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3.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Lst>
  <p:notesMasterIdLst>
    <p:notesMasterId r:id="rId16"/>
  </p:notesMasterIdLst>
  <p:sldIdLst>
    <p:sldId id="4092" r:id="rId2"/>
    <p:sldId id="4131" r:id="rId3"/>
    <p:sldId id="4095" r:id="rId4"/>
    <p:sldId id="4132" r:id="rId5"/>
    <p:sldId id="4133" r:id="rId6"/>
    <p:sldId id="4118" r:id="rId7"/>
    <p:sldId id="4134" r:id="rId8"/>
    <p:sldId id="4151" r:id="rId9"/>
    <p:sldId id="4152" r:id="rId10"/>
    <p:sldId id="4135" r:id="rId11"/>
    <p:sldId id="4154" r:id="rId12"/>
    <p:sldId id="4155" r:id="rId13"/>
    <p:sldId id="4124" r:id="rId14"/>
    <p:sldId id="4136" r:id="rId15"/>
  </p:sldIdLst>
  <p:sldSz cx="24377650" cy="13716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AF54"/>
    <a:srgbClr val="CB734F"/>
    <a:srgbClr val="86AEC5"/>
    <a:srgbClr val="E3DDD5"/>
    <a:srgbClr val="66D166"/>
    <a:srgbClr val="000000"/>
    <a:srgbClr val="FFFFFF"/>
    <a:srgbClr val="E2ECF1"/>
    <a:srgbClr val="F1F6F8"/>
    <a:srgbClr val="DBE9F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6" autoAdjust="0"/>
    <p:restoredTop sz="91413" autoAdjust="0"/>
  </p:normalViewPr>
  <p:slideViewPr>
    <p:cSldViewPr snapToGrid="0" snapToObjects="1">
      <p:cViewPr varScale="1">
        <p:scale>
          <a:sx n="35" d="100"/>
          <a:sy n="35" d="100"/>
        </p:scale>
        <p:origin x="783" y="27"/>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0" d="100"/>
        <a:sy n="150" d="100"/>
      </p:scale>
      <p:origin x="0" y="-24846"/>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b="0" i="0">
                <a:latin typeface="Raleway" pitchFamily="2" charset="0"/>
              </a:defRPr>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b="0" i="0">
                <a:latin typeface="Raleway" pitchFamily="2" charset="0"/>
              </a:defRPr>
            </a:lvl1pPr>
          </a:lstStyle>
          <a:p>
            <a:fld id="{EFC10EE1-B198-C942-8235-326C972CBB30}" type="datetimeFigureOut">
              <a:rPr lang="en-US" smtClean="0"/>
              <a:pPr/>
              <a:t>05/29/2023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b="0" i="0">
                <a:latin typeface="Raleway" pitchFamily="2" charset="0"/>
              </a:defRPr>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b="0" i="0">
                <a:latin typeface="Raleway" pitchFamily="2"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Raleway" pitchFamily="2" charset="0"/>
        <a:ea typeface="+mn-ea"/>
        <a:cs typeface="+mn-cs"/>
      </a:defRPr>
    </a:lvl1pPr>
    <a:lvl2pPr marL="914217" algn="l" defTabSz="914217" rtl="0" eaLnBrk="1" latinLnBrk="0" hangingPunct="1">
      <a:defRPr sz="2400" b="0" i="0" kern="1200">
        <a:solidFill>
          <a:schemeClr val="tx1"/>
        </a:solidFill>
        <a:latin typeface="Raleway" pitchFamily="2" charset="0"/>
        <a:ea typeface="+mn-ea"/>
        <a:cs typeface="+mn-cs"/>
      </a:defRPr>
    </a:lvl2pPr>
    <a:lvl3pPr marL="1828434" algn="l" defTabSz="914217" rtl="0" eaLnBrk="1" latinLnBrk="0" hangingPunct="1">
      <a:defRPr sz="2400" b="0" i="0" kern="1200">
        <a:solidFill>
          <a:schemeClr val="tx1"/>
        </a:solidFill>
        <a:latin typeface="Raleway" pitchFamily="2" charset="0"/>
        <a:ea typeface="+mn-ea"/>
        <a:cs typeface="+mn-cs"/>
      </a:defRPr>
    </a:lvl3pPr>
    <a:lvl4pPr marL="2742651" algn="l" defTabSz="914217" rtl="0" eaLnBrk="1" latinLnBrk="0" hangingPunct="1">
      <a:defRPr sz="2400" b="0" i="0" kern="1200">
        <a:solidFill>
          <a:schemeClr val="tx1"/>
        </a:solidFill>
        <a:latin typeface="Raleway" pitchFamily="2" charset="0"/>
        <a:ea typeface="+mn-ea"/>
        <a:cs typeface="+mn-cs"/>
      </a:defRPr>
    </a:lvl4pPr>
    <a:lvl5pPr marL="3656868" algn="l" defTabSz="914217" rtl="0" eaLnBrk="1" latinLnBrk="0" hangingPunct="1">
      <a:defRPr sz="2400" b="0" i="0" kern="1200">
        <a:solidFill>
          <a:schemeClr val="tx1"/>
        </a:solidFill>
        <a:latin typeface="Raleway" pitchFamily="2"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Tree>
    <p:extLst>
      <p:ext uri="{BB962C8B-B14F-4D97-AF65-F5344CB8AC3E}">
        <p14:creationId xmlns:p14="http://schemas.microsoft.com/office/powerpoint/2010/main" val="3169799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lang="en-US"/>
              <a:t>Key logger là trình ghi lại các thao tác trên bàn phím của người dùng </a:t>
            </a:r>
          </a:p>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381321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49988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107271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359892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95179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a:p>
        </p:txBody>
      </p:sp>
    </p:spTree>
    <p:extLst>
      <p:ext uri="{BB962C8B-B14F-4D97-AF65-F5344CB8AC3E}">
        <p14:creationId xmlns:p14="http://schemas.microsoft.com/office/powerpoint/2010/main" val="124617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2354670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614690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pPr>
            <a:r>
              <a:rPr lang="en-US" sz="1100">
                <a:latin typeface="Raleway" pitchFamily="2" charset="0"/>
              </a:rPr>
              <a:t>Các thuật toán Machine learning được chia thành:</a:t>
            </a:r>
          </a:p>
          <a:p>
            <a:pPr marL="571500" indent="-571500">
              <a:lnSpc>
                <a:spcPct val="130000"/>
              </a:lnSpc>
              <a:buFontTx/>
              <a:buChar char="-"/>
            </a:pPr>
            <a:r>
              <a:rPr lang="en-US" sz="1100">
                <a:latin typeface="Raleway" pitchFamily="2" charset="0"/>
              </a:rPr>
              <a:t>Học có giám sát: là một kĩ thuật học máy để xây dựng mô hình từ Training set (tập dữ liệu huấn luyện), thuật toán dự đoán đầu ra của một bộ dữ liệu dựa trên các cặp dữ liệu đầu vào và các labels (nhãn) đã biết trước</a:t>
            </a:r>
          </a:p>
          <a:p>
            <a:pPr>
              <a:lnSpc>
                <a:spcPct val="130000"/>
              </a:lnSpc>
            </a:pPr>
            <a:r>
              <a:rPr lang="en-US" sz="1100">
                <a:latin typeface="Raleway" pitchFamily="2" charset="0"/>
              </a:rPr>
              <a:t>- Học không giám sát: </a:t>
            </a:r>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67154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592038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1462839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3118979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27211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Image Right + Text Lef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26514FE-7D4B-E879-E80E-8570BA66AAD8}"/>
              </a:ext>
            </a:extLst>
          </p:cNvPr>
          <p:cNvSpPr>
            <a:spLocks noGrp="1"/>
          </p:cNvSpPr>
          <p:nvPr>
            <p:ph type="pic" sz="quarter" idx="10"/>
          </p:nvPr>
        </p:nvSpPr>
        <p:spPr>
          <a:xfrm>
            <a:off x="11929334" y="1031789"/>
            <a:ext cx="11652422" cy="11652422"/>
          </a:xfrm>
          <a:custGeom>
            <a:avLst/>
            <a:gdLst>
              <a:gd name="connsiteX0" fmla="*/ 5826210 w 11652422"/>
              <a:gd name="connsiteY0" fmla="*/ 0 h 11652422"/>
              <a:gd name="connsiteX1" fmla="*/ 11652422 w 11652422"/>
              <a:gd name="connsiteY1" fmla="*/ 5826211 h 11652422"/>
              <a:gd name="connsiteX2" fmla="*/ 5826210 w 11652422"/>
              <a:gd name="connsiteY2" fmla="*/ 11652422 h 11652422"/>
              <a:gd name="connsiteX3" fmla="*/ 0 w 11652422"/>
              <a:gd name="connsiteY3" fmla="*/ 5826211 h 11652422"/>
              <a:gd name="connsiteX4" fmla="*/ 5826210 w 11652422"/>
              <a:gd name="connsiteY4" fmla="*/ 0 h 11652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52422" h="11652422">
                <a:moveTo>
                  <a:pt x="5826210" y="0"/>
                </a:moveTo>
                <a:cubicBezTo>
                  <a:pt x="9043938" y="0"/>
                  <a:pt x="11652422" y="2608484"/>
                  <a:pt x="11652422" y="5826211"/>
                </a:cubicBezTo>
                <a:cubicBezTo>
                  <a:pt x="11652422" y="9043938"/>
                  <a:pt x="9043938" y="11652422"/>
                  <a:pt x="5826210" y="11652422"/>
                </a:cubicBezTo>
                <a:cubicBezTo>
                  <a:pt x="2608484" y="11652422"/>
                  <a:pt x="0" y="9043938"/>
                  <a:pt x="0" y="5826211"/>
                </a:cubicBezTo>
                <a:cubicBezTo>
                  <a:pt x="0" y="2608484"/>
                  <a:pt x="2608484" y="0"/>
                  <a:pt x="5826210" y="0"/>
                </a:cubicBezTo>
                <a:close/>
              </a:path>
            </a:pathLst>
          </a:custGeom>
          <a:solidFill>
            <a:schemeClr val="bg2">
              <a:lumMod val="90000"/>
            </a:schemeClr>
          </a:solidFill>
        </p:spPr>
        <p:txBody>
          <a:bodyPr wrap="square" anchor="ctr">
            <a:noAutofit/>
          </a:bodyPr>
          <a:lstStyle>
            <a:lvl1pPr marL="0" indent="0" algn="ctr">
              <a:buNone/>
              <a:defRPr sz="3600"/>
            </a:lvl1pPr>
          </a:lstStyle>
          <a:p>
            <a:endParaRPr lang="en-SV"/>
          </a:p>
        </p:txBody>
      </p:sp>
    </p:spTree>
    <p:extLst>
      <p:ext uri="{BB962C8B-B14F-4D97-AF65-F5344CB8AC3E}">
        <p14:creationId xmlns:p14="http://schemas.microsoft.com/office/powerpoint/2010/main" val="183817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Meet Our CEO">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D32F693C-F285-0525-3C7D-95B4C9D998FB}"/>
              </a:ext>
            </a:extLst>
          </p:cNvPr>
          <p:cNvSpPr>
            <a:spLocks noGrp="1"/>
          </p:cNvSpPr>
          <p:nvPr>
            <p:ph type="pic" sz="quarter" idx="10"/>
          </p:nvPr>
        </p:nvSpPr>
        <p:spPr>
          <a:xfrm>
            <a:off x="1520825" y="2647789"/>
            <a:ext cx="8815388" cy="9175911"/>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Tree>
    <p:extLst>
      <p:ext uri="{BB962C8B-B14F-4D97-AF65-F5344CB8AC3E}">
        <p14:creationId xmlns:p14="http://schemas.microsoft.com/office/powerpoint/2010/main" val="39297918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FD64E3EF-9B52-0D03-FEDE-B99DE7AFDF12}"/>
              </a:ext>
            </a:extLst>
          </p:cNvPr>
          <p:cNvSpPr>
            <a:spLocks noGrp="1"/>
          </p:cNvSpPr>
          <p:nvPr>
            <p:ph type="pic" sz="quarter" idx="10"/>
          </p:nvPr>
        </p:nvSpPr>
        <p:spPr>
          <a:xfrm>
            <a:off x="3143673" y="4297477"/>
            <a:ext cx="4069080" cy="4066758"/>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
        <p:nvSpPr>
          <p:cNvPr id="3" name="Picture Placeholder 12">
            <a:extLst>
              <a:ext uri="{FF2B5EF4-FFF2-40B4-BE49-F238E27FC236}">
                <a16:creationId xmlns:a16="http://schemas.microsoft.com/office/drawing/2014/main" id="{240009A1-83B8-7F8E-40B7-BC118C16BF52}"/>
              </a:ext>
            </a:extLst>
          </p:cNvPr>
          <p:cNvSpPr>
            <a:spLocks noGrp="1"/>
          </p:cNvSpPr>
          <p:nvPr>
            <p:ph type="pic" sz="quarter" idx="17"/>
          </p:nvPr>
        </p:nvSpPr>
        <p:spPr>
          <a:xfrm>
            <a:off x="10154285" y="4297477"/>
            <a:ext cx="4069080" cy="4066758"/>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
        <p:nvSpPr>
          <p:cNvPr id="4" name="Picture Placeholder 12">
            <a:extLst>
              <a:ext uri="{FF2B5EF4-FFF2-40B4-BE49-F238E27FC236}">
                <a16:creationId xmlns:a16="http://schemas.microsoft.com/office/drawing/2014/main" id="{001F00EA-9E70-B158-033B-D0CCEA90E6F2}"/>
              </a:ext>
            </a:extLst>
          </p:cNvPr>
          <p:cNvSpPr>
            <a:spLocks noGrp="1"/>
          </p:cNvSpPr>
          <p:nvPr>
            <p:ph type="pic" sz="quarter" idx="18"/>
          </p:nvPr>
        </p:nvSpPr>
        <p:spPr>
          <a:xfrm>
            <a:off x="17164897" y="4297477"/>
            <a:ext cx="4069080" cy="4066758"/>
          </a:xfrm>
          <a:custGeom>
            <a:avLst/>
            <a:gdLst>
              <a:gd name="connsiteX0" fmla="*/ 581417 w 8719457"/>
              <a:gd name="connsiteY0" fmla="*/ 0 h 7576458"/>
              <a:gd name="connsiteX1" fmla="*/ 8138040 w 8719457"/>
              <a:gd name="connsiteY1" fmla="*/ 0 h 7576458"/>
              <a:gd name="connsiteX2" fmla="*/ 8719457 w 8719457"/>
              <a:gd name="connsiteY2" fmla="*/ 581417 h 7576458"/>
              <a:gd name="connsiteX3" fmla="*/ 8719457 w 8719457"/>
              <a:gd name="connsiteY3" fmla="*/ 6995041 h 7576458"/>
              <a:gd name="connsiteX4" fmla="*/ 8138040 w 8719457"/>
              <a:gd name="connsiteY4" fmla="*/ 7576458 h 7576458"/>
              <a:gd name="connsiteX5" fmla="*/ 581417 w 8719457"/>
              <a:gd name="connsiteY5" fmla="*/ 7576458 h 7576458"/>
              <a:gd name="connsiteX6" fmla="*/ 0 w 8719457"/>
              <a:gd name="connsiteY6" fmla="*/ 6995041 h 7576458"/>
              <a:gd name="connsiteX7" fmla="*/ 0 w 8719457"/>
              <a:gd name="connsiteY7" fmla="*/ 581417 h 7576458"/>
              <a:gd name="connsiteX8" fmla="*/ 581417 w 8719457"/>
              <a:gd name="connsiteY8" fmla="*/ 0 h 7576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9457" h="7576458">
                <a:moveTo>
                  <a:pt x="581417" y="0"/>
                </a:moveTo>
                <a:lnTo>
                  <a:pt x="8138040" y="0"/>
                </a:lnTo>
                <a:cubicBezTo>
                  <a:pt x="8459148" y="0"/>
                  <a:pt x="8719457" y="260309"/>
                  <a:pt x="8719457" y="581417"/>
                </a:cubicBezTo>
                <a:lnTo>
                  <a:pt x="8719457" y="6995041"/>
                </a:lnTo>
                <a:cubicBezTo>
                  <a:pt x="8719457" y="7316149"/>
                  <a:pt x="8459148" y="7576458"/>
                  <a:pt x="8138040" y="7576458"/>
                </a:cubicBezTo>
                <a:lnTo>
                  <a:pt x="581417" y="7576458"/>
                </a:lnTo>
                <a:cubicBezTo>
                  <a:pt x="260309" y="7576458"/>
                  <a:pt x="0" y="7316149"/>
                  <a:pt x="0" y="6995041"/>
                </a:cubicBezTo>
                <a:lnTo>
                  <a:pt x="0" y="581417"/>
                </a:lnTo>
                <a:cubicBezTo>
                  <a:pt x="0" y="260309"/>
                  <a:pt x="260309" y="0"/>
                  <a:pt x="581417" y="0"/>
                </a:cubicBezTo>
                <a:close/>
              </a:path>
            </a:pathLst>
          </a:custGeom>
          <a:solidFill>
            <a:schemeClr val="bg2">
              <a:lumMod val="90000"/>
            </a:schemeClr>
          </a:solidFill>
        </p:spPr>
        <p:txBody>
          <a:bodyPr wrap="square" anchor="ctr">
            <a:noAutofit/>
          </a:bodyPr>
          <a:lstStyle>
            <a:lvl1pPr marL="0" indent="0" algn="ctr">
              <a:buFontTx/>
              <a:buNone/>
              <a:defRPr sz="2800"/>
            </a:lvl1pPr>
          </a:lstStyle>
          <a:p>
            <a:r>
              <a:rPr lang="en-US"/>
              <a:t>Click icon to add picture</a:t>
            </a:r>
            <a:endParaRPr lang="en-SV"/>
          </a:p>
        </p:txBody>
      </p:sp>
    </p:spTree>
    <p:extLst>
      <p:ext uri="{BB962C8B-B14F-4D97-AF65-F5344CB8AC3E}">
        <p14:creationId xmlns:p14="http://schemas.microsoft.com/office/powerpoint/2010/main" val="2020730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esktop Device Mockup">
    <p:spTree>
      <p:nvGrpSpPr>
        <p:cNvPr id="1" name=""/>
        <p:cNvGrpSpPr/>
        <p:nvPr/>
      </p:nvGrpSpPr>
      <p:grpSpPr>
        <a:xfrm>
          <a:off x="0" y="0"/>
          <a:ext cx="0" cy="0"/>
          <a:chOff x="0" y="0"/>
          <a:chExt cx="0" cy="0"/>
        </a:xfrm>
      </p:grpSpPr>
      <p:sp>
        <p:nvSpPr>
          <p:cNvPr id="36" name="Freeform 35">
            <a:extLst>
              <a:ext uri="{FF2B5EF4-FFF2-40B4-BE49-F238E27FC236}">
                <a16:creationId xmlns:a16="http://schemas.microsoft.com/office/drawing/2014/main" id="{1B6C4061-E341-166C-2A19-2214F4D3870A}"/>
              </a:ext>
            </a:extLst>
          </p:cNvPr>
          <p:cNvSpPr/>
          <p:nvPr/>
        </p:nvSpPr>
        <p:spPr>
          <a:xfrm>
            <a:off x="17914191" y="-2685019"/>
            <a:ext cx="9054008" cy="9054008"/>
          </a:xfrm>
          <a:custGeom>
            <a:avLst/>
            <a:gdLst>
              <a:gd name="connsiteX0" fmla="*/ 7555516 w 9054008"/>
              <a:gd name="connsiteY0" fmla="*/ 7555618 h 9054008"/>
              <a:gd name="connsiteX1" fmla="*/ 7555516 w 9054008"/>
              <a:gd name="connsiteY1" fmla="*/ 8289306 h 9054008"/>
              <a:gd name="connsiteX2" fmla="*/ 8289292 w 9054008"/>
              <a:gd name="connsiteY2" fmla="*/ 8289306 h 9054008"/>
              <a:gd name="connsiteX3" fmla="*/ 8289292 w 9054008"/>
              <a:gd name="connsiteY3" fmla="*/ 7555618 h 9054008"/>
              <a:gd name="connsiteX4" fmla="*/ 6801148 w 9054008"/>
              <a:gd name="connsiteY4" fmla="*/ 7555618 h 9054008"/>
              <a:gd name="connsiteX5" fmla="*/ 6801148 w 9054008"/>
              <a:gd name="connsiteY5" fmla="*/ 8289306 h 9054008"/>
              <a:gd name="connsiteX6" fmla="*/ 7534836 w 9054008"/>
              <a:gd name="connsiteY6" fmla="*/ 8289306 h 9054008"/>
              <a:gd name="connsiteX7" fmla="*/ 7534836 w 9054008"/>
              <a:gd name="connsiteY7" fmla="*/ 7555618 h 9054008"/>
              <a:gd name="connsiteX8" fmla="*/ 6046690 w 9054008"/>
              <a:gd name="connsiteY8" fmla="*/ 7555618 h 9054008"/>
              <a:gd name="connsiteX9" fmla="*/ 6046690 w 9054008"/>
              <a:gd name="connsiteY9" fmla="*/ 8289306 h 9054008"/>
              <a:gd name="connsiteX10" fmla="*/ 6780468 w 9054008"/>
              <a:gd name="connsiteY10" fmla="*/ 8289306 h 9054008"/>
              <a:gd name="connsiteX11" fmla="*/ 6780468 w 9054008"/>
              <a:gd name="connsiteY11" fmla="*/ 7555618 h 9054008"/>
              <a:gd name="connsiteX12" fmla="*/ 5292336 w 9054008"/>
              <a:gd name="connsiteY12" fmla="*/ 7555618 h 9054008"/>
              <a:gd name="connsiteX13" fmla="*/ 5292336 w 9054008"/>
              <a:gd name="connsiteY13" fmla="*/ 8289306 h 9054008"/>
              <a:gd name="connsiteX14" fmla="*/ 6026012 w 9054008"/>
              <a:gd name="connsiteY14" fmla="*/ 8289306 h 9054008"/>
              <a:gd name="connsiteX15" fmla="*/ 6026012 w 9054008"/>
              <a:gd name="connsiteY15" fmla="*/ 7555618 h 9054008"/>
              <a:gd name="connsiteX16" fmla="*/ 4537852 w 9054008"/>
              <a:gd name="connsiteY16" fmla="*/ 7555618 h 9054008"/>
              <a:gd name="connsiteX17" fmla="*/ 4537852 w 9054008"/>
              <a:gd name="connsiteY17" fmla="*/ 8289306 h 9054008"/>
              <a:gd name="connsiteX18" fmla="*/ 5271656 w 9054008"/>
              <a:gd name="connsiteY18" fmla="*/ 8289306 h 9054008"/>
              <a:gd name="connsiteX19" fmla="*/ 5271656 w 9054008"/>
              <a:gd name="connsiteY19" fmla="*/ 7555618 h 9054008"/>
              <a:gd name="connsiteX20" fmla="*/ 3783498 w 9054008"/>
              <a:gd name="connsiteY20" fmla="*/ 7555618 h 9054008"/>
              <a:gd name="connsiteX21" fmla="*/ 3783498 w 9054008"/>
              <a:gd name="connsiteY21" fmla="*/ 8289306 h 9054008"/>
              <a:gd name="connsiteX22" fmla="*/ 4517172 w 9054008"/>
              <a:gd name="connsiteY22" fmla="*/ 8289306 h 9054008"/>
              <a:gd name="connsiteX23" fmla="*/ 4517172 w 9054008"/>
              <a:gd name="connsiteY23" fmla="*/ 7555618 h 9054008"/>
              <a:gd name="connsiteX24" fmla="*/ 3027904 w 9054008"/>
              <a:gd name="connsiteY24" fmla="*/ 7555618 h 9054008"/>
              <a:gd name="connsiteX25" fmla="*/ 3027904 w 9054008"/>
              <a:gd name="connsiteY25" fmla="*/ 8289306 h 9054008"/>
              <a:gd name="connsiteX26" fmla="*/ 3762820 w 9054008"/>
              <a:gd name="connsiteY26" fmla="*/ 8289306 h 9054008"/>
              <a:gd name="connsiteX27" fmla="*/ 3762820 w 9054008"/>
              <a:gd name="connsiteY27" fmla="*/ 7555618 h 9054008"/>
              <a:gd name="connsiteX28" fmla="*/ 2273548 w 9054008"/>
              <a:gd name="connsiteY28" fmla="*/ 7555618 h 9054008"/>
              <a:gd name="connsiteX29" fmla="*/ 2273548 w 9054008"/>
              <a:gd name="connsiteY29" fmla="*/ 8289306 h 9054008"/>
              <a:gd name="connsiteX30" fmla="*/ 3007224 w 9054008"/>
              <a:gd name="connsiteY30" fmla="*/ 8289306 h 9054008"/>
              <a:gd name="connsiteX31" fmla="*/ 3007224 w 9054008"/>
              <a:gd name="connsiteY31" fmla="*/ 7555618 h 9054008"/>
              <a:gd name="connsiteX32" fmla="*/ 1519064 w 9054008"/>
              <a:gd name="connsiteY32" fmla="*/ 7555618 h 9054008"/>
              <a:gd name="connsiteX33" fmla="*/ 1519064 w 9054008"/>
              <a:gd name="connsiteY33" fmla="*/ 8289306 h 9054008"/>
              <a:gd name="connsiteX34" fmla="*/ 2252870 w 9054008"/>
              <a:gd name="connsiteY34" fmla="*/ 8289306 h 9054008"/>
              <a:gd name="connsiteX35" fmla="*/ 2252870 w 9054008"/>
              <a:gd name="connsiteY35" fmla="*/ 7555618 h 9054008"/>
              <a:gd name="connsiteX36" fmla="*/ 764714 w 9054008"/>
              <a:gd name="connsiteY36" fmla="*/ 7555618 h 9054008"/>
              <a:gd name="connsiteX37" fmla="*/ 764714 w 9054008"/>
              <a:gd name="connsiteY37" fmla="*/ 8289306 h 9054008"/>
              <a:gd name="connsiteX38" fmla="*/ 1498386 w 9054008"/>
              <a:gd name="connsiteY38" fmla="*/ 8289306 h 9054008"/>
              <a:gd name="connsiteX39" fmla="*/ 1498386 w 9054008"/>
              <a:gd name="connsiteY39" fmla="*/ 7555618 h 9054008"/>
              <a:gd name="connsiteX40" fmla="*/ 7555516 w 9054008"/>
              <a:gd name="connsiteY40" fmla="*/ 6801148 h 9054008"/>
              <a:gd name="connsiteX41" fmla="*/ 7555516 w 9054008"/>
              <a:gd name="connsiteY41" fmla="*/ 7534939 h 9054008"/>
              <a:gd name="connsiteX42" fmla="*/ 8289292 w 9054008"/>
              <a:gd name="connsiteY42" fmla="*/ 7534939 h 9054008"/>
              <a:gd name="connsiteX43" fmla="*/ 8289292 w 9054008"/>
              <a:gd name="connsiteY43" fmla="*/ 6801148 h 9054008"/>
              <a:gd name="connsiteX44" fmla="*/ 6801148 w 9054008"/>
              <a:gd name="connsiteY44" fmla="*/ 6801148 h 9054008"/>
              <a:gd name="connsiteX45" fmla="*/ 6801148 w 9054008"/>
              <a:gd name="connsiteY45" fmla="*/ 7534939 h 9054008"/>
              <a:gd name="connsiteX46" fmla="*/ 7534836 w 9054008"/>
              <a:gd name="connsiteY46" fmla="*/ 7534939 h 9054008"/>
              <a:gd name="connsiteX47" fmla="*/ 7534836 w 9054008"/>
              <a:gd name="connsiteY47" fmla="*/ 6801148 h 9054008"/>
              <a:gd name="connsiteX48" fmla="*/ 6046690 w 9054008"/>
              <a:gd name="connsiteY48" fmla="*/ 6801148 h 9054008"/>
              <a:gd name="connsiteX49" fmla="*/ 6046690 w 9054008"/>
              <a:gd name="connsiteY49" fmla="*/ 7534939 h 9054008"/>
              <a:gd name="connsiteX50" fmla="*/ 6780468 w 9054008"/>
              <a:gd name="connsiteY50" fmla="*/ 7534939 h 9054008"/>
              <a:gd name="connsiteX51" fmla="*/ 6780468 w 9054008"/>
              <a:gd name="connsiteY51" fmla="*/ 6801148 h 9054008"/>
              <a:gd name="connsiteX52" fmla="*/ 5292336 w 9054008"/>
              <a:gd name="connsiteY52" fmla="*/ 6801148 h 9054008"/>
              <a:gd name="connsiteX53" fmla="*/ 5292336 w 9054008"/>
              <a:gd name="connsiteY53" fmla="*/ 7534939 h 9054008"/>
              <a:gd name="connsiteX54" fmla="*/ 6026012 w 9054008"/>
              <a:gd name="connsiteY54" fmla="*/ 7534939 h 9054008"/>
              <a:gd name="connsiteX55" fmla="*/ 6026012 w 9054008"/>
              <a:gd name="connsiteY55" fmla="*/ 6801148 h 9054008"/>
              <a:gd name="connsiteX56" fmla="*/ 4537852 w 9054008"/>
              <a:gd name="connsiteY56" fmla="*/ 6801148 h 9054008"/>
              <a:gd name="connsiteX57" fmla="*/ 4537852 w 9054008"/>
              <a:gd name="connsiteY57" fmla="*/ 7534939 h 9054008"/>
              <a:gd name="connsiteX58" fmla="*/ 5271656 w 9054008"/>
              <a:gd name="connsiteY58" fmla="*/ 7534939 h 9054008"/>
              <a:gd name="connsiteX59" fmla="*/ 5271656 w 9054008"/>
              <a:gd name="connsiteY59" fmla="*/ 6801148 h 9054008"/>
              <a:gd name="connsiteX60" fmla="*/ 3783498 w 9054008"/>
              <a:gd name="connsiteY60" fmla="*/ 6801148 h 9054008"/>
              <a:gd name="connsiteX61" fmla="*/ 3783498 w 9054008"/>
              <a:gd name="connsiteY61" fmla="*/ 7534939 h 9054008"/>
              <a:gd name="connsiteX62" fmla="*/ 4517172 w 9054008"/>
              <a:gd name="connsiteY62" fmla="*/ 7534939 h 9054008"/>
              <a:gd name="connsiteX63" fmla="*/ 4517172 w 9054008"/>
              <a:gd name="connsiteY63" fmla="*/ 6801148 h 9054008"/>
              <a:gd name="connsiteX64" fmla="*/ 3027904 w 9054008"/>
              <a:gd name="connsiteY64" fmla="*/ 6801148 h 9054008"/>
              <a:gd name="connsiteX65" fmla="*/ 3027904 w 9054008"/>
              <a:gd name="connsiteY65" fmla="*/ 7534939 h 9054008"/>
              <a:gd name="connsiteX66" fmla="*/ 3762820 w 9054008"/>
              <a:gd name="connsiteY66" fmla="*/ 7534939 h 9054008"/>
              <a:gd name="connsiteX67" fmla="*/ 3762820 w 9054008"/>
              <a:gd name="connsiteY67" fmla="*/ 6801148 h 9054008"/>
              <a:gd name="connsiteX68" fmla="*/ 2273548 w 9054008"/>
              <a:gd name="connsiteY68" fmla="*/ 6801148 h 9054008"/>
              <a:gd name="connsiteX69" fmla="*/ 2273548 w 9054008"/>
              <a:gd name="connsiteY69" fmla="*/ 7534939 h 9054008"/>
              <a:gd name="connsiteX70" fmla="*/ 3007224 w 9054008"/>
              <a:gd name="connsiteY70" fmla="*/ 7534939 h 9054008"/>
              <a:gd name="connsiteX71" fmla="*/ 3007224 w 9054008"/>
              <a:gd name="connsiteY71" fmla="*/ 6801148 h 9054008"/>
              <a:gd name="connsiteX72" fmla="*/ 1519064 w 9054008"/>
              <a:gd name="connsiteY72" fmla="*/ 6801148 h 9054008"/>
              <a:gd name="connsiteX73" fmla="*/ 1519064 w 9054008"/>
              <a:gd name="connsiteY73" fmla="*/ 7534939 h 9054008"/>
              <a:gd name="connsiteX74" fmla="*/ 2252870 w 9054008"/>
              <a:gd name="connsiteY74" fmla="*/ 7534939 h 9054008"/>
              <a:gd name="connsiteX75" fmla="*/ 2252870 w 9054008"/>
              <a:gd name="connsiteY75" fmla="*/ 6801148 h 9054008"/>
              <a:gd name="connsiteX76" fmla="*/ 764714 w 9054008"/>
              <a:gd name="connsiteY76" fmla="*/ 6801148 h 9054008"/>
              <a:gd name="connsiteX77" fmla="*/ 764714 w 9054008"/>
              <a:gd name="connsiteY77" fmla="*/ 7534939 h 9054008"/>
              <a:gd name="connsiteX78" fmla="*/ 1498386 w 9054008"/>
              <a:gd name="connsiteY78" fmla="*/ 7534939 h 9054008"/>
              <a:gd name="connsiteX79" fmla="*/ 1498386 w 9054008"/>
              <a:gd name="connsiteY79" fmla="*/ 6801148 h 9054008"/>
              <a:gd name="connsiteX80" fmla="*/ 7555516 w 9054008"/>
              <a:gd name="connsiteY80" fmla="*/ 6046781 h 9054008"/>
              <a:gd name="connsiteX81" fmla="*/ 7555516 w 9054008"/>
              <a:gd name="connsiteY81" fmla="*/ 6780468 h 9054008"/>
              <a:gd name="connsiteX82" fmla="*/ 8289292 w 9054008"/>
              <a:gd name="connsiteY82" fmla="*/ 6780468 h 9054008"/>
              <a:gd name="connsiteX83" fmla="*/ 8289292 w 9054008"/>
              <a:gd name="connsiteY83" fmla="*/ 6046781 h 9054008"/>
              <a:gd name="connsiteX84" fmla="*/ 6801148 w 9054008"/>
              <a:gd name="connsiteY84" fmla="*/ 6046781 h 9054008"/>
              <a:gd name="connsiteX85" fmla="*/ 6801148 w 9054008"/>
              <a:gd name="connsiteY85" fmla="*/ 6780468 h 9054008"/>
              <a:gd name="connsiteX86" fmla="*/ 7534836 w 9054008"/>
              <a:gd name="connsiteY86" fmla="*/ 6780468 h 9054008"/>
              <a:gd name="connsiteX87" fmla="*/ 7534836 w 9054008"/>
              <a:gd name="connsiteY87" fmla="*/ 6046781 h 9054008"/>
              <a:gd name="connsiteX88" fmla="*/ 6046690 w 9054008"/>
              <a:gd name="connsiteY88" fmla="*/ 6046781 h 9054008"/>
              <a:gd name="connsiteX89" fmla="*/ 6046690 w 9054008"/>
              <a:gd name="connsiteY89" fmla="*/ 6780468 h 9054008"/>
              <a:gd name="connsiteX90" fmla="*/ 6780468 w 9054008"/>
              <a:gd name="connsiteY90" fmla="*/ 6780468 h 9054008"/>
              <a:gd name="connsiteX91" fmla="*/ 6780468 w 9054008"/>
              <a:gd name="connsiteY91" fmla="*/ 6046781 h 9054008"/>
              <a:gd name="connsiteX92" fmla="*/ 5292336 w 9054008"/>
              <a:gd name="connsiteY92" fmla="*/ 6046781 h 9054008"/>
              <a:gd name="connsiteX93" fmla="*/ 5292336 w 9054008"/>
              <a:gd name="connsiteY93" fmla="*/ 6780468 h 9054008"/>
              <a:gd name="connsiteX94" fmla="*/ 6026012 w 9054008"/>
              <a:gd name="connsiteY94" fmla="*/ 6780468 h 9054008"/>
              <a:gd name="connsiteX95" fmla="*/ 6026012 w 9054008"/>
              <a:gd name="connsiteY95" fmla="*/ 6046781 h 9054008"/>
              <a:gd name="connsiteX96" fmla="*/ 4537852 w 9054008"/>
              <a:gd name="connsiteY96" fmla="*/ 6046781 h 9054008"/>
              <a:gd name="connsiteX97" fmla="*/ 4537852 w 9054008"/>
              <a:gd name="connsiteY97" fmla="*/ 6780468 h 9054008"/>
              <a:gd name="connsiteX98" fmla="*/ 5271656 w 9054008"/>
              <a:gd name="connsiteY98" fmla="*/ 6780468 h 9054008"/>
              <a:gd name="connsiteX99" fmla="*/ 5271656 w 9054008"/>
              <a:gd name="connsiteY99" fmla="*/ 6046781 h 9054008"/>
              <a:gd name="connsiteX100" fmla="*/ 3783498 w 9054008"/>
              <a:gd name="connsiteY100" fmla="*/ 6046781 h 9054008"/>
              <a:gd name="connsiteX101" fmla="*/ 3783498 w 9054008"/>
              <a:gd name="connsiteY101" fmla="*/ 6780468 h 9054008"/>
              <a:gd name="connsiteX102" fmla="*/ 4517172 w 9054008"/>
              <a:gd name="connsiteY102" fmla="*/ 6780468 h 9054008"/>
              <a:gd name="connsiteX103" fmla="*/ 4517172 w 9054008"/>
              <a:gd name="connsiteY103" fmla="*/ 6046781 h 9054008"/>
              <a:gd name="connsiteX104" fmla="*/ 3027904 w 9054008"/>
              <a:gd name="connsiteY104" fmla="*/ 6046781 h 9054008"/>
              <a:gd name="connsiteX105" fmla="*/ 3027904 w 9054008"/>
              <a:gd name="connsiteY105" fmla="*/ 6780468 h 9054008"/>
              <a:gd name="connsiteX106" fmla="*/ 3762820 w 9054008"/>
              <a:gd name="connsiteY106" fmla="*/ 6780468 h 9054008"/>
              <a:gd name="connsiteX107" fmla="*/ 3762820 w 9054008"/>
              <a:gd name="connsiteY107" fmla="*/ 6046781 h 9054008"/>
              <a:gd name="connsiteX108" fmla="*/ 2273548 w 9054008"/>
              <a:gd name="connsiteY108" fmla="*/ 6046781 h 9054008"/>
              <a:gd name="connsiteX109" fmla="*/ 2273548 w 9054008"/>
              <a:gd name="connsiteY109" fmla="*/ 6780468 h 9054008"/>
              <a:gd name="connsiteX110" fmla="*/ 3007224 w 9054008"/>
              <a:gd name="connsiteY110" fmla="*/ 6780468 h 9054008"/>
              <a:gd name="connsiteX111" fmla="*/ 3007224 w 9054008"/>
              <a:gd name="connsiteY111" fmla="*/ 6046781 h 9054008"/>
              <a:gd name="connsiteX112" fmla="*/ 1519064 w 9054008"/>
              <a:gd name="connsiteY112" fmla="*/ 6046781 h 9054008"/>
              <a:gd name="connsiteX113" fmla="*/ 1519064 w 9054008"/>
              <a:gd name="connsiteY113" fmla="*/ 6780468 h 9054008"/>
              <a:gd name="connsiteX114" fmla="*/ 2252870 w 9054008"/>
              <a:gd name="connsiteY114" fmla="*/ 6780468 h 9054008"/>
              <a:gd name="connsiteX115" fmla="*/ 2252870 w 9054008"/>
              <a:gd name="connsiteY115" fmla="*/ 6046781 h 9054008"/>
              <a:gd name="connsiteX116" fmla="*/ 764714 w 9054008"/>
              <a:gd name="connsiteY116" fmla="*/ 6046781 h 9054008"/>
              <a:gd name="connsiteX117" fmla="*/ 764714 w 9054008"/>
              <a:gd name="connsiteY117" fmla="*/ 6780468 h 9054008"/>
              <a:gd name="connsiteX118" fmla="*/ 1498386 w 9054008"/>
              <a:gd name="connsiteY118" fmla="*/ 6780468 h 9054008"/>
              <a:gd name="connsiteX119" fmla="*/ 1498386 w 9054008"/>
              <a:gd name="connsiteY119" fmla="*/ 6046781 h 9054008"/>
              <a:gd name="connsiteX120" fmla="*/ 7555516 w 9054008"/>
              <a:gd name="connsiteY120" fmla="*/ 5291186 h 9054008"/>
              <a:gd name="connsiteX121" fmla="*/ 7555516 w 9054008"/>
              <a:gd name="connsiteY121" fmla="*/ 6026101 h 9054008"/>
              <a:gd name="connsiteX122" fmla="*/ 8289292 w 9054008"/>
              <a:gd name="connsiteY122" fmla="*/ 6026101 h 9054008"/>
              <a:gd name="connsiteX123" fmla="*/ 8289292 w 9054008"/>
              <a:gd name="connsiteY123" fmla="*/ 5291186 h 9054008"/>
              <a:gd name="connsiteX124" fmla="*/ 6801148 w 9054008"/>
              <a:gd name="connsiteY124" fmla="*/ 5291186 h 9054008"/>
              <a:gd name="connsiteX125" fmla="*/ 6801148 w 9054008"/>
              <a:gd name="connsiteY125" fmla="*/ 6026101 h 9054008"/>
              <a:gd name="connsiteX126" fmla="*/ 7534836 w 9054008"/>
              <a:gd name="connsiteY126" fmla="*/ 6026101 h 9054008"/>
              <a:gd name="connsiteX127" fmla="*/ 7534836 w 9054008"/>
              <a:gd name="connsiteY127" fmla="*/ 5291186 h 9054008"/>
              <a:gd name="connsiteX128" fmla="*/ 6046690 w 9054008"/>
              <a:gd name="connsiteY128" fmla="*/ 5291186 h 9054008"/>
              <a:gd name="connsiteX129" fmla="*/ 6046690 w 9054008"/>
              <a:gd name="connsiteY129" fmla="*/ 6026101 h 9054008"/>
              <a:gd name="connsiteX130" fmla="*/ 6780468 w 9054008"/>
              <a:gd name="connsiteY130" fmla="*/ 6026101 h 9054008"/>
              <a:gd name="connsiteX131" fmla="*/ 6780468 w 9054008"/>
              <a:gd name="connsiteY131" fmla="*/ 5291186 h 9054008"/>
              <a:gd name="connsiteX132" fmla="*/ 5292336 w 9054008"/>
              <a:gd name="connsiteY132" fmla="*/ 5291186 h 9054008"/>
              <a:gd name="connsiteX133" fmla="*/ 5292336 w 9054008"/>
              <a:gd name="connsiteY133" fmla="*/ 6026101 h 9054008"/>
              <a:gd name="connsiteX134" fmla="*/ 6026012 w 9054008"/>
              <a:gd name="connsiteY134" fmla="*/ 6026101 h 9054008"/>
              <a:gd name="connsiteX135" fmla="*/ 6026012 w 9054008"/>
              <a:gd name="connsiteY135" fmla="*/ 5291186 h 9054008"/>
              <a:gd name="connsiteX136" fmla="*/ 4537852 w 9054008"/>
              <a:gd name="connsiteY136" fmla="*/ 5291186 h 9054008"/>
              <a:gd name="connsiteX137" fmla="*/ 4537852 w 9054008"/>
              <a:gd name="connsiteY137" fmla="*/ 6026101 h 9054008"/>
              <a:gd name="connsiteX138" fmla="*/ 5271656 w 9054008"/>
              <a:gd name="connsiteY138" fmla="*/ 6026101 h 9054008"/>
              <a:gd name="connsiteX139" fmla="*/ 5271656 w 9054008"/>
              <a:gd name="connsiteY139" fmla="*/ 5291186 h 9054008"/>
              <a:gd name="connsiteX140" fmla="*/ 3783498 w 9054008"/>
              <a:gd name="connsiteY140" fmla="*/ 5291186 h 9054008"/>
              <a:gd name="connsiteX141" fmla="*/ 3783498 w 9054008"/>
              <a:gd name="connsiteY141" fmla="*/ 6026101 h 9054008"/>
              <a:gd name="connsiteX142" fmla="*/ 4517172 w 9054008"/>
              <a:gd name="connsiteY142" fmla="*/ 6026101 h 9054008"/>
              <a:gd name="connsiteX143" fmla="*/ 4517172 w 9054008"/>
              <a:gd name="connsiteY143" fmla="*/ 5291186 h 9054008"/>
              <a:gd name="connsiteX144" fmla="*/ 3027904 w 9054008"/>
              <a:gd name="connsiteY144" fmla="*/ 5291186 h 9054008"/>
              <a:gd name="connsiteX145" fmla="*/ 3027904 w 9054008"/>
              <a:gd name="connsiteY145" fmla="*/ 6026101 h 9054008"/>
              <a:gd name="connsiteX146" fmla="*/ 3762820 w 9054008"/>
              <a:gd name="connsiteY146" fmla="*/ 6026101 h 9054008"/>
              <a:gd name="connsiteX147" fmla="*/ 3762820 w 9054008"/>
              <a:gd name="connsiteY147" fmla="*/ 5291186 h 9054008"/>
              <a:gd name="connsiteX148" fmla="*/ 2273548 w 9054008"/>
              <a:gd name="connsiteY148" fmla="*/ 5291186 h 9054008"/>
              <a:gd name="connsiteX149" fmla="*/ 2273548 w 9054008"/>
              <a:gd name="connsiteY149" fmla="*/ 6026101 h 9054008"/>
              <a:gd name="connsiteX150" fmla="*/ 3007224 w 9054008"/>
              <a:gd name="connsiteY150" fmla="*/ 6026101 h 9054008"/>
              <a:gd name="connsiteX151" fmla="*/ 3007224 w 9054008"/>
              <a:gd name="connsiteY151" fmla="*/ 5291186 h 9054008"/>
              <a:gd name="connsiteX152" fmla="*/ 1519064 w 9054008"/>
              <a:gd name="connsiteY152" fmla="*/ 5291186 h 9054008"/>
              <a:gd name="connsiteX153" fmla="*/ 1519064 w 9054008"/>
              <a:gd name="connsiteY153" fmla="*/ 6026101 h 9054008"/>
              <a:gd name="connsiteX154" fmla="*/ 2252870 w 9054008"/>
              <a:gd name="connsiteY154" fmla="*/ 6026101 h 9054008"/>
              <a:gd name="connsiteX155" fmla="*/ 2252870 w 9054008"/>
              <a:gd name="connsiteY155" fmla="*/ 5291186 h 9054008"/>
              <a:gd name="connsiteX156" fmla="*/ 764714 w 9054008"/>
              <a:gd name="connsiteY156" fmla="*/ 5291186 h 9054008"/>
              <a:gd name="connsiteX157" fmla="*/ 764714 w 9054008"/>
              <a:gd name="connsiteY157" fmla="*/ 6026101 h 9054008"/>
              <a:gd name="connsiteX158" fmla="*/ 1498386 w 9054008"/>
              <a:gd name="connsiteY158" fmla="*/ 6026101 h 9054008"/>
              <a:gd name="connsiteX159" fmla="*/ 1498386 w 9054008"/>
              <a:gd name="connsiteY159" fmla="*/ 5291186 h 9054008"/>
              <a:gd name="connsiteX160" fmla="*/ 7555516 w 9054008"/>
              <a:gd name="connsiteY160" fmla="*/ 4536832 h 9054008"/>
              <a:gd name="connsiteX161" fmla="*/ 7555516 w 9054008"/>
              <a:gd name="connsiteY161" fmla="*/ 5270506 h 9054008"/>
              <a:gd name="connsiteX162" fmla="*/ 8289292 w 9054008"/>
              <a:gd name="connsiteY162" fmla="*/ 5270506 h 9054008"/>
              <a:gd name="connsiteX163" fmla="*/ 8289292 w 9054008"/>
              <a:gd name="connsiteY163" fmla="*/ 4536832 h 9054008"/>
              <a:gd name="connsiteX164" fmla="*/ 6801148 w 9054008"/>
              <a:gd name="connsiteY164" fmla="*/ 4536832 h 9054008"/>
              <a:gd name="connsiteX165" fmla="*/ 6801148 w 9054008"/>
              <a:gd name="connsiteY165" fmla="*/ 5270506 h 9054008"/>
              <a:gd name="connsiteX166" fmla="*/ 7534836 w 9054008"/>
              <a:gd name="connsiteY166" fmla="*/ 5270506 h 9054008"/>
              <a:gd name="connsiteX167" fmla="*/ 7534836 w 9054008"/>
              <a:gd name="connsiteY167" fmla="*/ 4536832 h 9054008"/>
              <a:gd name="connsiteX168" fmla="*/ 6046690 w 9054008"/>
              <a:gd name="connsiteY168" fmla="*/ 4536832 h 9054008"/>
              <a:gd name="connsiteX169" fmla="*/ 6046690 w 9054008"/>
              <a:gd name="connsiteY169" fmla="*/ 5270506 h 9054008"/>
              <a:gd name="connsiteX170" fmla="*/ 6780468 w 9054008"/>
              <a:gd name="connsiteY170" fmla="*/ 5270506 h 9054008"/>
              <a:gd name="connsiteX171" fmla="*/ 6780468 w 9054008"/>
              <a:gd name="connsiteY171" fmla="*/ 4536832 h 9054008"/>
              <a:gd name="connsiteX172" fmla="*/ 5292336 w 9054008"/>
              <a:gd name="connsiteY172" fmla="*/ 4536832 h 9054008"/>
              <a:gd name="connsiteX173" fmla="*/ 5292336 w 9054008"/>
              <a:gd name="connsiteY173" fmla="*/ 5270506 h 9054008"/>
              <a:gd name="connsiteX174" fmla="*/ 6026012 w 9054008"/>
              <a:gd name="connsiteY174" fmla="*/ 5270506 h 9054008"/>
              <a:gd name="connsiteX175" fmla="*/ 6026012 w 9054008"/>
              <a:gd name="connsiteY175" fmla="*/ 4536832 h 9054008"/>
              <a:gd name="connsiteX176" fmla="*/ 4537852 w 9054008"/>
              <a:gd name="connsiteY176" fmla="*/ 4536832 h 9054008"/>
              <a:gd name="connsiteX177" fmla="*/ 4537852 w 9054008"/>
              <a:gd name="connsiteY177" fmla="*/ 5270506 h 9054008"/>
              <a:gd name="connsiteX178" fmla="*/ 5271656 w 9054008"/>
              <a:gd name="connsiteY178" fmla="*/ 5270506 h 9054008"/>
              <a:gd name="connsiteX179" fmla="*/ 5271656 w 9054008"/>
              <a:gd name="connsiteY179" fmla="*/ 4536832 h 9054008"/>
              <a:gd name="connsiteX180" fmla="*/ 3783498 w 9054008"/>
              <a:gd name="connsiteY180" fmla="*/ 4536832 h 9054008"/>
              <a:gd name="connsiteX181" fmla="*/ 3783498 w 9054008"/>
              <a:gd name="connsiteY181" fmla="*/ 5270506 h 9054008"/>
              <a:gd name="connsiteX182" fmla="*/ 4517172 w 9054008"/>
              <a:gd name="connsiteY182" fmla="*/ 5270506 h 9054008"/>
              <a:gd name="connsiteX183" fmla="*/ 4517172 w 9054008"/>
              <a:gd name="connsiteY183" fmla="*/ 4536832 h 9054008"/>
              <a:gd name="connsiteX184" fmla="*/ 3027904 w 9054008"/>
              <a:gd name="connsiteY184" fmla="*/ 4536832 h 9054008"/>
              <a:gd name="connsiteX185" fmla="*/ 3027904 w 9054008"/>
              <a:gd name="connsiteY185" fmla="*/ 5270506 h 9054008"/>
              <a:gd name="connsiteX186" fmla="*/ 3762820 w 9054008"/>
              <a:gd name="connsiteY186" fmla="*/ 5270506 h 9054008"/>
              <a:gd name="connsiteX187" fmla="*/ 3762820 w 9054008"/>
              <a:gd name="connsiteY187" fmla="*/ 4536832 h 9054008"/>
              <a:gd name="connsiteX188" fmla="*/ 2273548 w 9054008"/>
              <a:gd name="connsiteY188" fmla="*/ 4536832 h 9054008"/>
              <a:gd name="connsiteX189" fmla="*/ 2273548 w 9054008"/>
              <a:gd name="connsiteY189" fmla="*/ 5270506 h 9054008"/>
              <a:gd name="connsiteX190" fmla="*/ 3007224 w 9054008"/>
              <a:gd name="connsiteY190" fmla="*/ 5270506 h 9054008"/>
              <a:gd name="connsiteX191" fmla="*/ 3007224 w 9054008"/>
              <a:gd name="connsiteY191" fmla="*/ 4536832 h 9054008"/>
              <a:gd name="connsiteX192" fmla="*/ 1519064 w 9054008"/>
              <a:gd name="connsiteY192" fmla="*/ 4536832 h 9054008"/>
              <a:gd name="connsiteX193" fmla="*/ 1519064 w 9054008"/>
              <a:gd name="connsiteY193" fmla="*/ 5270506 h 9054008"/>
              <a:gd name="connsiteX194" fmla="*/ 2252870 w 9054008"/>
              <a:gd name="connsiteY194" fmla="*/ 5270506 h 9054008"/>
              <a:gd name="connsiteX195" fmla="*/ 2252870 w 9054008"/>
              <a:gd name="connsiteY195" fmla="*/ 4536832 h 9054008"/>
              <a:gd name="connsiteX196" fmla="*/ 764714 w 9054008"/>
              <a:gd name="connsiteY196" fmla="*/ 4536832 h 9054008"/>
              <a:gd name="connsiteX197" fmla="*/ 764714 w 9054008"/>
              <a:gd name="connsiteY197" fmla="*/ 5270506 h 9054008"/>
              <a:gd name="connsiteX198" fmla="*/ 1498386 w 9054008"/>
              <a:gd name="connsiteY198" fmla="*/ 5270506 h 9054008"/>
              <a:gd name="connsiteX199" fmla="*/ 1498386 w 9054008"/>
              <a:gd name="connsiteY199" fmla="*/ 4536832 h 9054008"/>
              <a:gd name="connsiteX200" fmla="*/ 7555516 w 9054008"/>
              <a:gd name="connsiteY200" fmla="*/ 3782360 h 9054008"/>
              <a:gd name="connsiteX201" fmla="*/ 7555516 w 9054008"/>
              <a:gd name="connsiteY201" fmla="*/ 4516155 h 9054008"/>
              <a:gd name="connsiteX202" fmla="*/ 8289292 w 9054008"/>
              <a:gd name="connsiteY202" fmla="*/ 4516155 h 9054008"/>
              <a:gd name="connsiteX203" fmla="*/ 8289292 w 9054008"/>
              <a:gd name="connsiteY203" fmla="*/ 3782360 h 9054008"/>
              <a:gd name="connsiteX204" fmla="*/ 6801148 w 9054008"/>
              <a:gd name="connsiteY204" fmla="*/ 3782360 h 9054008"/>
              <a:gd name="connsiteX205" fmla="*/ 6801148 w 9054008"/>
              <a:gd name="connsiteY205" fmla="*/ 4516155 h 9054008"/>
              <a:gd name="connsiteX206" fmla="*/ 7534836 w 9054008"/>
              <a:gd name="connsiteY206" fmla="*/ 4516155 h 9054008"/>
              <a:gd name="connsiteX207" fmla="*/ 7534836 w 9054008"/>
              <a:gd name="connsiteY207" fmla="*/ 3782360 h 9054008"/>
              <a:gd name="connsiteX208" fmla="*/ 6046690 w 9054008"/>
              <a:gd name="connsiteY208" fmla="*/ 3782360 h 9054008"/>
              <a:gd name="connsiteX209" fmla="*/ 6046690 w 9054008"/>
              <a:gd name="connsiteY209" fmla="*/ 4516155 h 9054008"/>
              <a:gd name="connsiteX210" fmla="*/ 6780468 w 9054008"/>
              <a:gd name="connsiteY210" fmla="*/ 4516155 h 9054008"/>
              <a:gd name="connsiteX211" fmla="*/ 6780468 w 9054008"/>
              <a:gd name="connsiteY211" fmla="*/ 3782360 h 9054008"/>
              <a:gd name="connsiteX212" fmla="*/ 5292336 w 9054008"/>
              <a:gd name="connsiteY212" fmla="*/ 3782360 h 9054008"/>
              <a:gd name="connsiteX213" fmla="*/ 5292336 w 9054008"/>
              <a:gd name="connsiteY213" fmla="*/ 4516155 h 9054008"/>
              <a:gd name="connsiteX214" fmla="*/ 6026012 w 9054008"/>
              <a:gd name="connsiteY214" fmla="*/ 4516155 h 9054008"/>
              <a:gd name="connsiteX215" fmla="*/ 6026012 w 9054008"/>
              <a:gd name="connsiteY215" fmla="*/ 3782360 h 9054008"/>
              <a:gd name="connsiteX216" fmla="*/ 4537852 w 9054008"/>
              <a:gd name="connsiteY216" fmla="*/ 3782360 h 9054008"/>
              <a:gd name="connsiteX217" fmla="*/ 4537852 w 9054008"/>
              <a:gd name="connsiteY217" fmla="*/ 4516155 h 9054008"/>
              <a:gd name="connsiteX218" fmla="*/ 5271656 w 9054008"/>
              <a:gd name="connsiteY218" fmla="*/ 4516155 h 9054008"/>
              <a:gd name="connsiteX219" fmla="*/ 5271656 w 9054008"/>
              <a:gd name="connsiteY219" fmla="*/ 3782360 h 9054008"/>
              <a:gd name="connsiteX220" fmla="*/ 3783498 w 9054008"/>
              <a:gd name="connsiteY220" fmla="*/ 3782360 h 9054008"/>
              <a:gd name="connsiteX221" fmla="*/ 3783498 w 9054008"/>
              <a:gd name="connsiteY221" fmla="*/ 4516155 h 9054008"/>
              <a:gd name="connsiteX222" fmla="*/ 4517172 w 9054008"/>
              <a:gd name="connsiteY222" fmla="*/ 4516155 h 9054008"/>
              <a:gd name="connsiteX223" fmla="*/ 4517172 w 9054008"/>
              <a:gd name="connsiteY223" fmla="*/ 3782360 h 9054008"/>
              <a:gd name="connsiteX224" fmla="*/ 3027904 w 9054008"/>
              <a:gd name="connsiteY224" fmla="*/ 3782360 h 9054008"/>
              <a:gd name="connsiteX225" fmla="*/ 3027904 w 9054008"/>
              <a:gd name="connsiteY225" fmla="*/ 4516155 h 9054008"/>
              <a:gd name="connsiteX226" fmla="*/ 3762820 w 9054008"/>
              <a:gd name="connsiteY226" fmla="*/ 4516155 h 9054008"/>
              <a:gd name="connsiteX227" fmla="*/ 3762820 w 9054008"/>
              <a:gd name="connsiteY227" fmla="*/ 3782360 h 9054008"/>
              <a:gd name="connsiteX228" fmla="*/ 2273548 w 9054008"/>
              <a:gd name="connsiteY228" fmla="*/ 3782360 h 9054008"/>
              <a:gd name="connsiteX229" fmla="*/ 2273548 w 9054008"/>
              <a:gd name="connsiteY229" fmla="*/ 4516155 h 9054008"/>
              <a:gd name="connsiteX230" fmla="*/ 3007224 w 9054008"/>
              <a:gd name="connsiteY230" fmla="*/ 4516155 h 9054008"/>
              <a:gd name="connsiteX231" fmla="*/ 3007224 w 9054008"/>
              <a:gd name="connsiteY231" fmla="*/ 3782360 h 9054008"/>
              <a:gd name="connsiteX232" fmla="*/ 1519064 w 9054008"/>
              <a:gd name="connsiteY232" fmla="*/ 3782360 h 9054008"/>
              <a:gd name="connsiteX233" fmla="*/ 1519064 w 9054008"/>
              <a:gd name="connsiteY233" fmla="*/ 4516155 h 9054008"/>
              <a:gd name="connsiteX234" fmla="*/ 2252870 w 9054008"/>
              <a:gd name="connsiteY234" fmla="*/ 4516155 h 9054008"/>
              <a:gd name="connsiteX235" fmla="*/ 2252870 w 9054008"/>
              <a:gd name="connsiteY235" fmla="*/ 3782360 h 9054008"/>
              <a:gd name="connsiteX236" fmla="*/ 764714 w 9054008"/>
              <a:gd name="connsiteY236" fmla="*/ 3782360 h 9054008"/>
              <a:gd name="connsiteX237" fmla="*/ 764714 w 9054008"/>
              <a:gd name="connsiteY237" fmla="*/ 4516155 h 9054008"/>
              <a:gd name="connsiteX238" fmla="*/ 1498386 w 9054008"/>
              <a:gd name="connsiteY238" fmla="*/ 4516155 h 9054008"/>
              <a:gd name="connsiteX239" fmla="*/ 1498386 w 9054008"/>
              <a:gd name="connsiteY239" fmla="*/ 3782360 h 9054008"/>
              <a:gd name="connsiteX240" fmla="*/ 7555516 w 9054008"/>
              <a:gd name="connsiteY240" fmla="*/ 3027997 h 9054008"/>
              <a:gd name="connsiteX241" fmla="*/ 7555516 w 9054008"/>
              <a:gd name="connsiteY241" fmla="*/ 3761681 h 9054008"/>
              <a:gd name="connsiteX242" fmla="*/ 8289292 w 9054008"/>
              <a:gd name="connsiteY242" fmla="*/ 3761681 h 9054008"/>
              <a:gd name="connsiteX243" fmla="*/ 8289292 w 9054008"/>
              <a:gd name="connsiteY243" fmla="*/ 3027997 h 9054008"/>
              <a:gd name="connsiteX244" fmla="*/ 6801148 w 9054008"/>
              <a:gd name="connsiteY244" fmla="*/ 3027997 h 9054008"/>
              <a:gd name="connsiteX245" fmla="*/ 6801148 w 9054008"/>
              <a:gd name="connsiteY245" fmla="*/ 3761681 h 9054008"/>
              <a:gd name="connsiteX246" fmla="*/ 7534836 w 9054008"/>
              <a:gd name="connsiteY246" fmla="*/ 3761681 h 9054008"/>
              <a:gd name="connsiteX247" fmla="*/ 7534836 w 9054008"/>
              <a:gd name="connsiteY247" fmla="*/ 3027997 h 9054008"/>
              <a:gd name="connsiteX248" fmla="*/ 6046690 w 9054008"/>
              <a:gd name="connsiteY248" fmla="*/ 3027997 h 9054008"/>
              <a:gd name="connsiteX249" fmla="*/ 6046690 w 9054008"/>
              <a:gd name="connsiteY249" fmla="*/ 3761681 h 9054008"/>
              <a:gd name="connsiteX250" fmla="*/ 6780468 w 9054008"/>
              <a:gd name="connsiteY250" fmla="*/ 3761681 h 9054008"/>
              <a:gd name="connsiteX251" fmla="*/ 6780468 w 9054008"/>
              <a:gd name="connsiteY251" fmla="*/ 3027997 h 9054008"/>
              <a:gd name="connsiteX252" fmla="*/ 5292336 w 9054008"/>
              <a:gd name="connsiteY252" fmla="*/ 3027997 h 9054008"/>
              <a:gd name="connsiteX253" fmla="*/ 5292336 w 9054008"/>
              <a:gd name="connsiteY253" fmla="*/ 3761681 h 9054008"/>
              <a:gd name="connsiteX254" fmla="*/ 6026012 w 9054008"/>
              <a:gd name="connsiteY254" fmla="*/ 3761681 h 9054008"/>
              <a:gd name="connsiteX255" fmla="*/ 6026012 w 9054008"/>
              <a:gd name="connsiteY255" fmla="*/ 3027997 h 9054008"/>
              <a:gd name="connsiteX256" fmla="*/ 4537852 w 9054008"/>
              <a:gd name="connsiteY256" fmla="*/ 3027997 h 9054008"/>
              <a:gd name="connsiteX257" fmla="*/ 4537852 w 9054008"/>
              <a:gd name="connsiteY257" fmla="*/ 3761681 h 9054008"/>
              <a:gd name="connsiteX258" fmla="*/ 5271656 w 9054008"/>
              <a:gd name="connsiteY258" fmla="*/ 3761681 h 9054008"/>
              <a:gd name="connsiteX259" fmla="*/ 5271656 w 9054008"/>
              <a:gd name="connsiteY259" fmla="*/ 3027997 h 9054008"/>
              <a:gd name="connsiteX260" fmla="*/ 3783498 w 9054008"/>
              <a:gd name="connsiteY260" fmla="*/ 3027997 h 9054008"/>
              <a:gd name="connsiteX261" fmla="*/ 3783498 w 9054008"/>
              <a:gd name="connsiteY261" fmla="*/ 3761681 h 9054008"/>
              <a:gd name="connsiteX262" fmla="*/ 4517172 w 9054008"/>
              <a:gd name="connsiteY262" fmla="*/ 3761681 h 9054008"/>
              <a:gd name="connsiteX263" fmla="*/ 4517172 w 9054008"/>
              <a:gd name="connsiteY263" fmla="*/ 3027997 h 9054008"/>
              <a:gd name="connsiteX264" fmla="*/ 3027904 w 9054008"/>
              <a:gd name="connsiteY264" fmla="*/ 3027997 h 9054008"/>
              <a:gd name="connsiteX265" fmla="*/ 3027904 w 9054008"/>
              <a:gd name="connsiteY265" fmla="*/ 3761681 h 9054008"/>
              <a:gd name="connsiteX266" fmla="*/ 3762820 w 9054008"/>
              <a:gd name="connsiteY266" fmla="*/ 3761681 h 9054008"/>
              <a:gd name="connsiteX267" fmla="*/ 3762820 w 9054008"/>
              <a:gd name="connsiteY267" fmla="*/ 3027997 h 9054008"/>
              <a:gd name="connsiteX268" fmla="*/ 2273548 w 9054008"/>
              <a:gd name="connsiteY268" fmla="*/ 3027997 h 9054008"/>
              <a:gd name="connsiteX269" fmla="*/ 2273548 w 9054008"/>
              <a:gd name="connsiteY269" fmla="*/ 3761681 h 9054008"/>
              <a:gd name="connsiteX270" fmla="*/ 3007224 w 9054008"/>
              <a:gd name="connsiteY270" fmla="*/ 3761681 h 9054008"/>
              <a:gd name="connsiteX271" fmla="*/ 3007224 w 9054008"/>
              <a:gd name="connsiteY271" fmla="*/ 3027997 h 9054008"/>
              <a:gd name="connsiteX272" fmla="*/ 1519064 w 9054008"/>
              <a:gd name="connsiteY272" fmla="*/ 3027997 h 9054008"/>
              <a:gd name="connsiteX273" fmla="*/ 1519064 w 9054008"/>
              <a:gd name="connsiteY273" fmla="*/ 3761681 h 9054008"/>
              <a:gd name="connsiteX274" fmla="*/ 2252870 w 9054008"/>
              <a:gd name="connsiteY274" fmla="*/ 3761681 h 9054008"/>
              <a:gd name="connsiteX275" fmla="*/ 2252870 w 9054008"/>
              <a:gd name="connsiteY275" fmla="*/ 3027997 h 9054008"/>
              <a:gd name="connsiteX276" fmla="*/ 764714 w 9054008"/>
              <a:gd name="connsiteY276" fmla="*/ 3027997 h 9054008"/>
              <a:gd name="connsiteX277" fmla="*/ 764714 w 9054008"/>
              <a:gd name="connsiteY277" fmla="*/ 3761681 h 9054008"/>
              <a:gd name="connsiteX278" fmla="*/ 1498386 w 9054008"/>
              <a:gd name="connsiteY278" fmla="*/ 3761681 h 9054008"/>
              <a:gd name="connsiteX279" fmla="*/ 1498386 w 9054008"/>
              <a:gd name="connsiteY279" fmla="*/ 3027997 h 9054008"/>
              <a:gd name="connsiteX280" fmla="*/ 7555516 w 9054008"/>
              <a:gd name="connsiteY280" fmla="*/ 2273524 h 9054008"/>
              <a:gd name="connsiteX281" fmla="*/ 7555516 w 9054008"/>
              <a:gd name="connsiteY281" fmla="*/ 3007317 h 9054008"/>
              <a:gd name="connsiteX282" fmla="*/ 8289292 w 9054008"/>
              <a:gd name="connsiteY282" fmla="*/ 3007317 h 9054008"/>
              <a:gd name="connsiteX283" fmla="*/ 8289292 w 9054008"/>
              <a:gd name="connsiteY283" fmla="*/ 2273524 h 9054008"/>
              <a:gd name="connsiteX284" fmla="*/ 6801148 w 9054008"/>
              <a:gd name="connsiteY284" fmla="*/ 2273524 h 9054008"/>
              <a:gd name="connsiteX285" fmla="*/ 6801148 w 9054008"/>
              <a:gd name="connsiteY285" fmla="*/ 3007317 h 9054008"/>
              <a:gd name="connsiteX286" fmla="*/ 7534836 w 9054008"/>
              <a:gd name="connsiteY286" fmla="*/ 3007317 h 9054008"/>
              <a:gd name="connsiteX287" fmla="*/ 7534836 w 9054008"/>
              <a:gd name="connsiteY287" fmla="*/ 2273524 h 9054008"/>
              <a:gd name="connsiteX288" fmla="*/ 6046690 w 9054008"/>
              <a:gd name="connsiteY288" fmla="*/ 2273524 h 9054008"/>
              <a:gd name="connsiteX289" fmla="*/ 6046690 w 9054008"/>
              <a:gd name="connsiteY289" fmla="*/ 3007317 h 9054008"/>
              <a:gd name="connsiteX290" fmla="*/ 6780468 w 9054008"/>
              <a:gd name="connsiteY290" fmla="*/ 3007317 h 9054008"/>
              <a:gd name="connsiteX291" fmla="*/ 6780468 w 9054008"/>
              <a:gd name="connsiteY291" fmla="*/ 2273524 h 9054008"/>
              <a:gd name="connsiteX292" fmla="*/ 5292336 w 9054008"/>
              <a:gd name="connsiteY292" fmla="*/ 2273524 h 9054008"/>
              <a:gd name="connsiteX293" fmla="*/ 5292336 w 9054008"/>
              <a:gd name="connsiteY293" fmla="*/ 3007317 h 9054008"/>
              <a:gd name="connsiteX294" fmla="*/ 6026012 w 9054008"/>
              <a:gd name="connsiteY294" fmla="*/ 3007317 h 9054008"/>
              <a:gd name="connsiteX295" fmla="*/ 6026012 w 9054008"/>
              <a:gd name="connsiteY295" fmla="*/ 2273524 h 9054008"/>
              <a:gd name="connsiteX296" fmla="*/ 4537852 w 9054008"/>
              <a:gd name="connsiteY296" fmla="*/ 2273524 h 9054008"/>
              <a:gd name="connsiteX297" fmla="*/ 4537852 w 9054008"/>
              <a:gd name="connsiteY297" fmla="*/ 3007317 h 9054008"/>
              <a:gd name="connsiteX298" fmla="*/ 5271656 w 9054008"/>
              <a:gd name="connsiteY298" fmla="*/ 3007317 h 9054008"/>
              <a:gd name="connsiteX299" fmla="*/ 5271656 w 9054008"/>
              <a:gd name="connsiteY299" fmla="*/ 2273524 h 9054008"/>
              <a:gd name="connsiteX300" fmla="*/ 3783498 w 9054008"/>
              <a:gd name="connsiteY300" fmla="*/ 2273524 h 9054008"/>
              <a:gd name="connsiteX301" fmla="*/ 3783498 w 9054008"/>
              <a:gd name="connsiteY301" fmla="*/ 3007317 h 9054008"/>
              <a:gd name="connsiteX302" fmla="*/ 4517172 w 9054008"/>
              <a:gd name="connsiteY302" fmla="*/ 3007317 h 9054008"/>
              <a:gd name="connsiteX303" fmla="*/ 4517172 w 9054008"/>
              <a:gd name="connsiteY303" fmla="*/ 2273524 h 9054008"/>
              <a:gd name="connsiteX304" fmla="*/ 3027904 w 9054008"/>
              <a:gd name="connsiteY304" fmla="*/ 2273524 h 9054008"/>
              <a:gd name="connsiteX305" fmla="*/ 3027904 w 9054008"/>
              <a:gd name="connsiteY305" fmla="*/ 3007317 h 9054008"/>
              <a:gd name="connsiteX306" fmla="*/ 3762820 w 9054008"/>
              <a:gd name="connsiteY306" fmla="*/ 3007317 h 9054008"/>
              <a:gd name="connsiteX307" fmla="*/ 3762820 w 9054008"/>
              <a:gd name="connsiteY307" fmla="*/ 2273524 h 9054008"/>
              <a:gd name="connsiteX308" fmla="*/ 2273548 w 9054008"/>
              <a:gd name="connsiteY308" fmla="*/ 2273524 h 9054008"/>
              <a:gd name="connsiteX309" fmla="*/ 2273548 w 9054008"/>
              <a:gd name="connsiteY309" fmla="*/ 3007317 h 9054008"/>
              <a:gd name="connsiteX310" fmla="*/ 3007224 w 9054008"/>
              <a:gd name="connsiteY310" fmla="*/ 3007317 h 9054008"/>
              <a:gd name="connsiteX311" fmla="*/ 3007224 w 9054008"/>
              <a:gd name="connsiteY311" fmla="*/ 2273524 h 9054008"/>
              <a:gd name="connsiteX312" fmla="*/ 1519064 w 9054008"/>
              <a:gd name="connsiteY312" fmla="*/ 2273524 h 9054008"/>
              <a:gd name="connsiteX313" fmla="*/ 1519064 w 9054008"/>
              <a:gd name="connsiteY313" fmla="*/ 3007317 h 9054008"/>
              <a:gd name="connsiteX314" fmla="*/ 2252870 w 9054008"/>
              <a:gd name="connsiteY314" fmla="*/ 3007317 h 9054008"/>
              <a:gd name="connsiteX315" fmla="*/ 2252870 w 9054008"/>
              <a:gd name="connsiteY315" fmla="*/ 2273524 h 9054008"/>
              <a:gd name="connsiteX316" fmla="*/ 764714 w 9054008"/>
              <a:gd name="connsiteY316" fmla="*/ 2273524 h 9054008"/>
              <a:gd name="connsiteX317" fmla="*/ 764714 w 9054008"/>
              <a:gd name="connsiteY317" fmla="*/ 3007317 h 9054008"/>
              <a:gd name="connsiteX318" fmla="*/ 1498386 w 9054008"/>
              <a:gd name="connsiteY318" fmla="*/ 3007317 h 9054008"/>
              <a:gd name="connsiteX319" fmla="*/ 1498386 w 9054008"/>
              <a:gd name="connsiteY319" fmla="*/ 2273524 h 9054008"/>
              <a:gd name="connsiteX320" fmla="*/ 7555516 w 9054008"/>
              <a:gd name="connsiteY320" fmla="*/ 1519171 h 9054008"/>
              <a:gd name="connsiteX321" fmla="*/ 7555516 w 9054008"/>
              <a:gd name="connsiteY321" fmla="*/ 2252845 h 9054008"/>
              <a:gd name="connsiteX322" fmla="*/ 8289292 w 9054008"/>
              <a:gd name="connsiteY322" fmla="*/ 2252845 h 9054008"/>
              <a:gd name="connsiteX323" fmla="*/ 8289292 w 9054008"/>
              <a:gd name="connsiteY323" fmla="*/ 1519171 h 9054008"/>
              <a:gd name="connsiteX324" fmla="*/ 6801148 w 9054008"/>
              <a:gd name="connsiteY324" fmla="*/ 1519171 h 9054008"/>
              <a:gd name="connsiteX325" fmla="*/ 6801148 w 9054008"/>
              <a:gd name="connsiteY325" fmla="*/ 2252845 h 9054008"/>
              <a:gd name="connsiteX326" fmla="*/ 7534836 w 9054008"/>
              <a:gd name="connsiteY326" fmla="*/ 2252845 h 9054008"/>
              <a:gd name="connsiteX327" fmla="*/ 7534836 w 9054008"/>
              <a:gd name="connsiteY327" fmla="*/ 1519171 h 9054008"/>
              <a:gd name="connsiteX328" fmla="*/ 6046690 w 9054008"/>
              <a:gd name="connsiteY328" fmla="*/ 1519171 h 9054008"/>
              <a:gd name="connsiteX329" fmla="*/ 6046690 w 9054008"/>
              <a:gd name="connsiteY329" fmla="*/ 2252845 h 9054008"/>
              <a:gd name="connsiteX330" fmla="*/ 6780468 w 9054008"/>
              <a:gd name="connsiteY330" fmla="*/ 2252845 h 9054008"/>
              <a:gd name="connsiteX331" fmla="*/ 6780468 w 9054008"/>
              <a:gd name="connsiteY331" fmla="*/ 1519171 h 9054008"/>
              <a:gd name="connsiteX332" fmla="*/ 5292336 w 9054008"/>
              <a:gd name="connsiteY332" fmla="*/ 1519171 h 9054008"/>
              <a:gd name="connsiteX333" fmla="*/ 5292336 w 9054008"/>
              <a:gd name="connsiteY333" fmla="*/ 2252845 h 9054008"/>
              <a:gd name="connsiteX334" fmla="*/ 6026012 w 9054008"/>
              <a:gd name="connsiteY334" fmla="*/ 2252845 h 9054008"/>
              <a:gd name="connsiteX335" fmla="*/ 6026012 w 9054008"/>
              <a:gd name="connsiteY335" fmla="*/ 1519171 h 9054008"/>
              <a:gd name="connsiteX336" fmla="*/ 4537852 w 9054008"/>
              <a:gd name="connsiteY336" fmla="*/ 1519171 h 9054008"/>
              <a:gd name="connsiteX337" fmla="*/ 4537852 w 9054008"/>
              <a:gd name="connsiteY337" fmla="*/ 2252845 h 9054008"/>
              <a:gd name="connsiteX338" fmla="*/ 5271656 w 9054008"/>
              <a:gd name="connsiteY338" fmla="*/ 2252845 h 9054008"/>
              <a:gd name="connsiteX339" fmla="*/ 5271656 w 9054008"/>
              <a:gd name="connsiteY339" fmla="*/ 1519171 h 9054008"/>
              <a:gd name="connsiteX340" fmla="*/ 3783498 w 9054008"/>
              <a:gd name="connsiteY340" fmla="*/ 1519171 h 9054008"/>
              <a:gd name="connsiteX341" fmla="*/ 3783498 w 9054008"/>
              <a:gd name="connsiteY341" fmla="*/ 2252845 h 9054008"/>
              <a:gd name="connsiteX342" fmla="*/ 4517172 w 9054008"/>
              <a:gd name="connsiteY342" fmla="*/ 2252845 h 9054008"/>
              <a:gd name="connsiteX343" fmla="*/ 4517172 w 9054008"/>
              <a:gd name="connsiteY343" fmla="*/ 1519171 h 9054008"/>
              <a:gd name="connsiteX344" fmla="*/ 3027904 w 9054008"/>
              <a:gd name="connsiteY344" fmla="*/ 1519171 h 9054008"/>
              <a:gd name="connsiteX345" fmla="*/ 3027904 w 9054008"/>
              <a:gd name="connsiteY345" fmla="*/ 2252845 h 9054008"/>
              <a:gd name="connsiteX346" fmla="*/ 3762820 w 9054008"/>
              <a:gd name="connsiteY346" fmla="*/ 2252845 h 9054008"/>
              <a:gd name="connsiteX347" fmla="*/ 3762820 w 9054008"/>
              <a:gd name="connsiteY347" fmla="*/ 1519171 h 9054008"/>
              <a:gd name="connsiteX348" fmla="*/ 2273548 w 9054008"/>
              <a:gd name="connsiteY348" fmla="*/ 1519171 h 9054008"/>
              <a:gd name="connsiteX349" fmla="*/ 2273548 w 9054008"/>
              <a:gd name="connsiteY349" fmla="*/ 2252845 h 9054008"/>
              <a:gd name="connsiteX350" fmla="*/ 3007224 w 9054008"/>
              <a:gd name="connsiteY350" fmla="*/ 2252845 h 9054008"/>
              <a:gd name="connsiteX351" fmla="*/ 3007224 w 9054008"/>
              <a:gd name="connsiteY351" fmla="*/ 1519171 h 9054008"/>
              <a:gd name="connsiteX352" fmla="*/ 1519064 w 9054008"/>
              <a:gd name="connsiteY352" fmla="*/ 1519171 h 9054008"/>
              <a:gd name="connsiteX353" fmla="*/ 1519064 w 9054008"/>
              <a:gd name="connsiteY353" fmla="*/ 2252845 h 9054008"/>
              <a:gd name="connsiteX354" fmla="*/ 2252870 w 9054008"/>
              <a:gd name="connsiteY354" fmla="*/ 2252845 h 9054008"/>
              <a:gd name="connsiteX355" fmla="*/ 2252870 w 9054008"/>
              <a:gd name="connsiteY355" fmla="*/ 1519171 h 9054008"/>
              <a:gd name="connsiteX356" fmla="*/ 764714 w 9054008"/>
              <a:gd name="connsiteY356" fmla="*/ 1519171 h 9054008"/>
              <a:gd name="connsiteX357" fmla="*/ 764714 w 9054008"/>
              <a:gd name="connsiteY357" fmla="*/ 2252845 h 9054008"/>
              <a:gd name="connsiteX358" fmla="*/ 1498386 w 9054008"/>
              <a:gd name="connsiteY358" fmla="*/ 2252845 h 9054008"/>
              <a:gd name="connsiteX359" fmla="*/ 1498386 w 9054008"/>
              <a:gd name="connsiteY359" fmla="*/ 1519171 h 9054008"/>
              <a:gd name="connsiteX360" fmla="*/ 7555516 w 9054008"/>
              <a:gd name="connsiteY360" fmla="*/ 764700 h 9054008"/>
              <a:gd name="connsiteX361" fmla="*/ 7555516 w 9054008"/>
              <a:gd name="connsiteY361" fmla="*/ 1498492 h 9054008"/>
              <a:gd name="connsiteX362" fmla="*/ 8289292 w 9054008"/>
              <a:gd name="connsiteY362" fmla="*/ 1498492 h 9054008"/>
              <a:gd name="connsiteX363" fmla="*/ 8289292 w 9054008"/>
              <a:gd name="connsiteY363" fmla="*/ 764700 h 9054008"/>
              <a:gd name="connsiteX364" fmla="*/ 6801148 w 9054008"/>
              <a:gd name="connsiteY364" fmla="*/ 764700 h 9054008"/>
              <a:gd name="connsiteX365" fmla="*/ 6801148 w 9054008"/>
              <a:gd name="connsiteY365" fmla="*/ 1498492 h 9054008"/>
              <a:gd name="connsiteX366" fmla="*/ 7534836 w 9054008"/>
              <a:gd name="connsiteY366" fmla="*/ 1498492 h 9054008"/>
              <a:gd name="connsiteX367" fmla="*/ 7534836 w 9054008"/>
              <a:gd name="connsiteY367" fmla="*/ 764700 h 9054008"/>
              <a:gd name="connsiteX368" fmla="*/ 6046690 w 9054008"/>
              <a:gd name="connsiteY368" fmla="*/ 764700 h 9054008"/>
              <a:gd name="connsiteX369" fmla="*/ 6046690 w 9054008"/>
              <a:gd name="connsiteY369" fmla="*/ 1498492 h 9054008"/>
              <a:gd name="connsiteX370" fmla="*/ 6780468 w 9054008"/>
              <a:gd name="connsiteY370" fmla="*/ 1498492 h 9054008"/>
              <a:gd name="connsiteX371" fmla="*/ 6780468 w 9054008"/>
              <a:gd name="connsiteY371" fmla="*/ 764700 h 9054008"/>
              <a:gd name="connsiteX372" fmla="*/ 5292336 w 9054008"/>
              <a:gd name="connsiteY372" fmla="*/ 764700 h 9054008"/>
              <a:gd name="connsiteX373" fmla="*/ 5292336 w 9054008"/>
              <a:gd name="connsiteY373" fmla="*/ 1498492 h 9054008"/>
              <a:gd name="connsiteX374" fmla="*/ 6026012 w 9054008"/>
              <a:gd name="connsiteY374" fmla="*/ 1498492 h 9054008"/>
              <a:gd name="connsiteX375" fmla="*/ 6026012 w 9054008"/>
              <a:gd name="connsiteY375" fmla="*/ 764700 h 9054008"/>
              <a:gd name="connsiteX376" fmla="*/ 4537852 w 9054008"/>
              <a:gd name="connsiteY376" fmla="*/ 764700 h 9054008"/>
              <a:gd name="connsiteX377" fmla="*/ 4537852 w 9054008"/>
              <a:gd name="connsiteY377" fmla="*/ 1498492 h 9054008"/>
              <a:gd name="connsiteX378" fmla="*/ 5271656 w 9054008"/>
              <a:gd name="connsiteY378" fmla="*/ 1498492 h 9054008"/>
              <a:gd name="connsiteX379" fmla="*/ 5271656 w 9054008"/>
              <a:gd name="connsiteY379" fmla="*/ 764700 h 9054008"/>
              <a:gd name="connsiteX380" fmla="*/ 3783498 w 9054008"/>
              <a:gd name="connsiteY380" fmla="*/ 764700 h 9054008"/>
              <a:gd name="connsiteX381" fmla="*/ 3783498 w 9054008"/>
              <a:gd name="connsiteY381" fmla="*/ 1498492 h 9054008"/>
              <a:gd name="connsiteX382" fmla="*/ 4517172 w 9054008"/>
              <a:gd name="connsiteY382" fmla="*/ 1498492 h 9054008"/>
              <a:gd name="connsiteX383" fmla="*/ 4517172 w 9054008"/>
              <a:gd name="connsiteY383" fmla="*/ 764700 h 9054008"/>
              <a:gd name="connsiteX384" fmla="*/ 3027904 w 9054008"/>
              <a:gd name="connsiteY384" fmla="*/ 764700 h 9054008"/>
              <a:gd name="connsiteX385" fmla="*/ 3027904 w 9054008"/>
              <a:gd name="connsiteY385" fmla="*/ 1498492 h 9054008"/>
              <a:gd name="connsiteX386" fmla="*/ 3762820 w 9054008"/>
              <a:gd name="connsiteY386" fmla="*/ 1498492 h 9054008"/>
              <a:gd name="connsiteX387" fmla="*/ 3762820 w 9054008"/>
              <a:gd name="connsiteY387" fmla="*/ 764700 h 9054008"/>
              <a:gd name="connsiteX388" fmla="*/ 2273548 w 9054008"/>
              <a:gd name="connsiteY388" fmla="*/ 764700 h 9054008"/>
              <a:gd name="connsiteX389" fmla="*/ 2273548 w 9054008"/>
              <a:gd name="connsiteY389" fmla="*/ 1498492 h 9054008"/>
              <a:gd name="connsiteX390" fmla="*/ 3007224 w 9054008"/>
              <a:gd name="connsiteY390" fmla="*/ 1498492 h 9054008"/>
              <a:gd name="connsiteX391" fmla="*/ 3007224 w 9054008"/>
              <a:gd name="connsiteY391" fmla="*/ 764700 h 9054008"/>
              <a:gd name="connsiteX392" fmla="*/ 1519064 w 9054008"/>
              <a:gd name="connsiteY392" fmla="*/ 764700 h 9054008"/>
              <a:gd name="connsiteX393" fmla="*/ 1519064 w 9054008"/>
              <a:gd name="connsiteY393" fmla="*/ 1498492 h 9054008"/>
              <a:gd name="connsiteX394" fmla="*/ 2252870 w 9054008"/>
              <a:gd name="connsiteY394" fmla="*/ 1498492 h 9054008"/>
              <a:gd name="connsiteX395" fmla="*/ 2252870 w 9054008"/>
              <a:gd name="connsiteY395" fmla="*/ 764700 h 9054008"/>
              <a:gd name="connsiteX396" fmla="*/ 764714 w 9054008"/>
              <a:gd name="connsiteY396" fmla="*/ 764700 h 9054008"/>
              <a:gd name="connsiteX397" fmla="*/ 764714 w 9054008"/>
              <a:gd name="connsiteY397" fmla="*/ 1498492 h 9054008"/>
              <a:gd name="connsiteX398" fmla="*/ 1498386 w 9054008"/>
              <a:gd name="connsiteY398" fmla="*/ 1498492 h 9054008"/>
              <a:gd name="connsiteX399" fmla="*/ 1498386 w 9054008"/>
              <a:gd name="connsiteY399" fmla="*/ 764700 h 9054008"/>
              <a:gd name="connsiteX400" fmla="*/ 744036 w 9054008"/>
              <a:gd name="connsiteY400" fmla="*/ 0 h 9054008"/>
              <a:gd name="connsiteX401" fmla="*/ 764714 w 9054008"/>
              <a:gd name="connsiteY401" fmla="*/ 0 h 9054008"/>
              <a:gd name="connsiteX402" fmla="*/ 764714 w 9054008"/>
              <a:gd name="connsiteY402" fmla="*/ 744021 h 9054008"/>
              <a:gd name="connsiteX403" fmla="*/ 1498386 w 9054008"/>
              <a:gd name="connsiteY403" fmla="*/ 744021 h 9054008"/>
              <a:gd name="connsiteX404" fmla="*/ 1498386 w 9054008"/>
              <a:gd name="connsiteY404" fmla="*/ 0 h 9054008"/>
              <a:gd name="connsiteX405" fmla="*/ 1519064 w 9054008"/>
              <a:gd name="connsiteY405" fmla="*/ 0 h 9054008"/>
              <a:gd name="connsiteX406" fmla="*/ 1519064 w 9054008"/>
              <a:gd name="connsiteY406" fmla="*/ 744021 h 9054008"/>
              <a:gd name="connsiteX407" fmla="*/ 2252870 w 9054008"/>
              <a:gd name="connsiteY407" fmla="*/ 744021 h 9054008"/>
              <a:gd name="connsiteX408" fmla="*/ 2252870 w 9054008"/>
              <a:gd name="connsiteY408" fmla="*/ 0 h 9054008"/>
              <a:gd name="connsiteX409" fmla="*/ 2273548 w 9054008"/>
              <a:gd name="connsiteY409" fmla="*/ 0 h 9054008"/>
              <a:gd name="connsiteX410" fmla="*/ 2273548 w 9054008"/>
              <a:gd name="connsiteY410" fmla="*/ 744021 h 9054008"/>
              <a:gd name="connsiteX411" fmla="*/ 3007224 w 9054008"/>
              <a:gd name="connsiteY411" fmla="*/ 744021 h 9054008"/>
              <a:gd name="connsiteX412" fmla="*/ 3007224 w 9054008"/>
              <a:gd name="connsiteY412" fmla="*/ 0 h 9054008"/>
              <a:gd name="connsiteX413" fmla="*/ 3027904 w 9054008"/>
              <a:gd name="connsiteY413" fmla="*/ 0 h 9054008"/>
              <a:gd name="connsiteX414" fmla="*/ 3027904 w 9054008"/>
              <a:gd name="connsiteY414" fmla="*/ 744021 h 9054008"/>
              <a:gd name="connsiteX415" fmla="*/ 3762820 w 9054008"/>
              <a:gd name="connsiteY415" fmla="*/ 744021 h 9054008"/>
              <a:gd name="connsiteX416" fmla="*/ 3762820 w 9054008"/>
              <a:gd name="connsiteY416" fmla="*/ 0 h 9054008"/>
              <a:gd name="connsiteX417" fmla="*/ 3783498 w 9054008"/>
              <a:gd name="connsiteY417" fmla="*/ 0 h 9054008"/>
              <a:gd name="connsiteX418" fmla="*/ 3783498 w 9054008"/>
              <a:gd name="connsiteY418" fmla="*/ 744021 h 9054008"/>
              <a:gd name="connsiteX419" fmla="*/ 4517172 w 9054008"/>
              <a:gd name="connsiteY419" fmla="*/ 744021 h 9054008"/>
              <a:gd name="connsiteX420" fmla="*/ 4517172 w 9054008"/>
              <a:gd name="connsiteY420" fmla="*/ 0 h 9054008"/>
              <a:gd name="connsiteX421" fmla="*/ 4537852 w 9054008"/>
              <a:gd name="connsiteY421" fmla="*/ 0 h 9054008"/>
              <a:gd name="connsiteX422" fmla="*/ 4537852 w 9054008"/>
              <a:gd name="connsiteY422" fmla="*/ 744021 h 9054008"/>
              <a:gd name="connsiteX423" fmla="*/ 5271656 w 9054008"/>
              <a:gd name="connsiteY423" fmla="*/ 744021 h 9054008"/>
              <a:gd name="connsiteX424" fmla="*/ 5271656 w 9054008"/>
              <a:gd name="connsiteY424" fmla="*/ 0 h 9054008"/>
              <a:gd name="connsiteX425" fmla="*/ 5292336 w 9054008"/>
              <a:gd name="connsiteY425" fmla="*/ 0 h 9054008"/>
              <a:gd name="connsiteX426" fmla="*/ 5292336 w 9054008"/>
              <a:gd name="connsiteY426" fmla="*/ 744021 h 9054008"/>
              <a:gd name="connsiteX427" fmla="*/ 6026012 w 9054008"/>
              <a:gd name="connsiteY427" fmla="*/ 744021 h 9054008"/>
              <a:gd name="connsiteX428" fmla="*/ 6026012 w 9054008"/>
              <a:gd name="connsiteY428" fmla="*/ 0 h 9054008"/>
              <a:gd name="connsiteX429" fmla="*/ 6046690 w 9054008"/>
              <a:gd name="connsiteY429" fmla="*/ 0 h 9054008"/>
              <a:gd name="connsiteX430" fmla="*/ 6046690 w 9054008"/>
              <a:gd name="connsiteY430" fmla="*/ 744021 h 9054008"/>
              <a:gd name="connsiteX431" fmla="*/ 6780468 w 9054008"/>
              <a:gd name="connsiteY431" fmla="*/ 744021 h 9054008"/>
              <a:gd name="connsiteX432" fmla="*/ 6780468 w 9054008"/>
              <a:gd name="connsiteY432" fmla="*/ 0 h 9054008"/>
              <a:gd name="connsiteX433" fmla="*/ 6801148 w 9054008"/>
              <a:gd name="connsiteY433" fmla="*/ 0 h 9054008"/>
              <a:gd name="connsiteX434" fmla="*/ 6801148 w 9054008"/>
              <a:gd name="connsiteY434" fmla="*/ 744021 h 9054008"/>
              <a:gd name="connsiteX435" fmla="*/ 7534836 w 9054008"/>
              <a:gd name="connsiteY435" fmla="*/ 744021 h 9054008"/>
              <a:gd name="connsiteX436" fmla="*/ 7534836 w 9054008"/>
              <a:gd name="connsiteY436" fmla="*/ 0 h 9054008"/>
              <a:gd name="connsiteX437" fmla="*/ 7555516 w 9054008"/>
              <a:gd name="connsiteY437" fmla="*/ 0 h 9054008"/>
              <a:gd name="connsiteX438" fmla="*/ 7555516 w 9054008"/>
              <a:gd name="connsiteY438" fmla="*/ 744021 h 9054008"/>
              <a:gd name="connsiteX439" fmla="*/ 8289292 w 9054008"/>
              <a:gd name="connsiteY439" fmla="*/ 744021 h 9054008"/>
              <a:gd name="connsiteX440" fmla="*/ 8289292 w 9054008"/>
              <a:gd name="connsiteY440" fmla="*/ 0 h 9054008"/>
              <a:gd name="connsiteX441" fmla="*/ 8309972 w 9054008"/>
              <a:gd name="connsiteY441" fmla="*/ 0 h 9054008"/>
              <a:gd name="connsiteX442" fmla="*/ 8309972 w 9054008"/>
              <a:gd name="connsiteY442" fmla="*/ 744021 h 9054008"/>
              <a:gd name="connsiteX443" fmla="*/ 9054008 w 9054008"/>
              <a:gd name="connsiteY443" fmla="*/ 744021 h 9054008"/>
              <a:gd name="connsiteX444" fmla="*/ 9054008 w 9054008"/>
              <a:gd name="connsiteY444" fmla="*/ 764700 h 9054008"/>
              <a:gd name="connsiteX445" fmla="*/ 8309972 w 9054008"/>
              <a:gd name="connsiteY445" fmla="*/ 764700 h 9054008"/>
              <a:gd name="connsiteX446" fmla="*/ 8309972 w 9054008"/>
              <a:gd name="connsiteY446" fmla="*/ 1498492 h 9054008"/>
              <a:gd name="connsiteX447" fmla="*/ 9054008 w 9054008"/>
              <a:gd name="connsiteY447" fmla="*/ 1498492 h 9054008"/>
              <a:gd name="connsiteX448" fmla="*/ 9054008 w 9054008"/>
              <a:gd name="connsiteY448" fmla="*/ 1519171 h 9054008"/>
              <a:gd name="connsiteX449" fmla="*/ 8309972 w 9054008"/>
              <a:gd name="connsiteY449" fmla="*/ 1519171 h 9054008"/>
              <a:gd name="connsiteX450" fmla="*/ 8309972 w 9054008"/>
              <a:gd name="connsiteY450" fmla="*/ 2252845 h 9054008"/>
              <a:gd name="connsiteX451" fmla="*/ 9054008 w 9054008"/>
              <a:gd name="connsiteY451" fmla="*/ 2252845 h 9054008"/>
              <a:gd name="connsiteX452" fmla="*/ 9054008 w 9054008"/>
              <a:gd name="connsiteY452" fmla="*/ 2273524 h 9054008"/>
              <a:gd name="connsiteX453" fmla="*/ 8309972 w 9054008"/>
              <a:gd name="connsiteY453" fmla="*/ 2273524 h 9054008"/>
              <a:gd name="connsiteX454" fmla="*/ 8309972 w 9054008"/>
              <a:gd name="connsiteY454" fmla="*/ 3007317 h 9054008"/>
              <a:gd name="connsiteX455" fmla="*/ 9054008 w 9054008"/>
              <a:gd name="connsiteY455" fmla="*/ 3007317 h 9054008"/>
              <a:gd name="connsiteX456" fmla="*/ 9054008 w 9054008"/>
              <a:gd name="connsiteY456" fmla="*/ 3027997 h 9054008"/>
              <a:gd name="connsiteX457" fmla="*/ 8309972 w 9054008"/>
              <a:gd name="connsiteY457" fmla="*/ 3027997 h 9054008"/>
              <a:gd name="connsiteX458" fmla="*/ 8309972 w 9054008"/>
              <a:gd name="connsiteY458" fmla="*/ 3761681 h 9054008"/>
              <a:gd name="connsiteX459" fmla="*/ 9054008 w 9054008"/>
              <a:gd name="connsiteY459" fmla="*/ 3761681 h 9054008"/>
              <a:gd name="connsiteX460" fmla="*/ 9054008 w 9054008"/>
              <a:gd name="connsiteY460" fmla="*/ 3782360 h 9054008"/>
              <a:gd name="connsiteX461" fmla="*/ 8309972 w 9054008"/>
              <a:gd name="connsiteY461" fmla="*/ 3782360 h 9054008"/>
              <a:gd name="connsiteX462" fmla="*/ 8309972 w 9054008"/>
              <a:gd name="connsiteY462" fmla="*/ 4516155 h 9054008"/>
              <a:gd name="connsiteX463" fmla="*/ 9054008 w 9054008"/>
              <a:gd name="connsiteY463" fmla="*/ 4516155 h 9054008"/>
              <a:gd name="connsiteX464" fmla="*/ 9054008 w 9054008"/>
              <a:gd name="connsiteY464" fmla="*/ 4536832 h 9054008"/>
              <a:gd name="connsiteX465" fmla="*/ 8309972 w 9054008"/>
              <a:gd name="connsiteY465" fmla="*/ 4536832 h 9054008"/>
              <a:gd name="connsiteX466" fmla="*/ 8309972 w 9054008"/>
              <a:gd name="connsiteY466" fmla="*/ 5270506 h 9054008"/>
              <a:gd name="connsiteX467" fmla="*/ 9054008 w 9054008"/>
              <a:gd name="connsiteY467" fmla="*/ 5270506 h 9054008"/>
              <a:gd name="connsiteX468" fmla="*/ 9054008 w 9054008"/>
              <a:gd name="connsiteY468" fmla="*/ 5291186 h 9054008"/>
              <a:gd name="connsiteX469" fmla="*/ 8309972 w 9054008"/>
              <a:gd name="connsiteY469" fmla="*/ 5291186 h 9054008"/>
              <a:gd name="connsiteX470" fmla="*/ 8309972 w 9054008"/>
              <a:gd name="connsiteY470" fmla="*/ 6026101 h 9054008"/>
              <a:gd name="connsiteX471" fmla="*/ 9054008 w 9054008"/>
              <a:gd name="connsiteY471" fmla="*/ 6026101 h 9054008"/>
              <a:gd name="connsiteX472" fmla="*/ 9054008 w 9054008"/>
              <a:gd name="connsiteY472" fmla="*/ 6046781 h 9054008"/>
              <a:gd name="connsiteX473" fmla="*/ 8309972 w 9054008"/>
              <a:gd name="connsiteY473" fmla="*/ 6046781 h 9054008"/>
              <a:gd name="connsiteX474" fmla="*/ 8309972 w 9054008"/>
              <a:gd name="connsiteY474" fmla="*/ 6780468 h 9054008"/>
              <a:gd name="connsiteX475" fmla="*/ 9054008 w 9054008"/>
              <a:gd name="connsiteY475" fmla="*/ 6780468 h 9054008"/>
              <a:gd name="connsiteX476" fmla="*/ 9054008 w 9054008"/>
              <a:gd name="connsiteY476" fmla="*/ 6801148 h 9054008"/>
              <a:gd name="connsiteX477" fmla="*/ 8309972 w 9054008"/>
              <a:gd name="connsiteY477" fmla="*/ 6801148 h 9054008"/>
              <a:gd name="connsiteX478" fmla="*/ 8309972 w 9054008"/>
              <a:gd name="connsiteY478" fmla="*/ 7534939 h 9054008"/>
              <a:gd name="connsiteX479" fmla="*/ 9054008 w 9054008"/>
              <a:gd name="connsiteY479" fmla="*/ 7534939 h 9054008"/>
              <a:gd name="connsiteX480" fmla="*/ 9054008 w 9054008"/>
              <a:gd name="connsiteY480" fmla="*/ 7555618 h 9054008"/>
              <a:gd name="connsiteX481" fmla="*/ 8309972 w 9054008"/>
              <a:gd name="connsiteY481" fmla="*/ 7555618 h 9054008"/>
              <a:gd name="connsiteX482" fmla="*/ 8309972 w 9054008"/>
              <a:gd name="connsiteY482" fmla="*/ 8289306 h 9054008"/>
              <a:gd name="connsiteX483" fmla="*/ 9054008 w 9054008"/>
              <a:gd name="connsiteY483" fmla="*/ 8289306 h 9054008"/>
              <a:gd name="connsiteX484" fmla="*/ 9054008 w 9054008"/>
              <a:gd name="connsiteY484" fmla="*/ 8309985 h 9054008"/>
              <a:gd name="connsiteX485" fmla="*/ 8309972 w 9054008"/>
              <a:gd name="connsiteY485" fmla="*/ 8309985 h 9054008"/>
              <a:gd name="connsiteX486" fmla="*/ 8309972 w 9054008"/>
              <a:gd name="connsiteY486" fmla="*/ 9054008 h 9054008"/>
              <a:gd name="connsiteX487" fmla="*/ 8289292 w 9054008"/>
              <a:gd name="connsiteY487" fmla="*/ 9054008 h 9054008"/>
              <a:gd name="connsiteX488" fmla="*/ 8289292 w 9054008"/>
              <a:gd name="connsiteY488" fmla="*/ 8309985 h 9054008"/>
              <a:gd name="connsiteX489" fmla="*/ 7555516 w 9054008"/>
              <a:gd name="connsiteY489" fmla="*/ 8309985 h 9054008"/>
              <a:gd name="connsiteX490" fmla="*/ 7555516 w 9054008"/>
              <a:gd name="connsiteY490" fmla="*/ 9054008 h 9054008"/>
              <a:gd name="connsiteX491" fmla="*/ 7534836 w 9054008"/>
              <a:gd name="connsiteY491" fmla="*/ 9054008 h 9054008"/>
              <a:gd name="connsiteX492" fmla="*/ 7534836 w 9054008"/>
              <a:gd name="connsiteY492" fmla="*/ 8309985 h 9054008"/>
              <a:gd name="connsiteX493" fmla="*/ 6801148 w 9054008"/>
              <a:gd name="connsiteY493" fmla="*/ 8309985 h 9054008"/>
              <a:gd name="connsiteX494" fmla="*/ 6801148 w 9054008"/>
              <a:gd name="connsiteY494" fmla="*/ 9054008 h 9054008"/>
              <a:gd name="connsiteX495" fmla="*/ 6780468 w 9054008"/>
              <a:gd name="connsiteY495" fmla="*/ 9054008 h 9054008"/>
              <a:gd name="connsiteX496" fmla="*/ 6780468 w 9054008"/>
              <a:gd name="connsiteY496" fmla="*/ 8309985 h 9054008"/>
              <a:gd name="connsiteX497" fmla="*/ 6046690 w 9054008"/>
              <a:gd name="connsiteY497" fmla="*/ 8309985 h 9054008"/>
              <a:gd name="connsiteX498" fmla="*/ 6046690 w 9054008"/>
              <a:gd name="connsiteY498" fmla="*/ 9054008 h 9054008"/>
              <a:gd name="connsiteX499" fmla="*/ 6026012 w 9054008"/>
              <a:gd name="connsiteY499" fmla="*/ 9054008 h 9054008"/>
              <a:gd name="connsiteX500" fmla="*/ 6026012 w 9054008"/>
              <a:gd name="connsiteY500" fmla="*/ 8309985 h 9054008"/>
              <a:gd name="connsiteX501" fmla="*/ 5292336 w 9054008"/>
              <a:gd name="connsiteY501" fmla="*/ 8309985 h 9054008"/>
              <a:gd name="connsiteX502" fmla="*/ 5292336 w 9054008"/>
              <a:gd name="connsiteY502" fmla="*/ 9054008 h 9054008"/>
              <a:gd name="connsiteX503" fmla="*/ 5271656 w 9054008"/>
              <a:gd name="connsiteY503" fmla="*/ 9054008 h 9054008"/>
              <a:gd name="connsiteX504" fmla="*/ 5271656 w 9054008"/>
              <a:gd name="connsiteY504" fmla="*/ 8309985 h 9054008"/>
              <a:gd name="connsiteX505" fmla="*/ 4537852 w 9054008"/>
              <a:gd name="connsiteY505" fmla="*/ 8309985 h 9054008"/>
              <a:gd name="connsiteX506" fmla="*/ 4537852 w 9054008"/>
              <a:gd name="connsiteY506" fmla="*/ 9054008 h 9054008"/>
              <a:gd name="connsiteX507" fmla="*/ 4517172 w 9054008"/>
              <a:gd name="connsiteY507" fmla="*/ 9054008 h 9054008"/>
              <a:gd name="connsiteX508" fmla="*/ 4517172 w 9054008"/>
              <a:gd name="connsiteY508" fmla="*/ 8309985 h 9054008"/>
              <a:gd name="connsiteX509" fmla="*/ 3783498 w 9054008"/>
              <a:gd name="connsiteY509" fmla="*/ 8309985 h 9054008"/>
              <a:gd name="connsiteX510" fmla="*/ 3783498 w 9054008"/>
              <a:gd name="connsiteY510" fmla="*/ 9054008 h 9054008"/>
              <a:gd name="connsiteX511" fmla="*/ 3762820 w 9054008"/>
              <a:gd name="connsiteY511" fmla="*/ 9054008 h 9054008"/>
              <a:gd name="connsiteX512" fmla="*/ 3762820 w 9054008"/>
              <a:gd name="connsiteY512" fmla="*/ 8309985 h 9054008"/>
              <a:gd name="connsiteX513" fmla="*/ 3027904 w 9054008"/>
              <a:gd name="connsiteY513" fmla="*/ 8309985 h 9054008"/>
              <a:gd name="connsiteX514" fmla="*/ 3027904 w 9054008"/>
              <a:gd name="connsiteY514" fmla="*/ 9054008 h 9054008"/>
              <a:gd name="connsiteX515" fmla="*/ 3007224 w 9054008"/>
              <a:gd name="connsiteY515" fmla="*/ 9054008 h 9054008"/>
              <a:gd name="connsiteX516" fmla="*/ 3007224 w 9054008"/>
              <a:gd name="connsiteY516" fmla="*/ 8309985 h 9054008"/>
              <a:gd name="connsiteX517" fmla="*/ 2273548 w 9054008"/>
              <a:gd name="connsiteY517" fmla="*/ 8309985 h 9054008"/>
              <a:gd name="connsiteX518" fmla="*/ 2273548 w 9054008"/>
              <a:gd name="connsiteY518" fmla="*/ 9054008 h 9054008"/>
              <a:gd name="connsiteX519" fmla="*/ 2252870 w 9054008"/>
              <a:gd name="connsiteY519" fmla="*/ 9054008 h 9054008"/>
              <a:gd name="connsiteX520" fmla="*/ 2252870 w 9054008"/>
              <a:gd name="connsiteY520" fmla="*/ 8309985 h 9054008"/>
              <a:gd name="connsiteX521" fmla="*/ 1519064 w 9054008"/>
              <a:gd name="connsiteY521" fmla="*/ 8309985 h 9054008"/>
              <a:gd name="connsiteX522" fmla="*/ 1519064 w 9054008"/>
              <a:gd name="connsiteY522" fmla="*/ 9054008 h 9054008"/>
              <a:gd name="connsiteX523" fmla="*/ 1498386 w 9054008"/>
              <a:gd name="connsiteY523" fmla="*/ 9054008 h 9054008"/>
              <a:gd name="connsiteX524" fmla="*/ 1498386 w 9054008"/>
              <a:gd name="connsiteY524" fmla="*/ 8309985 h 9054008"/>
              <a:gd name="connsiteX525" fmla="*/ 764714 w 9054008"/>
              <a:gd name="connsiteY525" fmla="*/ 8309985 h 9054008"/>
              <a:gd name="connsiteX526" fmla="*/ 764714 w 9054008"/>
              <a:gd name="connsiteY526" fmla="*/ 9054008 h 9054008"/>
              <a:gd name="connsiteX527" fmla="*/ 744036 w 9054008"/>
              <a:gd name="connsiteY527" fmla="*/ 9054008 h 9054008"/>
              <a:gd name="connsiteX528" fmla="*/ 744036 w 9054008"/>
              <a:gd name="connsiteY528" fmla="*/ 8309985 h 9054008"/>
              <a:gd name="connsiteX529" fmla="*/ 0 w 9054008"/>
              <a:gd name="connsiteY529" fmla="*/ 8309985 h 9054008"/>
              <a:gd name="connsiteX530" fmla="*/ 0 w 9054008"/>
              <a:gd name="connsiteY530" fmla="*/ 8289306 h 9054008"/>
              <a:gd name="connsiteX531" fmla="*/ 744036 w 9054008"/>
              <a:gd name="connsiteY531" fmla="*/ 8289306 h 9054008"/>
              <a:gd name="connsiteX532" fmla="*/ 744036 w 9054008"/>
              <a:gd name="connsiteY532" fmla="*/ 7555618 h 9054008"/>
              <a:gd name="connsiteX533" fmla="*/ 0 w 9054008"/>
              <a:gd name="connsiteY533" fmla="*/ 7555618 h 9054008"/>
              <a:gd name="connsiteX534" fmla="*/ 0 w 9054008"/>
              <a:gd name="connsiteY534" fmla="*/ 7534939 h 9054008"/>
              <a:gd name="connsiteX535" fmla="*/ 744036 w 9054008"/>
              <a:gd name="connsiteY535" fmla="*/ 7534939 h 9054008"/>
              <a:gd name="connsiteX536" fmla="*/ 744036 w 9054008"/>
              <a:gd name="connsiteY536" fmla="*/ 6801148 h 9054008"/>
              <a:gd name="connsiteX537" fmla="*/ 0 w 9054008"/>
              <a:gd name="connsiteY537" fmla="*/ 6801148 h 9054008"/>
              <a:gd name="connsiteX538" fmla="*/ 0 w 9054008"/>
              <a:gd name="connsiteY538" fmla="*/ 6780468 h 9054008"/>
              <a:gd name="connsiteX539" fmla="*/ 744036 w 9054008"/>
              <a:gd name="connsiteY539" fmla="*/ 6780468 h 9054008"/>
              <a:gd name="connsiteX540" fmla="*/ 744036 w 9054008"/>
              <a:gd name="connsiteY540" fmla="*/ 6046781 h 9054008"/>
              <a:gd name="connsiteX541" fmla="*/ 0 w 9054008"/>
              <a:gd name="connsiteY541" fmla="*/ 6046781 h 9054008"/>
              <a:gd name="connsiteX542" fmla="*/ 0 w 9054008"/>
              <a:gd name="connsiteY542" fmla="*/ 6026101 h 9054008"/>
              <a:gd name="connsiteX543" fmla="*/ 744036 w 9054008"/>
              <a:gd name="connsiteY543" fmla="*/ 6026101 h 9054008"/>
              <a:gd name="connsiteX544" fmla="*/ 744036 w 9054008"/>
              <a:gd name="connsiteY544" fmla="*/ 5291186 h 9054008"/>
              <a:gd name="connsiteX545" fmla="*/ 0 w 9054008"/>
              <a:gd name="connsiteY545" fmla="*/ 5291186 h 9054008"/>
              <a:gd name="connsiteX546" fmla="*/ 0 w 9054008"/>
              <a:gd name="connsiteY546" fmla="*/ 5270506 h 9054008"/>
              <a:gd name="connsiteX547" fmla="*/ 744036 w 9054008"/>
              <a:gd name="connsiteY547" fmla="*/ 5270506 h 9054008"/>
              <a:gd name="connsiteX548" fmla="*/ 744036 w 9054008"/>
              <a:gd name="connsiteY548" fmla="*/ 4536832 h 9054008"/>
              <a:gd name="connsiteX549" fmla="*/ 0 w 9054008"/>
              <a:gd name="connsiteY549" fmla="*/ 4536832 h 9054008"/>
              <a:gd name="connsiteX550" fmla="*/ 0 w 9054008"/>
              <a:gd name="connsiteY550" fmla="*/ 4516155 h 9054008"/>
              <a:gd name="connsiteX551" fmla="*/ 744036 w 9054008"/>
              <a:gd name="connsiteY551" fmla="*/ 4516155 h 9054008"/>
              <a:gd name="connsiteX552" fmla="*/ 744036 w 9054008"/>
              <a:gd name="connsiteY552" fmla="*/ 3782360 h 9054008"/>
              <a:gd name="connsiteX553" fmla="*/ 0 w 9054008"/>
              <a:gd name="connsiteY553" fmla="*/ 3782360 h 9054008"/>
              <a:gd name="connsiteX554" fmla="*/ 0 w 9054008"/>
              <a:gd name="connsiteY554" fmla="*/ 3761681 h 9054008"/>
              <a:gd name="connsiteX555" fmla="*/ 744036 w 9054008"/>
              <a:gd name="connsiteY555" fmla="*/ 3761681 h 9054008"/>
              <a:gd name="connsiteX556" fmla="*/ 744036 w 9054008"/>
              <a:gd name="connsiteY556" fmla="*/ 3027997 h 9054008"/>
              <a:gd name="connsiteX557" fmla="*/ 0 w 9054008"/>
              <a:gd name="connsiteY557" fmla="*/ 3027997 h 9054008"/>
              <a:gd name="connsiteX558" fmla="*/ 0 w 9054008"/>
              <a:gd name="connsiteY558" fmla="*/ 3007317 h 9054008"/>
              <a:gd name="connsiteX559" fmla="*/ 744036 w 9054008"/>
              <a:gd name="connsiteY559" fmla="*/ 3007317 h 9054008"/>
              <a:gd name="connsiteX560" fmla="*/ 744036 w 9054008"/>
              <a:gd name="connsiteY560" fmla="*/ 2273524 h 9054008"/>
              <a:gd name="connsiteX561" fmla="*/ 0 w 9054008"/>
              <a:gd name="connsiteY561" fmla="*/ 2273524 h 9054008"/>
              <a:gd name="connsiteX562" fmla="*/ 0 w 9054008"/>
              <a:gd name="connsiteY562" fmla="*/ 2252845 h 9054008"/>
              <a:gd name="connsiteX563" fmla="*/ 744036 w 9054008"/>
              <a:gd name="connsiteY563" fmla="*/ 2252845 h 9054008"/>
              <a:gd name="connsiteX564" fmla="*/ 744036 w 9054008"/>
              <a:gd name="connsiteY564" fmla="*/ 1519171 h 9054008"/>
              <a:gd name="connsiteX565" fmla="*/ 0 w 9054008"/>
              <a:gd name="connsiteY565" fmla="*/ 1519171 h 9054008"/>
              <a:gd name="connsiteX566" fmla="*/ 0 w 9054008"/>
              <a:gd name="connsiteY566" fmla="*/ 1498492 h 9054008"/>
              <a:gd name="connsiteX567" fmla="*/ 744036 w 9054008"/>
              <a:gd name="connsiteY567" fmla="*/ 1498492 h 9054008"/>
              <a:gd name="connsiteX568" fmla="*/ 744036 w 9054008"/>
              <a:gd name="connsiteY568" fmla="*/ 764700 h 9054008"/>
              <a:gd name="connsiteX569" fmla="*/ 0 w 9054008"/>
              <a:gd name="connsiteY569" fmla="*/ 764700 h 9054008"/>
              <a:gd name="connsiteX570" fmla="*/ 0 w 9054008"/>
              <a:gd name="connsiteY570" fmla="*/ 744021 h 9054008"/>
              <a:gd name="connsiteX571" fmla="*/ 744036 w 9054008"/>
              <a:gd name="connsiteY571" fmla="*/ 744021 h 905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9054008" h="9054008">
                <a:moveTo>
                  <a:pt x="7555516" y="7555618"/>
                </a:moveTo>
                <a:lnTo>
                  <a:pt x="7555516" y="8289306"/>
                </a:lnTo>
                <a:lnTo>
                  <a:pt x="8289292" y="8289306"/>
                </a:lnTo>
                <a:lnTo>
                  <a:pt x="8289292" y="7555618"/>
                </a:lnTo>
                <a:close/>
                <a:moveTo>
                  <a:pt x="6801148" y="7555618"/>
                </a:moveTo>
                <a:lnTo>
                  <a:pt x="6801148" y="8289306"/>
                </a:lnTo>
                <a:lnTo>
                  <a:pt x="7534836" y="8289306"/>
                </a:lnTo>
                <a:lnTo>
                  <a:pt x="7534836" y="7555618"/>
                </a:lnTo>
                <a:close/>
                <a:moveTo>
                  <a:pt x="6046690" y="7555618"/>
                </a:moveTo>
                <a:lnTo>
                  <a:pt x="6046690" y="8289306"/>
                </a:lnTo>
                <a:lnTo>
                  <a:pt x="6780468" y="8289306"/>
                </a:lnTo>
                <a:lnTo>
                  <a:pt x="6780468" y="7555618"/>
                </a:lnTo>
                <a:close/>
                <a:moveTo>
                  <a:pt x="5292336" y="7555618"/>
                </a:moveTo>
                <a:lnTo>
                  <a:pt x="5292336" y="8289306"/>
                </a:lnTo>
                <a:lnTo>
                  <a:pt x="6026012" y="8289306"/>
                </a:lnTo>
                <a:lnTo>
                  <a:pt x="6026012" y="7555618"/>
                </a:lnTo>
                <a:close/>
                <a:moveTo>
                  <a:pt x="4537852" y="7555618"/>
                </a:moveTo>
                <a:lnTo>
                  <a:pt x="4537852" y="8289306"/>
                </a:lnTo>
                <a:lnTo>
                  <a:pt x="5271656" y="8289306"/>
                </a:lnTo>
                <a:lnTo>
                  <a:pt x="5271656" y="7555618"/>
                </a:lnTo>
                <a:close/>
                <a:moveTo>
                  <a:pt x="3783498" y="7555618"/>
                </a:moveTo>
                <a:lnTo>
                  <a:pt x="3783498" y="8289306"/>
                </a:lnTo>
                <a:lnTo>
                  <a:pt x="4517172" y="8289306"/>
                </a:lnTo>
                <a:lnTo>
                  <a:pt x="4517172" y="7555618"/>
                </a:lnTo>
                <a:close/>
                <a:moveTo>
                  <a:pt x="3027904" y="7555618"/>
                </a:moveTo>
                <a:lnTo>
                  <a:pt x="3027904" y="8289306"/>
                </a:lnTo>
                <a:lnTo>
                  <a:pt x="3762820" y="8289306"/>
                </a:lnTo>
                <a:lnTo>
                  <a:pt x="3762820" y="7555618"/>
                </a:lnTo>
                <a:close/>
                <a:moveTo>
                  <a:pt x="2273548" y="7555618"/>
                </a:moveTo>
                <a:lnTo>
                  <a:pt x="2273548" y="8289306"/>
                </a:lnTo>
                <a:lnTo>
                  <a:pt x="3007224" y="8289306"/>
                </a:lnTo>
                <a:lnTo>
                  <a:pt x="3007224" y="7555618"/>
                </a:lnTo>
                <a:close/>
                <a:moveTo>
                  <a:pt x="1519064" y="7555618"/>
                </a:moveTo>
                <a:lnTo>
                  <a:pt x="1519064" y="8289306"/>
                </a:lnTo>
                <a:lnTo>
                  <a:pt x="2252870" y="8289306"/>
                </a:lnTo>
                <a:lnTo>
                  <a:pt x="2252870" y="7555618"/>
                </a:lnTo>
                <a:close/>
                <a:moveTo>
                  <a:pt x="764714" y="7555618"/>
                </a:moveTo>
                <a:lnTo>
                  <a:pt x="764714" y="8289306"/>
                </a:lnTo>
                <a:lnTo>
                  <a:pt x="1498386" y="8289306"/>
                </a:lnTo>
                <a:lnTo>
                  <a:pt x="1498386" y="7555618"/>
                </a:lnTo>
                <a:close/>
                <a:moveTo>
                  <a:pt x="7555516" y="6801148"/>
                </a:moveTo>
                <a:lnTo>
                  <a:pt x="7555516" y="7534939"/>
                </a:lnTo>
                <a:lnTo>
                  <a:pt x="8289292" y="7534939"/>
                </a:lnTo>
                <a:lnTo>
                  <a:pt x="8289292" y="6801148"/>
                </a:lnTo>
                <a:close/>
                <a:moveTo>
                  <a:pt x="6801148" y="6801148"/>
                </a:moveTo>
                <a:lnTo>
                  <a:pt x="6801148" y="7534939"/>
                </a:lnTo>
                <a:lnTo>
                  <a:pt x="7534836" y="7534939"/>
                </a:lnTo>
                <a:lnTo>
                  <a:pt x="7534836" y="6801148"/>
                </a:lnTo>
                <a:close/>
                <a:moveTo>
                  <a:pt x="6046690" y="6801148"/>
                </a:moveTo>
                <a:lnTo>
                  <a:pt x="6046690" y="7534939"/>
                </a:lnTo>
                <a:lnTo>
                  <a:pt x="6780468" y="7534939"/>
                </a:lnTo>
                <a:lnTo>
                  <a:pt x="6780468" y="6801148"/>
                </a:lnTo>
                <a:close/>
                <a:moveTo>
                  <a:pt x="5292336" y="6801148"/>
                </a:moveTo>
                <a:lnTo>
                  <a:pt x="5292336" y="7534939"/>
                </a:lnTo>
                <a:lnTo>
                  <a:pt x="6026012" y="7534939"/>
                </a:lnTo>
                <a:lnTo>
                  <a:pt x="6026012" y="6801148"/>
                </a:lnTo>
                <a:close/>
                <a:moveTo>
                  <a:pt x="4537852" y="6801148"/>
                </a:moveTo>
                <a:lnTo>
                  <a:pt x="4537852" y="7534939"/>
                </a:lnTo>
                <a:lnTo>
                  <a:pt x="5271656" y="7534939"/>
                </a:lnTo>
                <a:lnTo>
                  <a:pt x="5271656" y="6801148"/>
                </a:lnTo>
                <a:close/>
                <a:moveTo>
                  <a:pt x="3783498" y="6801148"/>
                </a:moveTo>
                <a:lnTo>
                  <a:pt x="3783498" y="7534939"/>
                </a:lnTo>
                <a:lnTo>
                  <a:pt x="4517172" y="7534939"/>
                </a:lnTo>
                <a:lnTo>
                  <a:pt x="4517172" y="6801148"/>
                </a:lnTo>
                <a:close/>
                <a:moveTo>
                  <a:pt x="3027904" y="6801148"/>
                </a:moveTo>
                <a:lnTo>
                  <a:pt x="3027904" y="7534939"/>
                </a:lnTo>
                <a:lnTo>
                  <a:pt x="3762820" y="7534939"/>
                </a:lnTo>
                <a:lnTo>
                  <a:pt x="3762820" y="6801148"/>
                </a:lnTo>
                <a:close/>
                <a:moveTo>
                  <a:pt x="2273548" y="6801148"/>
                </a:moveTo>
                <a:lnTo>
                  <a:pt x="2273548" y="7534939"/>
                </a:lnTo>
                <a:lnTo>
                  <a:pt x="3007224" y="7534939"/>
                </a:lnTo>
                <a:lnTo>
                  <a:pt x="3007224" y="6801148"/>
                </a:lnTo>
                <a:close/>
                <a:moveTo>
                  <a:pt x="1519064" y="6801148"/>
                </a:moveTo>
                <a:lnTo>
                  <a:pt x="1519064" y="7534939"/>
                </a:lnTo>
                <a:lnTo>
                  <a:pt x="2252870" y="7534939"/>
                </a:lnTo>
                <a:lnTo>
                  <a:pt x="2252870" y="6801148"/>
                </a:lnTo>
                <a:close/>
                <a:moveTo>
                  <a:pt x="764714" y="6801148"/>
                </a:moveTo>
                <a:lnTo>
                  <a:pt x="764714" y="7534939"/>
                </a:lnTo>
                <a:lnTo>
                  <a:pt x="1498386" y="7534939"/>
                </a:lnTo>
                <a:lnTo>
                  <a:pt x="1498386" y="6801148"/>
                </a:lnTo>
                <a:close/>
                <a:moveTo>
                  <a:pt x="7555516" y="6046781"/>
                </a:moveTo>
                <a:lnTo>
                  <a:pt x="7555516" y="6780468"/>
                </a:lnTo>
                <a:lnTo>
                  <a:pt x="8289292" y="6780468"/>
                </a:lnTo>
                <a:lnTo>
                  <a:pt x="8289292" y="6046781"/>
                </a:lnTo>
                <a:close/>
                <a:moveTo>
                  <a:pt x="6801148" y="6046781"/>
                </a:moveTo>
                <a:lnTo>
                  <a:pt x="6801148" y="6780468"/>
                </a:lnTo>
                <a:lnTo>
                  <a:pt x="7534836" y="6780468"/>
                </a:lnTo>
                <a:lnTo>
                  <a:pt x="7534836" y="6046781"/>
                </a:lnTo>
                <a:close/>
                <a:moveTo>
                  <a:pt x="6046690" y="6046781"/>
                </a:moveTo>
                <a:lnTo>
                  <a:pt x="6046690" y="6780468"/>
                </a:lnTo>
                <a:lnTo>
                  <a:pt x="6780468" y="6780468"/>
                </a:lnTo>
                <a:lnTo>
                  <a:pt x="6780468" y="6046781"/>
                </a:lnTo>
                <a:close/>
                <a:moveTo>
                  <a:pt x="5292336" y="6046781"/>
                </a:moveTo>
                <a:lnTo>
                  <a:pt x="5292336" y="6780468"/>
                </a:lnTo>
                <a:lnTo>
                  <a:pt x="6026012" y="6780468"/>
                </a:lnTo>
                <a:lnTo>
                  <a:pt x="6026012" y="6046781"/>
                </a:lnTo>
                <a:close/>
                <a:moveTo>
                  <a:pt x="4537852" y="6046781"/>
                </a:moveTo>
                <a:lnTo>
                  <a:pt x="4537852" y="6780468"/>
                </a:lnTo>
                <a:lnTo>
                  <a:pt x="5271656" y="6780468"/>
                </a:lnTo>
                <a:lnTo>
                  <a:pt x="5271656" y="6046781"/>
                </a:lnTo>
                <a:close/>
                <a:moveTo>
                  <a:pt x="3783498" y="6046781"/>
                </a:moveTo>
                <a:lnTo>
                  <a:pt x="3783498" y="6780468"/>
                </a:lnTo>
                <a:lnTo>
                  <a:pt x="4517172" y="6780468"/>
                </a:lnTo>
                <a:lnTo>
                  <a:pt x="4517172" y="6046781"/>
                </a:lnTo>
                <a:close/>
                <a:moveTo>
                  <a:pt x="3027904" y="6046781"/>
                </a:moveTo>
                <a:lnTo>
                  <a:pt x="3027904" y="6780468"/>
                </a:lnTo>
                <a:lnTo>
                  <a:pt x="3762820" y="6780468"/>
                </a:lnTo>
                <a:lnTo>
                  <a:pt x="3762820" y="6046781"/>
                </a:lnTo>
                <a:close/>
                <a:moveTo>
                  <a:pt x="2273548" y="6046781"/>
                </a:moveTo>
                <a:lnTo>
                  <a:pt x="2273548" y="6780468"/>
                </a:lnTo>
                <a:lnTo>
                  <a:pt x="3007224" y="6780468"/>
                </a:lnTo>
                <a:lnTo>
                  <a:pt x="3007224" y="6046781"/>
                </a:lnTo>
                <a:close/>
                <a:moveTo>
                  <a:pt x="1519064" y="6046781"/>
                </a:moveTo>
                <a:lnTo>
                  <a:pt x="1519064" y="6780468"/>
                </a:lnTo>
                <a:lnTo>
                  <a:pt x="2252870" y="6780468"/>
                </a:lnTo>
                <a:lnTo>
                  <a:pt x="2252870" y="6046781"/>
                </a:lnTo>
                <a:close/>
                <a:moveTo>
                  <a:pt x="764714" y="6046781"/>
                </a:moveTo>
                <a:lnTo>
                  <a:pt x="764714" y="6780468"/>
                </a:lnTo>
                <a:lnTo>
                  <a:pt x="1498386" y="6780468"/>
                </a:lnTo>
                <a:lnTo>
                  <a:pt x="1498386" y="6046781"/>
                </a:lnTo>
                <a:close/>
                <a:moveTo>
                  <a:pt x="7555516" y="5291186"/>
                </a:moveTo>
                <a:lnTo>
                  <a:pt x="7555516" y="6026101"/>
                </a:lnTo>
                <a:lnTo>
                  <a:pt x="8289292" y="6026101"/>
                </a:lnTo>
                <a:lnTo>
                  <a:pt x="8289292" y="5291186"/>
                </a:lnTo>
                <a:close/>
                <a:moveTo>
                  <a:pt x="6801148" y="5291186"/>
                </a:moveTo>
                <a:lnTo>
                  <a:pt x="6801148" y="6026101"/>
                </a:lnTo>
                <a:lnTo>
                  <a:pt x="7534836" y="6026101"/>
                </a:lnTo>
                <a:lnTo>
                  <a:pt x="7534836" y="5291186"/>
                </a:lnTo>
                <a:close/>
                <a:moveTo>
                  <a:pt x="6046690" y="5291186"/>
                </a:moveTo>
                <a:lnTo>
                  <a:pt x="6046690" y="6026101"/>
                </a:lnTo>
                <a:lnTo>
                  <a:pt x="6780468" y="6026101"/>
                </a:lnTo>
                <a:lnTo>
                  <a:pt x="6780468" y="5291186"/>
                </a:lnTo>
                <a:close/>
                <a:moveTo>
                  <a:pt x="5292336" y="5291186"/>
                </a:moveTo>
                <a:lnTo>
                  <a:pt x="5292336" y="6026101"/>
                </a:lnTo>
                <a:lnTo>
                  <a:pt x="6026012" y="6026101"/>
                </a:lnTo>
                <a:lnTo>
                  <a:pt x="6026012" y="5291186"/>
                </a:lnTo>
                <a:close/>
                <a:moveTo>
                  <a:pt x="4537852" y="5291186"/>
                </a:moveTo>
                <a:lnTo>
                  <a:pt x="4537852" y="6026101"/>
                </a:lnTo>
                <a:lnTo>
                  <a:pt x="5271656" y="6026101"/>
                </a:lnTo>
                <a:lnTo>
                  <a:pt x="5271656" y="5291186"/>
                </a:lnTo>
                <a:close/>
                <a:moveTo>
                  <a:pt x="3783498" y="5291186"/>
                </a:moveTo>
                <a:lnTo>
                  <a:pt x="3783498" y="6026101"/>
                </a:lnTo>
                <a:lnTo>
                  <a:pt x="4517172" y="6026101"/>
                </a:lnTo>
                <a:lnTo>
                  <a:pt x="4517172" y="5291186"/>
                </a:lnTo>
                <a:close/>
                <a:moveTo>
                  <a:pt x="3027904" y="5291186"/>
                </a:moveTo>
                <a:lnTo>
                  <a:pt x="3027904" y="6026101"/>
                </a:lnTo>
                <a:lnTo>
                  <a:pt x="3762820" y="6026101"/>
                </a:lnTo>
                <a:lnTo>
                  <a:pt x="3762820" y="5291186"/>
                </a:lnTo>
                <a:close/>
                <a:moveTo>
                  <a:pt x="2273548" y="5291186"/>
                </a:moveTo>
                <a:lnTo>
                  <a:pt x="2273548" y="6026101"/>
                </a:lnTo>
                <a:lnTo>
                  <a:pt x="3007224" y="6026101"/>
                </a:lnTo>
                <a:lnTo>
                  <a:pt x="3007224" y="5291186"/>
                </a:lnTo>
                <a:close/>
                <a:moveTo>
                  <a:pt x="1519064" y="5291186"/>
                </a:moveTo>
                <a:lnTo>
                  <a:pt x="1519064" y="6026101"/>
                </a:lnTo>
                <a:lnTo>
                  <a:pt x="2252870" y="6026101"/>
                </a:lnTo>
                <a:lnTo>
                  <a:pt x="2252870" y="5291186"/>
                </a:lnTo>
                <a:close/>
                <a:moveTo>
                  <a:pt x="764714" y="5291186"/>
                </a:moveTo>
                <a:lnTo>
                  <a:pt x="764714" y="6026101"/>
                </a:lnTo>
                <a:lnTo>
                  <a:pt x="1498386" y="6026101"/>
                </a:lnTo>
                <a:lnTo>
                  <a:pt x="1498386" y="5291186"/>
                </a:lnTo>
                <a:close/>
                <a:moveTo>
                  <a:pt x="7555516" y="4536832"/>
                </a:moveTo>
                <a:lnTo>
                  <a:pt x="7555516" y="5270506"/>
                </a:lnTo>
                <a:lnTo>
                  <a:pt x="8289292" y="5270506"/>
                </a:lnTo>
                <a:lnTo>
                  <a:pt x="8289292" y="4536832"/>
                </a:lnTo>
                <a:close/>
                <a:moveTo>
                  <a:pt x="6801148" y="4536832"/>
                </a:moveTo>
                <a:lnTo>
                  <a:pt x="6801148" y="5270506"/>
                </a:lnTo>
                <a:lnTo>
                  <a:pt x="7534836" y="5270506"/>
                </a:lnTo>
                <a:lnTo>
                  <a:pt x="7534836" y="4536832"/>
                </a:lnTo>
                <a:close/>
                <a:moveTo>
                  <a:pt x="6046690" y="4536832"/>
                </a:moveTo>
                <a:lnTo>
                  <a:pt x="6046690" y="5270506"/>
                </a:lnTo>
                <a:lnTo>
                  <a:pt x="6780468" y="5270506"/>
                </a:lnTo>
                <a:lnTo>
                  <a:pt x="6780468" y="4536832"/>
                </a:lnTo>
                <a:close/>
                <a:moveTo>
                  <a:pt x="5292336" y="4536832"/>
                </a:moveTo>
                <a:lnTo>
                  <a:pt x="5292336" y="5270506"/>
                </a:lnTo>
                <a:lnTo>
                  <a:pt x="6026012" y="5270506"/>
                </a:lnTo>
                <a:lnTo>
                  <a:pt x="6026012" y="4536832"/>
                </a:lnTo>
                <a:close/>
                <a:moveTo>
                  <a:pt x="4537852" y="4536832"/>
                </a:moveTo>
                <a:lnTo>
                  <a:pt x="4537852" y="5270506"/>
                </a:lnTo>
                <a:lnTo>
                  <a:pt x="5271656" y="5270506"/>
                </a:lnTo>
                <a:lnTo>
                  <a:pt x="5271656" y="4536832"/>
                </a:lnTo>
                <a:close/>
                <a:moveTo>
                  <a:pt x="3783498" y="4536832"/>
                </a:moveTo>
                <a:lnTo>
                  <a:pt x="3783498" y="5270506"/>
                </a:lnTo>
                <a:lnTo>
                  <a:pt x="4517172" y="5270506"/>
                </a:lnTo>
                <a:lnTo>
                  <a:pt x="4517172" y="4536832"/>
                </a:lnTo>
                <a:close/>
                <a:moveTo>
                  <a:pt x="3027904" y="4536832"/>
                </a:moveTo>
                <a:lnTo>
                  <a:pt x="3027904" y="5270506"/>
                </a:lnTo>
                <a:lnTo>
                  <a:pt x="3762820" y="5270506"/>
                </a:lnTo>
                <a:lnTo>
                  <a:pt x="3762820" y="4536832"/>
                </a:lnTo>
                <a:close/>
                <a:moveTo>
                  <a:pt x="2273548" y="4536832"/>
                </a:moveTo>
                <a:lnTo>
                  <a:pt x="2273548" y="5270506"/>
                </a:lnTo>
                <a:lnTo>
                  <a:pt x="3007224" y="5270506"/>
                </a:lnTo>
                <a:lnTo>
                  <a:pt x="3007224" y="4536832"/>
                </a:lnTo>
                <a:close/>
                <a:moveTo>
                  <a:pt x="1519064" y="4536832"/>
                </a:moveTo>
                <a:lnTo>
                  <a:pt x="1519064" y="5270506"/>
                </a:lnTo>
                <a:lnTo>
                  <a:pt x="2252870" y="5270506"/>
                </a:lnTo>
                <a:lnTo>
                  <a:pt x="2252870" y="4536832"/>
                </a:lnTo>
                <a:close/>
                <a:moveTo>
                  <a:pt x="764714" y="4536832"/>
                </a:moveTo>
                <a:lnTo>
                  <a:pt x="764714" y="5270506"/>
                </a:lnTo>
                <a:lnTo>
                  <a:pt x="1498386" y="5270506"/>
                </a:lnTo>
                <a:lnTo>
                  <a:pt x="1498386" y="4536832"/>
                </a:lnTo>
                <a:close/>
                <a:moveTo>
                  <a:pt x="7555516" y="3782360"/>
                </a:moveTo>
                <a:lnTo>
                  <a:pt x="7555516" y="4516155"/>
                </a:lnTo>
                <a:lnTo>
                  <a:pt x="8289292" y="4516155"/>
                </a:lnTo>
                <a:lnTo>
                  <a:pt x="8289292" y="3782360"/>
                </a:lnTo>
                <a:close/>
                <a:moveTo>
                  <a:pt x="6801148" y="3782360"/>
                </a:moveTo>
                <a:lnTo>
                  <a:pt x="6801148" y="4516155"/>
                </a:lnTo>
                <a:lnTo>
                  <a:pt x="7534836" y="4516155"/>
                </a:lnTo>
                <a:lnTo>
                  <a:pt x="7534836" y="3782360"/>
                </a:lnTo>
                <a:close/>
                <a:moveTo>
                  <a:pt x="6046690" y="3782360"/>
                </a:moveTo>
                <a:lnTo>
                  <a:pt x="6046690" y="4516155"/>
                </a:lnTo>
                <a:lnTo>
                  <a:pt x="6780468" y="4516155"/>
                </a:lnTo>
                <a:lnTo>
                  <a:pt x="6780468" y="3782360"/>
                </a:lnTo>
                <a:close/>
                <a:moveTo>
                  <a:pt x="5292336" y="3782360"/>
                </a:moveTo>
                <a:lnTo>
                  <a:pt x="5292336" y="4516155"/>
                </a:lnTo>
                <a:lnTo>
                  <a:pt x="6026012" y="4516155"/>
                </a:lnTo>
                <a:lnTo>
                  <a:pt x="6026012" y="3782360"/>
                </a:lnTo>
                <a:close/>
                <a:moveTo>
                  <a:pt x="4537852" y="3782360"/>
                </a:moveTo>
                <a:lnTo>
                  <a:pt x="4537852" y="4516155"/>
                </a:lnTo>
                <a:lnTo>
                  <a:pt x="5271656" y="4516155"/>
                </a:lnTo>
                <a:lnTo>
                  <a:pt x="5271656" y="3782360"/>
                </a:lnTo>
                <a:close/>
                <a:moveTo>
                  <a:pt x="3783498" y="3782360"/>
                </a:moveTo>
                <a:lnTo>
                  <a:pt x="3783498" y="4516155"/>
                </a:lnTo>
                <a:lnTo>
                  <a:pt x="4517172" y="4516155"/>
                </a:lnTo>
                <a:lnTo>
                  <a:pt x="4517172" y="3782360"/>
                </a:lnTo>
                <a:close/>
                <a:moveTo>
                  <a:pt x="3027904" y="3782360"/>
                </a:moveTo>
                <a:lnTo>
                  <a:pt x="3027904" y="4516155"/>
                </a:lnTo>
                <a:lnTo>
                  <a:pt x="3762820" y="4516155"/>
                </a:lnTo>
                <a:lnTo>
                  <a:pt x="3762820" y="3782360"/>
                </a:lnTo>
                <a:close/>
                <a:moveTo>
                  <a:pt x="2273548" y="3782360"/>
                </a:moveTo>
                <a:lnTo>
                  <a:pt x="2273548" y="4516155"/>
                </a:lnTo>
                <a:lnTo>
                  <a:pt x="3007224" y="4516155"/>
                </a:lnTo>
                <a:lnTo>
                  <a:pt x="3007224" y="3782360"/>
                </a:lnTo>
                <a:close/>
                <a:moveTo>
                  <a:pt x="1519064" y="3782360"/>
                </a:moveTo>
                <a:lnTo>
                  <a:pt x="1519064" y="4516155"/>
                </a:lnTo>
                <a:lnTo>
                  <a:pt x="2252870" y="4516155"/>
                </a:lnTo>
                <a:lnTo>
                  <a:pt x="2252870" y="3782360"/>
                </a:lnTo>
                <a:close/>
                <a:moveTo>
                  <a:pt x="764714" y="3782360"/>
                </a:moveTo>
                <a:lnTo>
                  <a:pt x="764714" y="4516155"/>
                </a:lnTo>
                <a:lnTo>
                  <a:pt x="1498386" y="4516155"/>
                </a:lnTo>
                <a:lnTo>
                  <a:pt x="1498386" y="3782360"/>
                </a:lnTo>
                <a:close/>
                <a:moveTo>
                  <a:pt x="7555516" y="3027997"/>
                </a:moveTo>
                <a:lnTo>
                  <a:pt x="7555516" y="3761681"/>
                </a:lnTo>
                <a:lnTo>
                  <a:pt x="8289292" y="3761681"/>
                </a:lnTo>
                <a:lnTo>
                  <a:pt x="8289292" y="3027997"/>
                </a:lnTo>
                <a:close/>
                <a:moveTo>
                  <a:pt x="6801148" y="3027997"/>
                </a:moveTo>
                <a:lnTo>
                  <a:pt x="6801148" y="3761681"/>
                </a:lnTo>
                <a:lnTo>
                  <a:pt x="7534836" y="3761681"/>
                </a:lnTo>
                <a:lnTo>
                  <a:pt x="7534836" y="3027997"/>
                </a:lnTo>
                <a:close/>
                <a:moveTo>
                  <a:pt x="6046690" y="3027997"/>
                </a:moveTo>
                <a:lnTo>
                  <a:pt x="6046690" y="3761681"/>
                </a:lnTo>
                <a:lnTo>
                  <a:pt x="6780468" y="3761681"/>
                </a:lnTo>
                <a:lnTo>
                  <a:pt x="6780468" y="3027997"/>
                </a:lnTo>
                <a:close/>
                <a:moveTo>
                  <a:pt x="5292336" y="3027997"/>
                </a:moveTo>
                <a:lnTo>
                  <a:pt x="5292336" y="3761681"/>
                </a:lnTo>
                <a:lnTo>
                  <a:pt x="6026012" y="3761681"/>
                </a:lnTo>
                <a:lnTo>
                  <a:pt x="6026012" y="3027997"/>
                </a:lnTo>
                <a:close/>
                <a:moveTo>
                  <a:pt x="4537852" y="3027997"/>
                </a:moveTo>
                <a:lnTo>
                  <a:pt x="4537852" y="3761681"/>
                </a:lnTo>
                <a:lnTo>
                  <a:pt x="5271656" y="3761681"/>
                </a:lnTo>
                <a:lnTo>
                  <a:pt x="5271656" y="3027997"/>
                </a:lnTo>
                <a:close/>
                <a:moveTo>
                  <a:pt x="3783498" y="3027997"/>
                </a:moveTo>
                <a:lnTo>
                  <a:pt x="3783498" y="3761681"/>
                </a:lnTo>
                <a:lnTo>
                  <a:pt x="4517172" y="3761681"/>
                </a:lnTo>
                <a:lnTo>
                  <a:pt x="4517172" y="3027997"/>
                </a:lnTo>
                <a:close/>
                <a:moveTo>
                  <a:pt x="3027904" y="3027997"/>
                </a:moveTo>
                <a:lnTo>
                  <a:pt x="3027904" y="3761681"/>
                </a:lnTo>
                <a:lnTo>
                  <a:pt x="3762820" y="3761681"/>
                </a:lnTo>
                <a:lnTo>
                  <a:pt x="3762820" y="3027997"/>
                </a:lnTo>
                <a:close/>
                <a:moveTo>
                  <a:pt x="2273548" y="3027997"/>
                </a:moveTo>
                <a:lnTo>
                  <a:pt x="2273548" y="3761681"/>
                </a:lnTo>
                <a:lnTo>
                  <a:pt x="3007224" y="3761681"/>
                </a:lnTo>
                <a:lnTo>
                  <a:pt x="3007224" y="3027997"/>
                </a:lnTo>
                <a:close/>
                <a:moveTo>
                  <a:pt x="1519064" y="3027997"/>
                </a:moveTo>
                <a:lnTo>
                  <a:pt x="1519064" y="3761681"/>
                </a:lnTo>
                <a:lnTo>
                  <a:pt x="2252870" y="3761681"/>
                </a:lnTo>
                <a:lnTo>
                  <a:pt x="2252870" y="3027997"/>
                </a:lnTo>
                <a:close/>
                <a:moveTo>
                  <a:pt x="764714" y="3027997"/>
                </a:moveTo>
                <a:lnTo>
                  <a:pt x="764714" y="3761681"/>
                </a:lnTo>
                <a:lnTo>
                  <a:pt x="1498386" y="3761681"/>
                </a:lnTo>
                <a:lnTo>
                  <a:pt x="1498386" y="3027997"/>
                </a:lnTo>
                <a:close/>
                <a:moveTo>
                  <a:pt x="7555516" y="2273524"/>
                </a:moveTo>
                <a:lnTo>
                  <a:pt x="7555516" y="3007317"/>
                </a:lnTo>
                <a:lnTo>
                  <a:pt x="8289292" y="3007317"/>
                </a:lnTo>
                <a:lnTo>
                  <a:pt x="8289292" y="2273524"/>
                </a:lnTo>
                <a:close/>
                <a:moveTo>
                  <a:pt x="6801148" y="2273524"/>
                </a:moveTo>
                <a:lnTo>
                  <a:pt x="6801148" y="3007317"/>
                </a:lnTo>
                <a:lnTo>
                  <a:pt x="7534836" y="3007317"/>
                </a:lnTo>
                <a:lnTo>
                  <a:pt x="7534836" y="2273524"/>
                </a:lnTo>
                <a:close/>
                <a:moveTo>
                  <a:pt x="6046690" y="2273524"/>
                </a:moveTo>
                <a:lnTo>
                  <a:pt x="6046690" y="3007317"/>
                </a:lnTo>
                <a:lnTo>
                  <a:pt x="6780468" y="3007317"/>
                </a:lnTo>
                <a:lnTo>
                  <a:pt x="6780468" y="2273524"/>
                </a:lnTo>
                <a:close/>
                <a:moveTo>
                  <a:pt x="5292336" y="2273524"/>
                </a:moveTo>
                <a:lnTo>
                  <a:pt x="5292336" y="3007317"/>
                </a:lnTo>
                <a:lnTo>
                  <a:pt x="6026012" y="3007317"/>
                </a:lnTo>
                <a:lnTo>
                  <a:pt x="6026012" y="2273524"/>
                </a:lnTo>
                <a:close/>
                <a:moveTo>
                  <a:pt x="4537852" y="2273524"/>
                </a:moveTo>
                <a:lnTo>
                  <a:pt x="4537852" y="3007317"/>
                </a:lnTo>
                <a:lnTo>
                  <a:pt x="5271656" y="3007317"/>
                </a:lnTo>
                <a:lnTo>
                  <a:pt x="5271656" y="2273524"/>
                </a:lnTo>
                <a:close/>
                <a:moveTo>
                  <a:pt x="3783498" y="2273524"/>
                </a:moveTo>
                <a:lnTo>
                  <a:pt x="3783498" y="3007317"/>
                </a:lnTo>
                <a:lnTo>
                  <a:pt x="4517172" y="3007317"/>
                </a:lnTo>
                <a:lnTo>
                  <a:pt x="4517172" y="2273524"/>
                </a:lnTo>
                <a:close/>
                <a:moveTo>
                  <a:pt x="3027904" y="2273524"/>
                </a:moveTo>
                <a:lnTo>
                  <a:pt x="3027904" y="3007317"/>
                </a:lnTo>
                <a:lnTo>
                  <a:pt x="3762820" y="3007317"/>
                </a:lnTo>
                <a:lnTo>
                  <a:pt x="3762820" y="2273524"/>
                </a:lnTo>
                <a:close/>
                <a:moveTo>
                  <a:pt x="2273548" y="2273524"/>
                </a:moveTo>
                <a:lnTo>
                  <a:pt x="2273548" y="3007317"/>
                </a:lnTo>
                <a:lnTo>
                  <a:pt x="3007224" y="3007317"/>
                </a:lnTo>
                <a:lnTo>
                  <a:pt x="3007224" y="2273524"/>
                </a:lnTo>
                <a:close/>
                <a:moveTo>
                  <a:pt x="1519064" y="2273524"/>
                </a:moveTo>
                <a:lnTo>
                  <a:pt x="1519064" y="3007317"/>
                </a:lnTo>
                <a:lnTo>
                  <a:pt x="2252870" y="3007317"/>
                </a:lnTo>
                <a:lnTo>
                  <a:pt x="2252870" y="2273524"/>
                </a:lnTo>
                <a:close/>
                <a:moveTo>
                  <a:pt x="764714" y="2273524"/>
                </a:moveTo>
                <a:lnTo>
                  <a:pt x="764714" y="3007317"/>
                </a:lnTo>
                <a:lnTo>
                  <a:pt x="1498386" y="3007317"/>
                </a:lnTo>
                <a:lnTo>
                  <a:pt x="1498386" y="2273524"/>
                </a:lnTo>
                <a:close/>
                <a:moveTo>
                  <a:pt x="7555516" y="1519171"/>
                </a:moveTo>
                <a:lnTo>
                  <a:pt x="7555516" y="2252845"/>
                </a:lnTo>
                <a:lnTo>
                  <a:pt x="8289292" y="2252845"/>
                </a:lnTo>
                <a:lnTo>
                  <a:pt x="8289292" y="1519171"/>
                </a:lnTo>
                <a:close/>
                <a:moveTo>
                  <a:pt x="6801148" y="1519171"/>
                </a:moveTo>
                <a:lnTo>
                  <a:pt x="6801148" y="2252845"/>
                </a:lnTo>
                <a:lnTo>
                  <a:pt x="7534836" y="2252845"/>
                </a:lnTo>
                <a:lnTo>
                  <a:pt x="7534836" y="1519171"/>
                </a:lnTo>
                <a:close/>
                <a:moveTo>
                  <a:pt x="6046690" y="1519171"/>
                </a:moveTo>
                <a:lnTo>
                  <a:pt x="6046690" y="2252845"/>
                </a:lnTo>
                <a:lnTo>
                  <a:pt x="6780468" y="2252845"/>
                </a:lnTo>
                <a:lnTo>
                  <a:pt x="6780468" y="1519171"/>
                </a:lnTo>
                <a:close/>
                <a:moveTo>
                  <a:pt x="5292336" y="1519171"/>
                </a:moveTo>
                <a:lnTo>
                  <a:pt x="5292336" y="2252845"/>
                </a:lnTo>
                <a:lnTo>
                  <a:pt x="6026012" y="2252845"/>
                </a:lnTo>
                <a:lnTo>
                  <a:pt x="6026012" y="1519171"/>
                </a:lnTo>
                <a:close/>
                <a:moveTo>
                  <a:pt x="4537852" y="1519171"/>
                </a:moveTo>
                <a:lnTo>
                  <a:pt x="4537852" y="2252845"/>
                </a:lnTo>
                <a:lnTo>
                  <a:pt x="5271656" y="2252845"/>
                </a:lnTo>
                <a:lnTo>
                  <a:pt x="5271656" y="1519171"/>
                </a:lnTo>
                <a:close/>
                <a:moveTo>
                  <a:pt x="3783498" y="1519171"/>
                </a:moveTo>
                <a:lnTo>
                  <a:pt x="3783498" y="2252845"/>
                </a:lnTo>
                <a:lnTo>
                  <a:pt x="4517172" y="2252845"/>
                </a:lnTo>
                <a:lnTo>
                  <a:pt x="4517172" y="1519171"/>
                </a:lnTo>
                <a:close/>
                <a:moveTo>
                  <a:pt x="3027904" y="1519171"/>
                </a:moveTo>
                <a:lnTo>
                  <a:pt x="3027904" y="2252845"/>
                </a:lnTo>
                <a:lnTo>
                  <a:pt x="3762820" y="2252845"/>
                </a:lnTo>
                <a:lnTo>
                  <a:pt x="3762820" y="1519171"/>
                </a:lnTo>
                <a:close/>
                <a:moveTo>
                  <a:pt x="2273548" y="1519171"/>
                </a:moveTo>
                <a:lnTo>
                  <a:pt x="2273548" y="2252845"/>
                </a:lnTo>
                <a:lnTo>
                  <a:pt x="3007224" y="2252845"/>
                </a:lnTo>
                <a:lnTo>
                  <a:pt x="3007224" y="1519171"/>
                </a:lnTo>
                <a:close/>
                <a:moveTo>
                  <a:pt x="1519064" y="1519171"/>
                </a:moveTo>
                <a:lnTo>
                  <a:pt x="1519064" y="2252845"/>
                </a:lnTo>
                <a:lnTo>
                  <a:pt x="2252870" y="2252845"/>
                </a:lnTo>
                <a:lnTo>
                  <a:pt x="2252870" y="1519171"/>
                </a:lnTo>
                <a:close/>
                <a:moveTo>
                  <a:pt x="764714" y="1519171"/>
                </a:moveTo>
                <a:lnTo>
                  <a:pt x="764714" y="2252845"/>
                </a:lnTo>
                <a:lnTo>
                  <a:pt x="1498386" y="2252845"/>
                </a:lnTo>
                <a:lnTo>
                  <a:pt x="1498386" y="1519171"/>
                </a:lnTo>
                <a:close/>
                <a:moveTo>
                  <a:pt x="7555516" y="764700"/>
                </a:moveTo>
                <a:lnTo>
                  <a:pt x="7555516" y="1498492"/>
                </a:lnTo>
                <a:lnTo>
                  <a:pt x="8289292" y="1498492"/>
                </a:lnTo>
                <a:lnTo>
                  <a:pt x="8289292" y="764700"/>
                </a:lnTo>
                <a:close/>
                <a:moveTo>
                  <a:pt x="6801148" y="764700"/>
                </a:moveTo>
                <a:lnTo>
                  <a:pt x="6801148" y="1498492"/>
                </a:lnTo>
                <a:lnTo>
                  <a:pt x="7534836" y="1498492"/>
                </a:lnTo>
                <a:lnTo>
                  <a:pt x="7534836" y="764700"/>
                </a:lnTo>
                <a:close/>
                <a:moveTo>
                  <a:pt x="6046690" y="764700"/>
                </a:moveTo>
                <a:lnTo>
                  <a:pt x="6046690" y="1498492"/>
                </a:lnTo>
                <a:lnTo>
                  <a:pt x="6780468" y="1498492"/>
                </a:lnTo>
                <a:lnTo>
                  <a:pt x="6780468" y="764700"/>
                </a:lnTo>
                <a:close/>
                <a:moveTo>
                  <a:pt x="5292336" y="764700"/>
                </a:moveTo>
                <a:lnTo>
                  <a:pt x="5292336" y="1498492"/>
                </a:lnTo>
                <a:lnTo>
                  <a:pt x="6026012" y="1498492"/>
                </a:lnTo>
                <a:lnTo>
                  <a:pt x="6026012" y="764700"/>
                </a:lnTo>
                <a:close/>
                <a:moveTo>
                  <a:pt x="4537852" y="764700"/>
                </a:moveTo>
                <a:lnTo>
                  <a:pt x="4537852" y="1498492"/>
                </a:lnTo>
                <a:lnTo>
                  <a:pt x="5271656" y="1498492"/>
                </a:lnTo>
                <a:lnTo>
                  <a:pt x="5271656" y="764700"/>
                </a:lnTo>
                <a:close/>
                <a:moveTo>
                  <a:pt x="3783498" y="764700"/>
                </a:moveTo>
                <a:lnTo>
                  <a:pt x="3783498" y="1498492"/>
                </a:lnTo>
                <a:lnTo>
                  <a:pt x="4517172" y="1498492"/>
                </a:lnTo>
                <a:lnTo>
                  <a:pt x="4517172" y="764700"/>
                </a:lnTo>
                <a:close/>
                <a:moveTo>
                  <a:pt x="3027904" y="764700"/>
                </a:moveTo>
                <a:lnTo>
                  <a:pt x="3027904" y="1498492"/>
                </a:lnTo>
                <a:lnTo>
                  <a:pt x="3762820" y="1498492"/>
                </a:lnTo>
                <a:lnTo>
                  <a:pt x="3762820" y="764700"/>
                </a:lnTo>
                <a:close/>
                <a:moveTo>
                  <a:pt x="2273548" y="764700"/>
                </a:moveTo>
                <a:lnTo>
                  <a:pt x="2273548" y="1498492"/>
                </a:lnTo>
                <a:lnTo>
                  <a:pt x="3007224" y="1498492"/>
                </a:lnTo>
                <a:lnTo>
                  <a:pt x="3007224" y="764700"/>
                </a:lnTo>
                <a:close/>
                <a:moveTo>
                  <a:pt x="1519064" y="764700"/>
                </a:moveTo>
                <a:lnTo>
                  <a:pt x="1519064" y="1498492"/>
                </a:lnTo>
                <a:lnTo>
                  <a:pt x="2252870" y="1498492"/>
                </a:lnTo>
                <a:lnTo>
                  <a:pt x="2252870" y="764700"/>
                </a:lnTo>
                <a:close/>
                <a:moveTo>
                  <a:pt x="764714" y="764700"/>
                </a:moveTo>
                <a:lnTo>
                  <a:pt x="764714" y="1498492"/>
                </a:lnTo>
                <a:lnTo>
                  <a:pt x="1498386" y="1498492"/>
                </a:lnTo>
                <a:lnTo>
                  <a:pt x="1498386" y="764700"/>
                </a:lnTo>
                <a:close/>
                <a:moveTo>
                  <a:pt x="744036" y="0"/>
                </a:moveTo>
                <a:lnTo>
                  <a:pt x="764714" y="0"/>
                </a:lnTo>
                <a:lnTo>
                  <a:pt x="764714" y="744021"/>
                </a:lnTo>
                <a:lnTo>
                  <a:pt x="1498386" y="744021"/>
                </a:lnTo>
                <a:lnTo>
                  <a:pt x="1498386" y="0"/>
                </a:lnTo>
                <a:lnTo>
                  <a:pt x="1519064" y="0"/>
                </a:lnTo>
                <a:lnTo>
                  <a:pt x="1519064" y="744021"/>
                </a:lnTo>
                <a:lnTo>
                  <a:pt x="2252870" y="744021"/>
                </a:lnTo>
                <a:lnTo>
                  <a:pt x="2252870" y="0"/>
                </a:lnTo>
                <a:lnTo>
                  <a:pt x="2273548" y="0"/>
                </a:lnTo>
                <a:lnTo>
                  <a:pt x="2273548" y="744021"/>
                </a:lnTo>
                <a:lnTo>
                  <a:pt x="3007224" y="744021"/>
                </a:lnTo>
                <a:lnTo>
                  <a:pt x="3007224" y="0"/>
                </a:lnTo>
                <a:lnTo>
                  <a:pt x="3027904" y="0"/>
                </a:lnTo>
                <a:lnTo>
                  <a:pt x="3027904" y="744021"/>
                </a:lnTo>
                <a:lnTo>
                  <a:pt x="3762820" y="744021"/>
                </a:lnTo>
                <a:lnTo>
                  <a:pt x="3762820" y="0"/>
                </a:lnTo>
                <a:lnTo>
                  <a:pt x="3783498" y="0"/>
                </a:lnTo>
                <a:lnTo>
                  <a:pt x="3783498" y="744021"/>
                </a:lnTo>
                <a:lnTo>
                  <a:pt x="4517172" y="744021"/>
                </a:lnTo>
                <a:lnTo>
                  <a:pt x="4517172" y="0"/>
                </a:lnTo>
                <a:lnTo>
                  <a:pt x="4537852" y="0"/>
                </a:lnTo>
                <a:lnTo>
                  <a:pt x="4537852" y="744021"/>
                </a:lnTo>
                <a:lnTo>
                  <a:pt x="5271656" y="744021"/>
                </a:lnTo>
                <a:lnTo>
                  <a:pt x="5271656" y="0"/>
                </a:lnTo>
                <a:lnTo>
                  <a:pt x="5292336" y="0"/>
                </a:lnTo>
                <a:lnTo>
                  <a:pt x="5292336" y="744021"/>
                </a:lnTo>
                <a:lnTo>
                  <a:pt x="6026012" y="744021"/>
                </a:lnTo>
                <a:lnTo>
                  <a:pt x="6026012" y="0"/>
                </a:lnTo>
                <a:lnTo>
                  <a:pt x="6046690" y="0"/>
                </a:lnTo>
                <a:lnTo>
                  <a:pt x="6046690" y="744021"/>
                </a:lnTo>
                <a:lnTo>
                  <a:pt x="6780468" y="744021"/>
                </a:lnTo>
                <a:lnTo>
                  <a:pt x="6780468" y="0"/>
                </a:lnTo>
                <a:lnTo>
                  <a:pt x="6801148" y="0"/>
                </a:lnTo>
                <a:lnTo>
                  <a:pt x="6801148" y="744021"/>
                </a:lnTo>
                <a:lnTo>
                  <a:pt x="7534836" y="744021"/>
                </a:lnTo>
                <a:lnTo>
                  <a:pt x="7534836" y="0"/>
                </a:lnTo>
                <a:lnTo>
                  <a:pt x="7555516" y="0"/>
                </a:lnTo>
                <a:lnTo>
                  <a:pt x="7555516" y="744021"/>
                </a:lnTo>
                <a:lnTo>
                  <a:pt x="8289292" y="744021"/>
                </a:lnTo>
                <a:lnTo>
                  <a:pt x="8289292" y="0"/>
                </a:lnTo>
                <a:lnTo>
                  <a:pt x="8309972" y="0"/>
                </a:lnTo>
                <a:lnTo>
                  <a:pt x="8309972" y="744021"/>
                </a:lnTo>
                <a:lnTo>
                  <a:pt x="9054008" y="744021"/>
                </a:lnTo>
                <a:lnTo>
                  <a:pt x="9054008" y="764700"/>
                </a:lnTo>
                <a:lnTo>
                  <a:pt x="8309972" y="764700"/>
                </a:lnTo>
                <a:lnTo>
                  <a:pt x="8309972" y="1498492"/>
                </a:lnTo>
                <a:lnTo>
                  <a:pt x="9054008" y="1498492"/>
                </a:lnTo>
                <a:lnTo>
                  <a:pt x="9054008" y="1519171"/>
                </a:lnTo>
                <a:lnTo>
                  <a:pt x="8309972" y="1519171"/>
                </a:lnTo>
                <a:lnTo>
                  <a:pt x="8309972" y="2252845"/>
                </a:lnTo>
                <a:lnTo>
                  <a:pt x="9054008" y="2252845"/>
                </a:lnTo>
                <a:lnTo>
                  <a:pt x="9054008" y="2273524"/>
                </a:lnTo>
                <a:lnTo>
                  <a:pt x="8309972" y="2273524"/>
                </a:lnTo>
                <a:lnTo>
                  <a:pt x="8309972" y="3007317"/>
                </a:lnTo>
                <a:lnTo>
                  <a:pt x="9054008" y="3007317"/>
                </a:lnTo>
                <a:lnTo>
                  <a:pt x="9054008" y="3027997"/>
                </a:lnTo>
                <a:lnTo>
                  <a:pt x="8309972" y="3027997"/>
                </a:lnTo>
                <a:lnTo>
                  <a:pt x="8309972" y="3761681"/>
                </a:lnTo>
                <a:lnTo>
                  <a:pt x="9054008" y="3761681"/>
                </a:lnTo>
                <a:lnTo>
                  <a:pt x="9054008" y="3782360"/>
                </a:lnTo>
                <a:lnTo>
                  <a:pt x="8309972" y="3782360"/>
                </a:lnTo>
                <a:lnTo>
                  <a:pt x="8309972" y="4516155"/>
                </a:lnTo>
                <a:lnTo>
                  <a:pt x="9054008" y="4516155"/>
                </a:lnTo>
                <a:lnTo>
                  <a:pt x="9054008" y="4536832"/>
                </a:lnTo>
                <a:lnTo>
                  <a:pt x="8309972" y="4536832"/>
                </a:lnTo>
                <a:lnTo>
                  <a:pt x="8309972" y="5270506"/>
                </a:lnTo>
                <a:lnTo>
                  <a:pt x="9054008" y="5270506"/>
                </a:lnTo>
                <a:lnTo>
                  <a:pt x="9054008" y="5291186"/>
                </a:lnTo>
                <a:lnTo>
                  <a:pt x="8309972" y="5291186"/>
                </a:lnTo>
                <a:lnTo>
                  <a:pt x="8309972" y="6026101"/>
                </a:lnTo>
                <a:lnTo>
                  <a:pt x="9054008" y="6026101"/>
                </a:lnTo>
                <a:lnTo>
                  <a:pt x="9054008" y="6046781"/>
                </a:lnTo>
                <a:lnTo>
                  <a:pt x="8309972" y="6046781"/>
                </a:lnTo>
                <a:lnTo>
                  <a:pt x="8309972" y="6780468"/>
                </a:lnTo>
                <a:lnTo>
                  <a:pt x="9054008" y="6780468"/>
                </a:lnTo>
                <a:lnTo>
                  <a:pt x="9054008" y="6801148"/>
                </a:lnTo>
                <a:lnTo>
                  <a:pt x="8309972" y="6801148"/>
                </a:lnTo>
                <a:lnTo>
                  <a:pt x="8309972" y="7534939"/>
                </a:lnTo>
                <a:lnTo>
                  <a:pt x="9054008" y="7534939"/>
                </a:lnTo>
                <a:lnTo>
                  <a:pt x="9054008" y="7555618"/>
                </a:lnTo>
                <a:lnTo>
                  <a:pt x="8309972" y="7555618"/>
                </a:lnTo>
                <a:lnTo>
                  <a:pt x="8309972" y="8289306"/>
                </a:lnTo>
                <a:lnTo>
                  <a:pt x="9054008" y="8289306"/>
                </a:lnTo>
                <a:lnTo>
                  <a:pt x="9054008" y="8309985"/>
                </a:lnTo>
                <a:lnTo>
                  <a:pt x="8309972" y="8309985"/>
                </a:lnTo>
                <a:lnTo>
                  <a:pt x="8309972" y="9054008"/>
                </a:lnTo>
                <a:lnTo>
                  <a:pt x="8289292" y="9054008"/>
                </a:lnTo>
                <a:lnTo>
                  <a:pt x="8289292" y="8309985"/>
                </a:lnTo>
                <a:lnTo>
                  <a:pt x="7555516" y="8309985"/>
                </a:lnTo>
                <a:lnTo>
                  <a:pt x="7555516" y="9054008"/>
                </a:lnTo>
                <a:lnTo>
                  <a:pt x="7534836" y="9054008"/>
                </a:lnTo>
                <a:lnTo>
                  <a:pt x="7534836" y="8309985"/>
                </a:lnTo>
                <a:lnTo>
                  <a:pt x="6801148" y="8309985"/>
                </a:lnTo>
                <a:lnTo>
                  <a:pt x="6801148" y="9054008"/>
                </a:lnTo>
                <a:lnTo>
                  <a:pt x="6780468" y="9054008"/>
                </a:lnTo>
                <a:lnTo>
                  <a:pt x="6780468" y="8309985"/>
                </a:lnTo>
                <a:lnTo>
                  <a:pt x="6046690" y="8309985"/>
                </a:lnTo>
                <a:lnTo>
                  <a:pt x="6046690" y="9054008"/>
                </a:lnTo>
                <a:lnTo>
                  <a:pt x="6026012" y="9054008"/>
                </a:lnTo>
                <a:lnTo>
                  <a:pt x="6026012" y="8309985"/>
                </a:lnTo>
                <a:lnTo>
                  <a:pt x="5292336" y="8309985"/>
                </a:lnTo>
                <a:lnTo>
                  <a:pt x="5292336" y="9054008"/>
                </a:lnTo>
                <a:lnTo>
                  <a:pt x="5271656" y="9054008"/>
                </a:lnTo>
                <a:lnTo>
                  <a:pt x="5271656" y="8309985"/>
                </a:lnTo>
                <a:lnTo>
                  <a:pt x="4537852" y="8309985"/>
                </a:lnTo>
                <a:lnTo>
                  <a:pt x="4537852" y="9054008"/>
                </a:lnTo>
                <a:lnTo>
                  <a:pt x="4517172" y="9054008"/>
                </a:lnTo>
                <a:lnTo>
                  <a:pt x="4517172" y="8309985"/>
                </a:lnTo>
                <a:lnTo>
                  <a:pt x="3783498" y="8309985"/>
                </a:lnTo>
                <a:lnTo>
                  <a:pt x="3783498" y="9054008"/>
                </a:lnTo>
                <a:lnTo>
                  <a:pt x="3762820" y="9054008"/>
                </a:lnTo>
                <a:lnTo>
                  <a:pt x="3762820" y="8309985"/>
                </a:lnTo>
                <a:lnTo>
                  <a:pt x="3027904" y="8309985"/>
                </a:lnTo>
                <a:lnTo>
                  <a:pt x="3027904" y="9054008"/>
                </a:lnTo>
                <a:lnTo>
                  <a:pt x="3007224" y="9054008"/>
                </a:lnTo>
                <a:lnTo>
                  <a:pt x="3007224" y="8309985"/>
                </a:lnTo>
                <a:lnTo>
                  <a:pt x="2273548" y="8309985"/>
                </a:lnTo>
                <a:lnTo>
                  <a:pt x="2273548" y="9054008"/>
                </a:lnTo>
                <a:lnTo>
                  <a:pt x="2252870" y="9054008"/>
                </a:lnTo>
                <a:lnTo>
                  <a:pt x="2252870" y="8309985"/>
                </a:lnTo>
                <a:lnTo>
                  <a:pt x="1519064" y="8309985"/>
                </a:lnTo>
                <a:lnTo>
                  <a:pt x="1519064" y="9054008"/>
                </a:lnTo>
                <a:lnTo>
                  <a:pt x="1498386" y="9054008"/>
                </a:lnTo>
                <a:lnTo>
                  <a:pt x="1498386" y="8309985"/>
                </a:lnTo>
                <a:lnTo>
                  <a:pt x="764714" y="8309985"/>
                </a:lnTo>
                <a:lnTo>
                  <a:pt x="764714" y="9054008"/>
                </a:lnTo>
                <a:lnTo>
                  <a:pt x="744036" y="9054008"/>
                </a:lnTo>
                <a:lnTo>
                  <a:pt x="744036" y="8309985"/>
                </a:lnTo>
                <a:lnTo>
                  <a:pt x="0" y="8309985"/>
                </a:lnTo>
                <a:lnTo>
                  <a:pt x="0" y="8289306"/>
                </a:lnTo>
                <a:lnTo>
                  <a:pt x="744036" y="8289306"/>
                </a:lnTo>
                <a:lnTo>
                  <a:pt x="744036" y="7555618"/>
                </a:lnTo>
                <a:lnTo>
                  <a:pt x="0" y="7555618"/>
                </a:lnTo>
                <a:lnTo>
                  <a:pt x="0" y="7534939"/>
                </a:lnTo>
                <a:lnTo>
                  <a:pt x="744036" y="7534939"/>
                </a:lnTo>
                <a:lnTo>
                  <a:pt x="744036" y="6801148"/>
                </a:lnTo>
                <a:lnTo>
                  <a:pt x="0" y="6801148"/>
                </a:lnTo>
                <a:lnTo>
                  <a:pt x="0" y="6780468"/>
                </a:lnTo>
                <a:lnTo>
                  <a:pt x="744036" y="6780468"/>
                </a:lnTo>
                <a:lnTo>
                  <a:pt x="744036" y="6046781"/>
                </a:lnTo>
                <a:lnTo>
                  <a:pt x="0" y="6046781"/>
                </a:lnTo>
                <a:lnTo>
                  <a:pt x="0" y="6026101"/>
                </a:lnTo>
                <a:lnTo>
                  <a:pt x="744036" y="6026101"/>
                </a:lnTo>
                <a:lnTo>
                  <a:pt x="744036" y="5291186"/>
                </a:lnTo>
                <a:lnTo>
                  <a:pt x="0" y="5291186"/>
                </a:lnTo>
                <a:lnTo>
                  <a:pt x="0" y="5270506"/>
                </a:lnTo>
                <a:lnTo>
                  <a:pt x="744036" y="5270506"/>
                </a:lnTo>
                <a:lnTo>
                  <a:pt x="744036" y="4536832"/>
                </a:lnTo>
                <a:lnTo>
                  <a:pt x="0" y="4536832"/>
                </a:lnTo>
                <a:lnTo>
                  <a:pt x="0" y="4516155"/>
                </a:lnTo>
                <a:lnTo>
                  <a:pt x="744036" y="4516155"/>
                </a:lnTo>
                <a:lnTo>
                  <a:pt x="744036" y="3782360"/>
                </a:lnTo>
                <a:lnTo>
                  <a:pt x="0" y="3782360"/>
                </a:lnTo>
                <a:lnTo>
                  <a:pt x="0" y="3761681"/>
                </a:lnTo>
                <a:lnTo>
                  <a:pt x="744036" y="3761681"/>
                </a:lnTo>
                <a:lnTo>
                  <a:pt x="744036" y="3027997"/>
                </a:lnTo>
                <a:lnTo>
                  <a:pt x="0" y="3027997"/>
                </a:lnTo>
                <a:lnTo>
                  <a:pt x="0" y="3007317"/>
                </a:lnTo>
                <a:lnTo>
                  <a:pt x="744036" y="3007317"/>
                </a:lnTo>
                <a:lnTo>
                  <a:pt x="744036" y="2273524"/>
                </a:lnTo>
                <a:lnTo>
                  <a:pt x="0" y="2273524"/>
                </a:lnTo>
                <a:lnTo>
                  <a:pt x="0" y="2252845"/>
                </a:lnTo>
                <a:lnTo>
                  <a:pt x="744036" y="2252845"/>
                </a:lnTo>
                <a:lnTo>
                  <a:pt x="744036" y="1519171"/>
                </a:lnTo>
                <a:lnTo>
                  <a:pt x="0" y="1519171"/>
                </a:lnTo>
                <a:lnTo>
                  <a:pt x="0" y="1498492"/>
                </a:lnTo>
                <a:lnTo>
                  <a:pt x="744036" y="1498492"/>
                </a:lnTo>
                <a:lnTo>
                  <a:pt x="744036" y="764700"/>
                </a:lnTo>
                <a:lnTo>
                  <a:pt x="0" y="764700"/>
                </a:lnTo>
                <a:lnTo>
                  <a:pt x="0" y="744021"/>
                </a:lnTo>
                <a:lnTo>
                  <a:pt x="744036" y="744021"/>
                </a:lnTo>
                <a:close/>
              </a:path>
            </a:pathLst>
          </a:custGeom>
          <a:solidFill>
            <a:schemeClr val="accent6"/>
          </a:solidFill>
          <a:ln w="12927" cap="flat">
            <a:noFill/>
            <a:prstDash val="solid"/>
            <a:miter/>
          </a:ln>
        </p:spPr>
        <p:txBody>
          <a:bodyPr rtlCol="0" anchor="ctr"/>
          <a:lstStyle/>
          <a:p>
            <a:endParaRPr lang="en-US">
              <a:latin typeface="Raleway" pitchFamily="2" charset="0"/>
            </a:endParaRPr>
          </a:p>
        </p:txBody>
      </p:sp>
      <p:grpSp>
        <p:nvGrpSpPr>
          <p:cNvPr id="4" name="Group 3">
            <a:extLst>
              <a:ext uri="{FF2B5EF4-FFF2-40B4-BE49-F238E27FC236}">
                <a16:creationId xmlns:a16="http://schemas.microsoft.com/office/drawing/2014/main" id="{E5731C36-5791-6E28-F11C-737B8C7CF93F}"/>
              </a:ext>
            </a:extLst>
          </p:cNvPr>
          <p:cNvGrpSpPr/>
          <p:nvPr/>
        </p:nvGrpSpPr>
        <p:grpSpPr>
          <a:xfrm>
            <a:off x="14492587" y="3656902"/>
            <a:ext cx="11088229" cy="8776673"/>
            <a:chOff x="18596217" y="9100042"/>
            <a:chExt cx="5061074" cy="4005995"/>
          </a:xfrm>
        </p:grpSpPr>
        <p:sp>
          <p:nvSpPr>
            <p:cNvPr id="5" name="Freeform 9">
              <a:extLst>
                <a:ext uri="{FF2B5EF4-FFF2-40B4-BE49-F238E27FC236}">
                  <a16:creationId xmlns:a16="http://schemas.microsoft.com/office/drawing/2014/main" id="{F8C7E756-DDD3-E5F1-F560-010A047DAC6C}"/>
                </a:ext>
              </a:extLst>
            </p:cNvPr>
            <p:cNvSpPr>
              <a:spLocks noChangeArrowheads="1"/>
            </p:cNvSpPr>
            <p:nvPr/>
          </p:nvSpPr>
          <p:spPr bwMode="auto">
            <a:xfrm>
              <a:off x="18596217" y="9100042"/>
              <a:ext cx="5061074" cy="3027854"/>
            </a:xfrm>
            <a:custGeom>
              <a:avLst/>
              <a:gdLst>
                <a:gd name="T0" fmla="*/ 3948 w 4060"/>
                <a:gd name="T1" fmla="*/ 0 h 2430"/>
                <a:gd name="T2" fmla="*/ 118 w 4060"/>
                <a:gd name="T3" fmla="*/ 0 h 2430"/>
                <a:gd name="T4" fmla="*/ 118 w 4060"/>
                <a:gd name="T5" fmla="*/ 0 h 2430"/>
                <a:gd name="T6" fmla="*/ 0 w 4060"/>
                <a:gd name="T7" fmla="*/ 118 h 2430"/>
                <a:gd name="T8" fmla="*/ 0 w 4060"/>
                <a:gd name="T9" fmla="*/ 2429 h 2430"/>
                <a:gd name="T10" fmla="*/ 4059 w 4060"/>
                <a:gd name="T11" fmla="*/ 2429 h 2430"/>
                <a:gd name="T12" fmla="*/ 4059 w 4060"/>
                <a:gd name="T13" fmla="*/ 111 h 2430"/>
                <a:gd name="T14" fmla="*/ 4059 w 4060"/>
                <a:gd name="T15" fmla="*/ 111 h 2430"/>
                <a:gd name="T16" fmla="*/ 3948 w 4060"/>
                <a:gd name="T17" fmla="*/ 0 h 2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0" h="2430">
                  <a:moveTo>
                    <a:pt x="3948" y="0"/>
                  </a:moveTo>
                  <a:lnTo>
                    <a:pt x="118" y="0"/>
                  </a:lnTo>
                  <a:lnTo>
                    <a:pt x="118" y="0"/>
                  </a:lnTo>
                  <a:cubicBezTo>
                    <a:pt x="53" y="0"/>
                    <a:pt x="0" y="54"/>
                    <a:pt x="0" y="118"/>
                  </a:cubicBezTo>
                  <a:lnTo>
                    <a:pt x="0" y="2429"/>
                  </a:lnTo>
                  <a:lnTo>
                    <a:pt x="4059" y="2429"/>
                  </a:lnTo>
                  <a:lnTo>
                    <a:pt x="4059" y="111"/>
                  </a:lnTo>
                  <a:lnTo>
                    <a:pt x="4059" y="111"/>
                  </a:lnTo>
                  <a:cubicBezTo>
                    <a:pt x="4059" y="50"/>
                    <a:pt x="4009" y="0"/>
                    <a:pt x="3948" y="0"/>
                  </a:cubicBezTo>
                </a:path>
              </a:pathLst>
            </a:custGeom>
            <a:solidFill>
              <a:srgbClr val="02020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6" name="Freeform 10">
              <a:extLst>
                <a:ext uri="{FF2B5EF4-FFF2-40B4-BE49-F238E27FC236}">
                  <a16:creationId xmlns:a16="http://schemas.microsoft.com/office/drawing/2014/main" id="{E6EB2F6C-F79A-026E-C7C2-0240724107F6}"/>
                </a:ext>
              </a:extLst>
            </p:cNvPr>
            <p:cNvSpPr>
              <a:spLocks noChangeArrowheads="1"/>
            </p:cNvSpPr>
            <p:nvPr/>
          </p:nvSpPr>
          <p:spPr bwMode="auto">
            <a:xfrm>
              <a:off x="18794046" y="9281385"/>
              <a:ext cx="4670914" cy="2560760"/>
            </a:xfrm>
            <a:custGeom>
              <a:avLst/>
              <a:gdLst>
                <a:gd name="T0" fmla="*/ 0 w 3747"/>
                <a:gd name="T1" fmla="*/ 2055 h 2056"/>
                <a:gd name="T2" fmla="*/ 3746 w 3747"/>
                <a:gd name="T3" fmla="*/ 2055 h 2056"/>
                <a:gd name="T4" fmla="*/ 3746 w 3747"/>
                <a:gd name="T5" fmla="*/ 0 h 2056"/>
                <a:gd name="T6" fmla="*/ 0 w 3747"/>
                <a:gd name="T7" fmla="*/ 0 h 2056"/>
                <a:gd name="T8" fmla="*/ 0 w 3747"/>
                <a:gd name="T9" fmla="*/ 2055 h 2056"/>
              </a:gdLst>
              <a:ahLst/>
              <a:cxnLst>
                <a:cxn ang="0">
                  <a:pos x="T0" y="T1"/>
                </a:cxn>
                <a:cxn ang="0">
                  <a:pos x="T2" y="T3"/>
                </a:cxn>
                <a:cxn ang="0">
                  <a:pos x="T4" y="T5"/>
                </a:cxn>
                <a:cxn ang="0">
                  <a:pos x="T6" y="T7"/>
                </a:cxn>
                <a:cxn ang="0">
                  <a:pos x="T8" y="T9"/>
                </a:cxn>
              </a:cxnLst>
              <a:rect l="0" t="0" r="r" b="b"/>
              <a:pathLst>
                <a:path w="3747" h="2056">
                  <a:moveTo>
                    <a:pt x="0" y="2055"/>
                  </a:moveTo>
                  <a:lnTo>
                    <a:pt x="3746" y="2055"/>
                  </a:lnTo>
                  <a:lnTo>
                    <a:pt x="3746" y="0"/>
                  </a:lnTo>
                  <a:lnTo>
                    <a:pt x="0" y="0"/>
                  </a:lnTo>
                  <a:lnTo>
                    <a:pt x="0" y="2055"/>
                  </a:lnTo>
                </a:path>
              </a:pathLst>
            </a:custGeom>
            <a:solidFill>
              <a:srgbClr val="EBDD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7" name="Freeform 11">
              <a:extLst>
                <a:ext uri="{FF2B5EF4-FFF2-40B4-BE49-F238E27FC236}">
                  <a16:creationId xmlns:a16="http://schemas.microsoft.com/office/drawing/2014/main" id="{9F81B749-DA08-B36D-3960-269B7E6418C1}"/>
                </a:ext>
              </a:extLst>
            </p:cNvPr>
            <p:cNvSpPr>
              <a:spLocks noChangeArrowheads="1"/>
            </p:cNvSpPr>
            <p:nvPr/>
          </p:nvSpPr>
          <p:spPr bwMode="auto">
            <a:xfrm>
              <a:off x="18596217" y="12127893"/>
              <a:ext cx="5061074" cy="461595"/>
            </a:xfrm>
            <a:custGeom>
              <a:avLst/>
              <a:gdLst>
                <a:gd name="T0" fmla="*/ 0 w 4060"/>
                <a:gd name="T1" fmla="*/ 0 h 371"/>
                <a:gd name="T2" fmla="*/ 0 w 4060"/>
                <a:gd name="T3" fmla="*/ 266 h 371"/>
                <a:gd name="T4" fmla="*/ 0 w 4060"/>
                <a:gd name="T5" fmla="*/ 266 h 371"/>
                <a:gd name="T6" fmla="*/ 104 w 4060"/>
                <a:gd name="T7" fmla="*/ 370 h 371"/>
                <a:gd name="T8" fmla="*/ 1554 w 4060"/>
                <a:gd name="T9" fmla="*/ 370 h 371"/>
                <a:gd name="T10" fmla="*/ 1568 w 4060"/>
                <a:gd name="T11" fmla="*/ 370 h 371"/>
                <a:gd name="T12" fmla="*/ 2486 w 4060"/>
                <a:gd name="T13" fmla="*/ 370 h 371"/>
                <a:gd name="T14" fmla="*/ 2570 w 4060"/>
                <a:gd name="T15" fmla="*/ 370 h 371"/>
                <a:gd name="T16" fmla="*/ 3952 w 4060"/>
                <a:gd name="T17" fmla="*/ 370 h 371"/>
                <a:gd name="T18" fmla="*/ 3952 w 4060"/>
                <a:gd name="T19" fmla="*/ 370 h 371"/>
                <a:gd name="T20" fmla="*/ 4059 w 4060"/>
                <a:gd name="T21" fmla="*/ 263 h 371"/>
                <a:gd name="T22" fmla="*/ 4059 w 4060"/>
                <a:gd name="T23" fmla="*/ 0 h 371"/>
                <a:gd name="T24" fmla="*/ 0 w 4060"/>
                <a:gd name="T25"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60" h="371">
                  <a:moveTo>
                    <a:pt x="0" y="0"/>
                  </a:moveTo>
                  <a:lnTo>
                    <a:pt x="0" y="266"/>
                  </a:lnTo>
                  <a:lnTo>
                    <a:pt x="0" y="266"/>
                  </a:lnTo>
                  <a:cubicBezTo>
                    <a:pt x="0" y="324"/>
                    <a:pt x="47" y="370"/>
                    <a:pt x="104" y="370"/>
                  </a:cubicBezTo>
                  <a:lnTo>
                    <a:pt x="1554" y="370"/>
                  </a:lnTo>
                  <a:lnTo>
                    <a:pt x="1568" y="370"/>
                  </a:lnTo>
                  <a:lnTo>
                    <a:pt x="2486" y="370"/>
                  </a:lnTo>
                  <a:lnTo>
                    <a:pt x="2570" y="370"/>
                  </a:lnTo>
                  <a:lnTo>
                    <a:pt x="3952" y="370"/>
                  </a:lnTo>
                  <a:lnTo>
                    <a:pt x="3952" y="370"/>
                  </a:lnTo>
                  <a:cubicBezTo>
                    <a:pt x="4011" y="370"/>
                    <a:pt x="4059" y="323"/>
                    <a:pt x="4059" y="263"/>
                  </a:cubicBezTo>
                  <a:lnTo>
                    <a:pt x="4059" y="0"/>
                  </a:lnTo>
                  <a:lnTo>
                    <a:pt x="0" y="0"/>
                  </a:lnTo>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9" name="Freeform 12">
              <a:extLst>
                <a:ext uri="{FF2B5EF4-FFF2-40B4-BE49-F238E27FC236}">
                  <a16:creationId xmlns:a16="http://schemas.microsoft.com/office/drawing/2014/main" id="{C2A4BE7D-E291-78F5-C98C-D6F6998826BE}"/>
                </a:ext>
              </a:extLst>
            </p:cNvPr>
            <p:cNvSpPr>
              <a:spLocks noChangeArrowheads="1"/>
            </p:cNvSpPr>
            <p:nvPr/>
          </p:nvSpPr>
          <p:spPr bwMode="auto">
            <a:xfrm>
              <a:off x="21058064" y="12292749"/>
              <a:ext cx="137381" cy="131884"/>
            </a:xfrm>
            <a:custGeom>
              <a:avLst/>
              <a:gdLst>
                <a:gd name="T0" fmla="*/ 55 w 109"/>
                <a:gd name="T1" fmla="*/ 0 h 108"/>
                <a:gd name="T2" fmla="*/ 55 w 109"/>
                <a:gd name="T3" fmla="*/ 0 h 108"/>
                <a:gd name="T4" fmla="*/ 0 w 109"/>
                <a:gd name="T5" fmla="*/ 54 h 108"/>
                <a:gd name="T6" fmla="*/ 0 w 109"/>
                <a:gd name="T7" fmla="*/ 54 h 108"/>
                <a:gd name="T8" fmla="*/ 55 w 109"/>
                <a:gd name="T9" fmla="*/ 107 h 108"/>
                <a:gd name="T10" fmla="*/ 55 w 109"/>
                <a:gd name="T11" fmla="*/ 107 h 108"/>
                <a:gd name="T12" fmla="*/ 108 w 109"/>
                <a:gd name="T13" fmla="*/ 54 h 108"/>
                <a:gd name="T14" fmla="*/ 108 w 109"/>
                <a:gd name="T15" fmla="*/ 54 h 108"/>
                <a:gd name="T16" fmla="*/ 55 w 109"/>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08">
                  <a:moveTo>
                    <a:pt x="55" y="0"/>
                  </a:moveTo>
                  <a:lnTo>
                    <a:pt x="55" y="0"/>
                  </a:lnTo>
                  <a:cubicBezTo>
                    <a:pt x="24" y="0"/>
                    <a:pt x="0" y="24"/>
                    <a:pt x="0" y="54"/>
                  </a:cubicBezTo>
                  <a:lnTo>
                    <a:pt x="0" y="54"/>
                  </a:lnTo>
                  <a:cubicBezTo>
                    <a:pt x="0" y="83"/>
                    <a:pt x="24" y="107"/>
                    <a:pt x="55" y="107"/>
                  </a:cubicBezTo>
                  <a:lnTo>
                    <a:pt x="55" y="107"/>
                  </a:lnTo>
                  <a:cubicBezTo>
                    <a:pt x="84" y="107"/>
                    <a:pt x="108" y="83"/>
                    <a:pt x="108" y="54"/>
                  </a:cubicBezTo>
                  <a:lnTo>
                    <a:pt x="108" y="54"/>
                  </a:lnTo>
                  <a:cubicBezTo>
                    <a:pt x="108" y="24"/>
                    <a:pt x="84" y="0"/>
                    <a:pt x="55" y="0"/>
                  </a:cubicBezTo>
                </a:path>
              </a:pathLst>
            </a:custGeom>
            <a:solidFill>
              <a:srgbClr val="02020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10" name="Freeform 13">
              <a:extLst>
                <a:ext uri="{FF2B5EF4-FFF2-40B4-BE49-F238E27FC236}">
                  <a16:creationId xmlns:a16="http://schemas.microsoft.com/office/drawing/2014/main" id="{C5CB5317-DB70-BD97-7042-31C4FFE43873}"/>
                </a:ext>
              </a:extLst>
            </p:cNvPr>
            <p:cNvSpPr>
              <a:spLocks noChangeArrowheads="1"/>
            </p:cNvSpPr>
            <p:nvPr/>
          </p:nvSpPr>
          <p:spPr bwMode="auto">
            <a:xfrm>
              <a:off x="20277747" y="12589490"/>
              <a:ext cx="1687026" cy="516547"/>
            </a:xfrm>
            <a:custGeom>
              <a:avLst/>
              <a:gdLst>
                <a:gd name="T0" fmla="*/ 728 w 1354"/>
                <a:gd name="T1" fmla="*/ 411 h 413"/>
                <a:gd name="T2" fmla="*/ 1353 w 1354"/>
                <a:gd name="T3" fmla="*/ 410 h 413"/>
                <a:gd name="T4" fmla="*/ 1353 w 1354"/>
                <a:gd name="T5" fmla="*/ 410 h 413"/>
                <a:gd name="T6" fmla="*/ 1353 w 1354"/>
                <a:gd name="T7" fmla="*/ 410 h 413"/>
                <a:gd name="T8" fmla="*/ 1320 w 1354"/>
                <a:gd name="T9" fmla="*/ 371 h 413"/>
                <a:gd name="T10" fmla="*/ 1320 w 1354"/>
                <a:gd name="T11" fmla="*/ 371 h 413"/>
                <a:gd name="T12" fmla="*/ 1247 w 1354"/>
                <a:gd name="T13" fmla="*/ 361 h 413"/>
                <a:gd name="T14" fmla="*/ 1247 w 1354"/>
                <a:gd name="T15" fmla="*/ 361 h 413"/>
                <a:gd name="T16" fmla="*/ 1218 w 1354"/>
                <a:gd name="T17" fmla="*/ 358 h 413"/>
                <a:gd name="T18" fmla="*/ 1218 w 1354"/>
                <a:gd name="T19" fmla="*/ 358 h 413"/>
                <a:gd name="T20" fmla="*/ 1195 w 1354"/>
                <a:gd name="T21" fmla="*/ 337 h 413"/>
                <a:gd name="T22" fmla="*/ 1140 w 1354"/>
                <a:gd name="T23" fmla="*/ 0 h 413"/>
                <a:gd name="T24" fmla="*/ 717 w 1354"/>
                <a:gd name="T25" fmla="*/ 0 h 413"/>
                <a:gd name="T26" fmla="*/ 636 w 1354"/>
                <a:gd name="T27" fmla="*/ 0 h 413"/>
                <a:gd name="T28" fmla="*/ 212 w 1354"/>
                <a:gd name="T29" fmla="*/ 0 h 413"/>
                <a:gd name="T30" fmla="*/ 158 w 1354"/>
                <a:gd name="T31" fmla="*/ 337 h 413"/>
                <a:gd name="T32" fmla="*/ 158 w 1354"/>
                <a:gd name="T33" fmla="*/ 337 h 413"/>
                <a:gd name="T34" fmla="*/ 134 w 1354"/>
                <a:gd name="T35" fmla="*/ 358 h 413"/>
                <a:gd name="T36" fmla="*/ 134 w 1354"/>
                <a:gd name="T37" fmla="*/ 358 h 413"/>
                <a:gd name="T38" fmla="*/ 105 w 1354"/>
                <a:gd name="T39" fmla="*/ 361 h 413"/>
                <a:gd name="T40" fmla="*/ 105 w 1354"/>
                <a:gd name="T41" fmla="*/ 361 h 413"/>
                <a:gd name="T42" fmla="*/ 33 w 1354"/>
                <a:gd name="T43" fmla="*/ 371 h 413"/>
                <a:gd name="T44" fmla="*/ 33 w 1354"/>
                <a:gd name="T45" fmla="*/ 371 h 413"/>
                <a:gd name="T46" fmla="*/ 0 w 1354"/>
                <a:gd name="T47" fmla="*/ 410 h 413"/>
                <a:gd name="T48" fmla="*/ 0 w 1354"/>
                <a:gd name="T49" fmla="*/ 410 h 413"/>
                <a:gd name="T50" fmla="*/ 625 w 1354"/>
                <a:gd name="T51" fmla="*/ 411 h 413"/>
                <a:gd name="T52" fmla="*/ 625 w 1354"/>
                <a:gd name="T53" fmla="*/ 412 h 413"/>
                <a:gd name="T54" fmla="*/ 676 w 1354"/>
                <a:gd name="T55" fmla="*/ 411 h 413"/>
                <a:gd name="T56" fmla="*/ 728 w 1354"/>
                <a:gd name="T57" fmla="*/ 412 h 413"/>
                <a:gd name="T58" fmla="*/ 728 w 1354"/>
                <a:gd name="T59" fmla="*/ 411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54" h="413">
                  <a:moveTo>
                    <a:pt x="728" y="411"/>
                  </a:moveTo>
                  <a:lnTo>
                    <a:pt x="1353" y="410"/>
                  </a:lnTo>
                  <a:lnTo>
                    <a:pt x="1353" y="410"/>
                  </a:lnTo>
                  <a:lnTo>
                    <a:pt x="1353" y="410"/>
                  </a:lnTo>
                  <a:cubicBezTo>
                    <a:pt x="1352" y="391"/>
                    <a:pt x="1338" y="376"/>
                    <a:pt x="1320" y="371"/>
                  </a:cubicBezTo>
                  <a:lnTo>
                    <a:pt x="1320" y="371"/>
                  </a:lnTo>
                  <a:cubicBezTo>
                    <a:pt x="1299" y="367"/>
                    <a:pt x="1271" y="363"/>
                    <a:pt x="1247" y="361"/>
                  </a:cubicBezTo>
                  <a:lnTo>
                    <a:pt x="1247" y="361"/>
                  </a:lnTo>
                  <a:cubicBezTo>
                    <a:pt x="1236" y="360"/>
                    <a:pt x="1227" y="359"/>
                    <a:pt x="1218" y="358"/>
                  </a:cubicBezTo>
                  <a:lnTo>
                    <a:pt x="1218" y="358"/>
                  </a:lnTo>
                  <a:cubicBezTo>
                    <a:pt x="1207" y="358"/>
                    <a:pt x="1197" y="348"/>
                    <a:pt x="1195" y="337"/>
                  </a:cubicBezTo>
                  <a:lnTo>
                    <a:pt x="1140" y="0"/>
                  </a:lnTo>
                  <a:lnTo>
                    <a:pt x="717" y="0"/>
                  </a:lnTo>
                  <a:lnTo>
                    <a:pt x="636" y="0"/>
                  </a:lnTo>
                  <a:lnTo>
                    <a:pt x="212" y="0"/>
                  </a:lnTo>
                  <a:lnTo>
                    <a:pt x="158" y="337"/>
                  </a:lnTo>
                  <a:lnTo>
                    <a:pt x="158" y="337"/>
                  </a:lnTo>
                  <a:cubicBezTo>
                    <a:pt x="156" y="348"/>
                    <a:pt x="146" y="358"/>
                    <a:pt x="134" y="358"/>
                  </a:cubicBezTo>
                  <a:lnTo>
                    <a:pt x="134" y="358"/>
                  </a:lnTo>
                  <a:cubicBezTo>
                    <a:pt x="126" y="359"/>
                    <a:pt x="116" y="360"/>
                    <a:pt x="105" y="361"/>
                  </a:cubicBezTo>
                  <a:lnTo>
                    <a:pt x="105" y="361"/>
                  </a:lnTo>
                  <a:cubicBezTo>
                    <a:pt x="81" y="363"/>
                    <a:pt x="54" y="367"/>
                    <a:pt x="33" y="371"/>
                  </a:cubicBezTo>
                  <a:lnTo>
                    <a:pt x="33" y="371"/>
                  </a:lnTo>
                  <a:cubicBezTo>
                    <a:pt x="15" y="376"/>
                    <a:pt x="1" y="391"/>
                    <a:pt x="0" y="410"/>
                  </a:cubicBezTo>
                  <a:lnTo>
                    <a:pt x="0" y="410"/>
                  </a:lnTo>
                  <a:lnTo>
                    <a:pt x="625" y="411"/>
                  </a:lnTo>
                  <a:lnTo>
                    <a:pt x="625" y="412"/>
                  </a:lnTo>
                  <a:lnTo>
                    <a:pt x="676" y="411"/>
                  </a:lnTo>
                  <a:lnTo>
                    <a:pt x="728" y="412"/>
                  </a:lnTo>
                  <a:lnTo>
                    <a:pt x="728" y="411"/>
                  </a:lnTo>
                </a:path>
              </a:pathLst>
            </a:custGeom>
            <a:solidFill>
              <a:srgbClr val="ACAFB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sp>
          <p:nvSpPr>
            <p:cNvPr id="11" name="Freeform 14">
              <a:extLst>
                <a:ext uri="{FF2B5EF4-FFF2-40B4-BE49-F238E27FC236}">
                  <a16:creationId xmlns:a16="http://schemas.microsoft.com/office/drawing/2014/main" id="{384A56B0-9CD8-82DE-F998-0D3441D39CB9}"/>
                </a:ext>
              </a:extLst>
            </p:cNvPr>
            <p:cNvSpPr>
              <a:spLocks noChangeArrowheads="1"/>
            </p:cNvSpPr>
            <p:nvPr/>
          </p:nvSpPr>
          <p:spPr bwMode="auto">
            <a:xfrm>
              <a:off x="20541517" y="12589490"/>
              <a:ext cx="1225429" cy="401147"/>
            </a:xfrm>
            <a:custGeom>
              <a:avLst/>
              <a:gdLst>
                <a:gd name="T0" fmla="*/ 929 w 982"/>
                <a:gd name="T1" fmla="*/ 0 h 323"/>
                <a:gd name="T2" fmla="*/ 506 w 982"/>
                <a:gd name="T3" fmla="*/ 0 h 323"/>
                <a:gd name="T4" fmla="*/ 425 w 982"/>
                <a:gd name="T5" fmla="*/ 0 h 323"/>
                <a:gd name="T6" fmla="*/ 1 w 982"/>
                <a:gd name="T7" fmla="*/ 0 h 323"/>
                <a:gd name="T8" fmla="*/ 0 w 982"/>
                <a:gd name="T9" fmla="*/ 7 h 323"/>
                <a:gd name="T10" fmla="*/ 981 w 982"/>
                <a:gd name="T11" fmla="*/ 322 h 323"/>
                <a:gd name="T12" fmla="*/ 929 w 982"/>
                <a:gd name="T13" fmla="*/ 0 h 323"/>
              </a:gdLst>
              <a:ahLst/>
              <a:cxnLst>
                <a:cxn ang="0">
                  <a:pos x="T0" y="T1"/>
                </a:cxn>
                <a:cxn ang="0">
                  <a:pos x="T2" y="T3"/>
                </a:cxn>
                <a:cxn ang="0">
                  <a:pos x="T4" y="T5"/>
                </a:cxn>
                <a:cxn ang="0">
                  <a:pos x="T6" y="T7"/>
                </a:cxn>
                <a:cxn ang="0">
                  <a:pos x="T8" y="T9"/>
                </a:cxn>
                <a:cxn ang="0">
                  <a:pos x="T10" y="T11"/>
                </a:cxn>
                <a:cxn ang="0">
                  <a:pos x="T12" y="T13"/>
                </a:cxn>
              </a:cxnLst>
              <a:rect l="0" t="0" r="r" b="b"/>
              <a:pathLst>
                <a:path w="982" h="323">
                  <a:moveTo>
                    <a:pt x="929" y="0"/>
                  </a:moveTo>
                  <a:lnTo>
                    <a:pt x="506" y="0"/>
                  </a:lnTo>
                  <a:lnTo>
                    <a:pt x="425" y="0"/>
                  </a:lnTo>
                  <a:lnTo>
                    <a:pt x="1" y="0"/>
                  </a:lnTo>
                  <a:lnTo>
                    <a:pt x="0" y="7"/>
                  </a:lnTo>
                  <a:lnTo>
                    <a:pt x="981" y="322"/>
                  </a:lnTo>
                  <a:lnTo>
                    <a:pt x="929" y="0"/>
                  </a:lnTo>
                </a:path>
              </a:pathLst>
            </a:custGeom>
            <a:solidFill>
              <a:srgbClr val="5C5B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b="0" i="0">
                <a:latin typeface="Raleway" pitchFamily="2" charset="0"/>
              </a:endParaRPr>
            </a:p>
          </p:txBody>
        </p:sp>
      </p:grpSp>
      <p:sp>
        <p:nvSpPr>
          <p:cNvPr id="12" name="Picture Placeholder 133">
            <a:extLst>
              <a:ext uri="{FF2B5EF4-FFF2-40B4-BE49-F238E27FC236}">
                <a16:creationId xmlns:a16="http://schemas.microsoft.com/office/drawing/2014/main" id="{48410FE3-6256-E72E-2475-D00389258460}"/>
              </a:ext>
            </a:extLst>
          </p:cNvPr>
          <p:cNvSpPr>
            <a:spLocks noGrp="1"/>
          </p:cNvSpPr>
          <p:nvPr>
            <p:ph type="pic" sz="quarter" idx="24"/>
          </p:nvPr>
        </p:nvSpPr>
        <p:spPr>
          <a:xfrm>
            <a:off x="14928737" y="4054199"/>
            <a:ext cx="10230704" cy="5607602"/>
          </a:xfrm>
          <a:custGeom>
            <a:avLst/>
            <a:gdLst>
              <a:gd name="connsiteX0" fmla="*/ 0 w 4669668"/>
              <a:gd name="connsiteY0" fmla="*/ 0 h 2559515"/>
              <a:gd name="connsiteX1" fmla="*/ 4669668 w 4669668"/>
              <a:gd name="connsiteY1" fmla="*/ 0 h 2559515"/>
              <a:gd name="connsiteX2" fmla="*/ 4669668 w 4669668"/>
              <a:gd name="connsiteY2" fmla="*/ 2559515 h 2559515"/>
              <a:gd name="connsiteX3" fmla="*/ 0 w 4669668"/>
              <a:gd name="connsiteY3" fmla="*/ 2559515 h 2559515"/>
            </a:gdLst>
            <a:ahLst/>
            <a:cxnLst>
              <a:cxn ang="0">
                <a:pos x="connsiteX0" y="connsiteY0"/>
              </a:cxn>
              <a:cxn ang="0">
                <a:pos x="connsiteX1" y="connsiteY1"/>
              </a:cxn>
              <a:cxn ang="0">
                <a:pos x="connsiteX2" y="connsiteY2"/>
              </a:cxn>
              <a:cxn ang="0">
                <a:pos x="connsiteX3" y="connsiteY3"/>
              </a:cxn>
            </a:cxnLst>
            <a:rect l="l" t="t" r="r" b="b"/>
            <a:pathLst>
              <a:path w="4669668" h="2559515">
                <a:moveTo>
                  <a:pt x="0" y="0"/>
                </a:moveTo>
                <a:lnTo>
                  <a:pt x="4669668" y="0"/>
                </a:lnTo>
                <a:lnTo>
                  <a:pt x="4669668" y="2559515"/>
                </a:lnTo>
                <a:lnTo>
                  <a:pt x="0" y="2559515"/>
                </a:lnTo>
                <a:close/>
              </a:path>
            </a:pathLst>
          </a:custGeom>
          <a:solidFill>
            <a:schemeClr val="bg2">
              <a:lumMod val="90000"/>
            </a:schemeClr>
          </a:solidFill>
        </p:spPr>
        <p:txBody>
          <a:bodyPr wrap="square" anchor="ctr">
            <a:noAutofit/>
          </a:bodyPr>
          <a:lstStyle>
            <a:lvl1pPr marL="0" indent="0" algn="ctr">
              <a:buNone/>
              <a:defRPr sz="2400">
                <a:latin typeface="Raleway" pitchFamily="2" charset="0"/>
              </a:defRPr>
            </a:lvl1pPr>
          </a:lstStyle>
          <a:p>
            <a:r>
              <a:rPr lang="en-US"/>
              <a:t>Click icon to add picture</a:t>
            </a:r>
          </a:p>
        </p:txBody>
      </p:sp>
    </p:spTree>
    <p:extLst>
      <p:ext uri="{BB962C8B-B14F-4D97-AF65-F5344CB8AC3E}">
        <p14:creationId xmlns:p14="http://schemas.microsoft.com/office/powerpoint/2010/main" val="9835992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E1F92823-6141-0C98-2A8E-6FAAD052BCC7}"/>
              </a:ext>
            </a:extLst>
          </p:cNvPr>
          <p:cNvSpPr/>
          <p:nvPr/>
        </p:nvSpPr>
        <p:spPr>
          <a:xfrm>
            <a:off x="13154297" y="7825785"/>
            <a:ext cx="7239621" cy="7239621"/>
          </a:xfrm>
          <a:custGeom>
            <a:avLst/>
            <a:gdLst>
              <a:gd name="connsiteX0" fmla="*/ 6041419 w 7239621"/>
              <a:gd name="connsiteY0" fmla="*/ 6041502 h 7239621"/>
              <a:gd name="connsiteX1" fmla="*/ 6041419 w 7239621"/>
              <a:gd name="connsiteY1" fmla="*/ 6628162 h 7239621"/>
              <a:gd name="connsiteX2" fmla="*/ 6628151 w 7239621"/>
              <a:gd name="connsiteY2" fmla="*/ 6628162 h 7239621"/>
              <a:gd name="connsiteX3" fmla="*/ 6628151 w 7239621"/>
              <a:gd name="connsiteY3" fmla="*/ 6041502 h 7239621"/>
              <a:gd name="connsiteX4" fmla="*/ 5438225 w 7239621"/>
              <a:gd name="connsiteY4" fmla="*/ 6041502 h 7239621"/>
              <a:gd name="connsiteX5" fmla="*/ 5438225 w 7239621"/>
              <a:gd name="connsiteY5" fmla="*/ 6628162 h 7239621"/>
              <a:gd name="connsiteX6" fmla="*/ 6024883 w 7239621"/>
              <a:gd name="connsiteY6" fmla="*/ 6628162 h 7239621"/>
              <a:gd name="connsiteX7" fmla="*/ 6024883 w 7239621"/>
              <a:gd name="connsiteY7" fmla="*/ 6041502 h 7239621"/>
              <a:gd name="connsiteX8" fmla="*/ 4834957 w 7239621"/>
              <a:gd name="connsiteY8" fmla="*/ 6041502 h 7239621"/>
              <a:gd name="connsiteX9" fmla="*/ 4834957 w 7239621"/>
              <a:gd name="connsiteY9" fmla="*/ 6628162 h 7239621"/>
              <a:gd name="connsiteX10" fmla="*/ 5421691 w 7239621"/>
              <a:gd name="connsiteY10" fmla="*/ 6628162 h 7239621"/>
              <a:gd name="connsiteX11" fmla="*/ 5421691 w 7239621"/>
              <a:gd name="connsiteY11" fmla="*/ 6041502 h 7239621"/>
              <a:gd name="connsiteX12" fmla="*/ 4231773 w 7239621"/>
              <a:gd name="connsiteY12" fmla="*/ 6041502 h 7239621"/>
              <a:gd name="connsiteX13" fmla="*/ 4231773 w 7239621"/>
              <a:gd name="connsiteY13" fmla="*/ 6628162 h 7239621"/>
              <a:gd name="connsiteX14" fmla="*/ 4818423 w 7239621"/>
              <a:gd name="connsiteY14" fmla="*/ 6628162 h 7239621"/>
              <a:gd name="connsiteX15" fmla="*/ 4818423 w 7239621"/>
              <a:gd name="connsiteY15" fmla="*/ 6041502 h 7239621"/>
              <a:gd name="connsiteX16" fmla="*/ 3628485 w 7239621"/>
              <a:gd name="connsiteY16" fmla="*/ 6041502 h 7239621"/>
              <a:gd name="connsiteX17" fmla="*/ 3628485 w 7239621"/>
              <a:gd name="connsiteY17" fmla="*/ 6628162 h 7239621"/>
              <a:gd name="connsiteX18" fmla="*/ 4215239 w 7239621"/>
              <a:gd name="connsiteY18" fmla="*/ 6628162 h 7239621"/>
              <a:gd name="connsiteX19" fmla="*/ 4215239 w 7239621"/>
              <a:gd name="connsiteY19" fmla="*/ 6041502 h 7239621"/>
              <a:gd name="connsiteX20" fmla="*/ 3025300 w 7239621"/>
              <a:gd name="connsiteY20" fmla="*/ 6041502 h 7239621"/>
              <a:gd name="connsiteX21" fmla="*/ 3025300 w 7239621"/>
              <a:gd name="connsiteY21" fmla="*/ 6628162 h 7239621"/>
              <a:gd name="connsiteX22" fmla="*/ 3611950 w 7239621"/>
              <a:gd name="connsiteY22" fmla="*/ 6628162 h 7239621"/>
              <a:gd name="connsiteX23" fmla="*/ 3611950 w 7239621"/>
              <a:gd name="connsiteY23" fmla="*/ 6041502 h 7239621"/>
              <a:gd name="connsiteX24" fmla="*/ 2421123 w 7239621"/>
              <a:gd name="connsiteY24" fmla="*/ 6041502 h 7239621"/>
              <a:gd name="connsiteX25" fmla="*/ 2421123 w 7239621"/>
              <a:gd name="connsiteY25" fmla="*/ 6628162 h 7239621"/>
              <a:gd name="connsiteX26" fmla="*/ 3008765 w 7239621"/>
              <a:gd name="connsiteY26" fmla="*/ 6628162 h 7239621"/>
              <a:gd name="connsiteX27" fmla="*/ 3008765 w 7239621"/>
              <a:gd name="connsiteY27" fmla="*/ 6041502 h 7239621"/>
              <a:gd name="connsiteX28" fmla="*/ 1817938 w 7239621"/>
              <a:gd name="connsiteY28" fmla="*/ 6041502 h 7239621"/>
              <a:gd name="connsiteX29" fmla="*/ 1817938 w 7239621"/>
              <a:gd name="connsiteY29" fmla="*/ 6628162 h 7239621"/>
              <a:gd name="connsiteX30" fmla="*/ 2404588 w 7239621"/>
              <a:gd name="connsiteY30" fmla="*/ 6628162 h 7239621"/>
              <a:gd name="connsiteX31" fmla="*/ 2404588 w 7239621"/>
              <a:gd name="connsiteY31" fmla="*/ 6041502 h 7239621"/>
              <a:gd name="connsiteX32" fmla="*/ 1214650 w 7239621"/>
              <a:gd name="connsiteY32" fmla="*/ 6041502 h 7239621"/>
              <a:gd name="connsiteX33" fmla="*/ 1214650 w 7239621"/>
              <a:gd name="connsiteY33" fmla="*/ 6628162 h 7239621"/>
              <a:gd name="connsiteX34" fmla="*/ 1801403 w 7239621"/>
              <a:gd name="connsiteY34" fmla="*/ 6628162 h 7239621"/>
              <a:gd name="connsiteX35" fmla="*/ 1801403 w 7239621"/>
              <a:gd name="connsiteY35" fmla="*/ 6041502 h 7239621"/>
              <a:gd name="connsiteX36" fmla="*/ 611468 w 7239621"/>
              <a:gd name="connsiteY36" fmla="*/ 6041502 h 7239621"/>
              <a:gd name="connsiteX37" fmla="*/ 611468 w 7239621"/>
              <a:gd name="connsiteY37" fmla="*/ 6628162 h 7239621"/>
              <a:gd name="connsiteX38" fmla="*/ 1198115 w 7239621"/>
              <a:gd name="connsiteY38" fmla="*/ 6628162 h 7239621"/>
              <a:gd name="connsiteX39" fmla="*/ 1198115 w 7239621"/>
              <a:gd name="connsiteY39" fmla="*/ 6041502 h 7239621"/>
              <a:gd name="connsiteX40" fmla="*/ 6041419 w 7239621"/>
              <a:gd name="connsiteY40" fmla="*/ 5438225 h 7239621"/>
              <a:gd name="connsiteX41" fmla="*/ 6041419 w 7239621"/>
              <a:gd name="connsiteY41" fmla="*/ 6024967 h 7239621"/>
              <a:gd name="connsiteX42" fmla="*/ 6628151 w 7239621"/>
              <a:gd name="connsiteY42" fmla="*/ 6024967 h 7239621"/>
              <a:gd name="connsiteX43" fmla="*/ 6628151 w 7239621"/>
              <a:gd name="connsiteY43" fmla="*/ 5438225 h 7239621"/>
              <a:gd name="connsiteX44" fmla="*/ 5438225 w 7239621"/>
              <a:gd name="connsiteY44" fmla="*/ 5438225 h 7239621"/>
              <a:gd name="connsiteX45" fmla="*/ 5438225 w 7239621"/>
              <a:gd name="connsiteY45" fmla="*/ 6024967 h 7239621"/>
              <a:gd name="connsiteX46" fmla="*/ 6024883 w 7239621"/>
              <a:gd name="connsiteY46" fmla="*/ 6024967 h 7239621"/>
              <a:gd name="connsiteX47" fmla="*/ 6024883 w 7239621"/>
              <a:gd name="connsiteY47" fmla="*/ 5438225 h 7239621"/>
              <a:gd name="connsiteX48" fmla="*/ 4834957 w 7239621"/>
              <a:gd name="connsiteY48" fmla="*/ 5438225 h 7239621"/>
              <a:gd name="connsiteX49" fmla="*/ 4834957 w 7239621"/>
              <a:gd name="connsiteY49" fmla="*/ 6024967 h 7239621"/>
              <a:gd name="connsiteX50" fmla="*/ 5421691 w 7239621"/>
              <a:gd name="connsiteY50" fmla="*/ 6024967 h 7239621"/>
              <a:gd name="connsiteX51" fmla="*/ 5421691 w 7239621"/>
              <a:gd name="connsiteY51" fmla="*/ 5438225 h 7239621"/>
              <a:gd name="connsiteX52" fmla="*/ 4231773 w 7239621"/>
              <a:gd name="connsiteY52" fmla="*/ 5438225 h 7239621"/>
              <a:gd name="connsiteX53" fmla="*/ 4231773 w 7239621"/>
              <a:gd name="connsiteY53" fmla="*/ 6024967 h 7239621"/>
              <a:gd name="connsiteX54" fmla="*/ 4818423 w 7239621"/>
              <a:gd name="connsiteY54" fmla="*/ 6024967 h 7239621"/>
              <a:gd name="connsiteX55" fmla="*/ 4818423 w 7239621"/>
              <a:gd name="connsiteY55" fmla="*/ 5438225 h 7239621"/>
              <a:gd name="connsiteX56" fmla="*/ 3628485 w 7239621"/>
              <a:gd name="connsiteY56" fmla="*/ 5438225 h 7239621"/>
              <a:gd name="connsiteX57" fmla="*/ 3628485 w 7239621"/>
              <a:gd name="connsiteY57" fmla="*/ 6024967 h 7239621"/>
              <a:gd name="connsiteX58" fmla="*/ 4215239 w 7239621"/>
              <a:gd name="connsiteY58" fmla="*/ 6024967 h 7239621"/>
              <a:gd name="connsiteX59" fmla="*/ 4215239 w 7239621"/>
              <a:gd name="connsiteY59" fmla="*/ 5438225 h 7239621"/>
              <a:gd name="connsiteX60" fmla="*/ 3025300 w 7239621"/>
              <a:gd name="connsiteY60" fmla="*/ 5438225 h 7239621"/>
              <a:gd name="connsiteX61" fmla="*/ 3025300 w 7239621"/>
              <a:gd name="connsiteY61" fmla="*/ 6024967 h 7239621"/>
              <a:gd name="connsiteX62" fmla="*/ 3611950 w 7239621"/>
              <a:gd name="connsiteY62" fmla="*/ 6024967 h 7239621"/>
              <a:gd name="connsiteX63" fmla="*/ 3611950 w 7239621"/>
              <a:gd name="connsiteY63" fmla="*/ 5438225 h 7239621"/>
              <a:gd name="connsiteX64" fmla="*/ 2421123 w 7239621"/>
              <a:gd name="connsiteY64" fmla="*/ 5438225 h 7239621"/>
              <a:gd name="connsiteX65" fmla="*/ 2421123 w 7239621"/>
              <a:gd name="connsiteY65" fmla="*/ 6024967 h 7239621"/>
              <a:gd name="connsiteX66" fmla="*/ 3008765 w 7239621"/>
              <a:gd name="connsiteY66" fmla="*/ 6024967 h 7239621"/>
              <a:gd name="connsiteX67" fmla="*/ 3008765 w 7239621"/>
              <a:gd name="connsiteY67" fmla="*/ 5438225 h 7239621"/>
              <a:gd name="connsiteX68" fmla="*/ 1817938 w 7239621"/>
              <a:gd name="connsiteY68" fmla="*/ 5438225 h 7239621"/>
              <a:gd name="connsiteX69" fmla="*/ 1817938 w 7239621"/>
              <a:gd name="connsiteY69" fmla="*/ 6024967 h 7239621"/>
              <a:gd name="connsiteX70" fmla="*/ 2404588 w 7239621"/>
              <a:gd name="connsiteY70" fmla="*/ 6024967 h 7239621"/>
              <a:gd name="connsiteX71" fmla="*/ 2404588 w 7239621"/>
              <a:gd name="connsiteY71" fmla="*/ 5438225 h 7239621"/>
              <a:gd name="connsiteX72" fmla="*/ 1214650 w 7239621"/>
              <a:gd name="connsiteY72" fmla="*/ 5438225 h 7239621"/>
              <a:gd name="connsiteX73" fmla="*/ 1214650 w 7239621"/>
              <a:gd name="connsiteY73" fmla="*/ 6024967 h 7239621"/>
              <a:gd name="connsiteX74" fmla="*/ 1801403 w 7239621"/>
              <a:gd name="connsiteY74" fmla="*/ 6024967 h 7239621"/>
              <a:gd name="connsiteX75" fmla="*/ 1801403 w 7239621"/>
              <a:gd name="connsiteY75" fmla="*/ 5438225 h 7239621"/>
              <a:gd name="connsiteX76" fmla="*/ 611468 w 7239621"/>
              <a:gd name="connsiteY76" fmla="*/ 5438225 h 7239621"/>
              <a:gd name="connsiteX77" fmla="*/ 611468 w 7239621"/>
              <a:gd name="connsiteY77" fmla="*/ 6024967 h 7239621"/>
              <a:gd name="connsiteX78" fmla="*/ 1198115 w 7239621"/>
              <a:gd name="connsiteY78" fmla="*/ 6024967 h 7239621"/>
              <a:gd name="connsiteX79" fmla="*/ 1198115 w 7239621"/>
              <a:gd name="connsiteY79" fmla="*/ 5438225 h 7239621"/>
              <a:gd name="connsiteX80" fmla="*/ 6041419 w 7239621"/>
              <a:gd name="connsiteY80" fmla="*/ 4835030 h 7239621"/>
              <a:gd name="connsiteX81" fmla="*/ 6041419 w 7239621"/>
              <a:gd name="connsiteY81" fmla="*/ 5421690 h 7239621"/>
              <a:gd name="connsiteX82" fmla="*/ 6628151 w 7239621"/>
              <a:gd name="connsiteY82" fmla="*/ 5421690 h 7239621"/>
              <a:gd name="connsiteX83" fmla="*/ 6628151 w 7239621"/>
              <a:gd name="connsiteY83" fmla="*/ 4835030 h 7239621"/>
              <a:gd name="connsiteX84" fmla="*/ 5438225 w 7239621"/>
              <a:gd name="connsiteY84" fmla="*/ 4835030 h 7239621"/>
              <a:gd name="connsiteX85" fmla="*/ 5438225 w 7239621"/>
              <a:gd name="connsiteY85" fmla="*/ 5421690 h 7239621"/>
              <a:gd name="connsiteX86" fmla="*/ 6024883 w 7239621"/>
              <a:gd name="connsiteY86" fmla="*/ 5421690 h 7239621"/>
              <a:gd name="connsiteX87" fmla="*/ 6024883 w 7239621"/>
              <a:gd name="connsiteY87" fmla="*/ 4835030 h 7239621"/>
              <a:gd name="connsiteX88" fmla="*/ 4834957 w 7239621"/>
              <a:gd name="connsiteY88" fmla="*/ 4835030 h 7239621"/>
              <a:gd name="connsiteX89" fmla="*/ 4834957 w 7239621"/>
              <a:gd name="connsiteY89" fmla="*/ 5421690 h 7239621"/>
              <a:gd name="connsiteX90" fmla="*/ 5421691 w 7239621"/>
              <a:gd name="connsiteY90" fmla="*/ 5421690 h 7239621"/>
              <a:gd name="connsiteX91" fmla="*/ 5421691 w 7239621"/>
              <a:gd name="connsiteY91" fmla="*/ 4835030 h 7239621"/>
              <a:gd name="connsiteX92" fmla="*/ 4231773 w 7239621"/>
              <a:gd name="connsiteY92" fmla="*/ 4835030 h 7239621"/>
              <a:gd name="connsiteX93" fmla="*/ 4231773 w 7239621"/>
              <a:gd name="connsiteY93" fmla="*/ 5421690 h 7239621"/>
              <a:gd name="connsiteX94" fmla="*/ 4818423 w 7239621"/>
              <a:gd name="connsiteY94" fmla="*/ 5421690 h 7239621"/>
              <a:gd name="connsiteX95" fmla="*/ 4818423 w 7239621"/>
              <a:gd name="connsiteY95" fmla="*/ 4835030 h 7239621"/>
              <a:gd name="connsiteX96" fmla="*/ 3628485 w 7239621"/>
              <a:gd name="connsiteY96" fmla="*/ 4835030 h 7239621"/>
              <a:gd name="connsiteX97" fmla="*/ 3628485 w 7239621"/>
              <a:gd name="connsiteY97" fmla="*/ 5421690 h 7239621"/>
              <a:gd name="connsiteX98" fmla="*/ 4215239 w 7239621"/>
              <a:gd name="connsiteY98" fmla="*/ 5421690 h 7239621"/>
              <a:gd name="connsiteX99" fmla="*/ 4215239 w 7239621"/>
              <a:gd name="connsiteY99" fmla="*/ 4835030 h 7239621"/>
              <a:gd name="connsiteX100" fmla="*/ 3025300 w 7239621"/>
              <a:gd name="connsiteY100" fmla="*/ 4835030 h 7239621"/>
              <a:gd name="connsiteX101" fmla="*/ 3025300 w 7239621"/>
              <a:gd name="connsiteY101" fmla="*/ 5421690 h 7239621"/>
              <a:gd name="connsiteX102" fmla="*/ 3611950 w 7239621"/>
              <a:gd name="connsiteY102" fmla="*/ 5421690 h 7239621"/>
              <a:gd name="connsiteX103" fmla="*/ 3611950 w 7239621"/>
              <a:gd name="connsiteY103" fmla="*/ 4835030 h 7239621"/>
              <a:gd name="connsiteX104" fmla="*/ 2421123 w 7239621"/>
              <a:gd name="connsiteY104" fmla="*/ 4835030 h 7239621"/>
              <a:gd name="connsiteX105" fmla="*/ 2421123 w 7239621"/>
              <a:gd name="connsiteY105" fmla="*/ 5421690 h 7239621"/>
              <a:gd name="connsiteX106" fmla="*/ 3008765 w 7239621"/>
              <a:gd name="connsiteY106" fmla="*/ 5421690 h 7239621"/>
              <a:gd name="connsiteX107" fmla="*/ 3008765 w 7239621"/>
              <a:gd name="connsiteY107" fmla="*/ 4835030 h 7239621"/>
              <a:gd name="connsiteX108" fmla="*/ 1817938 w 7239621"/>
              <a:gd name="connsiteY108" fmla="*/ 4835030 h 7239621"/>
              <a:gd name="connsiteX109" fmla="*/ 1817938 w 7239621"/>
              <a:gd name="connsiteY109" fmla="*/ 5421690 h 7239621"/>
              <a:gd name="connsiteX110" fmla="*/ 2404588 w 7239621"/>
              <a:gd name="connsiteY110" fmla="*/ 5421690 h 7239621"/>
              <a:gd name="connsiteX111" fmla="*/ 2404588 w 7239621"/>
              <a:gd name="connsiteY111" fmla="*/ 4835030 h 7239621"/>
              <a:gd name="connsiteX112" fmla="*/ 1214650 w 7239621"/>
              <a:gd name="connsiteY112" fmla="*/ 4835030 h 7239621"/>
              <a:gd name="connsiteX113" fmla="*/ 1214650 w 7239621"/>
              <a:gd name="connsiteY113" fmla="*/ 5421690 h 7239621"/>
              <a:gd name="connsiteX114" fmla="*/ 1801403 w 7239621"/>
              <a:gd name="connsiteY114" fmla="*/ 5421690 h 7239621"/>
              <a:gd name="connsiteX115" fmla="*/ 1801403 w 7239621"/>
              <a:gd name="connsiteY115" fmla="*/ 4835030 h 7239621"/>
              <a:gd name="connsiteX116" fmla="*/ 611468 w 7239621"/>
              <a:gd name="connsiteY116" fmla="*/ 4835030 h 7239621"/>
              <a:gd name="connsiteX117" fmla="*/ 611468 w 7239621"/>
              <a:gd name="connsiteY117" fmla="*/ 5421690 h 7239621"/>
              <a:gd name="connsiteX118" fmla="*/ 1198115 w 7239621"/>
              <a:gd name="connsiteY118" fmla="*/ 5421690 h 7239621"/>
              <a:gd name="connsiteX119" fmla="*/ 1198115 w 7239621"/>
              <a:gd name="connsiteY119" fmla="*/ 4835030 h 7239621"/>
              <a:gd name="connsiteX120" fmla="*/ 6041419 w 7239621"/>
              <a:gd name="connsiteY120" fmla="*/ 4230852 h 7239621"/>
              <a:gd name="connsiteX121" fmla="*/ 6041419 w 7239621"/>
              <a:gd name="connsiteY121" fmla="*/ 4818495 h 7239621"/>
              <a:gd name="connsiteX122" fmla="*/ 6628151 w 7239621"/>
              <a:gd name="connsiteY122" fmla="*/ 4818495 h 7239621"/>
              <a:gd name="connsiteX123" fmla="*/ 6628151 w 7239621"/>
              <a:gd name="connsiteY123" fmla="*/ 4230852 h 7239621"/>
              <a:gd name="connsiteX124" fmla="*/ 5438225 w 7239621"/>
              <a:gd name="connsiteY124" fmla="*/ 4230852 h 7239621"/>
              <a:gd name="connsiteX125" fmla="*/ 5438225 w 7239621"/>
              <a:gd name="connsiteY125" fmla="*/ 4818495 h 7239621"/>
              <a:gd name="connsiteX126" fmla="*/ 6024883 w 7239621"/>
              <a:gd name="connsiteY126" fmla="*/ 4818495 h 7239621"/>
              <a:gd name="connsiteX127" fmla="*/ 6024883 w 7239621"/>
              <a:gd name="connsiteY127" fmla="*/ 4230852 h 7239621"/>
              <a:gd name="connsiteX128" fmla="*/ 4834957 w 7239621"/>
              <a:gd name="connsiteY128" fmla="*/ 4230852 h 7239621"/>
              <a:gd name="connsiteX129" fmla="*/ 4834957 w 7239621"/>
              <a:gd name="connsiteY129" fmla="*/ 4818495 h 7239621"/>
              <a:gd name="connsiteX130" fmla="*/ 5421691 w 7239621"/>
              <a:gd name="connsiteY130" fmla="*/ 4818495 h 7239621"/>
              <a:gd name="connsiteX131" fmla="*/ 5421691 w 7239621"/>
              <a:gd name="connsiteY131" fmla="*/ 4230852 h 7239621"/>
              <a:gd name="connsiteX132" fmla="*/ 4231773 w 7239621"/>
              <a:gd name="connsiteY132" fmla="*/ 4230852 h 7239621"/>
              <a:gd name="connsiteX133" fmla="*/ 4231773 w 7239621"/>
              <a:gd name="connsiteY133" fmla="*/ 4818495 h 7239621"/>
              <a:gd name="connsiteX134" fmla="*/ 4818423 w 7239621"/>
              <a:gd name="connsiteY134" fmla="*/ 4818495 h 7239621"/>
              <a:gd name="connsiteX135" fmla="*/ 4818423 w 7239621"/>
              <a:gd name="connsiteY135" fmla="*/ 4230852 h 7239621"/>
              <a:gd name="connsiteX136" fmla="*/ 3628485 w 7239621"/>
              <a:gd name="connsiteY136" fmla="*/ 4230852 h 7239621"/>
              <a:gd name="connsiteX137" fmla="*/ 3628485 w 7239621"/>
              <a:gd name="connsiteY137" fmla="*/ 4818495 h 7239621"/>
              <a:gd name="connsiteX138" fmla="*/ 4215239 w 7239621"/>
              <a:gd name="connsiteY138" fmla="*/ 4818495 h 7239621"/>
              <a:gd name="connsiteX139" fmla="*/ 4215239 w 7239621"/>
              <a:gd name="connsiteY139" fmla="*/ 4230852 h 7239621"/>
              <a:gd name="connsiteX140" fmla="*/ 3025300 w 7239621"/>
              <a:gd name="connsiteY140" fmla="*/ 4230852 h 7239621"/>
              <a:gd name="connsiteX141" fmla="*/ 3025300 w 7239621"/>
              <a:gd name="connsiteY141" fmla="*/ 4818495 h 7239621"/>
              <a:gd name="connsiteX142" fmla="*/ 3611950 w 7239621"/>
              <a:gd name="connsiteY142" fmla="*/ 4818495 h 7239621"/>
              <a:gd name="connsiteX143" fmla="*/ 3611950 w 7239621"/>
              <a:gd name="connsiteY143" fmla="*/ 4230852 h 7239621"/>
              <a:gd name="connsiteX144" fmla="*/ 2421123 w 7239621"/>
              <a:gd name="connsiteY144" fmla="*/ 4230852 h 7239621"/>
              <a:gd name="connsiteX145" fmla="*/ 2421123 w 7239621"/>
              <a:gd name="connsiteY145" fmla="*/ 4818495 h 7239621"/>
              <a:gd name="connsiteX146" fmla="*/ 3008765 w 7239621"/>
              <a:gd name="connsiteY146" fmla="*/ 4818495 h 7239621"/>
              <a:gd name="connsiteX147" fmla="*/ 3008765 w 7239621"/>
              <a:gd name="connsiteY147" fmla="*/ 4230852 h 7239621"/>
              <a:gd name="connsiteX148" fmla="*/ 1817938 w 7239621"/>
              <a:gd name="connsiteY148" fmla="*/ 4230852 h 7239621"/>
              <a:gd name="connsiteX149" fmla="*/ 1817938 w 7239621"/>
              <a:gd name="connsiteY149" fmla="*/ 4818495 h 7239621"/>
              <a:gd name="connsiteX150" fmla="*/ 2404588 w 7239621"/>
              <a:gd name="connsiteY150" fmla="*/ 4818495 h 7239621"/>
              <a:gd name="connsiteX151" fmla="*/ 2404588 w 7239621"/>
              <a:gd name="connsiteY151" fmla="*/ 4230852 h 7239621"/>
              <a:gd name="connsiteX152" fmla="*/ 1214650 w 7239621"/>
              <a:gd name="connsiteY152" fmla="*/ 4230852 h 7239621"/>
              <a:gd name="connsiteX153" fmla="*/ 1214650 w 7239621"/>
              <a:gd name="connsiteY153" fmla="*/ 4818495 h 7239621"/>
              <a:gd name="connsiteX154" fmla="*/ 1801403 w 7239621"/>
              <a:gd name="connsiteY154" fmla="*/ 4818495 h 7239621"/>
              <a:gd name="connsiteX155" fmla="*/ 1801403 w 7239621"/>
              <a:gd name="connsiteY155" fmla="*/ 4230852 h 7239621"/>
              <a:gd name="connsiteX156" fmla="*/ 611468 w 7239621"/>
              <a:gd name="connsiteY156" fmla="*/ 4230852 h 7239621"/>
              <a:gd name="connsiteX157" fmla="*/ 611468 w 7239621"/>
              <a:gd name="connsiteY157" fmla="*/ 4818495 h 7239621"/>
              <a:gd name="connsiteX158" fmla="*/ 1198115 w 7239621"/>
              <a:gd name="connsiteY158" fmla="*/ 4818495 h 7239621"/>
              <a:gd name="connsiteX159" fmla="*/ 1198115 w 7239621"/>
              <a:gd name="connsiteY159" fmla="*/ 4230852 h 7239621"/>
              <a:gd name="connsiteX160" fmla="*/ 6041419 w 7239621"/>
              <a:gd name="connsiteY160" fmla="*/ 3627669 h 7239621"/>
              <a:gd name="connsiteX161" fmla="*/ 6041419 w 7239621"/>
              <a:gd name="connsiteY161" fmla="*/ 4214317 h 7239621"/>
              <a:gd name="connsiteX162" fmla="*/ 6628151 w 7239621"/>
              <a:gd name="connsiteY162" fmla="*/ 4214317 h 7239621"/>
              <a:gd name="connsiteX163" fmla="*/ 6628151 w 7239621"/>
              <a:gd name="connsiteY163" fmla="*/ 3627669 h 7239621"/>
              <a:gd name="connsiteX164" fmla="*/ 5438225 w 7239621"/>
              <a:gd name="connsiteY164" fmla="*/ 3627669 h 7239621"/>
              <a:gd name="connsiteX165" fmla="*/ 5438225 w 7239621"/>
              <a:gd name="connsiteY165" fmla="*/ 4214317 h 7239621"/>
              <a:gd name="connsiteX166" fmla="*/ 6024883 w 7239621"/>
              <a:gd name="connsiteY166" fmla="*/ 4214317 h 7239621"/>
              <a:gd name="connsiteX167" fmla="*/ 6024883 w 7239621"/>
              <a:gd name="connsiteY167" fmla="*/ 3627669 h 7239621"/>
              <a:gd name="connsiteX168" fmla="*/ 4834957 w 7239621"/>
              <a:gd name="connsiteY168" fmla="*/ 3627669 h 7239621"/>
              <a:gd name="connsiteX169" fmla="*/ 4834957 w 7239621"/>
              <a:gd name="connsiteY169" fmla="*/ 4214317 h 7239621"/>
              <a:gd name="connsiteX170" fmla="*/ 5421691 w 7239621"/>
              <a:gd name="connsiteY170" fmla="*/ 4214317 h 7239621"/>
              <a:gd name="connsiteX171" fmla="*/ 5421691 w 7239621"/>
              <a:gd name="connsiteY171" fmla="*/ 3627669 h 7239621"/>
              <a:gd name="connsiteX172" fmla="*/ 4231773 w 7239621"/>
              <a:gd name="connsiteY172" fmla="*/ 3627669 h 7239621"/>
              <a:gd name="connsiteX173" fmla="*/ 4231773 w 7239621"/>
              <a:gd name="connsiteY173" fmla="*/ 4214317 h 7239621"/>
              <a:gd name="connsiteX174" fmla="*/ 4818423 w 7239621"/>
              <a:gd name="connsiteY174" fmla="*/ 4214317 h 7239621"/>
              <a:gd name="connsiteX175" fmla="*/ 4818423 w 7239621"/>
              <a:gd name="connsiteY175" fmla="*/ 3627669 h 7239621"/>
              <a:gd name="connsiteX176" fmla="*/ 3628485 w 7239621"/>
              <a:gd name="connsiteY176" fmla="*/ 3627669 h 7239621"/>
              <a:gd name="connsiteX177" fmla="*/ 3628485 w 7239621"/>
              <a:gd name="connsiteY177" fmla="*/ 4214317 h 7239621"/>
              <a:gd name="connsiteX178" fmla="*/ 4215239 w 7239621"/>
              <a:gd name="connsiteY178" fmla="*/ 4214317 h 7239621"/>
              <a:gd name="connsiteX179" fmla="*/ 4215239 w 7239621"/>
              <a:gd name="connsiteY179" fmla="*/ 3627669 h 7239621"/>
              <a:gd name="connsiteX180" fmla="*/ 3025300 w 7239621"/>
              <a:gd name="connsiteY180" fmla="*/ 3627669 h 7239621"/>
              <a:gd name="connsiteX181" fmla="*/ 3025300 w 7239621"/>
              <a:gd name="connsiteY181" fmla="*/ 4214317 h 7239621"/>
              <a:gd name="connsiteX182" fmla="*/ 3611950 w 7239621"/>
              <a:gd name="connsiteY182" fmla="*/ 4214317 h 7239621"/>
              <a:gd name="connsiteX183" fmla="*/ 3611950 w 7239621"/>
              <a:gd name="connsiteY183" fmla="*/ 3627669 h 7239621"/>
              <a:gd name="connsiteX184" fmla="*/ 2421123 w 7239621"/>
              <a:gd name="connsiteY184" fmla="*/ 3627669 h 7239621"/>
              <a:gd name="connsiteX185" fmla="*/ 2421123 w 7239621"/>
              <a:gd name="connsiteY185" fmla="*/ 4214317 h 7239621"/>
              <a:gd name="connsiteX186" fmla="*/ 3008765 w 7239621"/>
              <a:gd name="connsiteY186" fmla="*/ 4214317 h 7239621"/>
              <a:gd name="connsiteX187" fmla="*/ 3008765 w 7239621"/>
              <a:gd name="connsiteY187" fmla="*/ 3627669 h 7239621"/>
              <a:gd name="connsiteX188" fmla="*/ 1817938 w 7239621"/>
              <a:gd name="connsiteY188" fmla="*/ 3627669 h 7239621"/>
              <a:gd name="connsiteX189" fmla="*/ 1817938 w 7239621"/>
              <a:gd name="connsiteY189" fmla="*/ 4214317 h 7239621"/>
              <a:gd name="connsiteX190" fmla="*/ 2404588 w 7239621"/>
              <a:gd name="connsiteY190" fmla="*/ 4214317 h 7239621"/>
              <a:gd name="connsiteX191" fmla="*/ 2404588 w 7239621"/>
              <a:gd name="connsiteY191" fmla="*/ 3627669 h 7239621"/>
              <a:gd name="connsiteX192" fmla="*/ 1214650 w 7239621"/>
              <a:gd name="connsiteY192" fmla="*/ 3627669 h 7239621"/>
              <a:gd name="connsiteX193" fmla="*/ 1214650 w 7239621"/>
              <a:gd name="connsiteY193" fmla="*/ 4214317 h 7239621"/>
              <a:gd name="connsiteX194" fmla="*/ 1801403 w 7239621"/>
              <a:gd name="connsiteY194" fmla="*/ 4214317 h 7239621"/>
              <a:gd name="connsiteX195" fmla="*/ 1801403 w 7239621"/>
              <a:gd name="connsiteY195" fmla="*/ 3627669 h 7239621"/>
              <a:gd name="connsiteX196" fmla="*/ 611468 w 7239621"/>
              <a:gd name="connsiteY196" fmla="*/ 3627669 h 7239621"/>
              <a:gd name="connsiteX197" fmla="*/ 611468 w 7239621"/>
              <a:gd name="connsiteY197" fmla="*/ 4214317 h 7239621"/>
              <a:gd name="connsiteX198" fmla="*/ 1198115 w 7239621"/>
              <a:gd name="connsiteY198" fmla="*/ 4214317 h 7239621"/>
              <a:gd name="connsiteX199" fmla="*/ 1198115 w 7239621"/>
              <a:gd name="connsiteY199" fmla="*/ 3627669 h 7239621"/>
              <a:gd name="connsiteX200" fmla="*/ 6041419 w 7239621"/>
              <a:gd name="connsiteY200" fmla="*/ 3024390 h 7239621"/>
              <a:gd name="connsiteX201" fmla="*/ 6041419 w 7239621"/>
              <a:gd name="connsiteY201" fmla="*/ 3611133 h 7239621"/>
              <a:gd name="connsiteX202" fmla="*/ 6628151 w 7239621"/>
              <a:gd name="connsiteY202" fmla="*/ 3611133 h 7239621"/>
              <a:gd name="connsiteX203" fmla="*/ 6628151 w 7239621"/>
              <a:gd name="connsiteY203" fmla="*/ 3024390 h 7239621"/>
              <a:gd name="connsiteX204" fmla="*/ 5438225 w 7239621"/>
              <a:gd name="connsiteY204" fmla="*/ 3024390 h 7239621"/>
              <a:gd name="connsiteX205" fmla="*/ 5438225 w 7239621"/>
              <a:gd name="connsiteY205" fmla="*/ 3611133 h 7239621"/>
              <a:gd name="connsiteX206" fmla="*/ 6024883 w 7239621"/>
              <a:gd name="connsiteY206" fmla="*/ 3611133 h 7239621"/>
              <a:gd name="connsiteX207" fmla="*/ 6024883 w 7239621"/>
              <a:gd name="connsiteY207" fmla="*/ 3024390 h 7239621"/>
              <a:gd name="connsiteX208" fmla="*/ 4834957 w 7239621"/>
              <a:gd name="connsiteY208" fmla="*/ 3024390 h 7239621"/>
              <a:gd name="connsiteX209" fmla="*/ 4834957 w 7239621"/>
              <a:gd name="connsiteY209" fmla="*/ 3611133 h 7239621"/>
              <a:gd name="connsiteX210" fmla="*/ 5421691 w 7239621"/>
              <a:gd name="connsiteY210" fmla="*/ 3611133 h 7239621"/>
              <a:gd name="connsiteX211" fmla="*/ 5421691 w 7239621"/>
              <a:gd name="connsiteY211" fmla="*/ 3024390 h 7239621"/>
              <a:gd name="connsiteX212" fmla="*/ 4231773 w 7239621"/>
              <a:gd name="connsiteY212" fmla="*/ 3024390 h 7239621"/>
              <a:gd name="connsiteX213" fmla="*/ 4231773 w 7239621"/>
              <a:gd name="connsiteY213" fmla="*/ 3611133 h 7239621"/>
              <a:gd name="connsiteX214" fmla="*/ 4818423 w 7239621"/>
              <a:gd name="connsiteY214" fmla="*/ 3611133 h 7239621"/>
              <a:gd name="connsiteX215" fmla="*/ 4818423 w 7239621"/>
              <a:gd name="connsiteY215" fmla="*/ 3024390 h 7239621"/>
              <a:gd name="connsiteX216" fmla="*/ 3628485 w 7239621"/>
              <a:gd name="connsiteY216" fmla="*/ 3024390 h 7239621"/>
              <a:gd name="connsiteX217" fmla="*/ 3628485 w 7239621"/>
              <a:gd name="connsiteY217" fmla="*/ 3611133 h 7239621"/>
              <a:gd name="connsiteX218" fmla="*/ 4215239 w 7239621"/>
              <a:gd name="connsiteY218" fmla="*/ 3611133 h 7239621"/>
              <a:gd name="connsiteX219" fmla="*/ 4215239 w 7239621"/>
              <a:gd name="connsiteY219" fmla="*/ 3024390 h 7239621"/>
              <a:gd name="connsiteX220" fmla="*/ 3025300 w 7239621"/>
              <a:gd name="connsiteY220" fmla="*/ 3024390 h 7239621"/>
              <a:gd name="connsiteX221" fmla="*/ 3025300 w 7239621"/>
              <a:gd name="connsiteY221" fmla="*/ 3611133 h 7239621"/>
              <a:gd name="connsiteX222" fmla="*/ 3611950 w 7239621"/>
              <a:gd name="connsiteY222" fmla="*/ 3611133 h 7239621"/>
              <a:gd name="connsiteX223" fmla="*/ 3611950 w 7239621"/>
              <a:gd name="connsiteY223" fmla="*/ 3024390 h 7239621"/>
              <a:gd name="connsiteX224" fmla="*/ 2421123 w 7239621"/>
              <a:gd name="connsiteY224" fmla="*/ 3024390 h 7239621"/>
              <a:gd name="connsiteX225" fmla="*/ 2421123 w 7239621"/>
              <a:gd name="connsiteY225" fmla="*/ 3611133 h 7239621"/>
              <a:gd name="connsiteX226" fmla="*/ 3008765 w 7239621"/>
              <a:gd name="connsiteY226" fmla="*/ 3611133 h 7239621"/>
              <a:gd name="connsiteX227" fmla="*/ 3008765 w 7239621"/>
              <a:gd name="connsiteY227" fmla="*/ 3024390 h 7239621"/>
              <a:gd name="connsiteX228" fmla="*/ 1817938 w 7239621"/>
              <a:gd name="connsiteY228" fmla="*/ 3024390 h 7239621"/>
              <a:gd name="connsiteX229" fmla="*/ 1817938 w 7239621"/>
              <a:gd name="connsiteY229" fmla="*/ 3611133 h 7239621"/>
              <a:gd name="connsiteX230" fmla="*/ 2404588 w 7239621"/>
              <a:gd name="connsiteY230" fmla="*/ 3611133 h 7239621"/>
              <a:gd name="connsiteX231" fmla="*/ 2404588 w 7239621"/>
              <a:gd name="connsiteY231" fmla="*/ 3024390 h 7239621"/>
              <a:gd name="connsiteX232" fmla="*/ 1214650 w 7239621"/>
              <a:gd name="connsiteY232" fmla="*/ 3024390 h 7239621"/>
              <a:gd name="connsiteX233" fmla="*/ 1214650 w 7239621"/>
              <a:gd name="connsiteY233" fmla="*/ 3611133 h 7239621"/>
              <a:gd name="connsiteX234" fmla="*/ 1801403 w 7239621"/>
              <a:gd name="connsiteY234" fmla="*/ 3611133 h 7239621"/>
              <a:gd name="connsiteX235" fmla="*/ 1801403 w 7239621"/>
              <a:gd name="connsiteY235" fmla="*/ 3024390 h 7239621"/>
              <a:gd name="connsiteX236" fmla="*/ 611468 w 7239621"/>
              <a:gd name="connsiteY236" fmla="*/ 3024390 h 7239621"/>
              <a:gd name="connsiteX237" fmla="*/ 611468 w 7239621"/>
              <a:gd name="connsiteY237" fmla="*/ 3611133 h 7239621"/>
              <a:gd name="connsiteX238" fmla="*/ 1198115 w 7239621"/>
              <a:gd name="connsiteY238" fmla="*/ 3611133 h 7239621"/>
              <a:gd name="connsiteX239" fmla="*/ 1198115 w 7239621"/>
              <a:gd name="connsiteY239" fmla="*/ 3024390 h 7239621"/>
              <a:gd name="connsiteX240" fmla="*/ 6041419 w 7239621"/>
              <a:gd name="connsiteY240" fmla="*/ 2421195 h 7239621"/>
              <a:gd name="connsiteX241" fmla="*/ 6041419 w 7239621"/>
              <a:gd name="connsiteY241" fmla="*/ 3007855 h 7239621"/>
              <a:gd name="connsiteX242" fmla="*/ 6628151 w 7239621"/>
              <a:gd name="connsiteY242" fmla="*/ 3007855 h 7239621"/>
              <a:gd name="connsiteX243" fmla="*/ 6628151 w 7239621"/>
              <a:gd name="connsiteY243" fmla="*/ 2421195 h 7239621"/>
              <a:gd name="connsiteX244" fmla="*/ 5438225 w 7239621"/>
              <a:gd name="connsiteY244" fmla="*/ 2421195 h 7239621"/>
              <a:gd name="connsiteX245" fmla="*/ 5438225 w 7239621"/>
              <a:gd name="connsiteY245" fmla="*/ 3007855 h 7239621"/>
              <a:gd name="connsiteX246" fmla="*/ 6024883 w 7239621"/>
              <a:gd name="connsiteY246" fmla="*/ 3007855 h 7239621"/>
              <a:gd name="connsiteX247" fmla="*/ 6024883 w 7239621"/>
              <a:gd name="connsiteY247" fmla="*/ 2421195 h 7239621"/>
              <a:gd name="connsiteX248" fmla="*/ 4834957 w 7239621"/>
              <a:gd name="connsiteY248" fmla="*/ 2421195 h 7239621"/>
              <a:gd name="connsiteX249" fmla="*/ 4834957 w 7239621"/>
              <a:gd name="connsiteY249" fmla="*/ 3007855 h 7239621"/>
              <a:gd name="connsiteX250" fmla="*/ 5421691 w 7239621"/>
              <a:gd name="connsiteY250" fmla="*/ 3007855 h 7239621"/>
              <a:gd name="connsiteX251" fmla="*/ 5421691 w 7239621"/>
              <a:gd name="connsiteY251" fmla="*/ 2421195 h 7239621"/>
              <a:gd name="connsiteX252" fmla="*/ 4231773 w 7239621"/>
              <a:gd name="connsiteY252" fmla="*/ 2421195 h 7239621"/>
              <a:gd name="connsiteX253" fmla="*/ 4231773 w 7239621"/>
              <a:gd name="connsiteY253" fmla="*/ 3007855 h 7239621"/>
              <a:gd name="connsiteX254" fmla="*/ 4818423 w 7239621"/>
              <a:gd name="connsiteY254" fmla="*/ 3007855 h 7239621"/>
              <a:gd name="connsiteX255" fmla="*/ 4818423 w 7239621"/>
              <a:gd name="connsiteY255" fmla="*/ 2421195 h 7239621"/>
              <a:gd name="connsiteX256" fmla="*/ 3628485 w 7239621"/>
              <a:gd name="connsiteY256" fmla="*/ 2421195 h 7239621"/>
              <a:gd name="connsiteX257" fmla="*/ 3628485 w 7239621"/>
              <a:gd name="connsiteY257" fmla="*/ 3007855 h 7239621"/>
              <a:gd name="connsiteX258" fmla="*/ 4215239 w 7239621"/>
              <a:gd name="connsiteY258" fmla="*/ 3007855 h 7239621"/>
              <a:gd name="connsiteX259" fmla="*/ 4215239 w 7239621"/>
              <a:gd name="connsiteY259" fmla="*/ 2421195 h 7239621"/>
              <a:gd name="connsiteX260" fmla="*/ 3025300 w 7239621"/>
              <a:gd name="connsiteY260" fmla="*/ 2421195 h 7239621"/>
              <a:gd name="connsiteX261" fmla="*/ 3025300 w 7239621"/>
              <a:gd name="connsiteY261" fmla="*/ 3007855 h 7239621"/>
              <a:gd name="connsiteX262" fmla="*/ 3611950 w 7239621"/>
              <a:gd name="connsiteY262" fmla="*/ 3007855 h 7239621"/>
              <a:gd name="connsiteX263" fmla="*/ 3611950 w 7239621"/>
              <a:gd name="connsiteY263" fmla="*/ 2421195 h 7239621"/>
              <a:gd name="connsiteX264" fmla="*/ 2421123 w 7239621"/>
              <a:gd name="connsiteY264" fmla="*/ 2421195 h 7239621"/>
              <a:gd name="connsiteX265" fmla="*/ 2421123 w 7239621"/>
              <a:gd name="connsiteY265" fmla="*/ 3007855 h 7239621"/>
              <a:gd name="connsiteX266" fmla="*/ 3008765 w 7239621"/>
              <a:gd name="connsiteY266" fmla="*/ 3007855 h 7239621"/>
              <a:gd name="connsiteX267" fmla="*/ 3008765 w 7239621"/>
              <a:gd name="connsiteY267" fmla="*/ 2421195 h 7239621"/>
              <a:gd name="connsiteX268" fmla="*/ 1817938 w 7239621"/>
              <a:gd name="connsiteY268" fmla="*/ 2421195 h 7239621"/>
              <a:gd name="connsiteX269" fmla="*/ 1817938 w 7239621"/>
              <a:gd name="connsiteY269" fmla="*/ 3007855 h 7239621"/>
              <a:gd name="connsiteX270" fmla="*/ 2404588 w 7239621"/>
              <a:gd name="connsiteY270" fmla="*/ 3007855 h 7239621"/>
              <a:gd name="connsiteX271" fmla="*/ 2404588 w 7239621"/>
              <a:gd name="connsiteY271" fmla="*/ 2421195 h 7239621"/>
              <a:gd name="connsiteX272" fmla="*/ 1214650 w 7239621"/>
              <a:gd name="connsiteY272" fmla="*/ 2421195 h 7239621"/>
              <a:gd name="connsiteX273" fmla="*/ 1214650 w 7239621"/>
              <a:gd name="connsiteY273" fmla="*/ 3007855 h 7239621"/>
              <a:gd name="connsiteX274" fmla="*/ 1801403 w 7239621"/>
              <a:gd name="connsiteY274" fmla="*/ 3007855 h 7239621"/>
              <a:gd name="connsiteX275" fmla="*/ 1801403 w 7239621"/>
              <a:gd name="connsiteY275" fmla="*/ 2421195 h 7239621"/>
              <a:gd name="connsiteX276" fmla="*/ 611468 w 7239621"/>
              <a:gd name="connsiteY276" fmla="*/ 2421195 h 7239621"/>
              <a:gd name="connsiteX277" fmla="*/ 611468 w 7239621"/>
              <a:gd name="connsiteY277" fmla="*/ 3007855 h 7239621"/>
              <a:gd name="connsiteX278" fmla="*/ 1198115 w 7239621"/>
              <a:gd name="connsiteY278" fmla="*/ 3007855 h 7239621"/>
              <a:gd name="connsiteX279" fmla="*/ 1198115 w 7239621"/>
              <a:gd name="connsiteY279" fmla="*/ 2421195 h 7239621"/>
              <a:gd name="connsiteX280" fmla="*/ 6041419 w 7239621"/>
              <a:gd name="connsiteY280" fmla="*/ 1817918 h 7239621"/>
              <a:gd name="connsiteX281" fmla="*/ 6041419 w 7239621"/>
              <a:gd name="connsiteY281" fmla="*/ 2404660 h 7239621"/>
              <a:gd name="connsiteX282" fmla="*/ 6628151 w 7239621"/>
              <a:gd name="connsiteY282" fmla="*/ 2404660 h 7239621"/>
              <a:gd name="connsiteX283" fmla="*/ 6628151 w 7239621"/>
              <a:gd name="connsiteY283" fmla="*/ 1817918 h 7239621"/>
              <a:gd name="connsiteX284" fmla="*/ 5438225 w 7239621"/>
              <a:gd name="connsiteY284" fmla="*/ 1817918 h 7239621"/>
              <a:gd name="connsiteX285" fmla="*/ 5438225 w 7239621"/>
              <a:gd name="connsiteY285" fmla="*/ 2404660 h 7239621"/>
              <a:gd name="connsiteX286" fmla="*/ 6024883 w 7239621"/>
              <a:gd name="connsiteY286" fmla="*/ 2404660 h 7239621"/>
              <a:gd name="connsiteX287" fmla="*/ 6024883 w 7239621"/>
              <a:gd name="connsiteY287" fmla="*/ 1817918 h 7239621"/>
              <a:gd name="connsiteX288" fmla="*/ 4834957 w 7239621"/>
              <a:gd name="connsiteY288" fmla="*/ 1817918 h 7239621"/>
              <a:gd name="connsiteX289" fmla="*/ 4834957 w 7239621"/>
              <a:gd name="connsiteY289" fmla="*/ 2404660 h 7239621"/>
              <a:gd name="connsiteX290" fmla="*/ 5421691 w 7239621"/>
              <a:gd name="connsiteY290" fmla="*/ 2404660 h 7239621"/>
              <a:gd name="connsiteX291" fmla="*/ 5421691 w 7239621"/>
              <a:gd name="connsiteY291" fmla="*/ 1817918 h 7239621"/>
              <a:gd name="connsiteX292" fmla="*/ 4231773 w 7239621"/>
              <a:gd name="connsiteY292" fmla="*/ 1817918 h 7239621"/>
              <a:gd name="connsiteX293" fmla="*/ 4231773 w 7239621"/>
              <a:gd name="connsiteY293" fmla="*/ 2404660 h 7239621"/>
              <a:gd name="connsiteX294" fmla="*/ 4818423 w 7239621"/>
              <a:gd name="connsiteY294" fmla="*/ 2404660 h 7239621"/>
              <a:gd name="connsiteX295" fmla="*/ 4818423 w 7239621"/>
              <a:gd name="connsiteY295" fmla="*/ 1817918 h 7239621"/>
              <a:gd name="connsiteX296" fmla="*/ 3628485 w 7239621"/>
              <a:gd name="connsiteY296" fmla="*/ 1817918 h 7239621"/>
              <a:gd name="connsiteX297" fmla="*/ 3628485 w 7239621"/>
              <a:gd name="connsiteY297" fmla="*/ 2404660 h 7239621"/>
              <a:gd name="connsiteX298" fmla="*/ 4215239 w 7239621"/>
              <a:gd name="connsiteY298" fmla="*/ 2404660 h 7239621"/>
              <a:gd name="connsiteX299" fmla="*/ 4215239 w 7239621"/>
              <a:gd name="connsiteY299" fmla="*/ 1817918 h 7239621"/>
              <a:gd name="connsiteX300" fmla="*/ 3025300 w 7239621"/>
              <a:gd name="connsiteY300" fmla="*/ 1817918 h 7239621"/>
              <a:gd name="connsiteX301" fmla="*/ 3025300 w 7239621"/>
              <a:gd name="connsiteY301" fmla="*/ 2404660 h 7239621"/>
              <a:gd name="connsiteX302" fmla="*/ 3611950 w 7239621"/>
              <a:gd name="connsiteY302" fmla="*/ 2404660 h 7239621"/>
              <a:gd name="connsiteX303" fmla="*/ 3611950 w 7239621"/>
              <a:gd name="connsiteY303" fmla="*/ 1817918 h 7239621"/>
              <a:gd name="connsiteX304" fmla="*/ 2421123 w 7239621"/>
              <a:gd name="connsiteY304" fmla="*/ 1817918 h 7239621"/>
              <a:gd name="connsiteX305" fmla="*/ 2421123 w 7239621"/>
              <a:gd name="connsiteY305" fmla="*/ 2404660 h 7239621"/>
              <a:gd name="connsiteX306" fmla="*/ 3008765 w 7239621"/>
              <a:gd name="connsiteY306" fmla="*/ 2404660 h 7239621"/>
              <a:gd name="connsiteX307" fmla="*/ 3008765 w 7239621"/>
              <a:gd name="connsiteY307" fmla="*/ 1817918 h 7239621"/>
              <a:gd name="connsiteX308" fmla="*/ 1817938 w 7239621"/>
              <a:gd name="connsiteY308" fmla="*/ 1817918 h 7239621"/>
              <a:gd name="connsiteX309" fmla="*/ 1817938 w 7239621"/>
              <a:gd name="connsiteY309" fmla="*/ 2404660 h 7239621"/>
              <a:gd name="connsiteX310" fmla="*/ 2404588 w 7239621"/>
              <a:gd name="connsiteY310" fmla="*/ 2404660 h 7239621"/>
              <a:gd name="connsiteX311" fmla="*/ 2404588 w 7239621"/>
              <a:gd name="connsiteY311" fmla="*/ 1817918 h 7239621"/>
              <a:gd name="connsiteX312" fmla="*/ 1214650 w 7239621"/>
              <a:gd name="connsiteY312" fmla="*/ 1817918 h 7239621"/>
              <a:gd name="connsiteX313" fmla="*/ 1214650 w 7239621"/>
              <a:gd name="connsiteY313" fmla="*/ 2404660 h 7239621"/>
              <a:gd name="connsiteX314" fmla="*/ 1801403 w 7239621"/>
              <a:gd name="connsiteY314" fmla="*/ 2404660 h 7239621"/>
              <a:gd name="connsiteX315" fmla="*/ 1801403 w 7239621"/>
              <a:gd name="connsiteY315" fmla="*/ 1817918 h 7239621"/>
              <a:gd name="connsiteX316" fmla="*/ 611468 w 7239621"/>
              <a:gd name="connsiteY316" fmla="*/ 1817918 h 7239621"/>
              <a:gd name="connsiteX317" fmla="*/ 611468 w 7239621"/>
              <a:gd name="connsiteY317" fmla="*/ 2404660 h 7239621"/>
              <a:gd name="connsiteX318" fmla="*/ 1198115 w 7239621"/>
              <a:gd name="connsiteY318" fmla="*/ 2404660 h 7239621"/>
              <a:gd name="connsiteX319" fmla="*/ 1198115 w 7239621"/>
              <a:gd name="connsiteY319" fmla="*/ 1817918 h 7239621"/>
              <a:gd name="connsiteX320" fmla="*/ 6041419 w 7239621"/>
              <a:gd name="connsiteY320" fmla="*/ 1214733 h 7239621"/>
              <a:gd name="connsiteX321" fmla="*/ 6041419 w 7239621"/>
              <a:gd name="connsiteY321" fmla="*/ 1801383 h 7239621"/>
              <a:gd name="connsiteX322" fmla="*/ 6628151 w 7239621"/>
              <a:gd name="connsiteY322" fmla="*/ 1801383 h 7239621"/>
              <a:gd name="connsiteX323" fmla="*/ 6628151 w 7239621"/>
              <a:gd name="connsiteY323" fmla="*/ 1214733 h 7239621"/>
              <a:gd name="connsiteX324" fmla="*/ 5438225 w 7239621"/>
              <a:gd name="connsiteY324" fmla="*/ 1214733 h 7239621"/>
              <a:gd name="connsiteX325" fmla="*/ 5438225 w 7239621"/>
              <a:gd name="connsiteY325" fmla="*/ 1801383 h 7239621"/>
              <a:gd name="connsiteX326" fmla="*/ 6024883 w 7239621"/>
              <a:gd name="connsiteY326" fmla="*/ 1801383 h 7239621"/>
              <a:gd name="connsiteX327" fmla="*/ 6024883 w 7239621"/>
              <a:gd name="connsiteY327" fmla="*/ 1214733 h 7239621"/>
              <a:gd name="connsiteX328" fmla="*/ 4834957 w 7239621"/>
              <a:gd name="connsiteY328" fmla="*/ 1214733 h 7239621"/>
              <a:gd name="connsiteX329" fmla="*/ 4834957 w 7239621"/>
              <a:gd name="connsiteY329" fmla="*/ 1801383 h 7239621"/>
              <a:gd name="connsiteX330" fmla="*/ 5421691 w 7239621"/>
              <a:gd name="connsiteY330" fmla="*/ 1801383 h 7239621"/>
              <a:gd name="connsiteX331" fmla="*/ 5421691 w 7239621"/>
              <a:gd name="connsiteY331" fmla="*/ 1214733 h 7239621"/>
              <a:gd name="connsiteX332" fmla="*/ 4231773 w 7239621"/>
              <a:gd name="connsiteY332" fmla="*/ 1214733 h 7239621"/>
              <a:gd name="connsiteX333" fmla="*/ 4231773 w 7239621"/>
              <a:gd name="connsiteY333" fmla="*/ 1801383 h 7239621"/>
              <a:gd name="connsiteX334" fmla="*/ 4818423 w 7239621"/>
              <a:gd name="connsiteY334" fmla="*/ 1801383 h 7239621"/>
              <a:gd name="connsiteX335" fmla="*/ 4818423 w 7239621"/>
              <a:gd name="connsiteY335" fmla="*/ 1214733 h 7239621"/>
              <a:gd name="connsiteX336" fmla="*/ 3628485 w 7239621"/>
              <a:gd name="connsiteY336" fmla="*/ 1214733 h 7239621"/>
              <a:gd name="connsiteX337" fmla="*/ 3628485 w 7239621"/>
              <a:gd name="connsiteY337" fmla="*/ 1801383 h 7239621"/>
              <a:gd name="connsiteX338" fmla="*/ 4215239 w 7239621"/>
              <a:gd name="connsiteY338" fmla="*/ 1801383 h 7239621"/>
              <a:gd name="connsiteX339" fmla="*/ 4215239 w 7239621"/>
              <a:gd name="connsiteY339" fmla="*/ 1214733 h 7239621"/>
              <a:gd name="connsiteX340" fmla="*/ 3025300 w 7239621"/>
              <a:gd name="connsiteY340" fmla="*/ 1214733 h 7239621"/>
              <a:gd name="connsiteX341" fmla="*/ 3025300 w 7239621"/>
              <a:gd name="connsiteY341" fmla="*/ 1801383 h 7239621"/>
              <a:gd name="connsiteX342" fmla="*/ 3611950 w 7239621"/>
              <a:gd name="connsiteY342" fmla="*/ 1801383 h 7239621"/>
              <a:gd name="connsiteX343" fmla="*/ 3611950 w 7239621"/>
              <a:gd name="connsiteY343" fmla="*/ 1214733 h 7239621"/>
              <a:gd name="connsiteX344" fmla="*/ 2421123 w 7239621"/>
              <a:gd name="connsiteY344" fmla="*/ 1214733 h 7239621"/>
              <a:gd name="connsiteX345" fmla="*/ 2421123 w 7239621"/>
              <a:gd name="connsiteY345" fmla="*/ 1801383 h 7239621"/>
              <a:gd name="connsiteX346" fmla="*/ 3008765 w 7239621"/>
              <a:gd name="connsiteY346" fmla="*/ 1801383 h 7239621"/>
              <a:gd name="connsiteX347" fmla="*/ 3008765 w 7239621"/>
              <a:gd name="connsiteY347" fmla="*/ 1214733 h 7239621"/>
              <a:gd name="connsiteX348" fmla="*/ 1817938 w 7239621"/>
              <a:gd name="connsiteY348" fmla="*/ 1214733 h 7239621"/>
              <a:gd name="connsiteX349" fmla="*/ 1817938 w 7239621"/>
              <a:gd name="connsiteY349" fmla="*/ 1801383 h 7239621"/>
              <a:gd name="connsiteX350" fmla="*/ 2404588 w 7239621"/>
              <a:gd name="connsiteY350" fmla="*/ 1801383 h 7239621"/>
              <a:gd name="connsiteX351" fmla="*/ 2404588 w 7239621"/>
              <a:gd name="connsiteY351" fmla="*/ 1214733 h 7239621"/>
              <a:gd name="connsiteX352" fmla="*/ 1214650 w 7239621"/>
              <a:gd name="connsiteY352" fmla="*/ 1214733 h 7239621"/>
              <a:gd name="connsiteX353" fmla="*/ 1214650 w 7239621"/>
              <a:gd name="connsiteY353" fmla="*/ 1801383 h 7239621"/>
              <a:gd name="connsiteX354" fmla="*/ 1801403 w 7239621"/>
              <a:gd name="connsiteY354" fmla="*/ 1801383 h 7239621"/>
              <a:gd name="connsiteX355" fmla="*/ 1801403 w 7239621"/>
              <a:gd name="connsiteY355" fmla="*/ 1214733 h 7239621"/>
              <a:gd name="connsiteX356" fmla="*/ 611468 w 7239621"/>
              <a:gd name="connsiteY356" fmla="*/ 1214733 h 7239621"/>
              <a:gd name="connsiteX357" fmla="*/ 611468 w 7239621"/>
              <a:gd name="connsiteY357" fmla="*/ 1801383 h 7239621"/>
              <a:gd name="connsiteX358" fmla="*/ 1198115 w 7239621"/>
              <a:gd name="connsiteY358" fmla="*/ 1801383 h 7239621"/>
              <a:gd name="connsiteX359" fmla="*/ 1198115 w 7239621"/>
              <a:gd name="connsiteY359" fmla="*/ 1214733 h 7239621"/>
              <a:gd name="connsiteX360" fmla="*/ 6041419 w 7239621"/>
              <a:gd name="connsiteY360" fmla="*/ 611457 h 7239621"/>
              <a:gd name="connsiteX361" fmla="*/ 6041419 w 7239621"/>
              <a:gd name="connsiteY361" fmla="*/ 1198198 h 7239621"/>
              <a:gd name="connsiteX362" fmla="*/ 6628151 w 7239621"/>
              <a:gd name="connsiteY362" fmla="*/ 1198198 h 7239621"/>
              <a:gd name="connsiteX363" fmla="*/ 6628151 w 7239621"/>
              <a:gd name="connsiteY363" fmla="*/ 611457 h 7239621"/>
              <a:gd name="connsiteX364" fmla="*/ 5438225 w 7239621"/>
              <a:gd name="connsiteY364" fmla="*/ 611457 h 7239621"/>
              <a:gd name="connsiteX365" fmla="*/ 5438225 w 7239621"/>
              <a:gd name="connsiteY365" fmla="*/ 1198198 h 7239621"/>
              <a:gd name="connsiteX366" fmla="*/ 6024883 w 7239621"/>
              <a:gd name="connsiteY366" fmla="*/ 1198198 h 7239621"/>
              <a:gd name="connsiteX367" fmla="*/ 6024883 w 7239621"/>
              <a:gd name="connsiteY367" fmla="*/ 611457 h 7239621"/>
              <a:gd name="connsiteX368" fmla="*/ 4834957 w 7239621"/>
              <a:gd name="connsiteY368" fmla="*/ 611457 h 7239621"/>
              <a:gd name="connsiteX369" fmla="*/ 4834957 w 7239621"/>
              <a:gd name="connsiteY369" fmla="*/ 1198198 h 7239621"/>
              <a:gd name="connsiteX370" fmla="*/ 5421691 w 7239621"/>
              <a:gd name="connsiteY370" fmla="*/ 1198198 h 7239621"/>
              <a:gd name="connsiteX371" fmla="*/ 5421691 w 7239621"/>
              <a:gd name="connsiteY371" fmla="*/ 611457 h 7239621"/>
              <a:gd name="connsiteX372" fmla="*/ 4231773 w 7239621"/>
              <a:gd name="connsiteY372" fmla="*/ 611457 h 7239621"/>
              <a:gd name="connsiteX373" fmla="*/ 4231773 w 7239621"/>
              <a:gd name="connsiteY373" fmla="*/ 1198198 h 7239621"/>
              <a:gd name="connsiteX374" fmla="*/ 4818423 w 7239621"/>
              <a:gd name="connsiteY374" fmla="*/ 1198198 h 7239621"/>
              <a:gd name="connsiteX375" fmla="*/ 4818423 w 7239621"/>
              <a:gd name="connsiteY375" fmla="*/ 611457 h 7239621"/>
              <a:gd name="connsiteX376" fmla="*/ 3628485 w 7239621"/>
              <a:gd name="connsiteY376" fmla="*/ 611457 h 7239621"/>
              <a:gd name="connsiteX377" fmla="*/ 3628485 w 7239621"/>
              <a:gd name="connsiteY377" fmla="*/ 1198198 h 7239621"/>
              <a:gd name="connsiteX378" fmla="*/ 4215239 w 7239621"/>
              <a:gd name="connsiteY378" fmla="*/ 1198198 h 7239621"/>
              <a:gd name="connsiteX379" fmla="*/ 4215239 w 7239621"/>
              <a:gd name="connsiteY379" fmla="*/ 611457 h 7239621"/>
              <a:gd name="connsiteX380" fmla="*/ 3025300 w 7239621"/>
              <a:gd name="connsiteY380" fmla="*/ 611457 h 7239621"/>
              <a:gd name="connsiteX381" fmla="*/ 3025300 w 7239621"/>
              <a:gd name="connsiteY381" fmla="*/ 1198198 h 7239621"/>
              <a:gd name="connsiteX382" fmla="*/ 3611950 w 7239621"/>
              <a:gd name="connsiteY382" fmla="*/ 1198198 h 7239621"/>
              <a:gd name="connsiteX383" fmla="*/ 3611950 w 7239621"/>
              <a:gd name="connsiteY383" fmla="*/ 611457 h 7239621"/>
              <a:gd name="connsiteX384" fmla="*/ 2421123 w 7239621"/>
              <a:gd name="connsiteY384" fmla="*/ 611457 h 7239621"/>
              <a:gd name="connsiteX385" fmla="*/ 2421123 w 7239621"/>
              <a:gd name="connsiteY385" fmla="*/ 1198198 h 7239621"/>
              <a:gd name="connsiteX386" fmla="*/ 3008765 w 7239621"/>
              <a:gd name="connsiteY386" fmla="*/ 1198198 h 7239621"/>
              <a:gd name="connsiteX387" fmla="*/ 3008765 w 7239621"/>
              <a:gd name="connsiteY387" fmla="*/ 611457 h 7239621"/>
              <a:gd name="connsiteX388" fmla="*/ 1817938 w 7239621"/>
              <a:gd name="connsiteY388" fmla="*/ 611457 h 7239621"/>
              <a:gd name="connsiteX389" fmla="*/ 1817938 w 7239621"/>
              <a:gd name="connsiteY389" fmla="*/ 1198198 h 7239621"/>
              <a:gd name="connsiteX390" fmla="*/ 2404588 w 7239621"/>
              <a:gd name="connsiteY390" fmla="*/ 1198198 h 7239621"/>
              <a:gd name="connsiteX391" fmla="*/ 2404588 w 7239621"/>
              <a:gd name="connsiteY391" fmla="*/ 611457 h 7239621"/>
              <a:gd name="connsiteX392" fmla="*/ 1214650 w 7239621"/>
              <a:gd name="connsiteY392" fmla="*/ 611457 h 7239621"/>
              <a:gd name="connsiteX393" fmla="*/ 1214650 w 7239621"/>
              <a:gd name="connsiteY393" fmla="*/ 1198198 h 7239621"/>
              <a:gd name="connsiteX394" fmla="*/ 1801403 w 7239621"/>
              <a:gd name="connsiteY394" fmla="*/ 1198198 h 7239621"/>
              <a:gd name="connsiteX395" fmla="*/ 1801403 w 7239621"/>
              <a:gd name="connsiteY395" fmla="*/ 611457 h 7239621"/>
              <a:gd name="connsiteX396" fmla="*/ 611468 w 7239621"/>
              <a:gd name="connsiteY396" fmla="*/ 611457 h 7239621"/>
              <a:gd name="connsiteX397" fmla="*/ 611468 w 7239621"/>
              <a:gd name="connsiteY397" fmla="*/ 1198198 h 7239621"/>
              <a:gd name="connsiteX398" fmla="*/ 1198115 w 7239621"/>
              <a:gd name="connsiteY398" fmla="*/ 1198198 h 7239621"/>
              <a:gd name="connsiteX399" fmla="*/ 1198115 w 7239621"/>
              <a:gd name="connsiteY399" fmla="*/ 611457 h 7239621"/>
              <a:gd name="connsiteX400" fmla="*/ 594933 w 7239621"/>
              <a:gd name="connsiteY400" fmla="*/ 0 h 7239621"/>
              <a:gd name="connsiteX401" fmla="*/ 611468 w 7239621"/>
              <a:gd name="connsiteY401" fmla="*/ 0 h 7239621"/>
              <a:gd name="connsiteX402" fmla="*/ 611468 w 7239621"/>
              <a:gd name="connsiteY402" fmla="*/ 594922 h 7239621"/>
              <a:gd name="connsiteX403" fmla="*/ 1198115 w 7239621"/>
              <a:gd name="connsiteY403" fmla="*/ 594922 h 7239621"/>
              <a:gd name="connsiteX404" fmla="*/ 1198115 w 7239621"/>
              <a:gd name="connsiteY404" fmla="*/ 0 h 7239621"/>
              <a:gd name="connsiteX405" fmla="*/ 1214650 w 7239621"/>
              <a:gd name="connsiteY405" fmla="*/ 0 h 7239621"/>
              <a:gd name="connsiteX406" fmla="*/ 1214650 w 7239621"/>
              <a:gd name="connsiteY406" fmla="*/ 594922 h 7239621"/>
              <a:gd name="connsiteX407" fmla="*/ 1801403 w 7239621"/>
              <a:gd name="connsiteY407" fmla="*/ 594922 h 7239621"/>
              <a:gd name="connsiteX408" fmla="*/ 1801403 w 7239621"/>
              <a:gd name="connsiteY408" fmla="*/ 0 h 7239621"/>
              <a:gd name="connsiteX409" fmla="*/ 1817938 w 7239621"/>
              <a:gd name="connsiteY409" fmla="*/ 0 h 7239621"/>
              <a:gd name="connsiteX410" fmla="*/ 1817938 w 7239621"/>
              <a:gd name="connsiteY410" fmla="*/ 594922 h 7239621"/>
              <a:gd name="connsiteX411" fmla="*/ 2404588 w 7239621"/>
              <a:gd name="connsiteY411" fmla="*/ 594922 h 7239621"/>
              <a:gd name="connsiteX412" fmla="*/ 2404588 w 7239621"/>
              <a:gd name="connsiteY412" fmla="*/ 0 h 7239621"/>
              <a:gd name="connsiteX413" fmla="*/ 2421123 w 7239621"/>
              <a:gd name="connsiteY413" fmla="*/ 0 h 7239621"/>
              <a:gd name="connsiteX414" fmla="*/ 2421123 w 7239621"/>
              <a:gd name="connsiteY414" fmla="*/ 594922 h 7239621"/>
              <a:gd name="connsiteX415" fmla="*/ 3008765 w 7239621"/>
              <a:gd name="connsiteY415" fmla="*/ 594922 h 7239621"/>
              <a:gd name="connsiteX416" fmla="*/ 3008765 w 7239621"/>
              <a:gd name="connsiteY416" fmla="*/ 0 h 7239621"/>
              <a:gd name="connsiteX417" fmla="*/ 3025300 w 7239621"/>
              <a:gd name="connsiteY417" fmla="*/ 0 h 7239621"/>
              <a:gd name="connsiteX418" fmla="*/ 3025300 w 7239621"/>
              <a:gd name="connsiteY418" fmla="*/ 594922 h 7239621"/>
              <a:gd name="connsiteX419" fmla="*/ 3611950 w 7239621"/>
              <a:gd name="connsiteY419" fmla="*/ 594922 h 7239621"/>
              <a:gd name="connsiteX420" fmla="*/ 3611950 w 7239621"/>
              <a:gd name="connsiteY420" fmla="*/ 0 h 7239621"/>
              <a:gd name="connsiteX421" fmla="*/ 3628485 w 7239621"/>
              <a:gd name="connsiteY421" fmla="*/ 0 h 7239621"/>
              <a:gd name="connsiteX422" fmla="*/ 3628485 w 7239621"/>
              <a:gd name="connsiteY422" fmla="*/ 594922 h 7239621"/>
              <a:gd name="connsiteX423" fmla="*/ 4215239 w 7239621"/>
              <a:gd name="connsiteY423" fmla="*/ 594922 h 7239621"/>
              <a:gd name="connsiteX424" fmla="*/ 4215239 w 7239621"/>
              <a:gd name="connsiteY424" fmla="*/ 0 h 7239621"/>
              <a:gd name="connsiteX425" fmla="*/ 4231773 w 7239621"/>
              <a:gd name="connsiteY425" fmla="*/ 0 h 7239621"/>
              <a:gd name="connsiteX426" fmla="*/ 4231773 w 7239621"/>
              <a:gd name="connsiteY426" fmla="*/ 594922 h 7239621"/>
              <a:gd name="connsiteX427" fmla="*/ 4818423 w 7239621"/>
              <a:gd name="connsiteY427" fmla="*/ 594922 h 7239621"/>
              <a:gd name="connsiteX428" fmla="*/ 4818423 w 7239621"/>
              <a:gd name="connsiteY428" fmla="*/ 0 h 7239621"/>
              <a:gd name="connsiteX429" fmla="*/ 4834957 w 7239621"/>
              <a:gd name="connsiteY429" fmla="*/ 0 h 7239621"/>
              <a:gd name="connsiteX430" fmla="*/ 4834957 w 7239621"/>
              <a:gd name="connsiteY430" fmla="*/ 594922 h 7239621"/>
              <a:gd name="connsiteX431" fmla="*/ 5421691 w 7239621"/>
              <a:gd name="connsiteY431" fmla="*/ 594922 h 7239621"/>
              <a:gd name="connsiteX432" fmla="*/ 5421691 w 7239621"/>
              <a:gd name="connsiteY432" fmla="*/ 0 h 7239621"/>
              <a:gd name="connsiteX433" fmla="*/ 5438225 w 7239621"/>
              <a:gd name="connsiteY433" fmla="*/ 0 h 7239621"/>
              <a:gd name="connsiteX434" fmla="*/ 5438225 w 7239621"/>
              <a:gd name="connsiteY434" fmla="*/ 594922 h 7239621"/>
              <a:gd name="connsiteX435" fmla="*/ 6024883 w 7239621"/>
              <a:gd name="connsiteY435" fmla="*/ 594922 h 7239621"/>
              <a:gd name="connsiteX436" fmla="*/ 6024883 w 7239621"/>
              <a:gd name="connsiteY436" fmla="*/ 0 h 7239621"/>
              <a:gd name="connsiteX437" fmla="*/ 6041419 w 7239621"/>
              <a:gd name="connsiteY437" fmla="*/ 0 h 7239621"/>
              <a:gd name="connsiteX438" fmla="*/ 6041419 w 7239621"/>
              <a:gd name="connsiteY438" fmla="*/ 594922 h 7239621"/>
              <a:gd name="connsiteX439" fmla="*/ 6628151 w 7239621"/>
              <a:gd name="connsiteY439" fmla="*/ 594922 h 7239621"/>
              <a:gd name="connsiteX440" fmla="*/ 6628151 w 7239621"/>
              <a:gd name="connsiteY440" fmla="*/ 0 h 7239621"/>
              <a:gd name="connsiteX441" fmla="*/ 6644687 w 7239621"/>
              <a:gd name="connsiteY441" fmla="*/ 0 h 7239621"/>
              <a:gd name="connsiteX442" fmla="*/ 6644687 w 7239621"/>
              <a:gd name="connsiteY442" fmla="*/ 594922 h 7239621"/>
              <a:gd name="connsiteX443" fmla="*/ 7239621 w 7239621"/>
              <a:gd name="connsiteY443" fmla="*/ 594922 h 7239621"/>
              <a:gd name="connsiteX444" fmla="*/ 7239621 w 7239621"/>
              <a:gd name="connsiteY444" fmla="*/ 611457 h 7239621"/>
              <a:gd name="connsiteX445" fmla="*/ 6644687 w 7239621"/>
              <a:gd name="connsiteY445" fmla="*/ 611457 h 7239621"/>
              <a:gd name="connsiteX446" fmla="*/ 6644687 w 7239621"/>
              <a:gd name="connsiteY446" fmla="*/ 1198198 h 7239621"/>
              <a:gd name="connsiteX447" fmla="*/ 7239621 w 7239621"/>
              <a:gd name="connsiteY447" fmla="*/ 1198198 h 7239621"/>
              <a:gd name="connsiteX448" fmla="*/ 7239621 w 7239621"/>
              <a:gd name="connsiteY448" fmla="*/ 1214733 h 7239621"/>
              <a:gd name="connsiteX449" fmla="*/ 6644687 w 7239621"/>
              <a:gd name="connsiteY449" fmla="*/ 1214733 h 7239621"/>
              <a:gd name="connsiteX450" fmla="*/ 6644687 w 7239621"/>
              <a:gd name="connsiteY450" fmla="*/ 1801383 h 7239621"/>
              <a:gd name="connsiteX451" fmla="*/ 7239621 w 7239621"/>
              <a:gd name="connsiteY451" fmla="*/ 1801383 h 7239621"/>
              <a:gd name="connsiteX452" fmla="*/ 7239621 w 7239621"/>
              <a:gd name="connsiteY452" fmla="*/ 1817918 h 7239621"/>
              <a:gd name="connsiteX453" fmla="*/ 6644687 w 7239621"/>
              <a:gd name="connsiteY453" fmla="*/ 1817918 h 7239621"/>
              <a:gd name="connsiteX454" fmla="*/ 6644687 w 7239621"/>
              <a:gd name="connsiteY454" fmla="*/ 2404660 h 7239621"/>
              <a:gd name="connsiteX455" fmla="*/ 7239621 w 7239621"/>
              <a:gd name="connsiteY455" fmla="*/ 2404660 h 7239621"/>
              <a:gd name="connsiteX456" fmla="*/ 7239621 w 7239621"/>
              <a:gd name="connsiteY456" fmla="*/ 2421195 h 7239621"/>
              <a:gd name="connsiteX457" fmla="*/ 6644687 w 7239621"/>
              <a:gd name="connsiteY457" fmla="*/ 2421195 h 7239621"/>
              <a:gd name="connsiteX458" fmla="*/ 6644687 w 7239621"/>
              <a:gd name="connsiteY458" fmla="*/ 3007855 h 7239621"/>
              <a:gd name="connsiteX459" fmla="*/ 7239621 w 7239621"/>
              <a:gd name="connsiteY459" fmla="*/ 3007855 h 7239621"/>
              <a:gd name="connsiteX460" fmla="*/ 7239621 w 7239621"/>
              <a:gd name="connsiteY460" fmla="*/ 3024390 h 7239621"/>
              <a:gd name="connsiteX461" fmla="*/ 6644687 w 7239621"/>
              <a:gd name="connsiteY461" fmla="*/ 3024390 h 7239621"/>
              <a:gd name="connsiteX462" fmla="*/ 6644687 w 7239621"/>
              <a:gd name="connsiteY462" fmla="*/ 3611133 h 7239621"/>
              <a:gd name="connsiteX463" fmla="*/ 7239621 w 7239621"/>
              <a:gd name="connsiteY463" fmla="*/ 3611133 h 7239621"/>
              <a:gd name="connsiteX464" fmla="*/ 7239621 w 7239621"/>
              <a:gd name="connsiteY464" fmla="*/ 3627669 h 7239621"/>
              <a:gd name="connsiteX465" fmla="*/ 6644687 w 7239621"/>
              <a:gd name="connsiteY465" fmla="*/ 3627669 h 7239621"/>
              <a:gd name="connsiteX466" fmla="*/ 6644687 w 7239621"/>
              <a:gd name="connsiteY466" fmla="*/ 4214317 h 7239621"/>
              <a:gd name="connsiteX467" fmla="*/ 7239621 w 7239621"/>
              <a:gd name="connsiteY467" fmla="*/ 4214317 h 7239621"/>
              <a:gd name="connsiteX468" fmla="*/ 7239621 w 7239621"/>
              <a:gd name="connsiteY468" fmla="*/ 4230852 h 7239621"/>
              <a:gd name="connsiteX469" fmla="*/ 6644687 w 7239621"/>
              <a:gd name="connsiteY469" fmla="*/ 4230852 h 7239621"/>
              <a:gd name="connsiteX470" fmla="*/ 6644687 w 7239621"/>
              <a:gd name="connsiteY470" fmla="*/ 4818495 h 7239621"/>
              <a:gd name="connsiteX471" fmla="*/ 7239621 w 7239621"/>
              <a:gd name="connsiteY471" fmla="*/ 4818495 h 7239621"/>
              <a:gd name="connsiteX472" fmla="*/ 7239621 w 7239621"/>
              <a:gd name="connsiteY472" fmla="*/ 4835030 h 7239621"/>
              <a:gd name="connsiteX473" fmla="*/ 6644687 w 7239621"/>
              <a:gd name="connsiteY473" fmla="*/ 4835030 h 7239621"/>
              <a:gd name="connsiteX474" fmla="*/ 6644687 w 7239621"/>
              <a:gd name="connsiteY474" fmla="*/ 5421690 h 7239621"/>
              <a:gd name="connsiteX475" fmla="*/ 7239621 w 7239621"/>
              <a:gd name="connsiteY475" fmla="*/ 5421690 h 7239621"/>
              <a:gd name="connsiteX476" fmla="*/ 7239621 w 7239621"/>
              <a:gd name="connsiteY476" fmla="*/ 5438225 h 7239621"/>
              <a:gd name="connsiteX477" fmla="*/ 6644687 w 7239621"/>
              <a:gd name="connsiteY477" fmla="*/ 5438225 h 7239621"/>
              <a:gd name="connsiteX478" fmla="*/ 6644687 w 7239621"/>
              <a:gd name="connsiteY478" fmla="*/ 6024967 h 7239621"/>
              <a:gd name="connsiteX479" fmla="*/ 7239621 w 7239621"/>
              <a:gd name="connsiteY479" fmla="*/ 6024967 h 7239621"/>
              <a:gd name="connsiteX480" fmla="*/ 7239621 w 7239621"/>
              <a:gd name="connsiteY480" fmla="*/ 6041502 h 7239621"/>
              <a:gd name="connsiteX481" fmla="*/ 6644687 w 7239621"/>
              <a:gd name="connsiteY481" fmla="*/ 6041502 h 7239621"/>
              <a:gd name="connsiteX482" fmla="*/ 6644687 w 7239621"/>
              <a:gd name="connsiteY482" fmla="*/ 6628162 h 7239621"/>
              <a:gd name="connsiteX483" fmla="*/ 7239621 w 7239621"/>
              <a:gd name="connsiteY483" fmla="*/ 6628162 h 7239621"/>
              <a:gd name="connsiteX484" fmla="*/ 7239621 w 7239621"/>
              <a:gd name="connsiteY484" fmla="*/ 6644697 h 7239621"/>
              <a:gd name="connsiteX485" fmla="*/ 6644687 w 7239621"/>
              <a:gd name="connsiteY485" fmla="*/ 6644697 h 7239621"/>
              <a:gd name="connsiteX486" fmla="*/ 6644687 w 7239621"/>
              <a:gd name="connsiteY486" fmla="*/ 7239621 h 7239621"/>
              <a:gd name="connsiteX487" fmla="*/ 6628151 w 7239621"/>
              <a:gd name="connsiteY487" fmla="*/ 7239621 h 7239621"/>
              <a:gd name="connsiteX488" fmla="*/ 6628151 w 7239621"/>
              <a:gd name="connsiteY488" fmla="*/ 6644697 h 7239621"/>
              <a:gd name="connsiteX489" fmla="*/ 6041419 w 7239621"/>
              <a:gd name="connsiteY489" fmla="*/ 6644697 h 7239621"/>
              <a:gd name="connsiteX490" fmla="*/ 6041419 w 7239621"/>
              <a:gd name="connsiteY490" fmla="*/ 7239621 h 7239621"/>
              <a:gd name="connsiteX491" fmla="*/ 6024883 w 7239621"/>
              <a:gd name="connsiteY491" fmla="*/ 7239621 h 7239621"/>
              <a:gd name="connsiteX492" fmla="*/ 6024883 w 7239621"/>
              <a:gd name="connsiteY492" fmla="*/ 6644697 h 7239621"/>
              <a:gd name="connsiteX493" fmla="*/ 5438225 w 7239621"/>
              <a:gd name="connsiteY493" fmla="*/ 6644697 h 7239621"/>
              <a:gd name="connsiteX494" fmla="*/ 5438225 w 7239621"/>
              <a:gd name="connsiteY494" fmla="*/ 7239621 h 7239621"/>
              <a:gd name="connsiteX495" fmla="*/ 5421691 w 7239621"/>
              <a:gd name="connsiteY495" fmla="*/ 7239621 h 7239621"/>
              <a:gd name="connsiteX496" fmla="*/ 5421691 w 7239621"/>
              <a:gd name="connsiteY496" fmla="*/ 6644697 h 7239621"/>
              <a:gd name="connsiteX497" fmla="*/ 4834957 w 7239621"/>
              <a:gd name="connsiteY497" fmla="*/ 6644697 h 7239621"/>
              <a:gd name="connsiteX498" fmla="*/ 4834957 w 7239621"/>
              <a:gd name="connsiteY498" fmla="*/ 7239621 h 7239621"/>
              <a:gd name="connsiteX499" fmla="*/ 4818423 w 7239621"/>
              <a:gd name="connsiteY499" fmla="*/ 7239621 h 7239621"/>
              <a:gd name="connsiteX500" fmla="*/ 4818423 w 7239621"/>
              <a:gd name="connsiteY500" fmla="*/ 6644697 h 7239621"/>
              <a:gd name="connsiteX501" fmla="*/ 4231773 w 7239621"/>
              <a:gd name="connsiteY501" fmla="*/ 6644697 h 7239621"/>
              <a:gd name="connsiteX502" fmla="*/ 4231773 w 7239621"/>
              <a:gd name="connsiteY502" fmla="*/ 7239621 h 7239621"/>
              <a:gd name="connsiteX503" fmla="*/ 4215239 w 7239621"/>
              <a:gd name="connsiteY503" fmla="*/ 7239621 h 7239621"/>
              <a:gd name="connsiteX504" fmla="*/ 4215239 w 7239621"/>
              <a:gd name="connsiteY504" fmla="*/ 6644697 h 7239621"/>
              <a:gd name="connsiteX505" fmla="*/ 3628485 w 7239621"/>
              <a:gd name="connsiteY505" fmla="*/ 6644697 h 7239621"/>
              <a:gd name="connsiteX506" fmla="*/ 3628485 w 7239621"/>
              <a:gd name="connsiteY506" fmla="*/ 7239621 h 7239621"/>
              <a:gd name="connsiteX507" fmla="*/ 3611950 w 7239621"/>
              <a:gd name="connsiteY507" fmla="*/ 7239621 h 7239621"/>
              <a:gd name="connsiteX508" fmla="*/ 3611950 w 7239621"/>
              <a:gd name="connsiteY508" fmla="*/ 6644697 h 7239621"/>
              <a:gd name="connsiteX509" fmla="*/ 3025300 w 7239621"/>
              <a:gd name="connsiteY509" fmla="*/ 6644697 h 7239621"/>
              <a:gd name="connsiteX510" fmla="*/ 3025300 w 7239621"/>
              <a:gd name="connsiteY510" fmla="*/ 7239621 h 7239621"/>
              <a:gd name="connsiteX511" fmla="*/ 3008765 w 7239621"/>
              <a:gd name="connsiteY511" fmla="*/ 7239621 h 7239621"/>
              <a:gd name="connsiteX512" fmla="*/ 3008765 w 7239621"/>
              <a:gd name="connsiteY512" fmla="*/ 6644697 h 7239621"/>
              <a:gd name="connsiteX513" fmla="*/ 2421123 w 7239621"/>
              <a:gd name="connsiteY513" fmla="*/ 6644697 h 7239621"/>
              <a:gd name="connsiteX514" fmla="*/ 2421123 w 7239621"/>
              <a:gd name="connsiteY514" fmla="*/ 7239621 h 7239621"/>
              <a:gd name="connsiteX515" fmla="*/ 2404588 w 7239621"/>
              <a:gd name="connsiteY515" fmla="*/ 7239621 h 7239621"/>
              <a:gd name="connsiteX516" fmla="*/ 2404588 w 7239621"/>
              <a:gd name="connsiteY516" fmla="*/ 6644697 h 7239621"/>
              <a:gd name="connsiteX517" fmla="*/ 1817938 w 7239621"/>
              <a:gd name="connsiteY517" fmla="*/ 6644697 h 7239621"/>
              <a:gd name="connsiteX518" fmla="*/ 1817938 w 7239621"/>
              <a:gd name="connsiteY518" fmla="*/ 7239621 h 7239621"/>
              <a:gd name="connsiteX519" fmla="*/ 1801403 w 7239621"/>
              <a:gd name="connsiteY519" fmla="*/ 7239621 h 7239621"/>
              <a:gd name="connsiteX520" fmla="*/ 1801403 w 7239621"/>
              <a:gd name="connsiteY520" fmla="*/ 6644697 h 7239621"/>
              <a:gd name="connsiteX521" fmla="*/ 1214650 w 7239621"/>
              <a:gd name="connsiteY521" fmla="*/ 6644697 h 7239621"/>
              <a:gd name="connsiteX522" fmla="*/ 1214650 w 7239621"/>
              <a:gd name="connsiteY522" fmla="*/ 7239621 h 7239621"/>
              <a:gd name="connsiteX523" fmla="*/ 1198115 w 7239621"/>
              <a:gd name="connsiteY523" fmla="*/ 7239621 h 7239621"/>
              <a:gd name="connsiteX524" fmla="*/ 1198115 w 7239621"/>
              <a:gd name="connsiteY524" fmla="*/ 6644697 h 7239621"/>
              <a:gd name="connsiteX525" fmla="*/ 611468 w 7239621"/>
              <a:gd name="connsiteY525" fmla="*/ 6644697 h 7239621"/>
              <a:gd name="connsiteX526" fmla="*/ 611468 w 7239621"/>
              <a:gd name="connsiteY526" fmla="*/ 7239621 h 7239621"/>
              <a:gd name="connsiteX527" fmla="*/ 594933 w 7239621"/>
              <a:gd name="connsiteY527" fmla="*/ 7239621 h 7239621"/>
              <a:gd name="connsiteX528" fmla="*/ 594933 w 7239621"/>
              <a:gd name="connsiteY528" fmla="*/ 6644697 h 7239621"/>
              <a:gd name="connsiteX529" fmla="*/ 0 w 7239621"/>
              <a:gd name="connsiteY529" fmla="*/ 6644697 h 7239621"/>
              <a:gd name="connsiteX530" fmla="*/ 0 w 7239621"/>
              <a:gd name="connsiteY530" fmla="*/ 6628162 h 7239621"/>
              <a:gd name="connsiteX531" fmla="*/ 594933 w 7239621"/>
              <a:gd name="connsiteY531" fmla="*/ 6628162 h 7239621"/>
              <a:gd name="connsiteX532" fmla="*/ 594933 w 7239621"/>
              <a:gd name="connsiteY532" fmla="*/ 6041502 h 7239621"/>
              <a:gd name="connsiteX533" fmla="*/ 0 w 7239621"/>
              <a:gd name="connsiteY533" fmla="*/ 6041502 h 7239621"/>
              <a:gd name="connsiteX534" fmla="*/ 0 w 7239621"/>
              <a:gd name="connsiteY534" fmla="*/ 6024967 h 7239621"/>
              <a:gd name="connsiteX535" fmla="*/ 594933 w 7239621"/>
              <a:gd name="connsiteY535" fmla="*/ 6024967 h 7239621"/>
              <a:gd name="connsiteX536" fmla="*/ 594933 w 7239621"/>
              <a:gd name="connsiteY536" fmla="*/ 5438225 h 7239621"/>
              <a:gd name="connsiteX537" fmla="*/ 0 w 7239621"/>
              <a:gd name="connsiteY537" fmla="*/ 5438225 h 7239621"/>
              <a:gd name="connsiteX538" fmla="*/ 0 w 7239621"/>
              <a:gd name="connsiteY538" fmla="*/ 5421690 h 7239621"/>
              <a:gd name="connsiteX539" fmla="*/ 594933 w 7239621"/>
              <a:gd name="connsiteY539" fmla="*/ 5421690 h 7239621"/>
              <a:gd name="connsiteX540" fmla="*/ 594933 w 7239621"/>
              <a:gd name="connsiteY540" fmla="*/ 4835030 h 7239621"/>
              <a:gd name="connsiteX541" fmla="*/ 0 w 7239621"/>
              <a:gd name="connsiteY541" fmla="*/ 4835030 h 7239621"/>
              <a:gd name="connsiteX542" fmla="*/ 0 w 7239621"/>
              <a:gd name="connsiteY542" fmla="*/ 4818495 h 7239621"/>
              <a:gd name="connsiteX543" fmla="*/ 594933 w 7239621"/>
              <a:gd name="connsiteY543" fmla="*/ 4818495 h 7239621"/>
              <a:gd name="connsiteX544" fmla="*/ 594933 w 7239621"/>
              <a:gd name="connsiteY544" fmla="*/ 4230852 h 7239621"/>
              <a:gd name="connsiteX545" fmla="*/ 0 w 7239621"/>
              <a:gd name="connsiteY545" fmla="*/ 4230852 h 7239621"/>
              <a:gd name="connsiteX546" fmla="*/ 0 w 7239621"/>
              <a:gd name="connsiteY546" fmla="*/ 4214317 h 7239621"/>
              <a:gd name="connsiteX547" fmla="*/ 594933 w 7239621"/>
              <a:gd name="connsiteY547" fmla="*/ 4214317 h 7239621"/>
              <a:gd name="connsiteX548" fmla="*/ 594933 w 7239621"/>
              <a:gd name="connsiteY548" fmla="*/ 3627669 h 7239621"/>
              <a:gd name="connsiteX549" fmla="*/ 0 w 7239621"/>
              <a:gd name="connsiteY549" fmla="*/ 3627669 h 7239621"/>
              <a:gd name="connsiteX550" fmla="*/ 0 w 7239621"/>
              <a:gd name="connsiteY550" fmla="*/ 3611133 h 7239621"/>
              <a:gd name="connsiteX551" fmla="*/ 594933 w 7239621"/>
              <a:gd name="connsiteY551" fmla="*/ 3611133 h 7239621"/>
              <a:gd name="connsiteX552" fmla="*/ 594933 w 7239621"/>
              <a:gd name="connsiteY552" fmla="*/ 3024390 h 7239621"/>
              <a:gd name="connsiteX553" fmla="*/ 0 w 7239621"/>
              <a:gd name="connsiteY553" fmla="*/ 3024390 h 7239621"/>
              <a:gd name="connsiteX554" fmla="*/ 0 w 7239621"/>
              <a:gd name="connsiteY554" fmla="*/ 3007855 h 7239621"/>
              <a:gd name="connsiteX555" fmla="*/ 594933 w 7239621"/>
              <a:gd name="connsiteY555" fmla="*/ 3007855 h 7239621"/>
              <a:gd name="connsiteX556" fmla="*/ 594933 w 7239621"/>
              <a:gd name="connsiteY556" fmla="*/ 2421195 h 7239621"/>
              <a:gd name="connsiteX557" fmla="*/ 0 w 7239621"/>
              <a:gd name="connsiteY557" fmla="*/ 2421195 h 7239621"/>
              <a:gd name="connsiteX558" fmla="*/ 0 w 7239621"/>
              <a:gd name="connsiteY558" fmla="*/ 2404660 h 7239621"/>
              <a:gd name="connsiteX559" fmla="*/ 594933 w 7239621"/>
              <a:gd name="connsiteY559" fmla="*/ 2404660 h 7239621"/>
              <a:gd name="connsiteX560" fmla="*/ 594933 w 7239621"/>
              <a:gd name="connsiteY560" fmla="*/ 1817918 h 7239621"/>
              <a:gd name="connsiteX561" fmla="*/ 0 w 7239621"/>
              <a:gd name="connsiteY561" fmla="*/ 1817918 h 7239621"/>
              <a:gd name="connsiteX562" fmla="*/ 0 w 7239621"/>
              <a:gd name="connsiteY562" fmla="*/ 1801383 h 7239621"/>
              <a:gd name="connsiteX563" fmla="*/ 594933 w 7239621"/>
              <a:gd name="connsiteY563" fmla="*/ 1801383 h 7239621"/>
              <a:gd name="connsiteX564" fmla="*/ 594933 w 7239621"/>
              <a:gd name="connsiteY564" fmla="*/ 1214733 h 7239621"/>
              <a:gd name="connsiteX565" fmla="*/ 0 w 7239621"/>
              <a:gd name="connsiteY565" fmla="*/ 1214733 h 7239621"/>
              <a:gd name="connsiteX566" fmla="*/ 0 w 7239621"/>
              <a:gd name="connsiteY566" fmla="*/ 1198198 h 7239621"/>
              <a:gd name="connsiteX567" fmla="*/ 594933 w 7239621"/>
              <a:gd name="connsiteY567" fmla="*/ 1198198 h 7239621"/>
              <a:gd name="connsiteX568" fmla="*/ 594933 w 7239621"/>
              <a:gd name="connsiteY568" fmla="*/ 611457 h 7239621"/>
              <a:gd name="connsiteX569" fmla="*/ 0 w 7239621"/>
              <a:gd name="connsiteY569" fmla="*/ 611457 h 7239621"/>
              <a:gd name="connsiteX570" fmla="*/ 0 w 7239621"/>
              <a:gd name="connsiteY570" fmla="*/ 594922 h 7239621"/>
              <a:gd name="connsiteX571" fmla="*/ 594933 w 7239621"/>
              <a:gd name="connsiteY571" fmla="*/ 594922 h 72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7239621" h="7239621">
                <a:moveTo>
                  <a:pt x="6041419" y="6041502"/>
                </a:moveTo>
                <a:lnTo>
                  <a:pt x="6041419" y="6628162"/>
                </a:lnTo>
                <a:lnTo>
                  <a:pt x="6628151" y="6628162"/>
                </a:lnTo>
                <a:lnTo>
                  <a:pt x="6628151" y="6041502"/>
                </a:lnTo>
                <a:close/>
                <a:moveTo>
                  <a:pt x="5438225" y="6041502"/>
                </a:moveTo>
                <a:lnTo>
                  <a:pt x="5438225" y="6628162"/>
                </a:lnTo>
                <a:lnTo>
                  <a:pt x="6024883" y="6628162"/>
                </a:lnTo>
                <a:lnTo>
                  <a:pt x="6024883" y="6041502"/>
                </a:lnTo>
                <a:close/>
                <a:moveTo>
                  <a:pt x="4834957" y="6041502"/>
                </a:moveTo>
                <a:lnTo>
                  <a:pt x="4834957" y="6628162"/>
                </a:lnTo>
                <a:lnTo>
                  <a:pt x="5421691" y="6628162"/>
                </a:lnTo>
                <a:lnTo>
                  <a:pt x="5421691" y="6041502"/>
                </a:lnTo>
                <a:close/>
                <a:moveTo>
                  <a:pt x="4231773" y="6041502"/>
                </a:moveTo>
                <a:lnTo>
                  <a:pt x="4231773" y="6628162"/>
                </a:lnTo>
                <a:lnTo>
                  <a:pt x="4818423" y="6628162"/>
                </a:lnTo>
                <a:lnTo>
                  <a:pt x="4818423" y="6041502"/>
                </a:lnTo>
                <a:close/>
                <a:moveTo>
                  <a:pt x="3628485" y="6041502"/>
                </a:moveTo>
                <a:lnTo>
                  <a:pt x="3628485" y="6628162"/>
                </a:lnTo>
                <a:lnTo>
                  <a:pt x="4215239" y="6628162"/>
                </a:lnTo>
                <a:lnTo>
                  <a:pt x="4215239" y="6041502"/>
                </a:lnTo>
                <a:close/>
                <a:moveTo>
                  <a:pt x="3025300" y="6041502"/>
                </a:moveTo>
                <a:lnTo>
                  <a:pt x="3025300" y="6628162"/>
                </a:lnTo>
                <a:lnTo>
                  <a:pt x="3611950" y="6628162"/>
                </a:lnTo>
                <a:lnTo>
                  <a:pt x="3611950" y="6041502"/>
                </a:lnTo>
                <a:close/>
                <a:moveTo>
                  <a:pt x="2421123" y="6041502"/>
                </a:moveTo>
                <a:lnTo>
                  <a:pt x="2421123" y="6628162"/>
                </a:lnTo>
                <a:lnTo>
                  <a:pt x="3008765" y="6628162"/>
                </a:lnTo>
                <a:lnTo>
                  <a:pt x="3008765" y="6041502"/>
                </a:lnTo>
                <a:close/>
                <a:moveTo>
                  <a:pt x="1817938" y="6041502"/>
                </a:moveTo>
                <a:lnTo>
                  <a:pt x="1817938" y="6628162"/>
                </a:lnTo>
                <a:lnTo>
                  <a:pt x="2404588" y="6628162"/>
                </a:lnTo>
                <a:lnTo>
                  <a:pt x="2404588" y="6041502"/>
                </a:lnTo>
                <a:close/>
                <a:moveTo>
                  <a:pt x="1214650" y="6041502"/>
                </a:moveTo>
                <a:lnTo>
                  <a:pt x="1214650" y="6628162"/>
                </a:lnTo>
                <a:lnTo>
                  <a:pt x="1801403" y="6628162"/>
                </a:lnTo>
                <a:lnTo>
                  <a:pt x="1801403" y="6041502"/>
                </a:lnTo>
                <a:close/>
                <a:moveTo>
                  <a:pt x="611468" y="6041502"/>
                </a:moveTo>
                <a:lnTo>
                  <a:pt x="611468" y="6628162"/>
                </a:lnTo>
                <a:lnTo>
                  <a:pt x="1198115" y="6628162"/>
                </a:lnTo>
                <a:lnTo>
                  <a:pt x="1198115" y="6041502"/>
                </a:lnTo>
                <a:close/>
                <a:moveTo>
                  <a:pt x="6041419" y="5438225"/>
                </a:moveTo>
                <a:lnTo>
                  <a:pt x="6041419" y="6024967"/>
                </a:lnTo>
                <a:lnTo>
                  <a:pt x="6628151" y="6024967"/>
                </a:lnTo>
                <a:lnTo>
                  <a:pt x="6628151" y="5438225"/>
                </a:lnTo>
                <a:close/>
                <a:moveTo>
                  <a:pt x="5438225" y="5438225"/>
                </a:moveTo>
                <a:lnTo>
                  <a:pt x="5438225" y="6024967"/>
                </a:lnTo>
                <a:lnTo>
                  <a:pt x="6024883" y="6024967"/>
                </a:lnTo>
                <a:lnTo>
                  <a:pt x="6024883" y="5438225"/>
                </a:lnTo>
                <a:close/>
                <a:moveTo>
                  <a:pt x="4834957" y="5438225"/>
                </a:moveTo>
                <a:lnTo>
                  <a:pt x="4834957" y="6024967"/>
                </a:lnTo>
                <a:lnTo>
                  <a:pt x="5421691" y="6024967"/>
                </a:lnTo>
                <a:lnTo>
                  <a:pt x="5421691" y="5438225"/>
                </a:lnTo>
                <a:close/>
                <a:moveTo>
                  <a:pt x="4231773" y="5438225"/>
                </a:moveTo>
                <a:lnTo>
                  <a:pt x="4231773" y="6024967"/>
                </a:lnTo>
                <a:lnTo>
                  <a:pt x="4818423" y="6024967"/>
                </a:lnTo>
                <a:lnTo>
                  <a:pt x="4818423" y="5438225"/>
                </a:lnTo>
                <a:close/>
                <a:moveTo>
                  <a:pt x="3628485" y="5438225"/>
                </a:moveTo>
                <a:lnTo>
                  <a:pt x="3628485" y="6024967"/>
                </a:lnTo>
                <a:lnTo>
                  <a:pt x="4215239" y="6024967"/>
                </a:lnTo>
                <a:lnTo>
                  <a:pt x="4215239" y="5438225"/>
                </a:lnTo>
                <a:close/>
                <a:moveTo>
                  <a:pt x="3025300" y="5438225"/>
                </a:moveTo>
                <a:lnTo>
                  <a:pt x="3025300" y="6024967"/>
                </a:lnTo>
                <a:lnTo>
                  <a:pt x="3611950" y="6024967"/>
                </a:lnTo>
                <a:lnTo>
                  <a:pt x="3611950" y="5438225"/>
                </a:lnTo>
                <a:close/>
                <a:moveTo>
                  <a:pt x="2421123" y="5438225"/>
                </a:moveTo>
                <a:lnTo>
                  <a:pt x="2421123" y="6024967"/>
                </a:lnTo>
                <a:lnTo>
                  <a:pt x="3008765" y="6024967"/>
                </a:lnTo>
                <a:lnTo>
                  <a:pt x="3008765" y="5438225"/>
                </a:lnTo>
                <a:close/>
                <a:moveTo>
                  <a:pt x="1817938" y="5438225"/>
                </a:moveTo>
                <a:lnTo>
                  <a:pt x="1817938" y="6024967"/>
                </a:lnTo>
                <a:lnTo>
                  <a:pt x="2404588" y="6024967"/>
                </a:lnTo>
                <a:lnTo>
                  <a:pt x="2404588" y="5438225"/>
                </a:lnTo>
                <a:close/>
                <a:moveTo>
                  <a:pt x="1214650" y="5438225"/>
                </a:moveTo>
                <a:lnTo>
                  <a:pt x="1214650" y="6024967"/>
                </a:lnTo>
                <a:lnTo>
                  <a:pt x="1801403" y="6024967"/>
                </a:lnTo>
                <a:lnTo>
                  <a:pt x="1801403" y="5438225"/>
                </a:lnTo>
                <a:close/>
                <a:moveTo>
                  <a:pt x="611468" y="5438225"/>
                </a:moveTo>
                <a:lnTo>
                  <a:pt x="611468" y="6024967"/>
                </a:lnTo>
                <a:lnTo>
                  <a:pt x="1198115" y="6024967"/>
                </a:lnTo>
                <a:lnTo>
                  <a:pt x="1198115" y="5438225"/>
                </a:lnTo>
                <a:close/>
                <a:moveTo>
                  <a:pt x="6041419" y="4835030"/>
                </a:moveTo>
                <a:lnTo>
                  <a:pt x="6041419" y="5421690"/>
                </a:lnTo>
                <a:lnTo>
                  <a:pt x="6628151" y="5421690"/>
                </a:lnTo>
                <a:lnTo>
                  <a:pt x="6628151" y="4835030"/>
                </a:lnTo>
                <a:close/>
                <a:moveTo>
                  <a:pt x="5438225" y="4835030"/>
                </a:moveTo>
                <a:lnTo>
                  <a:pt x="5438225" y="5421690"/>
                </a:lnTo>
                <a:lnTo>
                  <a:pt x="6024883" y="5421690"/>
                </a:lnTo>
                <a:lnTo>
                  <a:pt x="6024883" y="4835030"/>
                </a:lnTo>
                <a:close/>
                <a:moveTo>
                  <a:pt x="4834957" y="4835030"/>
                </a:moveTo>
                <a:lnTo>
                  <a:pt x="4834957" y="5421690"/>
                </a:lnTo>
                <a:lnTo>
                  <a:pt x="5421691" y="5421690"/>
                </a:lnTo>
                <a:lnTo>
                  <a:pt x="5421691" y="4835030"/>
                </a:lnTo>
                <a:close/>
                <a:moveTo>
                  <a:pt x="4231773" y="4835030"/>
                </a:moveTo>
                <a:lnTo>
                  <a:pt x="4231773" y="5421690"/>
                </a:lnTo>
                <a:lnTo>
                  <a:pt x="4818423" y="5421690"/>
                </a:lnTo>
                <a:lnTo>
                  <a:pt x="4818423" y="4835030"/>
                </a:lnTo>
                <a:close/>
                <a:moveTo>
                  <a:pt x="3628485" y="4835030"/>
                </a:moveTo>
                <a:lnTo>
                  <a:pt x="3628485" y="5421690"/>
                </a:lnTo>
                <a:lnTo>
                  <a:pt x="4215239" y="5421690"/>
                </a:lnTo>
                <a:lnTo>
                  <a:pt x="4215239" y="4835030"/>
                </a:lnTo>
                <a:close/>
                <a:moveTo>
                  <a:pt x="3025300" y="4835030"/>
                </a:moveTo>
                <a:lnTo>
                  <a:pt x="3025300" y="5421690"/>
                </a:lnTo>
                <a:lnTo>
                  <a:pt x="3611950" y="5421690"/>
                </a:lnTo>
                <a:lnTo>
                  <a:pt x="3611950" y="4835030"/>
                </a:lnTo>
                <a:close/>
                <a:moveTo>
                  <a:pt x="2421123" y="4835030"/>
                </a:moveTo>
                <a:lnTo>
                  <a:pt x="2421123" y="5421690"/>
                </a:lnTo>
                <a:lnTo>
                  <a:pt x="3008765" y="5421690"/>
                </a:lnTo>
                <a:lnTo>
                  <a:pt x="3008765" y="4835030"/>
                </a:lnTo>
                <a:close/>
                <a:moveTo>
                  <a:pt x="1817938" y="4835030"/>
                </a:moveTo>
                <a:lnTo>
                  <a:pt x="1817938" y="5421690"/>
                </a:lnTo>
                <a:lnTo>
                  <a:pt x="2404588" y="5421690"/>
                </a:lnTo>
                <a:lnTo>
                  <a:pt x="2404588" y="4835030"/>
                </a:lnTo>
                <a:close/>
                <a:moveTo>
                  <a:pt x="1214650" y="4835030"/>
                </a:moveTo>
                <a:lnTo>
                  <a:pt x="1214650" y="5421690"/>
                </a:lnTo>
                <a:lnTo>
                  <a:pt x="1801403" y="5421690"/>
                </a:lnTo>
                <a:lnTo>
                  <a:pt x="1801403" y="4835030"/>
                </a:lnTo>
                <a:close/>
                <a:moveTo>
                  <a:pt x="611468" y="4835030"/>
                </a:moveTo>
                <a:lnTo>
                  <a:pt x="611468" y="5421690"/>
                </a:lnTo>
                <a:lnTo>
                  <a:pt x="1198115" y="5421690"/>
                </a:lnTo>
                <a:lnTo>
                  <a:pt x="1198115" y="4835030"/>
                </a:lnTo>
                <a:close/>
                <a:moveTo>
                  <a:pt x="6041419" y="4230852"/>
                </a:moveTo>
                <a:lnTo>
                  <a:pt x="6041419" y="4818495"/>
                </a:lnTo>
                <a:lnTo>
                  <a:pt x="6628151" y="4818495"/>
                </a:lnTo>
                <a:lnTo>
                  <a:pt x="6628151" y="4230852"/>
                </a:lnTo>
                <a:close/>
                <a:moveTo>
                  <a:pt x="5438225" y="4230852"/>
                </a:moveTo>
                <a:lnTo>
                  <a:pt x="5438225" y="4818495"/>
                </a:lnTo>
                <a:lnTo>
                  <a:pt x="6024883" y="4818495"/>
                </a:lnTo>
                <a:lnTo>
                  <a:pt x="6024883" y="4230852"/>
                </a:lnTo>
                <a:close/>
                <a:moveTo>
                  <a:pt x="4834957" y="4230852"/>
                </a:moveTo>
                <a:lnTo>
                  <a:pt x="4834957" y="4818495"/>
                </a:lnTo>
                <a:lnTo>
                  <a:pt x="5421691" y="4818495"/>
                </a:lnTo>
                <a:lnTo>
                  <a:pt x="5421691" y="4230852"/>
                </a:lnTo>
                <a:close/>
                <a:moveTo>
                  <a:pt x="4231773" y="4230852"/>
                </a:moveTo>
                <a:lnTo>
                  <a:pt x="4231773" y="4818495"/>
                </a:lnTo>
                <a:lnTo>
                  <a:pt x="4818423" y="4818495"/>
                </a:lnTo>
                <a:lnTo>
                  <a:pt x="4818423" y="4230852"/>
                </a:lnTo>
                <a:close/>
                <a:moveTo>
                  <a:pt x="3628485" y="4230852"/>
                </a:moveTo>
                <a:lnTo>
                  <a:pt x="3628485" y="4818495"/>
                </a:lnTo>
                <a:lnTo>
                  <a:pt x="4215239" y="4818495"/>
                </a:lnTo>
                <a:lnTo>
                  <a:pt x="4215239" y="4230852"/>
                </a:lnTo>
                <a:close/>
                <a:moveTo>
                  <a:pt x="3025300" y="4230852"/>
                </a:moveTo>
                <a:lnTo>
                  <a:pt x="3025300" y="4818495"/>
                </a:lnTo>
                <a:lnTo>
                  <a:pt x="3611950" y="4818495"/>
                </a:lnTo>
                <a:lnTo>
                  <a:pt x="3611950" y="4230852"/>
                </a:lnTo>
                <a:close/>
                <a:moveTo>
                  <a:pt x="2421123" y="4230852"/>
                </a:moveTo>
                <a:lnTo>
                  <a:pt x="2421123" y="4818495"/>
                </a:lnTo>
                <a:lnTo>
                  <a:pt x="3008765" y="4818495"/>
                </a:lnTo>
                <a:lnTo>
                  <a:pt x="3008765" y="4230852"/>
                </a:lnTo>
                <a:close/>
                <a:moveTo>
                  <a:pt x="1817938" y="4230852"/>
                </a:moveTo>
                <a:lnTo>
                  <a:pt x="1817938" y="4818495"/>
                </a:lnTo>
                <a:lnTo>
                  <a:pt x="2404588" y="4818495"/>
                </a:lnTo>
                <a:lnTo>
                  <a:pt x="2404588" y="4230852"/>
                </a:lnTo>
                <a:close/>
                <a:moveTo>
                  <a:pt x="1214650" y="4230852"/>
                </a:moveTo>
                <a:lnTo>
                  <a:pt x="1214650" y="4818495"/>
                </a:lnTo>
                <a:lnTo>
                  <a:pt x="1801403" y="4818495"/>
                </a:lnTo>
                <a:lnTo>
                  <a:pt x="1801403" y="4230852"/>
                </a:lnTo>
                <a:close/>
                <a:moveTo>
                  <a:pt x="611468" y="4230852"/>
                </a:moveTo>
                <a:lnTo>
                  <a:pt x="611468" y="4818495"/>
                </a:lnTo>
                <a:lnTo>
                  <a:pt x="1198115" y="4818495"/>
                </a:lnTo>
                <a:lnTo>
                  <a:pt x="1198115" y="4230852"/>
                </a:lnTo>
                <a:close/>
                <a:moveTo>
                  <a:pt x="6041419" y="3627669"/>
                </a:moveTo>
                <a:lnTo>
                  <a:pt x="6041419" y="4214317"/>
                </a:lnTo>
                <a:lnTo>
                  <a:pt x="6628151" y="4214317"/>
                </a:lnTo>
                <a:lnTo>
                  <a:pt x="6628151" y="3627669"/>
                </a:lnTo>
                <a:close/>
                <a:moveTo>
                  <a:pt x="5438225" y="3627669"/>
                </a:moveTo>
                <a:lnTo>
                  <a:pt x="5438225" y="4214317"/>
                </a:lnTo>
                <a:lnTo>
                  <a:pt x="6024883" y="4214317"/>
                </a:lnTo>
                <a:lnTo>
                  <a:pt x="6024883" y="3627669"/>
                </a:lnTo>
                <a:close/>
                <a:moveTo>
                  <a:pt x="4834957" y="3627669"/>
                </a:moveTo>
                <a:lnTo>
                  <a:pt x="4834957" y="4214317"/>
                </a:lnTo>
                <a:lnTo>
                  <a:pt x="5421691" y="4214317"/>
                </a:lnTo>
                <a:lnTo>
                  <a:pt x="5421691" y="3627669"/>
                </a:lnTo>
                <a:close/>
                <a:moveTo>
                  <a:pt x="4231773" y="3627669"/>
                </a:moveTo>
                <a:lnTo>
                  <a:pt x="4231773" y="4214317"/>
                </a:lnTo>
                <a:lnTo>
                  <a:pt x="4818423" y="4214317"/>
                </a:lnTo>
                <a:lnTo>
                  <a:pt x="4818423" y="3627669"/>
                </a:lnTo>
                <a:close/>
                <a:moveTo>
                  <a:pt x="3628485" y="3627669"/>
                </a:moveTo>
                <a:lnTo>
                  <a:pt x="3628485" y="4214317"/>
                </a:lnTo>
                <a:lnTo>
                  <a:pt x="4215239" y="4214317"/>
                </a:lnTo>
                <a:lnTo>
                  <a:pt x="4215239" y="3627669"/>
                </a:lnTo>
                <a:close/>
                <a:moveTo>
                  <a:pt x="3025300" y="3627669"/>
                </a:moveTo>
                <a:lnTo>
                  <a:pt x="3025300" y="4214317"/>
                </a:lnTo>
                <a:lnTo>
                  <a:pt x="3611950" y="4214317"/>
                </a:lnTo>
                <a:lnTo>
                  <a:pt x="3611950" y="3627669"/>
                </a:lnTo>
                <a:close/>
                <a:moveTo>
                  <a:pt x="2421123" y="3627669"/>
                </a:moveTo>
                <a:lnTo>
                  <a:pt x="2421123" y="4214317"/>
                </a:lnTo>
                <a:lnTo>
                  <a:pt x="3008765" y="4214317"/>
                </a:lnTo>
                <a:lnTo>
                  <a:pt x="3008765" y="3627669"/>
                </a:lnTo>
                <a:close/>
                <a:moveTo>
                  <a:pt x="1817938" y="3627669"/>
                </a:moveTo>
                <a:lnTo>
                  <a:pt x="1817938" y="4214317"/>
                </a:lnTo>
                <a:lnTo>
                  <a:pt x="2404588" y="4214317"/>
                </a:lnTo>
                <a:lnTo>
                  <a:pt x="2404588" y="3627669"/>
                </a:lnTo>
                <a:close/>
                <a:moveTo>
                  <a:pt x="1214650" y="3627669"/>
                </a:moveTo>
                <a:lnTo>
                  <a:pt x="1214650" y="4214317"/>
                </a:lnTo>
                <a:lnTo>
                  <a:pt x="1801403" y="4214317"/>
                </a:lnTo>
                <a:lnTo>
                  <a:pt x="1801403" y="3627669"/>
                </a:lnTo>
                <a:close/>
                <a:moveTo>
                  <a:pt x="611468" y="3627669"/>
                </a:moveTo>
                <a:lnTo>
                  <a:pt x="611468" y="4214317"/>
                </a:lnTo>
                <a:lnTo>
                  <a:pt x="1198115" y="4214317"/>
                </a:lnTo>
                <a:lnTo>
                  <a:pt x="1198115" y="3627669"/>
                </a:lnTo>
                <a:close/>
                <a:moveTo>
                  <a:pt x="6041419" y="3024390"/>
                </a:moveTo>
                <a:lnTo>
                  <a:pt x="6041419" y="3611133"/>
                </a:lnTo>
                <a:lnTo>
                  <a:pt x="6628151" y="3611133"/>
                </a:lnTo>
                <a:lnTo>
                  <a:pt x="6628151" y="3024390"/>
                </a:lnTo>
                <a:close/>
                <a:moveTo>
                  <a:pt x="5438225" y="3024390"/>
                </a:moveTo>
                <a:lnTo>
                  <a:pt x="5438225" y="3611133"/>
                </a:lnTo>
                <a:lnTo>
                  <a:pt x="6024883" y="3611133"/>
                </a:lnTo>
                <a:lnTo>
                  <a:pt x="6024883" y="3024390"/>
                </a:lnTo>
                <a:close/>
                <a:moveTo>
                  <a:pt x="4834957" y="3024390"/>
                </a:moveTo>
                <a:lnTo>
                  <a:pt x="4834957" y="3611133"/>
                </a:lnTo>
                <a:lnTo>
                  <a:pt x="5421691" y="3611133"/>
                </a:lnTo>
                <a:lnTo>
                  <a:pt x="5421691" y="3024390"/>
                </a:lnTo>
                <a:close/>
                <a:moveTo>
                  <a:pt x="4231773" y="3024390"/>
                </a:moveTo>
                <a:lnTo>
                  <a:pt x="4231773" y="3611133"/>
                </a:lnTo>
                <a:lnTo>
                  <a:pt x="4818423" y="3611133"/>
                </a:lnTo>
                <a:lnTo>
                  <a:pt x="4818423" y="3024390"/>
                </a:lnTo>
                <a:close/>
                <a:moveTo>
                  <a:pt x="3628485" y="3024390"/>
                </a:moveTo>
                <a:lnTo>
                  <a:pt x="3628485" y="3611133"/>
                </a:lnTo>
                <a:lnTo>
                  <a:pt x="4215239" y="3611133"/>
                </a:lnTo>
                <a:lnTo>
                  <a:pt x="4215239" y="3024390"/>
                </a:lnTo>
                <a:close/>
                <a:moveTo>
                  <a:pt x="3025300" y="3024390"/>
                </a:moveTo>
                <a:lnTo>
                  <a:pt x="3025300" y="3611133"/>
                </a:lnTo>
                <a:lnTo>
                  <a:pt x="3611950" y="3611133"/>
                </a:lnTo>
                <a:lnTo>
                  <a:pt x="3611950" y="3024390"/>
                </a:lnTo>
                <a:close/>
                <a:moveTo>
                  <a:pt x="2421123" y="3024390"/>
                </a:moveTo>
                <a:lnTo>
                  <a:pt x="2421123" y="3611133"/>
                </a:lnTo>
                <a:lnTo>
                  <a:pt x="3008765" y="3611133"/>
                </a:lnTo>
                <a:lnTo>
                  <a:pt x="3008765" y="3024390"/>
                </a:lnTo>
                <a:close/>
                <a:moveTo>
                  <a:pt x="1817938" y="3024390"/>
                </a:moveTo>
                <a:lnTo>
                  <a:pt x="1817938" y="3611133"/>
                </a:lnTo>
                <a:lnTo>
                  <a:pt x="2404588" y="3611133"/>
                </a:lnTo>
                <a:lnTo>
                  <a:pt x="2404588" y="3024390"/>
                </a:lnTo>
                <a:close/>
                <a:moveTo>
                  <a:pt x="1214650" y="3024390"/>
                </a:moveTo>
                <a:lnTo>
                  <a:pt x="1214650" y="3611133"/>
                </a:lnTo>
                <a:lnTo>
                  <a:pt x="1801403" y="3611133"/>
                </a:lnTo>
                <a:lnTo>
                  <a:pt x="1801403" y="3024390"/>
                </a:lnTo>
                <a:close/>
                <a:moveTo>
                  <a:pt x="611468" y="3024390"/>
                </a:moveTo>
                <a:lnTo>
                  <a:pt x="611468" y="3611133"/>
                </a:lnTo>
                <a:lnTo>
                  <a:pt x="1198115" y="3611133"/>
                </a:lnTo>
                <a:lnTo>
                  <a:pt x="1198115" y="3024390"/>
                </a:lnTo>
                <a:close/>
                <a:moveTo>
                  <a:pt x="6041419" y="2421195"/>
                </a:moveTo>
                <a:lnTo>
                  <a:pt x="6041419" y="3007855"/>
                </a:lnTo>
                <a:lnTo>
                  <a:pt x="6628151" y="3007855"/>
                </a:lnTo>
                <a:lnTo>
                  <a:pt x="6628151" y="2421195"/>
                </a:lnTo>
                <a:close/>
                <a:moveTo>
                  <a:pt x="5438225" y="2421195"/>
                </a:moveTo>
                <a:lnTo>
                  <a:pt x="5438225" y="3007855"/>
                </a:lnTo>
                <a:lnTo>
                  <a:pt x="6024883" y="3007855"/>
                </a:lnTo>
                <a:lnTo>
                  <a:pt x="6024883" y="2421195"/>
                </a:lnTo>
                <a:close/>
                <a:moveTo>
                  <a:pt x="4834957" y="2421195"/>
                </a:moveTo>
                <a:lnTo>
                  <a:pt x="4834957" y="3007855"/>
                </a:lnTo>
                <a:lnTo>
                  <a:pt x="5421691" y="3007855"/>
                </a:lnTo>
                <a:lnTo>
                  <a:pt x="5421691" y="2421195"/>
                </a:lnTo>
                <a:close/>
                <a:moveTo>
                  <a:pt x="4231773" y="2421195"/>
                </a:moveTo>
                <a:lnTo>
                  <a:pt x="4231773" y="3007855"/>
                </a:lnTo>
                <a:lnTo>
                  <a:pt x="4818423" y="3007855"/>
                </a:lnTo>
                <a:lnTo>
                  <a:pt x="4818423" y="2421195"/>
                </a:lnTo>
                <a:close/>
                <a:moveTo>
                  <a:pt x="3628485" y="2421195"/>
                </a:moveTo>
                <a:lnTo>
                  <a:pt x="3628485" y="3007855"/>
                </a:lnTo>
                <a:lnTo>
                  <a:pt x="4215239" y="3007855"/>
                </a:lnTo>
                <a:lnTo>
                  <a:pt x="4215239" y="2421195"/>
                </a:lnTo>
                <a:close/>
                <a:moveTo>
                  <a:pt x="3025300" y="2421195"/>
                </a:moveTo>
                <a:lnTo>
                  <a:pt x="3025300" y="3007855"/>
                </a:lnTo>
                <a:lnTo>
                  <a:pt x="3611950" y="3007855"/>
                </a:lnTo>
                <a:lnTo>
                  <a:pt x="3611950" y="2421195"/>
                </a:lnTo>
                <a:close/>
                <a:moveTo>
                  <a:pt x="2421123" y="2421195"/>
                </a:moveTo>
                <a:lnTo>
                  <a:pt x="2421123" y="3007855"/>
                </a:lnTo>
                <a:lnTo>
                  <a:pt x="3008765" y="3007855"/>
                </a:lnTo>
                <a:lnTo>
                  <a:pt x="3008765" y="2421195"/>
                </a:lnTo>
                <a:close/>
                <a:moveTo>
                  <a:pt x="1817938" y="2421195"/>
                </a:moveTo>
                <a:lnTo>
                  <a:pt x="1817938" y="3007855"/>
                </a:lnTo>
                <a:lnTo>
                  <a:pt x="2404588" y="3007855"/>
                </a:lnTo>
                <a:lnTo>
                  <a:pt x="2404588" y="2421195"/>
                </a:lnTo>
                <a:close/>
                <a:moveTo>
                  <a:pt x="1214650" y="2421195"/>
                </a:moveTo>
                <a:lnTo>
                  <a:pt x="1214650" y="3007855"/>
                </a:lnTo>
                <a:lnTo>
                  <a:pt x="1801403" y="3007855"/>
                </a:lnTo>
                <a:lnTo>
                  <a:pt x="1801403" y="2421195"/>
                </a:lnTo>
                <a:close/>
                <a:moveTo>
                  <a:pt x="611468" y="2421195"/>
                </a:moveTo>
                <a:lnTo>
                  <a:pt x="611468" y="3007855"/>
                </a:lnTo>
                <a:lnTo>
                  <a:pt x="1198115" y="3007855"/>
                </a:lnTo>
                <a:lnTo>
                  <a:pt x="1198115" y="2421195"/>
                </a:lnTo>
                <a:close/>
                <a:moveTo>
                  <a:pt x="6041419" y="1817918"/>
                </a:moveTo>
                <a:lnTo>
                  <a:pt x="6041419" y="2404660"/>
                </a:lnTo>
                <a:lnTo>
                  <a:pt x="6628151" y="2404660"/>
                </a:lnTo>
                <a:lnTo>
                  <a:pt x="6628151" y="1817918"/>
                </a:lnTo>
                <a:close/>
                <a:moveTo>
                  <a:pt x="5438225" y="1817918"/>
                </a:moveTo>
                <a:lnTo>
                  <a:pt x="5438225" y="2404660"/>
                </a:lnTo>
                <a:lnTo>
                  <a:pt x="6024883" y="2404660"/>
                </a:lnTo>
                <a:lnTo>
                  <a:pt x="6024883" y="1817918"/>
                </a:lnTo>
                <a:close/>
                <a:moveTo>
                  <a:pt x="4834957" y="1817918"/>
                </a:moveTo>
                <a:lnTo>
                  <a:pt x="4834957" y="2404660"/>
                </a:lnTo>
                <a:lnTo>
                  <a:pt x="5421691" y="2404660"/>
                </a:lnTo>
                <a:lnTo>
                  <a:pt x="5421691" y="1817918"/>
                </a:lnTo>
                <a:close/>
                <a:moveTo>
                  <a:pt x="4231773" y="1817918"/>
                </a:moveTo>
                <a:lnTo>
                  <a:pt x="4231773" y="2404660"/>
                </a:lnTo>
                <a:lnTo>
                  <a:pt x="4818423" y="2404660"/>
                </a:lnTo>
                <a:lnTo>
                  <a:pt x="4818423" y="1817918"/>
                </a:lnTo>
                <a:close/>
                <a:moveTo>
                  <a:pt x="3628485" y="1817918"/>
                </a:moveTo>
                <a:lnTo>
                  <a:pt x="3628485" y="2404660"/>
                </a:lnTo>
                <a:lnTo>
                  <a:pt x="4215239" y="2404660"/>
                </a:lnTo>
                <a:lnTo>
                  <a:pt x="4215239" y="1817918"/>
                </a:lnTo>
                <a:close/>
                <a:moveTo>
                  <a:pt x="3025300" y="1817918"/>
                </a:moveTo>
                <a:lnTo>
                  <a:pt x="3025300" y="2404660"/>
                </a:lnTo>
                <a:lnTo>
                  <a:pt x="3611950" y="2404660"/>
                </a:lnTo>
                <a:lnTo>
                  <a:pt x="3611950" y="1817918"/>
                </a:lnTo>
                <a:close/>
                <a:moveTo>
                  <a:pt x="2421123" y="1817918"/>
                </a:moveTo>
                <a:lnTo>
                  <a:pt x="2421123" y="2404660"/>
                </a:lnTo>
                <a:lnTo>
                  <a:pt x="3008765" y="2404660"/>
                </a:lnTo>
                <a:lnTo>
                  <a:pt x="3008765" y="1817918"/>
                </a:lnTo>
                <a:close/>
                <a:moveTo>
                  <a:pt x="1817938" y="1817918"/>
                </a:moveTo>
                <a:lnTo>
                  <a:pt x="1817938" y="2404660"/>
                </a:lnTo>
                <a:lnTo>
                  <a:pt x="2404588" y="2404660"/>
                </a:lnTo>
                <a:lnTo>
                  <a:pt x="2404588" y="1817918"/>
                </a:lnTo>
                <a:close/>
                <a:moveTo>
                  <a:pt x="1214650" y="1817918"/>
                </a:moveTo>
                <a:lnTo>
                  <a:pt x="1214650" y="2404660"/>
                </a:lnTo>
                <a:lnTo>
                  <a:pt x="1801403" y="2404660"/>
                </a:lnTo>
                <a:lnTo>
                  <a:pt x="1801403" y="1817918"/>
                </a:lnTo>
                <a:close/>
                <a:moveTo>
                  <a:pt x="611468" y="1817918"/>
                </a:moveTo>
                <a:lnTo>
                  <a:pt x="611468" y="2404660"/>
                </a:lnTo>
                <a:lnTo>
                  <a:pt x="1198115" y="2404660"/>
                </a:lnTo>
                <a:lnTo>
                  <a:pt x="1198115" y="1817918"/>
                </a:lnTo>
                <a:close/>
                <a:moveTo>
                  <a:pt x="6041419" y="1214733"/>
                </a:moveTo>
                <a:lnTo>
                  <a:pt x="6041419" y="1801383"/>
                </a:lnTo>
                <a:lnTo>
                  <a:pt x="6628151" y="1801383"/>
                </a:lnTo>
                <a:lnTo>
                  <a:pt x="6628151" y="1214733"/>
                </a:lnTo>
                <a:close/>
                <a:moveTo>
                  <a:pt x="5438225" y="1214733"/>
                </a:moveTo>
                <a:lnTo>
                  <a:pt x="5438225" y="1801383"/>
                </a:lnTo>
                <a:lnTo>
                  <a:pt x="6024883" y="1801383"/>
                </a:lnTo>
                <a:lnTo>
                  <a:pt x="6024883" y="1214733"/>
                </a:lnTo>
                <a:close/>
                <a:moveTo>
                  <a:pt x="4834957" y="1214733"/>
                </a:moveTo>
                <a:lnTo>
                  <a:pt x="4834957" y="1801383"/>
                </a:lnTo>
                <a:lnTo>
                  <a:pt x="5421691" y="1801383"/>
                </a:lnTo>
                <a:lnTo>
                  <a:pt x="5421691" y="1214733"/>
                </a:lnTo>
                <a:close/>
                <a:moveTo>
                  <a:pt x="4231773" y="1214733"/>
                </a:moveTo>
                <a:lnTo>
                  <a:pt x="4231773" y="1801383"/>
                </a:lnTo>
                <a:lnTo>
                  <a:pt x="4818423" y="1801383"/>
                </a:lnTo>
                <a:lnTo>
                  <a:pt x="4818423" y="1214733"/>
                </a:lnTo>
                <a:close/>
                <a:moveTo>
                  <a:pt x="3628485" y="1214733"/>
                </a:moveTo>
                <a:lnTo>
                  <a:pt x="3628485" y="1801383"/>
                </a:lnTo>
                <a:lnTo>
                  <a:pt x="4215239" y="1801383"/>
                </a:lnTo>
                <a:lnTo>
                  <a:pt x="4215239" y="1214733"/>
                </a:lnTo>
                <a:close/>
                <a:moveTo>
                  <a:pt x="3025300" y="1214733"/>
                </a:moveTo>
                <a:lnTo>
                  <a:pt x="3025300" y="1801383"/>
                </a:lnTo>
                <a:lnTo>
                  <a:pt x="3611950" y="1801383"/>
                </a:lnTo>
                <a:lnTo>
                  <a:pt x="3611950" y="1214733"/>
                </a:lnTo>
                <a:close/>
                <a:moveTo>
                  <a:pt x="2421123" y="1214733"/>
                </a:moveTo>
                <a:lnTo>
                  <a:pt x="2421123" y="1801383"/>
                </a:lnTo>
                <a:lnTo>
                  <a:pt x="3008765" y="1801383"/>
                </a:lnTo>
                <a:lnTo>
                  <a:pt x="3008765" y="1214733"/>
                </a:lnTo>
                <a:close/>
                <a:moveTo>
                  <a:pt x="1817938" y="1214733"/>
                </a:moveTo>
                <a:lnTo>
                  <a:pt x="1817938" y="1801383"/>
                </a:lnTo>
                <a:lnTo>
                  <a:pt x="2404588" y="1801383"/>
                </a:lnTo>
                <a:lnTo>
                  <a:pt x="2404588" y="1214733"/>
                </a:lnTo>
                <a:close/>
                <a:moveTo>
                  <a:pt x="1214650" y="1214733"/>
                </a:moveTo>
                <a:lnTo>
                  <a:pt x="1214650" y="1801383"/>
                </a:lnTo>
                <a:lnTo>
                  <a:pt x="1801403" y="1801383"/>
                </a:lnTo>
                <a:lnTo>
                  <a:pt x="1801403" y="1214733"/>
                </a:lnTo>
                <a:close/>
                <a:moveTo>
                  <a:pt x="611468" y="1214733"/>
                </a:moveTo>
                <a:lnTo>
                  <a:pt x="611468" y="1801383"/>
                </a:lnTo>
                <a:lnTo>
                  <a:pt x="1198115" y="1801383"/>
                </a:lnTo>
                <a:lnTo>
                  <a:pt x="1198115" y="1214733"/>
                </a:lnTo>
                <a:close/>
                <a:moveTo>
                  <a:pt x="6041419" y="611457"/>
                </a:moveTo>
                <a:lnTo>
                  <a:pt x="6041419" y="1198198"/>
                </a:lnTo>
                <a:lnTo>
                  <a:pt x="6628151" y="1198198"/>
                </a:lnTo>
                <a:lnTo>
                  <a:pt x="6628151" y="611457"/>
                </a:lnTo>
                <a:close/>
                <a:moveTo>
                  <a:pt x="5438225" y="611457"/>
                </a:moveTo>
                <a:lnTo>
                  <a:pt x="5438225" y="1198198"/>
                </a:lnTo>
                <a:lnTo>
                  <a:pt x="6024883" y="1198198"/>
                </a:lnTo>
                <a:lnTo>
                  <a:pt x="6024883" y="611457"/>
                </a:lnTo>
                <a:close/>
                <a:moveTo>
                  <a:pt x="4834957" y="611457"/>
                </a:moveTo>
                <a:lnTo>
                  <a:pt x="4834957" y="1198198"/>
                </a:lnTo>
                <a:lnTo>
                  <a:pt x="5421691" y="1198198"/>
                </a:lnTo>
                <a:lnTo>
                  <a:pt x="5421691" y="611457"/>
                </a:lnTo>
                <a:close/>
                <a:moveTo>
                  <a:pt x="4231773" y="611457"/>
                </a:moveTo>
                <a:lnTo>
                  <a:pt x="4231773" y="1198198"/>
                </a:lnTo>
                <a:lnTo>
                  <a:pt x="4818423" y="1198198"/>
                </a:lnTo>
                <a:lnTo>
                  <a:pt x="4818423" y="611457"/>
                </a:lnTo>
                <a:close/>
                <a:moveTo>
                  <a:pt x="3628485" y="611457"/>
                </a:moveTo>
                <a:lnTo>
                  <a:pt x="3628485" y="1198198"/>
                </a:lnTo>
                <a:lnTo>
                  <a:pt x="4215239" y="1198198"/>
                </a:lnTo>
                <a:lnTo>
                  <a:pt x="4215239" y="611457"/>
                </a:lnTo>
                <a:close/>
                <a:moveTo>
                  <a:pt x="3025300" y="611457"/>
                </a:moveTo>
                <a:lnTo>
                  <a:pt x="3025300" y="1198198"/>
                </a:lnTo>
                <a:lnTo>
                  <a:pt x="3611950" y="1198198"/>
                </a:lnTo>
                <a:lnTo>
                  <a:pt x="3611950" y="611457"/>
                </a:lnTo>
                <a:close/>
                <a:moveTo>
                  <a:pt x="2421123" y="611457"/>
                </a:moveTo>
                <a:lnTo>
                  <a:pt x="2421123" y="1198198"/>
                </a:lnTo>
                <a:lnTo>
                  <a:pt x="3008765" y="1198198"/>
                </a:lnTo>
                <a:lnTo>
                  <a:pt x="3008765" y="611457"/>
                </a:lnTo>
                <a:close/>
                <a:moveTo>
                  <a:pt x="1817938" y="611457"/>
                </a:moveTo>
                <a:lnTo>
                  <a:pt x="1817938" y="1198198"/>
                </a:lnTo>
                <a:lnTo>
                  <a:pt x="2404588" y="1198198"/>
                </a:lnTo>
                <a:lnTo>
                  <a:pt x="2404588" y="611457"/>
                </a:lnTo>
                <a:close/>
                <a:moveTo>
                  <a:pt x="1214650" y="611457"/>
                </a:moveTo>
                <a:lnTo>
                  <a:pt x="1214650" y="1198198"/>
                </a:lnTo>
                <a:lnTo>
                  <a:pt x="1801403" y="1198198"/>
                </a:lnTo>
                <a:lnTo>
                  <a:pt x="1801403" y="611457"/>
                </a:lnTo>
                <a:close/>
                <a:moveTo>
                  <a:pt x="611468" y="611457"/>
                </a:moveTo>
                <a:lnTo>
                  <a:pt x="611468" y="1198198"/>
                </a:lnTo>
                <a:lnTo>
                  <a:pt x="1198115" y="1198198"/>
                </a:lnTo>
                <a:lnTo>
                  <a:pt x="1198115" y="611457"/>
                </a:lnTo>
                <a:close/>
                <a:moveTo>
                  <a:pt x="594933" y="0"/>
                </a:moveTo>
                <a:lnTo>
                  <a:pt x="611468" y="0"/>
                </a:lnTo>
                <a:lnTo>
                  <a:pt x="611468" y="594922"/>
                </a:lnTo>
                <a:lnTo>
                  <a:pt x="1198115" y="594922"/>
                </a:lnTo>
                <a:lnTo>
                  <a:pt x="1198115" y="0"/>
                </a:lnTo>
                <a:lnTo>
                  <a:pt x="1214650" y="0"/>
                </a:lnTo>
                <a:lnTo>
                  <a:pt x="1214650" y="594922"/>
                </a:lnTo>
                <a:lnTo>
                  <a:pt x="1801403" y="594922"/>
                </a:lnTo>
                <a:lnTo>
                  <a:pt x="1801403" y="0"/>
                </a:lnTo>
                <a:lnTo>
                  <a:pt x="1817938" y="0"/>
                </a:lnTo>
                <a:lnTo>
                  <a:pt x="1817938" y="594922"/>
                </a:lnTo>
                <a:lnTo>
                  <a:pt x="2404588" y="594922"/>
                </a:lnTo>
                <a:lnTo>
                  <a:pt x="2404588" y="0"/>
                </a:lnTo>
                <a:lnTo>
                  <a:pt x="2421123" y="0"/>
                </a:lnTo>
                <a:lnTo>
                  <a:pt x="2421123" y="594922"/>
                </a:lnTo>
                <a:lnTo>
                  <a:pt x="3008765" y="594922"/>
                </a:lnTo>
                <a:lnTo>
                  <a:pt x="3008765" y="0"/>
                </a:lnTo>
                <a:lnTo>
                  <a:pt x="3025300" y="0"/>
                </a:lnTo>
                <a:lnTo>
                  <a:pt x="3025300" y="594922"/>
                </a:lnTo>
                <a:lnTo>
                  <a:pt x="3611950" y="594922"/>
                </a:lnTo>
                <a:lnTo>
                  <a:pt x="3611950" y="0"/>
                </a:lnTo>
                <a:lnTo>
                  <a:pt x="3628485" y="0"/>
                </a:lnTo>
                <a:lnTo>
                  <a:pt x="3628485" y="594922"/>
                </a:lnTo>
                <a:lnTo>
                  <a:pt x="4215239" y="594922"/>
                </a:lnTo>
                <a:lnTo>
                  <a:pt x="4215239" y="0"/>
                </a:lnTo>
                <a:lnTo>
                  <a:pt x="4231773" y="0"/>
                </a:lnTo>
                <a:lnTo>
                  <a:pt x="4231773" y="594922"/>
                </a:lnTo>
                <a:lnTo>
                  <a:pt x="4818423" y="594922"/>
                </a:lnTo>
                <a:lnTo>
                  <a:pt x="4818423" y="0"/>
                </a:lnTo>
                <a:lnTo>
                  <a:pt x="4834957" y="0"/>
                </a:lnTo>
                <a:lnTo>
                  <a:pt x="4834957" y="594922"/>
                </a:lnTo>
                <a:lnTo>
                  <a:pt x="5421691" y="594922"/>
                </a:lnTo>
                <a:lnTo>
                  <a:pt x="5421691" y="0"/>
                </a:lnTo>
                <a:lnTo>
                  <a:pt x="5438225" y="0"/>
                </a:lnTo>
                <a:lnTo>
                  <a:pt x="5438225" y="594922"/>
                </a:lnTo>
                <a:lnTo>
                  <a:pt x="6024883" y="594922"/>
                </a:lnTo>
                <a:lnTo>
                  <a:pt x="6024883" y="0"/>
                </a:lnTo>
                <a:lnTo>
                  <a:pt x="6041419" y="0"/>
                </a:lnTo>
                <a:lnTo>
                  <a:pt x="6041419" y="594922"/>
                </a:lnTo>
                <a:lnTo>
                  <a:pt x="6628151" y="594922"/>
                </a:lnTo>
                <a:lnTo>
                  <a:pt x="6628151" y="0"/>
                </a:lnTo>
                <a:lnTo>
                  <a:pt x="6644687" y="0"/>
                </a:lnTo>
                <a:lnTo>
                  <a:pt x="6644687" y="594922"/>
                </a:lnTo>
                <a:lnTo>
                  <a:pt x="7239621" y="594922"/>
                </a:lnTo>
                <a:lnTo>
                  <a:pt x="7239621" y="611457"/>
                </a:lnTo>
                <a:lnTo>
                  <a:pt x="6644687" y="611457"/>
                </a:lnTo>
                <a:lnTo>
                  <a:pt x="6644687" y="1198198"/>
                </a:lnTo>
                <a:lnTo>
                  <a:pt x="7239621" y="1198198"/>
                </a:lnTo>
                <a:lnTo>
                  <a:pt x="7239621" y="1214733"/>
                </a:lnTo>
                <a:lnTo>
                  <a:pt x="6644687" y="1214733"/>
                </a:lnTo>
                <a:lnTo>
                  <a:pt x="6644687" y="1801383"/>
                </a:lnTo>
                <a:lnTo>
                  <a:pt x="7239621" y="1801383"/>
                </a:lnTo>
                <a:lnTo>
                  <a:pt x="7239621" y="1817918"/>
                </a:lnTo>
                <a:lnTo>
                  <a:pt x="6644687" y="1817918"/>
                </a:lnTo>
                <a:lnTo>
                  <a:pt x="6644687" y="2404660"/>
                </a:lnTo>
                <a:lnTo>
                  <a:pt x="7239621" y="2404660"/>
                </a:lnTo>
                <a:lnTo>
                  <a:pt x="7239621" y="2421195"/>
                </a:lnTo>
                <a:lnTo>
                  <a:pt x="6644687" y="2421195"/>
                </a:lnTo>
                <a:lnTo>
                  <a:pt x="6644687" y="3007855"/>
                </a:lnTo>
                <a:lnTo>
                  <a:pt x="7239621" y="3007855"/>
                </a:lnTo>
                <a:lnTo>
                  <a:pt x="7239621" y="3024390"/>
                </a:lnTo>
                <a:lnTo>
                  <a:pt x="6644687" y="3024390"/>
                </a:lnTo>
                <a:lnTo>
                  <a:pt x="6644687" y="3611133"/>
                </a:lnTo>
                <a:lnTo>
                  <a:pt x="7239621" y="3611133"/>
                </a:lnTo>
                <a:lnTo>
                  <a:pt x="7239621" y="3627669"/>
                </a:lnTo>
                <a:lnTo>
                  <a:pt x="6644687" y="3627669"/>
                </a:lnTo>
                <a:lnTo>
                  <a:pt x="6644687" y="4214317"/>
                </a:lnTo>
                <a:lnTo>
                  <a:pt x="7239621" y="4214317"/>
                </a:lnTo>
                <a:lnTo>
                  <a:pt x="7239621" y="4230852"/>
                </a:lnTo>
                <a:lnTo>
                  <a:pt x="6644687" y="4230852"/>
                </a:lnTo>
                <a:lnTo>
                  <a:pt x="6644687" y="4818495"/>
                </a:lnTo>
                <a:lnTo>
                  <a:pt x="7239621" y="4818495"/>
                </a:lnTo>
                <a:lnTo>
                  <a:pt x="7239621" y="4835030"/>
                </a:lnTo>
                <a:lnTo>
                  <a:pt x="6644687" y="4835030"/>
                </a:lnTo>
                <a:lnTo>
                  <a:pt x="6644687" y="5421690"/>
                </a:lnTo>
                <a:lnTo>
                  <a:pt x="7239621" y="5421690"/>
                </a:lnTo>
                <a:lnTo>
                  <a:pt x="7239621" y="5438225"/>
                </a:lnTo>
                <a:lnTo>
                  <a:pt x="6644687" y="5438225"/>
                </a:lnTo>
                <a:lnTo>
                  <a:pt x="6644687" y="6024967"/>
                </a:lnTo>
                <a:lnTo>
                  <a:pt x="7239621" y="6024967"/>
                </a:lnTo>
                <a:lnTo>
                  <a:pt x="7239621" y="6041502"/>
                </a:lnTo>
                <a:lnTo>
                  <a:pt x="6644687" y="6041502"/>
                </a:lnTo>
                <a:lnTo>
                  <a:pt x="6644687" y="6628162"/>
                </a:lnTo>
                <a:lnTo>
                  <a:pt x="7239621" y="6628162"/>
                </a:lnTo>
                <a:lnTo>
                  <a:pt x="7239621" y="6644697"/>
                </a:lnTo>
                <a:lnTo>
                  <a:pt x="6644687" y="6644697"/>
                </a:lnTo>
                <a:lnTo>
                  <a:pt x="6644687" y="7239621"/>
                </a:lnTo>
                <a:lnTo>
                  <a:pt x="6628151" y="7239621"/>
                </a:lnTo>
                <a:lnTo>
                  <a:pt x="6628151" y="6644697"/>
                </a:lnTo>
                <a:lnTo>
                  <a:pt x="6041419" y="6644697"/>
                </a:lnTo>
                <a:lnTo>
                  <a:pt x="6041419" y="7239621"/>
                </a:lnTo>
                <a:lnTo>
                  <a:pt x="6024883" y="7239621"/>
                </a:lnTo>
                <a:lnTo>
                  <a:pt x="6024883" y="6644697"/>
                </a:lnTo>
                <a:lnTo>
                  <a:pt x="5438225" y="6644697"/>
                </a:lnTo>
                <a:lnTo>
                  <a:pt x="5438225" y="7239621"/>
                </a:lnTo>
                <a:lnTo>
                  <a:pt x="5421691" y="7239621"/>
                </a:lnTo>
                <a:lnTo>
                  <a:pt x="5421691" y="6644697"/>
                </a:lnTo>
                <a:lnTo>
                  <a:pt x="4834957" y="6644697"/>
                </a:lnTo>
                <a:lnTo>
                  <a:pt x="4834957" y="7239621"/>
                </a:lnTo>
                <a:lnTo>
                  <a:pt x="4818423" y="7239621"/>
                </a:lnTo>
                <a:lnTo>
                  <a:pt x="4818423" y="6644697"/>
                </a:lnTo>
                <a:lnTo>
                  <a:pt x="4231773" y="6644697"/>
                </a:lnTo>
                <a:lnTo>
                  <a:pt x="4231773" y="7239621"/>
                </a:lnTo>
                <a:lnTo>
                  <a:pt x="4215239" y="7239621"/>
                </a:lnTo>
                <a:lnTo>
                  <a:pt x="4215239" y="6644697"/>
                </a:lnTo>
                <a:lnTo>
                  <a:pt x="3628485" y="6644697"/>
                </a:lnTo>
                <a:lnTo>
                  <a:pt x="3628485" y="7239621"/>
                </a:lnTo>
                <a:lnTo>
                  <a:pt x="3611950" y="7239621"/>
                </a:lnTo>
                <a:lnTo>
                  <a:pt x="3611950" y="6644697"/>
                </a:lnTo>
                <a:lnTo>
                  <a:pt x="3025300" y="6644697"/>
                </a:lnTo>
                <a:lnTo>
                  <a:pt x="3025300" y="7239621"/>
                </a:lnTo>
                <a:lnTo>
                  <a:pt x="3008765" y="7239621"/>
                </a:lnTo>
                <a:lnTo>
                  <a:pt x="3008765" y="6644697"/>
                </a:lnTo>
                <a:lnTo>
                  <a:pt x="2421123" y="6644697"/>
                </a:lnTo>
                <a:lnTo>
                  <a:pt x="2421123" y="7239621"/>
                </a:lnTo>
                <a:lnTo>
                  <a:pt x="2404588" y="7239621"/>
                </a:lnTo>
                <a:lnTo>
                  <a:pt x="2404588" y="6644697"/>
                </a:lnTo>
                <a:lnTo>
                  <a:pt x="1817938" y="6644697"/>
                </a:lnTo>
                <a:lnTo>
                  <a:pt x="1817938" y="7239621"/>
                </a:lnTo>
                <a:lnTo>
                  <a:pt x="1801403" y="7239621"/>
                </a:lnTo>
                <a:lnTo>
                  <a:pt x="1801403" y="6644697"/>
                </a:lnTo>
                <a:lnTo>
                  <a:pt x="1214650" y="6644697"/>
                </a:lnTo>
                <a:lnTo>
                  <a:pt x="1214650" y="7239621"/>
                </a:lnTo>
                <a:lnTo>
                  <a:pt x="1198115" y="7239621"/>
                </a:lnTo>
                <a:lnTo>
                  <a:pt x="1198115" y="6644697"/>
                </a:lnTo>
                <a:lnTo>
                  <a:pt x="611468" y="6644697"/>
                </a:lnTo>
                <a:lnTo>
                  <a:pt x="611468" y="7239621"/>
                </a:lnTo>
                <a:lnTo>
                  <a:pt x="594933" y="7239621"/>
                </a:lnTo>
                <a:lnTo>
                  <a:pt x="594933" y="6644697"/>
                </a:lnTo>
                <a:lnTo>
                  <a:pt x="0" y="6644697"/>
                </a:lnTo>
                <a:lnTo>
                  <a:pt x="0" y="6628162"/>
                </a:lnTo>
                <a:lnTo>
                  <a:pt x="594933" y="6628162"/>
                </a:lnTo>
                <a:lnTo>
                  <a:pt x="594933" y="6041502"/>
                </a:lnTo>
                <a:lnTo>
                  <a:pt x="0" y="6041502"/>
                </a:lnTo>
                <a:lnTo>
                  <a:pt x="0" y="6024967"/>
                </a:lnTo>
                <a:lnTo>
                  <a:pt x="594933" y="6024967"/>
                </a:lnTo>
                <a:lnTo>
                  <a:pt x="594933" y="5438225"/>
                </a:lnTo>
                <a:lnTo>
                  <a:pt x="0" y="5438225"/>
                </a:lnTo>
                <a:lnTo>
                  <a:pt x="0" y="5421690"/>
                </a:lnTo>
                <a:lnTo>
                  <a:pt x="594933" y="5421690"/>
                </a:lnTo>
                <a:lnTo>
                  <a:pt x="594933" y="4835030"/>
                </a:lnTo>
                <a:lnTo>
                  <a:pt x="0" y="4835030"/>
                </a:lnTo>
                <a:lnTo>
                  <a:pt x="0" y="4818495"/>
                </a:lnTo>
                <a:lnTo>
                  <a:pt x="594933" y="4818495"/>
                </a:lnTo>
                <a:lnTo>
                  <a:pt x="594933" y="4230852"/>
                </a:lnTo>
                <a:lnTo>
                  <a:pt x="0" y="4230852"/>
                </a:lnTo>
                <a:lnTo>
                  <a:pt x="0" y="4214317"/>
                </a:lnTo>
                <a:lnTo>
                  <a:pt x="594933" y="4214317"/>
                </a:lnTo>
                <a:lnTo>
                  <a:pt x="594933" y="3627669"/>
                </a:lnTo>
                <a:lnTo>
                  <a:pt x="0" y="3627669"/>
                </a:lnTo>
                <a:lnTo>
                  <a:pt x="0" y="3611133"/>
                </a:lnTo>
                <a:lnTo>
                  <a:pt x="594933" y="3611133"/>
                </a:lnTo>
                <a:lnTo>
                  <a:pt x="594933" y="3024390"/>
                </a:lnTo>
                <a:lnTo>
                  <a:pt x="0" y="3024390"/>
                </a:lnTo>
                <a:lnTo>
                  <a:pt x="0" y="3007855"/>
                </a:lnTo>
                <a:lnTo>
                  <a:pt x="594933" y="3007855"/>
                </a:lnTo>
                <a:lnTo>
                  <a:pt x="594933" y="2421195"/>
                </a:lnTo>
                <a:lnTo>
                  <a:pt x="0" y="2421195"/>
                </a:lnTo>
                <a:lnTo>
                  <a:pt x="0" y="2404660"/>
                </a:lnTo>
                <a:lnTo>
                  <a:pt x="594933" y="2404660"/>
                </a:lnTo>
                <a:lnTo>
                  <a:pt x="594933" y="1817918"/>
                </a:lnTo>
                <a:lnTo>
                  <a:pt x="0" y="1817918"/>
                </a:lnTo>
                <a:lnTo>
                  <a:pt x="0" y="1801383"/>
                </a:lnTo>
                <a:lnTo>
                  <a:pt x="594933" y="1801383"/>
                </a:lnTo>
                <a:lnTo>
                  <a:pt x="594933" y="1214733"/>
                </a:lnTo>
                <a:lnTo>
                  <a:pt x="0" y="1214733"/>
                </a:lnTo>
                <a:lnTo>
                  <a:pt x="0" y="1198198"/>
                </a:lnTo>
                <a:lnTo>
                  <a:pt x="594933" y="1198198"/>
                </a:lnTo>
                <a:lnTo>
                  <a:pt x="594933" y="611457"/>
                </a:lnTo>
                <a:lnTo>
                  <a:pt x="0" y="611457"/>
                </a:lnTo>
                <a:lnTo>
                  <a:pt x="0" y="594922"/>
                </a:lnTo>
                <a:lnTo>
                  <a:pt x="594933" y="594922"/>
                </a:lnTo>
                <a:close/>
              </a:path>
            </a:pathLst>
          </a:custGeom>
          <a:solidFill>
            <a:schemeClr val="bg1"/>
          </a:solidFill>
          <a:ln w="10341" cap="flat">
            <a:noFill/>
            <a:prstDash val="solid"/>
            <a:miter/>
          </a:ln>
        </p:spPr>
        <p:txBody>
          <a:bodyPr rtlCol="0" anchor="ctr"/>
          <a:lstStyle/>
          <a:p>
            <a:endParaRPr lang="en-US">
              <a:latin typeface="Raleway" pitchFamily="2" charset="0"/>
            </a:endParaRPr>
          </a:p>
        </p:txBody>
      </p:sp>
      <p:sp>
        <p:nvSpPr>
          <p:cNvPr id="11" name="Picture Placeholder 10">
            <a:extLst>
              <a:ext uri="{FF2B5EF4-FFF2-40B4-BE49-F238E27FC236}">
                <a16:creationId xmlns:a16="http://schemas.microsoft.com/office/drawing/2014/main" id="{2B655D30-B5CB-CD8C-BD8A-E8D3FE639B37}"/>
              </a:ext>
            </a:extLst>
          </p:cNvPr>
          <p:cNvSpPr>
            <a:spLocks noGrp="1"/>
          </p:cNvSpPr>
          <p:nvPr>
            <p:ph type="pic" sz="quarter" idx="10"/>
          </p:nvPr>
        </p:nvSpPr>
        <p:spPr>
          <a:xfrm>
            <a:off x="-2200" y="2200"/>
            <a:ext cx="16280719" cy="13716000"/>
          </a:xfrm>
          <a:custGeom>
            <a:avLst/>
            <a:gdLst>
              <a:gd name="connsiteX0" fmla="*/ 0 w 16280719"/>
              <a:gd name="connsiteY0" fmla="*/ 0 h 13716000"/>
              <a:gd name="connsiteX1" fmla="*/ 11886045 w 16280719"/>
              <a:gd name="connsiteY1" fmla="*/ 0 h 13716000"/>
              <a:gd name="connsiteX2" fmla="*/ 16280719 w 16280719"/>
              <a:gd name="connsiteY2" fmla="*/ 7337774 h 13716000"/>
              <a:gd name="connsiteX3" fmla="*/ 13175877 w 16280719"/>
              <a:gd name="connsiteY3" fmla="*/ 13716000 h 13716000"/>
              <a:gd name="connsiteX4" fmla="*/ 0 w 16280719"/>
              <a:gd name="connsiteY4" fmla="*/ 1371600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0719" h="13716000">
                <a:moveTo>
                  <a:pt x="0" y="0"/>
                </a:moveTo>
                <a:lnTo>
                  <a:pt x="11886045" y="0"/>
                </a:lnTo>
                <a:cubicBezTo>
                  <a:pt x="14561239" y="1704726"/>
                  <a:pt x="16280719" y="4357718"/>
                  <a:pt x="16280719" y="7337774"/>
                </a:cubicBezTo>
                <a:cubicBezTo>
                  <a:pt x="16280719" y="9805904"/>
                  <a:pt x="15100867" y="12049430"/>
                  <a:pt x="13175877" y="13716000"/>
                </a:cubicBezTo>
                <a:lnTo>
                  <a:pt x="0" y="13716000"/>
                </a:lnTo>
                <a:close/>
              </a:path>
            </a:pathLst>
          </a:custGeom>
          <a:solidFill>
            <a:schemeClr val="bg2">
              <a:lumMod val="90000"/>
            </a:schemeClr>
          </a:solidFill>
        </p:spPr>
        <p:txBody>
          <a:bodyPr wrap="square" anchor="ctr">
            <a:noAutofit/>
          </a:bodyPr>
          <a:lstStyle>
            <a:lvl1pPr marL="0" indent="0" algn="ctr">
              <a:buNone/>
              <a:defRPr sz="3600">
                <a:latin typeface="Raleway" pitchFamily="2" charset="0"/>
              </a:defRPr>
            </a:lvl1pPr>
          </a:lstStyle>
          <a:p>
            <a:endParaRPr lang="en-SV"/>
          </a:p>
        </p:txBody>
      </p:sp>
    </p:spTree>
    <p:extLst>
      <p:ext uri="{BB962C8B-B14F-4D97-AF65-F5344CB8AC3E}">
        <p14:creationId xmlns:p14="http://schemas.microsoft.com/office/powerpoint/2010/main" val="129865129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349" y="784039"/>
            <a:ext cx="21332952"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2349" y="3705038"/>
            <a:ext cx="21332952"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932768"/>
      </p:ext>
    </p:extLst>
  </p:cSld>
  <p:clrMap bg1="lt1" tx1="dk1" bg2="lt2" tx2="dk2" accent1="accent1" accent2="accent2" accent3="accent3" accent4="accent4" accent5="accent5" accent6="accent6" hlink="hlink" folHlink="folHlink"/>
  <p:sldLayoutIdLst>
    <p:sldLayoutId id="2147484193" r:id="rId1"/>
    <p:sldLayoutId id="2147484195" r:id="rId2"/>
    <p:sldLayoutId id="2147484196" r:id="rId3"/>
    <p:sldLayoutId id="2147484198" r:id="rId4"/>
    <p:sldLayoutId id="2147484200" r:id="rId5"/>
    <p:sldLayoutId id="2147484201" r:id="rId6"/>
  </p:sldLayoutIdLst>
  <p:hf hdr="0" ftr="0" dt="0"/>
  <p:txStyles>
    <p:titleStyle>
      <a:lvl1pPr algn="l" defTabSz="1828343" rtl="0" eaLnBrk="1" latinLnBrk="0" hangingPunct="1">
        <a:lnSpc>
          <a:spcPct val="90000"/>
        </a:lnSpc>
        <a:spcBef>
          <a:spcPct val="0"/>
        </a:spcBef>
        <a:buNone/>
        <a:defRPr sz="8000" kern="1200">
          <a:solidFill>
            <a:schemeClr val="tx1"/>
          </a:solidFill>
          <a:latin typeface="Krona One" panose="02010605030500060004" pitchFamily="2" charset="0"/>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Raleway" pitchFamily="2" charset="0"/>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Raleway" pitchFamily="2" charset="0"/>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Raleway" pitchFamily="2" charset="0"/>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Raleway" pitchFamily="2" charset="0"/>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Raleway" pitchFamily="2"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A4A3A4"/>
          </p15:clr>
        </p15:guide>
        <p15:guide id="2" pos="7678" userDrawn="1">
          <p15:clr>
            <a:srgbClr val="A4A3A4"/>
          </p15:clr>
        </p15:guide>
        <p15:guide id="3" pos="958" userDrawn="1">
          <p15:clr>
            <a:srgbClr val="A4A3A4"/>
          </p15:clr>
        </p15:guide>
        <p15:guide id="4" pos="14398" userDrawn="1">
          <p15:clr>
            <a:srgbClr val="A4A3A4"/>
          </p15:clr>
        </p15:guide>
        <p15:guide id="5" orient="horz" pos="8160" userDrawn="1">
          <p15:clr>
            <a:srgbClr val="A4A3A4"/>
          </p15:clr>
        </p15:guide>
        <p15:guide id="6" orient="horz" pos="480"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6" name="Freeform 185">
            <a:extLst>
              <a:ext uri="{FF2B5EF4-FFF2-40B4-BE49-F238E27FC236}">
                <a16:creationId xmlns:a16="http://schemas.microsoft.com/office/drawing/2014/main" id="{53FD88C8-D4C9-3758-0BE4-9E339AEBB41D}"/>
              </a:ext>
            </a:extLst>
          </p:cNvPr>
          <p:cNvSpPr/>
          <p:nvPr/>
        </p:nvSpPr>
        <p:spPr>
          <a:xfrm>
            <a:off x="-2895600" y="-2847653"/>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7 w 10994526"/>
              <a:gd name="connsiteY20" fmla="*/ 9174992 h 10994526"/>
              <a:gd name="connsiteX21" fmla="*/ 4594407 w 10994526"/>
              <a:gd name="connsiteY21" fmla="*/ 10065928 h 10994526"/>
              <a:gd name="connsiteX22" fmla="*/ 5485326 w 10994526"/>
              <a:gd name="connsiteY22" fmla="*/ 10065928 h 10994526"/>
              <a:gd name="connsiteX23" fmla="*/ 5485326 w 10994526"/>
              <a:gd name="connsiteY23" fmla="*/ 9174992 h 10994526"/>
              <a:gd name="connsiteX24" fmla="*/ 3676868 w 10994526"/>
              <a:gd name="connsiteY24" fmla="*/ 9174992 h 10994526"/>
              <a:gd name="connsiteX25" fmla="*/ 3676868 w 10994526"/>
              <a:gd name="connsiteY25" fmla="*/ 10065928 h 10994526"/>
              <a:gd name="connsiteX26" fmla="*/ 4569296 w 10994526"/>
              <a:gd name="connsiteY26" fmla="*/ 10065928 h 10994526"/>
              <a:gd name="connsiteX27" fmla="*/ 4569296 w 10994526"/>
              <a:gd name="connsiteY27" fmla="*/ 9174992 h 10994526"/>
              <a:gd name="connsiteX28" fmla="*/ 2760833 w 10994526"/>
              <a:gd name="connsiteY28" fmla="*/ 9174992 h 10994526"/>
              <a:gd name="connsiteX29" fmla="*/ 2760833 w 10994526"/>
              <a:gd name="connsiteY29" fmla="*/ 10065928 h 10994526"/>
              <a:gd name="connsiteX30" fmla="*/ 3651756 w 10994526"/>
              <a:gd name="connsiteY30" fmla="*/ 10065928 h 10994526"/>
              <a:gd name="connsiteX31" fmla="*/ 3651756 w 10994526"/>
              <a:gd name="connsiteY31" fmla="*/ 9174992 h 10994526"/>
              <a:gd name="connsiteX32" fmla="*/ 1844647 w 10994526"/>
              <a:gd name="connsiteY32" fmla="*/ 9174992 h 10994526"/>
              <a:gd name="connsiteX33" fmla="*/ 1844647 w 10994526"/>
              <a:gd name="connsiteY33" fmla="*/ 10065928 h 10994526"/>
              <a:gd name="connsiteX34" fmla="*/ 2735722 w 10994526"/>
              <a:gd name="connsiteY34" fmla="*/ 10065928 h 10994526"/>
              <a:gd name="connsiteX35" fmla="*/ 2735722 w 10994526"/>
              <a:gd name="connsiteY35" fmla="*/ 9174992 h 10994526"/>
              <a:gd name="connsiteX36" fmla="*/ 928616 w 10994526"/>
              <a:gd name="connsiteY36" fmla="*/ 9174992 h 10994526"/>
              <a:gd name="connsiteX37" fmla="*/ 928616 w 10994526"/>
              <a:gd name="connsiteY37" fmla="*/ 10065928 h 10994526"/>
              <a:gd name="connsiteX38" fmla="*/ 1819535 w 10994526"/>
              <a:gd name="connsiteY38" fmla="*/ 10065928 h 10994526"/>
              <a:gd name="connsiteX39" fmla="*/ 1819535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7 w 10994526"/>
              <a:gd name="connsiteY60" fmla="*/ 8258818 h 10994526"/>
              <a:gd name="connsiteX61" fmla="*/ 4594407 w 10994526"/>
              <a:gd name="connsiteY61" fmla="*/ 9149880 h 10994526"/>
              <a:gd name="connsiteX62" fmla="*/ 5485326 w 10994526"/>
              <a:gd name="connsiteY62" fmla="*/ 9149880 h 10994526"/>
              <a:gd name="connsiteX63" fmla="*/ 5485326 w 10994526"/>
              <a:gd name="connsiteY63" fmla="*/ 8258818 h 10994526"/>
              <a:gd name="connsiteX64" fmla="*/ 3676868 w 10994526"/>
              <a:gd name="connsiteY64" fmla="*/ 8258818 h 10994526"/>
              <a:gd name="connsiteX65" fmla="*/ 3676868 w 10994526"/>
              <a:gd name="connsiteY65" fmla="*/ 9149880 h 10994526"/>
              <a:gd name="connsiteX66" fmla="*/ 4569296 w 10994526"/>
              <a:gd name="connsiteY66" fmla="*/ 9149880 h 10994526"/>
              <a:gd name="connsiteX67" fmla="*/ 4569296 w 10994526"/>
              <a:gd name="connsiteY67" fmla="*/ 8258818 h 10994526"/>
              <a:gd name="connsiteX68" fmla="*/ 2760833 w 10994526"/>
              <a:gd name="connsiteY68" fmla="*/ 8258818 h 10994526"/>
              <a:gd name="connsiteX69" fmla="*/ 2760833 w 10994526"/>
              <a:gd name="connsiteY69" fmla="*/ 9149880 h 10994526"/>
              <a:gd name="connsiteX70" fmla="*/ 3651756 w 10994526"/>
              <a:gd name="connsiteY70" fmla="*/ 9149880 h 10994526"/>
              <a:gd name="connsiteX71" fmla="*/ 3651756 w 10994526"/>
              <a:gd name="connsiteY71" fmla="*/ 8258818 h 10994526"/>
              <a:gd name="connsiteX72" fmla="*/ 1844647 w 10994526"/>
              <a:gd name="connsiteY72" fmla="*/ 8258818 h 10994526"/>
              <a:gd name="connsiteX73" fmla="*/ 1844647 w 10994526"/>
              <a:gd name="connsiteY73" fmla="*/ 9149880 h 10994526"/>
              <a:gd name="connsiteX74" fmla="*/ 2735722 w 10994526"/>
              <a:gd name="connsiteY74" fmla="*/ 9149880 h 10994526"/>
              <a:gd name="connsiteX75" fmla="*/ 2735722 w 10994526"/>
              <a:gd name="connsiteY75" fmla="*/ 8258818 h 10994526"/>
              <a:gd name="connsiteX76" fmla="*/ 928616 w 10994526"/>
              <a:gd name="connsiteY76" fmla="*/ 8258818 h 10994526"/>
              <a:gd name="connsiteX77" fmla="*/ 928616 w 10994526"/>
              <a:gd name="connsiteY77" fmla="*/ 9149880 h 10994526"/>
              <a:gd name="connsiteX78" fmla="*/ 1819535 w 10994526"/>
              <a:gd name="connsiteY78" fmla="*/ 9149880 h 10994526"/>
              <a:gd name="connsiteX79" fmla="*/ 1819535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7 w 10994526"/>
              <a:gd name="connsiteY100" fmla="*/ 7342770 h 10994526"/>
              <a:gd name="connsiteX101" fmla="*/ 4594407 w 10994526"/>
              <a:gd name="connsiteY101" fmla="*/ 8233706 h 10994526"/>
              <a:gd name="connsiteX102" fmla="*/ 5485326 w 10994526"/>
              <a:gd name="connsiteY102" fmla="*/ 8233706 h 10994526"/>
              <a:gd name="connsiteX103" fmla="*/ 5485326 w 10994526"/>
              <a:gd name="connsiteY103" fmla="*/ 7342770 h 10994526"/>
              <a:gd name="connsiteX104" fmla="*/ 3676868 w 10994526"/>
              <a:gd name="connsiteY104" fmla="*/ 7342770 h 10994526"/>
              <a:gd name="connsiteX105" fmla="*/ 3676868 w 10994526"/>
              <a:gd name="connsiteY105" fmla="*/ 8233706 h 10994526"/>
              <a:gd name="connsiteX106" fmla="*/ 4569296 w 10994526"/>
              <a:gd name="connsiteY106" fmla="*/ 8233706 h 10994526"/>
              <a:gd name="connsiteX107" fmla="*/ 4569296 w 10994526"/>
              <a:gd name="connsiteY107" fmla="*/ 7342770 h 10994526"/>
              <a:gd name="connsiteX108" fmla="*/ 2760833 w 10994526"/>
              <a:gd name="connsiteY108" fmla="*/ 7342770 h 10994526"/>
              <a:gd name="connsiteX109" fmla="*/ 2760833 w 10994526"/>
              <a:gd name="connsiteY109" fmla="*/ 8233706 h 10994526"/>
              <a:gd name="connsiteX110" fmla="*/ 3651756 w 10994526"/>
              <a:gd name="connsiteY110" fmla="*/ 8233706 h 10994526"/>
              <a:gd name="connsiteX111" fmla="*/ 3651756 w 10994526"/>
              <a:gd name="connsiteY111" fmla="*/ 7342770 h 10994526"/>
              <a:gd name="connsiteX112" fmla="*/ 1844647 w 10994526"/>
              <a:gd name="connsiteY112" fmla="*/ 7342770 h 10994526"/>
              <a:gd name="connsiteX113" fmla="*/ 1844647 w 10994526"/>
              <a:gd name="connsiteY113" fmla="*/ 8233706 h 10994526"/>
              <a:gd name="connsiteX114" fmla="*/ 2735722 w 10994526"/>
              <a:gd name="connsiteY114" fmla="*/ 8233706 h 10994526"/>
              <a:gd name="connsiteX115" fmla="*/ 2735722 w 10994526"/>
              <a:gd name="connsiteY115" fmla="*/ 7342770 h 10994526"/>
              <a:gd name="connsiteX116" fmla="*/ 928616 w 10994526"/>
              <a:gd name="connsiteY116" fmla="*/ 7342770 h 10994526"/>
              <a:gd name="connsiteX117" fmla="*/ 928616 w 10994526"/>
              <a:gd name="connsiteY117" fmla="*/ 8233706 h 10994526"/>
              <a:gd name="connsiteX118" fmla="*/ 1819535 w 10994526"/>
              <a:gd name="connsiteY118" fmla="*/ 8233706 h 10994526"/>
              <a:gd name="connsiteX119" fmla="*/ 1819535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7 w 10994526"/>
              <a:gd name="connsiteY140" fmla="*/ 6425229 h 10994526"/>
              <a:gd name="connsiteX141" fmla="*/ 4594407 w 10994526"/>
              <a:gd name="connsiteY141" fmla="*/ 7317658 h 10994526"/>
              <a:gd name="connsiteX142" fmla="*/ 5485326 w 10994526"/>
              <a:gd name="connsiteY142" fmla="*/ 7317658 h 10994526"/>
              <a:gd name="connsiteX143" fmla="*/ 5485326 w 10994526"/>
              <a:gd name="connsiteY143" fmla="*/ 6425229 h 10994526"/>
              <a:gd name="connsiteX144" fmla="*/ 3676868 w 10994526"/>
              <a:gd name="connsiteY144" fmla="*/ 6425229 h 10994526"/>
              <a:gd name="connsiteX145" fmla="*/ 3676868 w 10994526"/>
              <a:gd name="connsiteY145" fmla="*/ 7317658 h 10994526"/>
              <a:gd name="connsiteX146" fmla="*/ 4569296 w 10994526"/>
              <a:gd name="connsiteY146" fmla="*/ 7317658 h 10994526"/>
              <a:gd name="connsiteX147" fmla="*/ 4569296 w 10994526"/>
              <a:gd name="connsiteY147" fmla="*/ 6425229 h 10994526"/>
              <a:gd name="connsiteX148" fmla="*/ 2760833 w 10994526"/>
              <a:gd name="connsiteY148" fmla="*/ 6425229 h 10994526"/>
              <a:gd name="connsiteX149" fmla="*/ 2760833 w 10994526"/>
              <a:gd name="connsiteY149" fmla="*/ 7317658 h 10994526"/>
              <a:gd name="connsiteX150" fmla="*/ 3651756 w 10994526"/>
              <a:gd name="connsiteY150" fmla="*/ 7317658 h 10994526"/>
              <a:gd name="connsiteX151" fmla="*/ 3651756 w 10994526"/>
              <a:gd name="connsiteY151" fmla="*/ 6425229 h 10994526"/>
              <a:gd name="connsiteX152" fmla="*/ 1844647 w 10994526"/>
              <a:gd name="connsiteY152" fmla="*/ 6425229 h 10994526"/>
              <a:gd name="connsiteX153" fmla="*/ 1844647 w 10994526"/>
              <a:gd name="connsiteY153" fmla="*/ 7317658 h 10994526"/>
              <a:gd name="connsiteX154" fmla="*/ 2735722 w 10994526"/>
              <a:gd name="connsiteY154" fmla="*/ 7317658 h 10994526"/>
              <a:gd name="connsiteX155" fmla="*/ 2735722 w 10994526"/>
              <a:gd name="connsiteY155" fmla="*/ 6425229 h 10994526"/>
              <a:gd name="connsiteX156" fmla="*/ 928616 w 10994526"/>
              <a:gd name="connsiteY156" fmla="*/ 6425229 h 10994526"/>
              <a:gd name="connsiteX157" fmla="*/ 928616 w 10994526"/>
              <a:gd name="connsiteY157" fmla="*/ 7317658 h 10994526"/>
              <a:gd name="connsiteX158" fmla="*/ 1819535 w 10994526"/>
              <a:gd name="connsiteY158" fmla="*/ 7317658 h 10994526"/>
              <a:gd name="connsiteX159" fmla="*/ 1819535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7 w 10994526"/>
              <a:gd name="connsiteY180" fmla="*/ 5509197 h 10994526"/>
              <a:gd name="connsiteX181" fmla="*/ 4594407 w 10994526"/>
              <a:gd name="connsiteY181" fmla="*/ 6400117 h 10994526"/>
              <a:gd name="connsiteX182" fmla="*/ 5485326 w 10994526"/>
              <a:gd name="connsiteY182" fmla="*/ 6400117 h 10994526"/>
              <a:gd name="connsiteX183" fmla="*/ 5485326 w 10994526"/>
              <a:gd name="connsiteY183" fmla="*/ 5509197 h 10994526"/>
              <a:gd name="connsiteX184" fmla="*/ 3676868 w 10994526"/>
              <a:gd name="connsiteY184" fmla="*/ 5509197 h 10994526"/>
              <a:gd name="connsiteX185" fmla="*/ 3676868 w 10994526"/>
              <a:gd name="connsiteY185" fmla="*/ 6400117 h 10994526"/>
              <a:gd name="connsiteX186" fmla="*/ 4569296 w 10994526"/>
              <a:gd name="connsiteY186" fmla="*/ 6400117 h 10994526"/>
              <a:gd name="connsiteX187" fmla="*/ 4569296 w 10994526"/>
              <a:gd name="connsiteY187" fmla="*/ 5509197 h 10994526"/>
              <a:gd name="connsiteX188" fmla="*/ 2760833 w 10994526"/>
              <a:gd name="connsiteY188" fmla="*/ 5509197 h 10994526"/>
              <a:gd name="connsiteX189" fmla="*/ 2760833 w 10994526"/>
              <a:gd name="connsiteY189" fmla="*/ 6400117 h 10994526"/>
              <a:gd name="connsiteX190" fmla="*/ 3651756 w 10994526"/>
              <a:gd name="connsiteY190" fmla="*/ 6400117 h 10994526"/>
              <a:gd name="connsiteX191" fmla="*/ 3651756 w 10994526"/>
              <a:gd name="connsiteY191" fmla="*/ 5509197 h 10994526"/>
              <a:gd name="connsiteX192" fmla="*/ 1844647 w 10994526"/>
              <a:gd name="connsiteY192" fmla="*/ 5509197 h 10994526"/>
              <a:gd name="connsiteX193" fmla="*/ 1844647 w 10994526"/>
              <a:gd name="connsiteY193" fmla="*/ 6400117 h 10994526"/>
              <a:gd name="connsiteX194" fmla="*/ 2735722 w 10994526"/>
              <a:gd name="connsiteY194" fmla="*/ 6400117 h 10994526"/>
              <a:gd name="connsiteX195" fmla="*/ 2735722 w 10994526"/>
              <a:gd name="connsiteY195" fmla="*/ 5509197 h 10994526"/>
              <a:gd name="connsiteX196" fmla="*/ 928616 w 10994526"/>
              <a:gd name="connsiteY196" fmla="*/ 5509197 h 10994526"/>
              <a:gd name="connsiteX197" fmla="*/ 928616 w 10994526"/>
              <a:gd name="connsiteY197" fmla="*/ 6400117 h 10994526"/>
              <a:gd name="connsiteX198" fmla="*/ 1819535 w 10994526"/>
              <a:gd name="connsiteY198" fmla="*/ 6400117 h 10994526"/>
              <a:gd name="connsiteX199" fmla="*/ 1819535 w 10994526"/>
              <a:gd name="connsiteY199" fmla="*/ 5509197 h 10994526"/>
              <a:gd name="connsiteX200" fmla="*/ 9174866 w 10994526"/>
              <a:gd name="connsiteY200" fmla="*/ 4593025 h 10994526"/>
              <a:gd name="connsiteX201" fmla="*/ 9174866 w 10994526"/>
              <a:gd name="connsiteY201" fmla="*/ 5484085 h 10994526"/>
              <a:gd name="connsiteX202" fmla="*/ 10065912 w 10994526"/>
              <a:gd name="connsiteY202" fmla="*/ 5484085 h 10994526"/>
              <a:gd name="connsiteX203" fmla="*/ 10065912 w 10994526"/>
              <a:gd name="connsiteY203" fmla="*/ 4593025 h 10994526"/>
              <a:gd name="connsiteX204" fmla="*/ 8258818 w 10994526"/>
              <a:gd name="connsiteY204" fmla="*/ 4593025 h 10994526"/>
              <a:gd name="connsiteX205" fmla="*/ 8258818 w 10994526"/>
              <a:gd name="connsiteY205" fmla="*/ 5484085 h 10994526"/>
              <a:gd name="connsiteX206" fmla="*/ 9149754 w 10994526"/>
              <a:gd name="connsiteY206" fmla="*/ 5484085 h 10994526"/>
              <a:gd name="connsiteX207" fmla="*/ 9149754 w 10994526"/>
              <a:gd name="connsiteY207" fmla="*/ 4593025 h 10994526"/>
              <a:gd name="connsiteX208" fmla="*/ 7342659 w 10994526"/>
              <a:gd name="connsiteY208" fmla="*/ 4593025 h 10994526"/>
              <a:gd name="connsiteX209" fmla="*/ 7342659 w 10994526"/>
              <a:gd name="connsiteY209" fmla="*/ 5484085 h 10994526"/>
              <a:gd name="connsiteX210" fmla="*/ 8233706 w 10994526"/>
              <a:gd name="connsiteY210" fmla="*/ 5484085 h 10994526"/>
              <a:gd name="connsiteX211" fmla="*/ 8233706 w 10994526"/>
              <a:gd name="connsiteY211" fmla="*/ 4593025 h 10994526"/>
              <a:gd name="connsiteX212" fmla="*/ 6426626 w 10994526"/>
              <a:gd name="connsiteY212" fmla="*/ 4593025 h 10994526"/>
              <a:gd name="connsiteX213" fmla="*/ 6426626 w 10994526"/>
              <a:gd name="connsiteY213" fmla="*/ 5484085 h 10994526"/>
              <a:gd name="connsiteX214" fmla="*/ 7317548 w 10994526"/>
              <a:gd name="connsiteY214" fmla="*/ 5484085 h 10994526"/>
              <a:gd name="connsiteX215" fmla="*/ 7317548 w 10994526"/>
              <a:gd name="connsiteY215" fmla="*/ 4593025 h 10994526"/>
              <a:gd name="connsiteX216" fmla="*/ 5510437 w 10994526"/>
              <a:gd name="connsiteY216" fmla="*/ 4593025 h 10994526"/>
              <a:gd name="connsiteX217" fmla="*/ 5510437 w 10994526"/>
              <a:gd name="connsiteY217" fmla="*/ 5484085 h 10994526"/>
              <a:gd name="connsiteX218" fmla="*/ 6401515 w 10994526"/>
              <a:gd name="connsiteY218" fmla="*/ 5484085 h 10994526"/>
              <a:gd name="connsiteX219" fmla="*/ 6401515 w 10994526"/>
              <a:gd name="connsiteY219" fmla="*/ 4593025 h 10994526"/>
              <a:gd name="connsiteX220" fmla="*/ 4594407 w 10994526"/>
              <a:gd name="connsiteY220" fmla="*/ 4593025 h 10994526"/>
              <a:gd name="connsiteX221" fmla="*/ 4594407 w 10994526"/>
              <a:gd name="connsiteY221" fmla="*/ 5484085 h 10994526"/>
              <a:gd name="connsiteX222" fmla="*/ 5485326 w 10994526"/>
              <a:gd name="connsiteY222" fmla="*/ 5484085 h 10994526"/>
              <a:gd name="connsiteX223" fmla="*/ 5485326 w 10994526"/>
              <a:gd name="connsiteY223" fmla="*/ 4593025 h 10994526"/>
              <a:gd name="connsiteX224" fmla="*/ 3676868 w 10994526"/>
              <a:gd name="connsiteY224" fmla="*/ 4593025 h 10994526"/>
              <a:gd name="connsiteX225" fmla="*/ 3676868 w 10994526"/>
              <a:gd name="connsiteY225" fmla="*/ 5484085 h 10994526"/>
              <a:gd name="connsiteX226" fmla="*/ 4569296 w 10994526"/>
              <a:gd name="connsiteY226" fmla="*/ 5484085 h 10994526"/>
              <a:gd name="connsiteX227" fmla="*/ 4569296 w 10994526"/>
              <a:gd name="connsiteY227" fmla="*/ 4593025 h 10994526"/>
              <a:gd name="connsiteX228" fmla="*/ 2760833 w 10994526"/>
              <a:gd name="connsiteY228" fmla="*/ 4593025 h 10994526"/>
              <a:gd name="connsiteX229" fmla="*/ 2760833 w 10994526"/>
              <a:gd name="connsiteY229" fmla="*/ 5484085 h 10994526"/>
              <a:gd name="connsiteX230" fmla="*/ 3651756 w 10994526"/>
              <a:gd name="connsiteY230" fmla="*/ 5484085 h 10994526"/>
              <a:gd name="connsiteX231" fmla="*/ 3651756 w 10994526"/>
              <a:gd name="connsiteY231" fmla="*/ 4593025 h 10994526"/>
              <a:gd name="connsiteX232" fmla="*/ 1844647 w 10994526"/>
              <a:gd name="connsiteY232" fmla="*/ 4593025 h 10994526"/>
              <a:gd name="connsiteX233" fmla="*/ 1844647 w 10994526"/>
              <a:gd name="connsiteY233" fmla="*/ 5484085 h 10994526"/>
              <a:gd name="connsiteX234" fmla="*/ 2735722 w 10994526"/>
              <a:gd name="connsiteY234" fmla="*/ 5484085 h 10994526"/>
              <a:gd name="connsiteX235" fmla="*/ 2735722 w 10994526"/>
              <a:gd name="connsiteY235" fmla="*/ 4593025 h 10994526"/>
              <a:gd name="connsiteX236" fmla="*/ 928616 w 10994526"/>
              <a:gd name="connsiteY236" fmla="*/ 4593025 h 10994526"/>
              <a:gd name="connsiteX237" fmla="*/ 928616 w 10994526"/>
              <a:gd name="connsiteY237" fmla="*/ 5484085 h 10994526"/>
              <a:gd name="connsiteX238" fmla="*/ 1819535 w 10994526"/>
              <a:gd name="connsiteY238" fmla="*/ 5484085 h 10994526"/>
              <a:gd name="connsiteX239" fmla="*/ 1819535 w 10994526"/>
              <a:gd name="connsiteY239" fmla="*/ 4593025 h 10994526"/>
              <a:gd name="connsiteX240" fmla="*/ 9174866 w 10994526"/>
              <a:gd name="connsiteY240" fmla="*/ 3676976 h 10994526"/>
              <a:gd name="connsiteX241" fmla="*/ 9174866 w 10994526"/>
              <a:gd name="connsiteY241" fmla="*/ 4567913 h 10994526"/>
              <a:gd name="connsiteX242" fmla="*/ 10065912 w 10994526"/>
              <a:gd name="connsiteY242" fmla="*/ 4567913 h 10994526"/>
              <a:gd name="connsiteX243" fmla="*/ 10065912 w 10994526"/>
              <a:gd name="connsiteY243" fmla="*/ 3676976 h 10994526"/>
              <a:gd name="connsiteX244" fmla="*/ 8258818 w 10994526"/>
              <a:gd name="connsiteY244" fmla="*/ 3676976 h 10994526"/>
              <a:gd name="connsiteX245" fmla="*/ 8258818 w 10994526"/>
              <a:gd name="connsiteY245" fmla="*/ 4567913 h 10994526"/>
              <a:gd name="connsiteX246" fmla="*/ 9149754 w 10994526"/>
              <a:gd name="connsiteY246" fmla="*/ 4567913 h 10994526"/>
              <a:gd name="connsiteX247" fmla="*/ 9149754 w 10994526"/>
              <a:gd name="connsiteY247" fmla="*/ 3676976 h 10994526"/>
              <a:gd name="connsiteX248" fmla="*/ 7342659 w 10994526"/>
              <a:gd name="connsiteY248" fmla="*/ 3676976 h 10994526"/>
              <a:gd name="connsiteX249" fmla="*/ 7342659 w 10994526"/>
              <a:gd name="connsiteY249" fmla="*/ 4567913 h 10994526"/>
              <a:gd name="connsiteX250" fmla="*/ 8233706 w 10994526"/>
              <a:gd name="connsiteY250" fmla="*/ 4567913 h 10994526"/>
              <a:gd name="connsiteX251" fmla="*/ 8233706 w 10994526"/>
              <a:gd name="connsiteY251" fmla="*/ 3676976 h 10994526"/>
              <a:gd name="connsiteX252" fmla="*/ 6426626 w 10994526"/>
              <a:gd name="connsiteY252" fmla="*/ 3676976 h 10994526"/>
              <a:gd name="connsiteX253" fmla="*/ 6426626 w 10994526"/>
              <a:gd name="connsiteY253" fmla="*/ 4567913 h 10994526"/>
              <a:gd name="connsiteX254" fmla="*/ 7317548 w 10994526"/>
              <a:gd name="connsiteY254" fmla="*/ 4567913 h 10994526"/>
              <a:gd name="connsiteX255" fmla="*/ 7317548 w 10994526"/>
              <a:gd name="connsiteY255" fmla="*/ 3676976 h 10994526"/>
              <a:gd name="connsiteX256" fmla="*/ 5510437 w 10994526"/>
              <a:gd name="connsiteY256" fmla="*/ 3676976 h 10994526"/>
              <a:gd name="connsiteX257" fmla="*/ 5510437 w 10994526"/>
              <a:gd name="connsiteY257" fmla="*/ 4567913 h 10994526"/>
              <a:gd name="connsiteX258" fmla="*/ 6401515 w 10994526"/>
              <a:gd name="connsiteY258" fmla="*/ 4567913 h 10994526"/>
              <a:gd name="connsiteX259" fmla="*/ 6401515 w 10994526"/>
              <a:gd name="connsiteY259" fmla="*/ 3676976 h 10994526"/>
              <a:gd name="connsiteX260" fmla="*/ 4594407 w 10994526"/>
              <a:gd name="connsiteY260" fmla="*/ 3676976 h 10994526"/>
              <a:gd name="connsiteX261" fmla="*/ 4594407 w 10994526"/>
              <a:gd name="connsiteY261" fmla="*/ 4567913 h 10994526"/>
              <a:gd name="connsiteX262" fmla="*/ 5485326 w 10994526"/>
              <a:gd name="connsiteY262" fmla="*/ 4567913 h 10994526"/>
              <a:gd name="connsiteX263" fmla="*/ 5485326 w 10994526"/>
              <a:gd name="connsiteY263" fmla="*/ 3676976 h 10994526"/>
              <a:gd name="connsiteX264" fmla="*/ 3676868 w 10994526"/>
              <a:gd name="connsiteY264" fmla="*/ 3676976 h 10994526"/>
              <a:gd name="connsiteX265" fmla="*/ 3676868 w 10994526"/>
              <a:gd name="connsiteY265" fmla="*/ 4567913 h 10994526"/>
              <a:gd name="connsiteX266" fmla="*/ 4569296 w 10994526"/>
              <a:gd name="connsiteY266" fmla="*/ 4567913 h 10994526"/>
              <a:gd name="connsiteX267" fmla="*/ 4569296 w 10994526"/>
              <a:gd name="connsiteY267" fmla="*/ 3676976 h 10994526"/>
              <a:gd name="connsiteX268" fmla="*/ 2760833 w 10994526"/>
              <a:gd name="connsiteY268" fmla="*/ 3676976 h 10994526"/>
              <a:gd name="connsiteX269" fmla="*/ 2760833 w 10994526"/>
              <a:gd name="connsiteY269" fmla="*/ 4567913 h 10994526"/>
              <a:gd name="connsiteX270" fmla="*/ 3651756 w 10994526"/>
              <a:gd name="connsiteY270" fmla="*/ 4567913 h 10994526"/>
              <a:gd name="connsiteX271" fmla="*/ 3651756 w 10994526"/>
              <a:gd name="connsiteY271" fmla="*/ 3676976 h 10994526"/>
              <a:gd name="connsiteX272" fmla="*/ 1844647 w 10994526"/>
              <a:gd name="connsiteY272" fmla="*/ 3676976 h 10994526"/>
              <a:gd name="connsiteX273" fmla="*/ 1844647 w 10994526"/>
              <a:gd name="connsiteY273" fmla="*/ 4567913 h 10994526"/>
              <a:gd name="connsiteX274" fmla="*/ 2735722 w 10994526"/>
              <a:gd name="connsiteY274" fmla="*/ 4567913 h 10994526"/>
              <a:gd name="connsiteX275" fmla="*/ 2735722 w 10994526"/>
              <a:gd name="connsiteY275" fmla="*/ 3676976 h 10994526"/>
              <a:gd name="connsiteX276" fmla="*/ 928616 w 10994526"/>
              <a:gd name="connsiteY276" fmla="*/ 3676976 h 10994526"/>
              <a:gd name="connsiteX277" fmla="*/ 928616 w 10994526"/>
              <a:gd name="connsiteY277" fmla="*/ 4567913 h 10994526"/>
              <a:gd name="connsiteX278" fmla="*/ 1819535 w 10994526"/>
              <a:gd name="connsiteY278" fmla="*/ 4567913 h 10994526"/>
              <a:gd name="connsiteX279" fmla="*/ 1819535 w 10994526"/>
              <a:gd name="connsiteY279" fmla="*/ 3676976 h 10994526"/>
              <a:gd name="connsiteX280" fmla="*/ 9174866 w 10994526"/>
              <a:gd name="connsiteY280" fmla="*/ 2760805 h 10994526"/>
              <a:gd name="connsiteX281" fmla="*/ 9174866 w 10994526"/>
              <a:gd name="connsiteY281" fmla="*/ 3651864 h 10994526"/>
              <a:gd name="connsiteX282" fmla="*/ 10065912 w 10994526"/>
              <a:gd name="connsiteY282" fmla="*/ 3651864 h 10994526"/>
              <a:gd name="connsiteX283" fmla="*/ 10065912 w 10994526"/>
              <a:gd name="connsiteY283" fmla="*/ 2760805 h 10994526"/>
              <a:gd name="connsiteX284" fmla="*/ 8258818 w 10994526"/>
              <a:gd name="connsiteY284" fmla="*/ 2760805 h 10994526"/>
              <a:gd name="connsiteX285" fmla="*/ 8258818 w 10994526"/>
              <a:gd name="connsiteY285" fmla="*/ 3651864 h 10994526"/>
              <a:gd name="connsiteX286" fmla="*/ 9149754 w 10994526"/>
              <a:gd name="connsiteY286" fmla="*/ 3651864 h 10994526"/>
              <a:gd name="connsiteX287" fmla="*/ 9149754 w 10994526"/>
              <a:gd name="connsiteY287" fmla="*/ 2760805 h 10994526"/>
              <a:gd name="connsiteX288" fmla="*/ 7342659 w 10994526"/>
              <a:gd name="connsiteY288" fmla="*/ 2760805 h 10994526"/>
              <a:gd name="connsiteX289" fmla="*/ 7342659 w 10994526"/>
              <a:gd name="connsiteY289" fmla="*/ 3651864 h 10994526"/>
              <a:gd name="connsiteX290" fmla="*/ 8233706 w 10994526"/>
              <a:gd name="connsiteY290" fmla="*/ 3651864 h 10994526"/>
              <a:gd name="connsiteX291" fmla="*/ 8233706 w 10994526"/>
              <a:gd name="connsiteY291" fmla="*/ 2760805 h 10994526"/>
              <a:gd name="connsiteX292" fmla="*/ 6426626 w 10994526"/>
              <a:gd name="connsiteY292" fmla="*/ 2760805 h 10994526"/>
              <a:gd name="connsiteX293" fmla="*/ 6426626 w 10994526"/>
              <a:gd name="connsiteY293" fmla="*/ 3651864 h 10994526"/>
              <a:gd name="connsiteX294" fmla="*/ 7317548 w 10994526"/>
              <a:gd name="connsiteY294" fmla="*/ 3651864 h 10994526"/>
              <a:gd name="connsiteX295" fmla="*/ 7317548 w 10994526"/>
              <a:gd name="connsiteY295" fmla="*/ 2760805 h 10994526"/>
              <a:gd name="connsiteX296" fmla="*/ 5510437 w 10994526"/>
              <a:gd name="connsiteY296" fmla="*/ 2760805 h 10994526"/>
              <a:gd name="connsiteX297" fmla="*/ 5510437 w 10994526"/>
              <a:gd name="connsiteY297" fmla="*/ 3651864 h 10994526"/>
              <a:gd name="connsiteX298" fmla="*/ 6401515 w 10994526"/>
              <a:gd name="connsiteY298" fmla="*/ 3651864 h 10994526"/>
              <a:gd name="connsiteX299" fmla="*/ 6401515 w 10994526"/>
              <a:gd name="connsiteY299" fmla="*/ 2760805 h 10994526"/>
              <a:gd name="connsiteX300" fmla="*/ 4594407 w 10994526"/>
              <a:gd name="connsiteY300" fmla="*/ 2760805 h 10994526"/>
              <a:gd name="connsiteX301" fmla="*/ 4594407 w 10994526"/>
              <a:gd name="connsiteY301" fmla="*/ 3651864 h 10994526"/>
              <a:gd name="connsiteX302" fmla="*/ 5485326 w 10994526"/>
              <a:gd name="connsiteY302" fmla="*/ 3651864 h 10994526"/>
              <a:gd name="connsiteX303" fmla="*/ 5485326 w 10994526"/>
              <a:gd name="connsiteY303" fmla="*/ 2760805 h 10994526"/>
              <a:gd name="connsiteX304" fmla="*/ 3676868 w 10994526"/>
              <a:gd name="connsiteY304" fmla="*/ 2760805 h 10994526"/>
              <a:gd name="connsiteX305" fmla="*/ 3676868 w 10994526"/>
              <a:gd name="connsiteY305" fmla="*/ 3651864 h 10994526"/>
              <a:gd name="connsiteX306" fmla="*/ 4569296 w 10994526"/>
              <a:gd name="connsiteY306" fmla="*/ 3651864 h 10994526"/>
              <a:gd name="connsiteX307" fmla="*/ 4569296 w 10994526"/>
              <a:gd name="connsiteY307" fmla="*/ 2760805 h 10994526"/>
              <a:gd name="connsiteX308" fmla="*/ 2760833 w 10994526"/>
              <a:gd name="connsiteY308" fmla="*/ 2760805 h 10994526"/>
              <a:gd name="connsiteX309" fmla="*/ 2760833 w 10994526"/>
              <a:gd name="connsiteY309" fmla="*/ 3651864 h 10994526"/>
              <a:gd name="connsiteX310" fmla="*/ 3651756 w 10994526"/>
              <a:gd name="connsiteY310" fmla="*/ 3651864 h 10994526"/>
              <a:gd name="connsiteX311" fmla="*/ 3651756 w 10994526"/>
              <a:gd name="connsiteY311" fmla="*/ 2760805 h 10994526"/>
              <a:gd name="connsiteX312" fmla="*/ 1844647 w 10994526"/>
              <a:gd name="connsiteY312" fmla="*/ 2760805 h 10994526"/>
              <a:gd name="connsiteX313" fmla="*/ 1844647 w 10994526"/>
              <a:gd name="connsiteY313" fmla="*/ 3651864 h 10994526"/>
              <a:gd name="connsiteX314" fmla="*/ 2735722 w 10994526"/>
              <a:gd name="connsiteY314" fmla="*/ 3651864 h 10994526"/>
              <a:gd name="connsiteX315" fmla="*/ 2735722 w 10994526"/>
              <a:gd name="connsiteY315" fmla="*/ 2760805 h 10994526"/>
              <a:gd name="connsiteX316" fmla="*/ 928616 w 10994526"/>
              <a:gd name="connsiteY316" fmla="*/ 2760805 h 10994526"/>
              <a:gd name="connsiteX317" fmla="*/ 928616 w 10994526"/>
              <a:gd name="connsiteY317" fmla="*/ 3651864 h 10994526"/>
              <a:gd name="connsiteX318" fmla="*/ 1819535 w 10994526"/>
              <a:gd name="connsiteY318" fmla="*/ 3651864 h 10994526"/>
              <a:gd name="connsiteX319" fmla="*/ 1819535 w 10994526"/>
              <a:gd name="connsiteY319" fmla="*/ 2760805 h 10994526"/>
              <a:gd name="connsiteX320" fmla="*/ 9174866 w 10994526"/>
              <a:gd name="connsiteY320" fmla="*/ 1844771 h 10994526"/>
              <a:gd name="connsiteX321" fmla="*/ 9174866 w 10994526"/>
              <a:gd name="connsiteY321" fmla="*/ 2735693 h 10994526"/>
              <a:gd name="connsiteX322" fmla="*/ 10065912 w 10994526"/>
              <a:gd name="connsiteY322" fmla="*/ 2735693 h 10994526"/>
              <a:gd name="connsiteX323" fmla="*/ 10065912 w 10994526"/>
              <a:gd name="connsiteY323" fmla="*/ 1844771 h 10994526"/>
              <a:gd name="connsiteX324" fmla="*/ 8258818 w 10994526"/>
              <a:gd name="connsiteY324" fmla="*/ 1844771 h 10994526"/>
              <a:gd name="connsiteX325" fmla="*/ 8258818 w 10994526"/>
              <a:gd name="connsiteY325" fmla="*/ 2735693 h 10994526"/>
              <a:gd name="connsiteX326" fmla="*/ 9149754 w 10994526"/>
              <a:gd name="connsiteY326" fmla="*/ 2735693 h 10994526"/>
              <a:gd name="connsiteX327" fmla="*/ 9149754 w 10994526"/>
              <a:gd name="connsiteY327" fmla="*/ 1844771 h 10994526"/>
              <a:gd name="connsiteX328" fmla="*/ 7342659 w 10994526"/>
              <a:gd name="connsiteY328" fmla="*/ 1844771 h 10994526"/>
              <a:gd name="connsiteX329" fmla="*/ 7342659 w 10994526"/>
              <a:gd name="connsiteY329" fmla="*/ 2735693 h 10994526"/>
              <a:gd name="connsiteX330" fmla="*/ 8233706 w 10994526"/>
              <a:gd name="connsiteY330" fmla="*/ 2735693 h 10994526"/>
              <a:gd name="connsiteX331" fmla="*/ 8233706 w 10994526"/>
              <a:gd name="connsiteY331" fmla="*/ 1844771 h 10994526"/>
              <a:gd name="connsiteX332" fmla="*/ 6426626 w 10994526"/>
              <a:gd name="connsiteY332" fmla="*/ 1844771 h 10994526"/>
              <a:gd name="connsiteX333" fmla="*/ 6426626 w 10994526"/>
              <a:gd name="connsiteY333" fmla="*/ 2735693 h 10994526"/>
              <a:gd name="connsiteX334" fmla="*/ 7317548 w 10994526"/>
              <a:gd name="connsiteY334" fmla="*/ 2735693 h 10994526"/>
              <a:gd name="connsiteX335" fmla="*/ 7317548 w 10994526"/>
              <a:gd name="connsiteY335" fmla="*/ 1844771 h 10994526"/>
              <a:gd name="connsiteX336" fmla="*/ 5510437 w 10994526"/>
              <a:gd name="connsiteY336" fmla="*/ 1844771 h 10994526"/>
              <a:gd name="connsiteX337" fmla="*/ 5510437 w 10994526"/>
              <a:gd name="connsiteY337" fmla="*/ 2735693 h 10994526"/>
              <a:gd name="connsiteX338" fmla="*/ 6401515 w 10994526"/>
              <a:gd name="connsiteY338" fmla="*/ 2735693 h 10994526"/>
              <a:gd name="connsiteX339" fmla="*/ 6401515 w 10994526"/>
              <a:gd name="connsiteY339" fmla="*/ 1844771 h 10994526"/>
              <a:gd name="connsiteX340" fmla="*/ 4594407 w 10994526"/>
              <a:gd name="connsiteY340" fmla="*/ 1844771 h 10994526"/>
              <a:gd name="connsiteX341" fmla="*/ 4594407 w 10994526"/>
              <a:gd name="connsiteY341" fmla="*/ 2735693 h 10994526"/>
              <a:gd name="connsiteX342" fmla="*/ 5485326 w 10994526"/>
              <a:gd name="connsiteY342" fmla="*/ 2735693 h 10994526"/>
              <a:gd name="connsiteX343" fmla="*/ 5485326 w 10994526"/>
              <a:gd name="connsiteY343" fmla="*/ 1844771 h 10994526"/>
              <a:gd name="connsiteX344" fmla="*/ 3676868 w 10994526"/>
              <a:gd name="connsiteY344" fmla="*/ 1844771 h 10994526"/>
              <a:gd name="connsiteX345" fmla="*/ 3676868 w 10994526"/>
              <a:gd name="connsiteY345" fmla="*/ 2735693 h 10994526"/>
              <a:gd name="connsiteX346" fmla="*/ 4569296 w 10994526"/>
              <a:gd name="connsiteY346" fmla="*/ 2735693 h 10994526"/>
              <a:gd name="connsiteX347" fmla="*/ 4569296 w 10994526"/>
              <a:gd name="connsiteY347" fmla="*/ 1844771 h 10994526"/>
              <a:gd name="connsiteX348" fmla="*/ 2760833 w 10994526"/>
              <a:gd name="connsiteY348" fmla="*/ 1844771 h 10994526"/>
              <a:gd name="connsiteX349" fmla="*/ 2760833 w 10994526"/>
              <a:gd name="connsiteY349" fmla="*/ 2735693 h 10994526"/>
              <a:gd name="connsiteX350" fmla="*/ 3651756 w 10994526"/>
              <a:gd name="connsiteY350" fmla="*/ 2735693 h 10994526"/>
              <a:gd name="connsiteX351" fmla="*/ 3651756 w 10994526"/>
              <a:gd name="connsiteY351" fmla="*/ 1844771 h 10994526"/>
              <a:gd name="connsiteX352" fmla="*/ 1844647 w 10994526"/>
              <a:gd name="connsiteY352" fmla="*/ 1844771 h 10994526"/>
              <a:gd name="connsiteX353" fmla="*/ 1844647 w 10994526"/>
              <a:gd name="connsiteY353" fmla="*/ 2735693 h 10994526"/>
              <a:gd name="connsiteX354" fmla="*/ 2735722 w 10994526"/>
              <a:gd name="connsiteY354" fmla="*/ 2735693 h 10994526"/>
              <a:gd name="connsiteX355" fmla="*/ 2735722 w 10994526"/>
              <a:gd name="connsiteY355" fmla="*/ 1844771 h 10994526"/>
              <a:gd name="connsiteX356" fmla="*/ 928616 w 10994526"/>
              <a:gd name="connsiteY356" fmla="*/ 1844771 h 10994526"/>
              <a:gd name="connsiteX357" fmla="*/ 928616 w 10994526"/>
              <a:gd name="connsiteY357" fmla="*/ 2735693 h 10994526"/>
              <a:gd name="connsiteX358" fmla="*/ 1819535 w 10994526"/>
              <a:gd name="connsiteY358" fmla="*/ 2735693 h 10994526"/>
              <a:gd name="connsiteX359" fmla="*/ 1819535 w 10994526"/>
              <a:gd name="connsiteY359" fmla="*/ 1844771 h 10994526"/>
              <a:gd name="connsiteX360" fmla="*/ 9174866 w 10994526"/>
              <a:gd name="connsiteY360" fmla="*/ 928598 h 10994526"/>
              <a:gd name="connsiteX361" fmla="*/ 9174866 w 10994526"/>
              <a:gd name="connsiteY361" fmla="*/ 1819659 h 10994526"/>
              <a:gd name="connsiteX362" fmla="*/ 10065912 w 10994526"/>
              <a:gd name="connsiteY362" fmla="*/ 1819659 h 10994526"/>
              <a:gd name="connsiteX363" fmla="*/ 10065912 w 10994526"/>
              <a:gd name="connsiteY363" fmla="*/ 928598 h 10994526"/>
              <a:gd name="connsiteX364" fmla="*/ 8258818 w 10994526"/>
              <a:gd name="connsiteY364" fmla="*/ 928598 h 10994526"/>
              <a:gd name="connsiteX365" fmla="*/ 8258818 w 10994526"/>
              <a:gd name="connsiteY365" fmla="*/ 1819659 h 10994526"/>
              <a:gd name="connsiteX366" fmla="*/ 9149754 w 10994526"/>
              <a:gd name="connsiteY366" fmla="*/ 1819659 h 10994526"/>
              <a:gd name="connsiteX367" fmla="*/ 9149754 w 10994526"/>
              <a:gd name="connsiteY367" fmla="*/ 928598 h 10994526"/>
              <a:gd name="connsiteX368" fmla="*/ 7342659 w 10994526"/>
              <a:gd name="connsiteY368" fmla="*/ 928598 h 10994526"/>
              <a:gd name="connsiteX369" fmla="*/ 7342659 w 10994526"/>
              <a:gd name="connsiteY369" fmla="*/ 1819659 h 10994526"/>
              <a:gd name="connsiteX370" fmla="*/ 8233706 w 10994526"/>
              <a:gd name="connsiteY370" fmla="*/ 1819659 h 10994526"/>
              <a:gd name="connsiteX371" fmla="*/ 8233706 w 10994526"/>
              <a:gd name="connsiteY371" fmla="*/ 928598 h 10994526"/>
              <a:gd name="connsiteX372" fmla="*/ 6426626 w 10994526"/>
              <a:gd name="connsiteY372" fmla="*/ 928598 h 10994526"/>
              <a:gd name="connsiteX373" fmla="*/ 6426626 w 10994526"/>
              <a:gd name="connsiteY373" fmla="*/ 1819659 h 10994526"/>
              <a:gd name="connsiteX374" fmla="*/ 7317548 w 10994526"/>
              <a:gd name="connsiteY374" fmla="*/ 1819659 h 10994526"/>
              <a:gd name="connsiteX375" fmla="*/ 7317548 w 10994526"/>
              <a:gd name="connsiteY375" fmla="*/ 928598 h 10994526"/>
              <a:gd name="connsiteX376" fmla="*/ 5510437 w 10994526"/>
              <a:gd name="connsiteY376" fmla="*/ 928598 h 10994526"/>
              <a:gd name="connsiteX377" fmla="*/ 5510437 w 10994526"/>
              <a:gd name="connsiteY377" fmla="*/ 1819659 h 10994526"/>
              <a:gd name="connsiteX378" fmla="*/ 6401515 w 10994526"/>
              <a:gd name="connsiteY378" fmla="*/ 1819659 h 10994526"/>
              <a:gd name="connsiteX379" fmla="*/ 6401515 w 10994526"/>
              <a:gd name="connsiteY379" fmla="*/ 928598 h 10994526"/>
              <a:gd name="connsiteX380" fmla="*/ 4594407 w 10994526"/>
              <a:gd name="connsiteY380" fmla="*/ 928598 h 10994526"/>
              <a:gd name="connsiteX381" fmla="*/ 4594407 w 10994526"/>
              <a:gd name="connsiteY381" fmla="*/ 1819659 h 10994526"/>
              <a:gd name="connsiteX382" fmla="*/ 5485326 w 10994526"/>
              <a:gd name="connsiteY382" fmla="*/ 1819659 h 10994526"/>
              <a:gd name="connsiteX383" fmla="*/ 5485326 w 10994526"/>
              <a:gd name="connsiteY383" fmla="*/ 928598 h 10994526"/>
              <a:gd name="connsiteX384" fmla="*/ 3676868 w 10994526"/>
              <a:gd name="connsiteY384" fmla="*/ 928598 h 10994526"/>
              <a:gd name="connsiteX385" fmla="*/ 3676868 w 10994526"/>
              <a:gd name="connsiteY385" fmla="*/ 1819659 h 10994526"/>
              <a:gd name="connsiteX386" fmla="*/ 4569296 w 10994526"/>
              <a:gd name="connsiteY386" fmla="*/ 1819659 h 10994526"/>
              <a:gd name="connsiteX387" fmla="*/ 4569296 w 10994526"/>
              <a:gd name="connsiteY387" fmla="*/ 928598 h 10994526"/>
              <a:gd name="connsiteX388" fmla="*/ 2760833 w 10994526"/>
              <a:gd name="connsiteY388" fmla="*/ 928598 h 10994526"/>
              <a:gd name="connsiteX389" fmla="*/ 2760833 w 10994526"/>
              <a:gd name="connsiteY389" fmla="*/ 1819659 h 10994526"/>
              <a:gd name="connsiteX390" fmla="*/ 3651756 w 10994526"/>
              <a:gd name="connsiteY390" fmla="*/ 1819659 h 10994526"/>
              <a:gd name="connsiteX391" fmla="*/ 3651756 w 10994526"/>
              <a:gd name="connsiteY391" fmla="*/ 928598 h 10994526"/>
              <a:gd name="connsiteX392" fmla="*/ 1844647 w 10994526"/>
              <a:gd name="connsiteY392" fmla="*/ 928598 h 10994526"/>
              <a:gd name="connsiteX393" fmla="*/ 1844647 w 10994526"/>
              <a:gd name="connsiteY393" fmla="*/ 1819659 h 10994526"/>
              <a:gd name="connsiteX394" fmla="*/ 2735722 w 10994526"/>
              <a:gd name="connsiteY394" fmla="*/ 1819659 h 10994526"/>
              <a:gd name="connsiteX395" fmla="*/ 2735722 w 10994526"/>
              <a:gd name="connsiteY395" fmla="*/ 928598 h 10994526"/>
              <a:gd name="connsiteX396" fmla="*/ 928616 w 10994526"/>
              <a:gd name="connsiteY396" fmla="*/ 928598 h 10994526"/>
              <a:gd name="connsiteX397" fmla="*/ 928616 w 10994526"/>
              <a:gd name="connsiteY397" fmla="*/ 1819659 h 10994526"/>
              <a:gd name="connsiteX398" fmla="*/ 1819535 w 10994526"/>
              <a:gd name="connsiteY398" fmla="*/ 1819659 h 10994526"/>
              <a:gd name="connsiteX399" fmla="*/ 1819535 w 10994526"/>
              <a:gd name="connsiteY399" fmla="*/ 928598 h 10994526"/>
              <a:gd name="connsiteX400" fmla="*/ 903504 w 10994526"/>
              <a:gd name="connsiteY400" fmla="*/ 0 h 10994526"/>
              <a:gd name="connsiteX401" fmla="*/ 928616 w 10994526"/>
              <a:gd name="connsiteY401" fmla="*/ 0 h 10994526"/>
              <a:gd name="connsiteX402" fmla="*/ 928616 w 10994526"/>
              <a:gd name="connsiteY402" fmla="*/ 903486 h 10994526"/>
              <a:gd name="connsiteX403" fmla="*/ 1819535 w 10994526"/>
              <a:gd name="connsiteY403" fmla="*/ 903486 h 10994526"/>
              <a:gd name="connsiteX404" fmla="*/ 1819535 w 10994526"/>
              <a:gd name="connsiteY404" fmla="*/ 0 h 10994526"/>
              <a:gd name="connsiteX405" fmla="*/ 1844647 w 10994526"/>
              <a:gd name="connsiteY405" fmla="*/ 0 h 10994526"/>
              <a:gd name="connsiteX406" fmla="*/ 1844647 w 10994526"/>
              <a:gd name="connsiteY406" fmla="*/ 903486 h 10994526"/>
              <a:gd name="connsiteX407" fmla="*/ 2735722 w 10994526"/>
              <a:gd name="connsiteY407" fmla="*/ 903486 h 10994526"/>
              <a:gd name="connsiteX408" fmla="*/ 2735722 w 10994526"/>
              <a:gd name="connsiteY408" fmla="*/ 0 h 10994526"/>
              <a:gd name="connsiteX409" fmla="*/ 2760833 w 10994526"/>
              <a:gd name="connsiteY409" fmla="*/ 0 h 10994526"/>
              <a:gd name="connsiteX410" fmla="*/ 2760833 w 10994526"/>
              <a:gd name="connsiteY410" fmla="*/ 903486 h 10994526"/>
              <a:gd name="connsiteX411" fmla="*/ 3651756 w 10994526"/>
              <a:gd name="connsiteY411" fmla="*/ 903486 h 10994526"/>
              <a:gd name="connsiteX412" fmla="*/ 3651756 w 10994526"/>
              <a:gd name="connsiteY412" fmla="*/ 0 h 10994526"/>
              <a:gd name="connsiteX413" fmla="*/ 3676868 w 10994526"/>
              <a:gd name="connsiteY413" fmla="*/ 0 h 10994526"/>
              <a:gd name="connsiteX414" fmla="*/ 3676868 w 10994526"/>
              <a:gd name="connsiteY414" fmla="*/ 903486 h 10994526"/>
              <a:gd name="connsiteX415" fmla="*/ 4569296 w 10994526"/>
              <a:gd name="connsiteY415" fmla="*/ 903486 h 10994526"/>
              <a:gd name="connsiteX416" fmla="*/ 4569296 w 10994526"/>
              <a:gd name="connsiteY416" fmla="*/ 0 h 10994526"/>
              <a:gd name="connsiteX417" fmla="*/ 4594407 w 10994526"/>
              <a:gd name="connsiteY417" fmla="*/ 0 h 10994526"/>
              <a:gd name="connsiteX418" fmla="*/ 4594407 w 10994526"/>
              <a:gd name="connsiteY418" fmla="*/ 903486 h 10994526"/>
              <a:gd name="connsiteX419" fmla="*/ 5485326 w 10994526"/>
              <a:gd name="connsiteY419" fmla="*/ 903486 h 10994526"/>
              <a:gd name="connsiteX420" fmla="*/ 5485326 w 10994526"/>
              <a:gd name="connsiteY420" fmla="*/ 0 h 10994526"/>
              <a:gd name="connsiteX421" fmla="*/ 5510437 w 10994526"/>
              <a:gd name="connsiteY421" fmla="*/ 0 h 10994526"/>
              <a:gd name="connsiteX422" fmla="*/ 5510437 w 10994526"/>
              <a:gd name="connsiteY422" fmla="*/ 903486 h 10994526"/>
              <a:gd name="connsiteX423" fmla="*/ 6401515 w 10994526"/>
              <a:gd name="connsiteY423" fmla="*/ 903486 h 10994526"/>
              <a:gd name="connsiteX424" fmla="*/ 6401515 w 10994526"/>
              <a:gd name="connsiteY424" fmla="*/ 0 h 10994526"/>
              <a:gd name="connsiteX425" fmla="*/ 6426626 w 10994526"/>
              <a:gd name="connsiteY425" fmla="*/ 0 h 10994526"/>
              <a:gd name="connsiteX426" fmla="*/ 6426626 w 10994526"/>
              <a:gd name="connsiteY426" fmla="*/ 903486 h 10994526"/>
              <a:gd name="connsiteX427" fmla="*/ 7317548 w 10994526"/>
              <a:gd name="connsiteY427" fmla="*/ 903486 h 10994526"/>
              <a:gd name="connsiteX428" fmla="*/ 7317548 w 10994526"/>
              <a:gd name="connsiteY428" fmla="*/ 0 h 10994526"/>
              <a:gd name="connsiteX429" fmla="*/ 7342659 w 10994526"/>
              <a:gd name="connsiteY429" fmla="*/ 0 h 10994526"/>
              <a:gd name="connsiteX430" fmla="*/ 7342659 w 10994526"/>
              <a:gd name="connsiteY430" fmla="*/ 903486 h 10994526"/>
              <a:gd name="connsiteX431" fmla="*/ 8233706 w 10994526"/>
              <a:gd name="connsiteY431" fmla="*/ 903486 h 10994526"/>
              <a:gd name="connsiteX432" fmla="*/ 8233706 w 10994526"/>
              <a:gd name="connsiteY432" fmla="*/ 0 h 10994526"/>
              <a:gd name="connsiteX433" fmla="*/ 8258818 w 10994526"/>
              <a:gd name="connsiteY433" fmla="*/ 0 h 10994526"/>
              <a:gd name="connsiteX434" fmla="*/ 8258818 w 10994526"/>
              <a:gd name="connsiteY434" fmla="*/ 903486 h 10994526"/>
              <a:gd name="connsiteX435" fmla="*/ 9149754 w 10994526"/>
              <a:gd name="connsiteY435" fmla="*/ 903486 h 10994526"/>
              <a:gd name="connsiteX436" fmla="*/ 9149754 w 10994526"/>
              <a:gd name="connsiteY436" fmla="*/ 0 h 10994526"/>
              <a:gd name="connsiteX437" fmla="*/ 9174866 w 10994526"/>
              <a:gd name="connsiteY437" fmla="*/ 0 h 10994526"/>
              <a:gd name="connsiteX438" fmla="*/ 9174866 w 10994526"/>
              <a:gd name="connsiteY438" fmla="*/ 903486 h 10994526"/>
              <a:gd name="connsiteX439" fmla="*/ 10065912 w 10994526"/>
              <a:gd name="connsiteY439" fmla="*/ 903486 h 10994526"/>
              <a:gd name="connsiteX440" fmla="*/ 10065912 w 10994526"/>
              <a:gd name="connsiteY440" fmla="*/ 0 h 10994526"/>
              <a:gd name="connsiteX441" fmla="*/ 10091024 w 10994526"/>
              <a:gd name="connsiteY441" fmla="*/ 0 h 10994526"/>
              <a:gd name="connsiteX442" fmla="*/ 10091024 w 10994526"/>
              <a:gd name="connsiteY442" fmla="*/ 903486 h 10994526"/>
              <a:gd name="connsiteX443" fmla="*/ 10994526 w 10994526"/>
              <a:gd name="connsiteY443" fmla="*/ 903486 h 10994526"/>
              <a:gd name="connsiteX444" fmla="*/ 10994526 w 10994526"/>
              <a:gd name="connsiteY444" fmla="*/ 928598 h 10994526"/>
              <a:gd name="connsiteX445" fmla="*/ 10091024 w 10994526"/>
              <a:gd name="connsiteY445" fmla="*/ 928598 h 10994526"/>
              <a:gd name="connsiteX446" fmla="*/ 10091024 w 10994526"/>
              <a:gd name="connsiteY446" fmla="*/ 1819659 h 10994526"/>
              <a:gd name="connsiteX447" fmla="*/ 10994526 w 10994526"/>
              <a:gd name="connsiteY447" fmla="*/ 1819659 h 10994526"/>
              <a:gd name="connsiteX448" fmla="*/ 10994526 w 10994526"/>
              <a:gd name="connsiteY448" fmla="*/ 1844771 h 10994526"/>
              <a:gd name="connsiteX449" fmla="*/ 10091024 w 10994526"/>
              <a:gd name="connsiteY449" fmla="*/ 1844771 h 10994526"/>
              <a:gd name="connsiteX450" fmla="*/ 10091024 w 10994526"/>
              <a:gd name="connsiteY450" fmla="*/ 2735693 h 10994526"/>
              <a:gd name="connsiteX451" fmla="*/ 10994526 w 10994526"/>
              <a:gd name="connsiteY451" fmla="*/ 2735693 h 10994526"/>
              <a:gd name="connsiteX452" fmla="*/ 10994526 w 10994526"/>
              <a:gd name="connsiteY452" fmla="*/ 2760805 h 10994526"/>
              <a:gd name="connsiteX453" fmla="*/ 10091024 w 10994526"/>
              <a:gd name="connsiteY453" fmla="*/ 2760805 h 10994526"/>
              <a:gd name="connsiteX454" fmla="*/ 10091024 w 10994526"/>
              <a:gd name="connsiteY454" fmla="*/ 3651864 h 10994526"/>
              <a:gd name="connsiteX455" fmla="*/ 10994526 w 10994526"/>
              <a:gd name="connsiteY455" fmla="*/ 3651864 h 10994526"/>
              <a:gd name="connsiteX456" fmla="*/ 10994526 w 10994526"/>
              <a:gd name="connsiteY456" fmla="*/ 3676976 h 10994526"/>
              <a:gd name="connsiteX457" fmla="*/ 10091024 w 10994526"/>
              <a:gd name="connsiteY457" fmla="*/ 3676976 h 10994526"/>
              <a:gd name="connsiteX458" fmla="*/ 10091024 w 10994526"/>
              <a:gd name="connsiteY458" fmla="*/ 4567913 h 10994526"/>
              <a:gd name="connsiteX459" fmla="*/ 10994526 w 10994526"/>
              <a:gd name="connsiteY459" fmla="*/ 4567913 h 10994526"/>
              <a:gd name="connsiteX460" fmla="*/ 10994526 w 10994526"/>
              <a:gd name="connsiteY460" fmla="*/ 4593025 h 10994526"/>
              <a:gd name="connsiteX461" fmla="*/ 10091024 w 10994526"/>
              <a:gd name="connsiteY461" fmla="*/ 4593025 h 10994526"/>
              <a:gd name="connsiteX462" fmla="*/ 10091024 w 10994526"/>
              <a:gd name="connsiteY462" fmla="*/ 5484085 h 10994526"/>
              <a:gd name="connsiteX463" fmla="*/ 10994526 w 10994526"/>
              <a:gd name="connsiteY463" fmla="*/ 5484085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6 w 10994526"/>
              <a:gd name="connsiteY507" fmla="*/ 10994526 h 10994526"/>
              <a:gd name="connsiteX508" fmla="*/ 5485326 w 10994526"/>
              <a:gd name="connsiteY508" fmla="*/ 10091040 h 10994526"/>
              <a:gd name="connsiteX509" fmla="*/ 4594407 w 10994526"/>
              <a:gd name="connsiteY509" fmla="*/ 10091040 h 10994526"/>
              <a:gd name="connsiteX510" fmla="*/ 4594407 w 10994526"/>
              <a:gd name="connsiteY510" fmla="*/ 10994526 h 10994526"/>
              <a:gd name="connsiteX511" fmla="*/ 4569296 w 10994526"/>
              <a:gd name="connsiteY511" fmla="*/ 10994526 h 10994526"/>
              <a:gd name="connsiteX512" fmla="*/ 4569296 w 10994526"/>
              <a:gd name="connsiteY512" fmla="*/ 10091040 h 10994526"/>
              <a:gd name="connsiteX513" fmla="*/ 3676868 w 10994526"/>
              <a:gd name="connsiteY513" fmla="*/ 10091040 h 10994526"/>
              <a:gd name="connsiteX514" fmla="*/ 3676868 w 10994526"/>
              <a:gd name="connsiteY514" fmla="*/ 10994526 h 10994526"/>
              <a:gd name="connsiteX515" fmla="*/ 3651756 w 10994526"/>
              <a:gd name="connsiteY515" fmla="*/ 10994526 h 10994526"/>
              <a:gd name="connsiteX516" fmla="*/ 3651756 w 10994526"/>
              <a:gd name="connsiteY516" fmla="*/ 10091040 h 10994526"/>
              <a:gd name="connsiteX517" fmla="*/ 2760833 w 10994526"/>
              <a:gd name="connsiteY517" fmla="*/ 10091040 h 10994526"/>
              <a:gd name="connsiteX518" fmla="*/ 2760833 w 10994526"/>
              <a:gd name="connsiteY518" fmla="*/ 10994526 h 10994526"/>
              <a:gd name="connsiteX519" fmla="*/ 2735722 w 10994526"/>
              <a:gd name="connsiteY519" fmla="*/ 10994526 h 10994526"/>
              <a:gd name="connsiteX520" fmla="*/ 2735722 w 10994526"/>
              <a:gd name="connsiteY520" fmla="*/ 10091040 h 10994526"/>
              <a:gd name="connsiteX521" fmla="*/ 1844647 w 10994526"/>
              <a:gd name="connsiteY521" fmla="*/ 10091040 h 10994526"/>
              <a:gd name="connsiteX522" fmla="*/ 1844647 w 10994526"/>
              <a:gd name="connsiteY522" fmla="*/ 10994526 h 10994526"/>
              <a:gd name="connsiteX523" fmla="*/ 1819535 w 10994526"/>
              <a:gd name="connsiteY523" fmla="*/ 10994526 h 10994526"/>
              <a:gd name="connsiteX524" fmla="*/ 1819535 w 10994526"/>
              <a:gd name="connsiteY524" fmla="*/ 10091040 h 10994526"/>
              <a:gd name="connsiteX525" fmla="*/ 928616 w 10994526"/>
              <a:gd name="connsiteY525" fmla="*/ 10091040 h 10994526"/>
              <a:gd name="connsiteX526" fmla="*/ 928616 w 10994526"/>
              <a:gd name="connsiteY526" fmla="*/ 10994526 h 10994526"/>
              <a:gd name="connsiteX527" fmla="*/ 903504 w 10994526"/>
              <a:gd name="connsiteY527" fmla="*/ 10994526 h 10994526"/>
              <a:gd name="connsiteX528" fmla="*/ 903504 w 10994526"/>
              <a:gd name="connsiteY528" fmla="*/ 10091040 h 10994526"/>
              <a:gd name="connsiteX529" fmla="*/ 0 w 10994526"/>
              <a:gd name="connsiteY529" fmla="*/ 10091040 h 10994526"/>
              <a:gd name="connsiteX530" fmla="*/ 0 w 10994526"/>
              <a:gd name="connsiteY530" fmla="*/ 10065928 h 10994526"/>
              <a:gd name="connsiteX531" fmla="*/ 903504 w 10994526"/>
              <a:gd name="connsiteY531" fmla="*/ 10065928 h 10994526"/>
              <a:gd name="connsiteX532" fmla="*/ 903504 w 10994526"/>
              <a:gd name="connsiteY532" fmla="*/ 9174992 h 10994526"/>
              <a:gd name="connsiteX533" fmla="*/ 0 w 10994526"/>
              <a:gd name="connsiteY533" fmla="*/ 9174992 h 10994526"/>
              <a:gd name="connsiteX534" fmla="*/ 0 w 10994526"/>
              <a:gd name="connsiteY534" fmla="*/ 9149880 h 10994526"/>
              <a:gd name="connsiteX535" fmla="*/ 903504 w 10994526"/>
              <a:gd name="connsiteY535" fmla="*/ 9149880 h 10994526"/>
              <a:gd name="connsiteX536" fmla="*/ 903504 w 10994526"/>
              <a:gd name="connsiteY536" fmla="*/ 8258818 h 10994526"/>
              <a:gd name="connsiteX537" fmla="*/ 0 w 10994526"/>
              <a:gd name="connsiteY537" fmla="*/ 8258818 h 10994526"/>
              <a:gd name="connsiteX538" fmla="*/ 0 w 10994526"/>
              <a:gd name="connsiteY538" fmla="*/ 8233706 h 10994526"/>
              <a:gd name="connsiteX539" fmla="*/ 903504 w 10994526"/>
              <a:gd name="connsiteY539" fmla="*/ 8233706 h 10994526"/>
              <a:gd name="connsiteX540" fmla="*/ 903504 w 10994526"/>
              <a:gd name="connsiteY540" fmla="*/ 7342770 h 10994526"/>
              <a:gd name="connsiteX541" fmla="*/ 0 w 10994526"/>
              <a:gd name="connsiteY541" fmla="*/ 7342770 h 10994526"/>
              <a:gd name="connsiteX542" fmla="*/ 0 w 10994526"/>
              <a:gd name="connsiteY542" fmla="*/ 7317658 h 10994526"/>
              <a:gd name="connsiteX543" fmla="*/ 903504 w 10994526"/>
              <a:gd name="connsiteY543" fmla="*/ 7317658 h 10994526"/>
              <a:gd name="connsiteX544" fmla="*/ 903504 w 10994526"/>
              <a:gd name="connsiteY544" fmla="*/ 6425229 h 10994526"/>
              <a:gd name="connsiteX545" fmla="*/ 0 w 10994526"/>
              <a:gd name="connsiteY545" fmla="*/ 6425229 h 10994526"/>
              <a:gd name="connsiteX546" fmla="*/ 0 w 10994526"/>
              <a:gd name="connsiteY546" fmla="*/ 6400117 h 10994526"/>
              <a:gd name="connsiteX547" fmla="*/ 903504 w 10994526"/>
              <a:gd name="connsiteY547" fmla="*/ 6400117 h 10994526"/>
              <a:gd name="connsiteX548" fmla="*/ 903504 w 10994526"/>
              <a:gd name="connsiteY548" fmla="*/ 5509197 h 10994526"/>
              <a:gd name="connsiteX549" fmla="*/ 0 w 10994526"/>
              <a:gd name="connsiteY549" fmla="*/ 5509197 h 10994526"/>
              <a:gd name="connsiteX550" fmla="*/ 0 w 10994526"/>
              <a:gd name="connsiteY550" fmla="*/ 5484085 h 10994526"/>
              <a:gd name="connsiteX551" fmla="*/ 903504 w 10994526"/>
              <a:gd name="connsiteY551" fmla="*/ 5484085 h 10994526"/>
              <a:gd name="connsiteX552" fmla="*/ 903504 w 10994526"/>
              <a:gd name="connsiteY552" fmla="*/ 4593025 h 10994526"/>
              <a:gd name="connsiteX553" fmla="*/ 0 w 10994526"/>
              <a:gd name="connsiteY553" fmla="*/ 4593025 h 10994526"/>
              <a:gd name="connsiteX554" fmla="*/ 0 w 10994526"/>
              <a:gd name="connsiteY554" fmla="*/ 4567913 h 10994526"/>
              <a:gd name="connsiteX555" fmla="*/ 903504 w 10994526"/>
              <a:gd name="connsiteY555" fmla="*/ 4567913 h 10994526"/>
              <a:gd name="connsiteX556" fmla="*/ 903504 w 10994526"/>
              <a:gd name="connsiteY556" fmla="*/ 3676976 h 10994526"/>
              <a:gd name="connsiteX557" fmla="*/ 0 w 10994526"/>
              <a:gd name="connsiteY557" fmla="*/ 3676976 h 10994526"/>
              <a:gd name="connsiteX558" fmla="*/ 0 w 10994526"/>
              <a:gd name="connsiteY558" fmla="*/ 3651864 h 10994526"/>
              <a:gd name="connsiteX559" fmla="*/ 903504 w 10994526"/>
              <a:gd name="connsiteY559" fmla="*/ 3651864 h 10994526"/>
              <a:gd name="connsiteX560" fmla="*/ 903504 w 10994526"/>
              <a:gd name="connsiteY560" fmla="*/ 2760805 h 10994526"/>
              <a:gd name="connsiteX561" fmla="*/ 0 w 10994526"/>
              <a:gd name="connsiteY561" fmla="*/ 2760805 h 10994526"/>
              <a:gd name="connsiteX562" fmla="*/ 0 w 10994526"/>
              <a:gd name="connsiteY562" fmla="*/ 2735693 h 10994526"/>
              <a:gd name="connsiteX563" fmla="*/ 903504 w 10994526"/>
              <a:gd name="connsiteY563" fmla="*/ 2735693 h 10994526"/>
              <a:gd name="connsiteX564" fmla="*/ 903504 w 10994526"/>
              <a:gd name="connsiteY564" fmla="*/ 1844771 h 10994526"/>
              <a:gd name="connsiteX565" fmla="*/ 0 w 10994526"/>
              <a:gd name="connsiteY565" fmla="*/ 1844771 h 10994526"/>
              <a:gd name="connsiteX566" fmla="*/ 0 w 10994526"/>
              <a:gd name="connsiteY566" fmla="*/ 1819659 h 10994526"/>
              <a:gd name="connsiteX567" fmla="*/ 903504 w 10994526"/>
              <a:gd name="connsiteY567" fmla="*/ 1819659 h 10994526"/>
              <a:gd name="connsiteX568" fmla="*/ 903504 w 10994526"/>
              <a:gd name="connsiteY568" fmla="*/ 928598 h 10994526"/>
              <a:gd name="connsiteX569" fmla="*/ 0 w 10994526"/>
              <a:gd name="connsiteY569" fmla="*/ 928598 h 10994526"/>
              <a:gd name="connsiteX570" fmla="*/ 0 w 10994526"/>
              <a:gd name="connsiteY570" fmla="*/ 903486 h 10994526"/>
              <a:gd name="connsiteX571" fmla="*/ 903504 w 10994526"/>
              <a:gd name="connsiteY571" fmla="*/ 903486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7" y="9174992"/>
                </a:moveTo>
                <a:lnTo>
                  <a:pt x="4594407" y="10065928"/>
                </a:lnTo>
                <a:lnTo>
                  <a:pt x="5485326" y="10065928"/>
                </a:lnTo>
                <a:lnTo>
                  <a:pt x="5485326" y="9174992"/>
                </a:lnTo>
                <a:close/>
                <a:moveTo>
                  <a:pt x="3676868" y="9174992"/>
                </a:moveTo>
                <a:lnTo>
                  <a:pt x="3676868" y="10065928"/>
                </a:lnTo>
                <a:lnTo>
                  <a:pt x="4569296" y="10065928"/>
                </a:lnTo>
                <a:lnTo>
                  <a:pt x="4569296" y="9174992"/>
                </a:lnTo>
                <a:close/>
                <a:moveTo>
                  <a:pt x="2760833" y="9174992"/>
                </a:moveTo>
                <a:lnTo>
                  <a:pt x="2760833" y="10065928"/>
                </a:lnTo>
                <a:lnTo>
                  <a:pt x="3651756" y="10065928"/>
                </a:lnTo>
                <a:lnTo>
                  <a:pt x="3651756" y="9174992"/>
                </a:lnTo>
                <a:close/>
                <a:moveTo>
                  <a:pt x="1844647" y="9174992"/>
                </a:moveTo>
                <a:lnTo>
                  <a:pt x="1844647" y="10065928"/>
                </a:lnTo>
                <a:lnTo>
                  <a:pt x="2735722" y="10065928"/>
                </a:lnTo>
                <a:lnTo>
                  <a:pt x="2735722" y="9174992"/>
                </a:lnTo>
                <a:close/>
                <a:moveTo>
                  <a:pt x="928616" y="9174992"/>
                </a:moveTo>
                <a:lnTo>
                  <a:pt x="928616" y="10065928"/>
                </a:lnTo>
                <a:lnTo>
                  <a:pt x="1819535" y="10065928"/>
                </a:lnTo>
                <a:lnTo>
                  <a:pt x="1819535"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7" y="8258818"/>
                </a:moveTo>
                <a:lnTo>
                  <a:pt x="4594407" y="9149880"/>
                </a:lnTo>
                <a:lnTo>
                  <a:pt x="5485326" y="9149880"/>
                </a:lnTo>
                <a:lnTo>
                  <a:pt x="5485326" y="8258818"/>
                </a:lnTo>
                <a:close/>
                <a:moveTo>
                  <a:pt x="3676868" y="8258818"/>
                </a:moveTo>
                <a:lnTo>
                  <a:pt x="3676868" y="9149880"/>
                </a:lnTo>
                <a:lnTo>
                  <a:pt x="4569296" y="9149880"/>
                </a:lnTo>
                <a:lnTo>
                  <a:pt x="4569296" y="8258818"/>
                </a:lnTo>
                <a:close/>
                <a:moveTo>
                  <a:pt x="2760833" y="8258818"/>
                </a:moveTo>
                <a:lnTo>
                  <a:pt x="2760833" y="9149880"/>
                </a:lnTo>
                <a:lnTo>
                  <a:pt x="3651756" y="9149880"/>
                </a:lnTo>
                <a:lnTo>
                  <a:pt x="3651756" y="8258818"/>
                </a:lnTo>
                <a:close/>
                <a:moveTo>
                  <a:pt x="1844647" y="8258818"/>
                </a:moveTo>
                <a:lnTo>
                  <a:pt x="1844647" y="9149880"/>
                </a:lnTo>
                <a:lnTo>
                  <a:pt x="2735722" y="9149880"/>
                </a:lnTo>
                <a:lnTo>
                  <a:pt x="2735722" y="8258818"/>
                </a:lnTo>
                <a:close/>
                <a:moveTo>
                  <a:pt x="928616" y="8258818"/>
                </a:moveTo>
                <a:lnTo>
                  <a:pt x="928616" y="9149880"/>
                </a:lnTo>
                <a:lnTo>
                  <a:pt x="1819535" y="9149880"/>
                </a:lnTo>
                <a:lnTo>
                  <a:pt x="1819535"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7" y="7342770"/>
                </a:moveTo>
                <a:lnTo>
                  <a:pt x="4594407" y="8233706"/>
                </a:lnTo>
                <a:lnTo>
                  <a:pt x="5485326" y="8233706"/>
                </a:lnTo>
                <a:lnTo>
                  <a:pt x="5485326" y="7342770"/>
                </a:lnTo>
                <a:close/>
                <a:moveTo>
                  <a:pt x="3676868" y="7342770"/>
                </a:moveTo>
                <a:lnTo>
                  <a:pt x="3676868" y="8233706"/>
                </a:lnTo>
                <a:lnTo>
                  <a:pt x="4569296" y="8233706"/>
                </a:lnTo>
                <a:lnTo>
                  <a:pt x="4569296" y="7342770"/>
                </a:lnTo>
                <a:close/>
                <a:moveTo>
                  <a:pt x="2760833" y="7342770"/>
                </a:moveTo>
                <a:lnTo>
                  <a:pt x="2760833" y="8233706"/>
                </a:lnTo>
                <a:lnTo>
                  <a:pt x="3651756" y="8233706"/>
                </a:lnTo>
                <a:lnTo>
                  <a:pt x="3651756" y="7342770"/>
                </a:lnTo>
                <a:close/>
                <a:moveTo>
                  <a:pt x="1844647" y="7342770"/>
                </a:moveTo>
                <a:lnTo>
                  <a:pt x="1844647" y="8233706"/>
                </a:lnTo>
                <a:lnTo>
                  <a:pt x="2735722" y="8233706"/>
                </a:lnTo>
                <a:lnTo>
                  <a:pt x="2735722" y="7342770"/>
                </a:lnTo>
                <a:close/>
                <a:moveTo>
                  <a:pt x="928616" y="7342770"/>
                </a:moveTo>
                <a:lnTo>
                  <a:pt x="928616" y="8233706"/>
                </a:lnTo>
                <a:lnTo>
                  <a:pt x="1819535" y="8233706"/>
                </a:lnTo>
                <a:lnTo>
                  <a:pt x="1819535"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7" y="6425229"/>
                </a:moveTo>
                <a:lnTo>
                  <a:pt x="4594407" y="7317658"/>
                </a:lnTo>
                <a:lnTo>
                  <a:pt x="5485326" y="7317658"/>
                </a:lnTo>
                <a:lnTo>
                  <a:pt x="5485326" y="6425229"/>
                </a:lnTo>
                <a:close/>
                <a:moveTo>
                  <a:pt x="3676868" y="6425229"/>
                </a:moveTo>
                <a:lnTo>
                  <a:pt x="3676868" y="7317658"/>
                </a:lnTo>
                <a:lnTo>
                  <a:pt x="4569296" y="7317658"/>
                </a:lnTo>
                <a:lnTo>
                  <a:pt x="4569296" y="6425229"/>
                </a:lnTo>
                <a:close/>
                <a:moveTo>
                  <a:pt x="2760833" y="6425229"/>
                </a:moveTo>
                <a:lnTo>
                  <a:pt x="2760833" y="7317658"/>
                </a:lnTo>
                <a:lnTo>
                  <a:pt x="3651756" y="7317658"/>
                </a:lnTo>
                <a:lnTo>
                  <a:pt x="3651756" y="6425229"/>
                </a:lnTo>
                <a:close/>
                <a:moveTo>
                  <a:pt x="1844647" y="6425229"/>
                </a:moveTo>
                <a:lnTo>
                  <a:pt x="1844647" y="7317658"/>
                </a:lnTo>
                <a:lnTo>
                  <a:pt x="2735722" y="7317658"/>
                </a:lnTo>
                <a:lnTo>
                  <a:pt x="2735722" y="6425229"/>
                </a:lnTo>
                <a:close/>
                <a:moveTo>
                  <a:pt x="928616" y="6425229"/>
                </a:moveTo>
                <a:lnTo>
                  <a:pt x="928616" y="7317658"/>
                </a:lnTo>
                <a:lnTo>
                  <a:pt x="1819535" y="7317658"/>
                </a:lnTo>
                <a:lnTo>
                  <a:pt x="1819535"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7" y="5509197"/>
                </a:moveTo>
                <a:lnTo>
                  <a:pt x="4594407" y="6400117"/>
                </a:lnTo>
                <a:lnTo>
                  <a:pt x="5485326" y="6400117"/>
                </a:lnTo>
                <a:lnTo>
                  <a:pt x="5485326" y="5509197"/>
                </a:lnTo>
                <a:close/>
                <a:moveTo>
                  <a:pt x="3676868" y="5509197"/>
                </a:moveTo>
                <a:lnTo>
                  <a:pt x="3676868" y="6400117"/>
                </a:lnTo>
                <a:lnTo>
                  <a:pt x="4569296" y="6400117"/>
                </a:lnTo>
                <a:lnTo>
                  <a:pt x="4569296" y="5509197"/>
                </a:lnTo>
                <a:close/>
                <a:moveTo>
                  <a:pt x="2760833" y="5509197"/>
                </a:moveTo>
                <a:lnTo>
                  <a:pt x="2760833" y="6400117"/>
                </a:lnTo>
                <a:lnTo>
                  <a:pt x="3651756" y="6400117"/>
                </a:lnTo>
                <a:lnTo>
                  <a:pt x="3651756" y="5509197"/>
                </a:lnTo>
                <a:close/>
                <a:moveTo>
                  <a:pt x="1844647" y="5509197"/>
                </a:moveTo>
                <a:lnTo>
                  <a:pt x="1844647" y="6400117"/>
                </a:lnTo>
                <a:lnTo>
                  <a:pt x="2735722" y="6400117"/>
                </a:lnTo>
                <a:lnTo>
                  <a:pt x="2735722" y="5509197"/>
                </a:lnTo>
                <a:close/>
                <a:moveTo>
                  <a:pt x="928616" y="5509197"/>
                </a:moveTo>
                <a:lnTo>
                  <a:pt x="928616" y="6400117"/>
                </a:lnTo>
                <a:lnTo>
                  <a:pt x="1819535" y="6400117"/>
                </a:lnTo>
                <a:lnTo>
                  <a:pt x="1819535" y="5509197"/>
                </a:lnTo>
                <a:close/>
                <a:moveTo>
                  <a:pt x="9174866" y="4593025"/>
                </a:moveTo>
                <a:lnTo>
                  <a:pt x="9174866" y="5484085"/>
                </a:lnTo>
                <a:lnTo>
                  <a:pt x="10065912" y="5484085"/>
                </a:lnTo>
                <a:lnTo>
                  <a:pt x="10065912" y="4593025"/>
                </a:lnTo>
                <a:close/>
                <a:moveTo>
                  <a:pt x="8258818" y="4593025"/>
                </a:moveTo>
                <a:lnTo>
                  <a:pt x="8258818" y="5484085"/>
                </a:lnTo>
                <a:lnTo>
                  <a:pt x="9149754" y="5484085"/>
                </a:lnTo>
                <a:lnTo>
                  <a:pt x="9149754" y="4593025"/>
                </a:lnTo>
                <a:close/>
                <a:moveTo>
                  <a:pt x="7342659" y="4593025"/>
                </a:moveTo>
                <a:lnTo>
                  <a:pt x="7342659" y="5484085"/>
                </a:lnTo>
                <a:lnTo>
                  <a:pt x="8233706" y="5484085"/>
                </a:lnTo>
                <a:lnTo>
                  <a:pt x="8233706" y="4593025"/>
                </a:lnTo>
                <a:close/>
                <a:moveTo>
                  <a:pt x="6426626" y="4593025"/>
                </a:moveTo>
                <a:lnTo>
                  <a:pt x="6426626" y="5484085"/>
                </a:lnTo>
                <a:lnTo>
                  <a:pt x="7317548" y="5484085"/>
                </a:lnTo>
                <a:lnTo>
                  <a:pt x="7317548" y="4593025"/>
                </a:lnTo>
                <a:close/>
                <a:moveTo>
                  <a:pt x="5510437" y="4593025"/>
                </a:moveTo>
                <a:lnTo>
                  <a:pt x="5510437" y="5484085"/>
                </a:lnTo>
                <a:lnTo>
                  <a:pt x="6401515" y="5484085"/>
                </a:lnTo>
                <a:lnTo>
                  <a:pt x="6401515" y="4593025"/>
                </a:lnTo>
                <a:close/>
                <a:moveTo>
                  <a:pt x="4594407" y="4593025"/>
                </a:moveTo>
                <a:lnTo>
                  <a:pt x="4594407" y="5484085"/>
                </a:lnTo>
                <a:lnTo>
                  <a:pt x="5485326" y="5484085"/>
                </a:lnTo>
                <a:lnTo>
                  <a:pt x="5485326" y="4593025"/>
                </a:lnTo>
                <a:close/>
                <a:moveTo>
                  <a:pt x="3676868" y="4593025"/>
                </a:moveTo>
                <a:lnTo>
                  <a:pt x="3676868" y="5484085"/>
                </a:lnTo>
                <a:lnTo>
                  <a:pt x="4569296" y="5484085"/>
                </a:lnTo>
                <a:lnTo>
                  <a:pt x="4569296" y="4593025"/>
                </a:lnTo>
                <a:close/>
                <a:moveTo>
                  <a:pt x="2760833" y="4593025"/>
                </a:moveTo>
                <a:lnTo>
                  <a:pt x="2760833" y="5484085"/>
                </a:lnTo>
                <a:lnTo>
                  <a:pt x="3651756" y="5484085"/>
                </a:lnTo>
                <a:lnTo>
                  <a:pt x="3651756" y="4593025"/>
                </a:lnTo>
                <a:close/>
                <a:moveTo>
                  <a:pt x="1844647" y="4593025"/>
                </a:moveTo>
                <a:lnTo>
                  <a:pt x="1844647" y="5484085"/>
                </a:lnTo>
                <a:lnTo>
                  <a:pt x="2735722" y="5484085"/>
                </a:lnTo>
                <a:lnTo>
                  <a:pt x="2735722" y="4593025"/>
                </a:lnTo>
                <a:close/>
                <a:moveTo>
                  <a:pt x="928616" y="4593025"/>
                </a:moveTo>
                <a:lnTo>
                  <a:pt x="928616" y="5484085"/>
                </a:lnTo>
                <a:lnTo>
                  <a:pt x="1819535" y="5484085"/>
                </a:lnTo>
                <a:lnTo>
                  <a:pt x="1819535" y="4593025"/>
                </a:lnTo>
                <a:close/>
                <a:moveTo>
                  <a:pt x="9174866" y="3676976"/>
                </a:moveTo>
                <a:lnTo>
                  <a:pt x="9174866" y="4567913"/>
                </a:lnTo>
                <a:lnTo>
                  <a:pt x="10065912" y="4567913"/>
                </a:lnTo>
                <a:lnTo>
                  <a:pt x="10065912" y="3676976"/>
                </a:lnTo>
                <a:close/>
                <a:moveTo>
                  <a:pt x="8258818" y="3676976"/>
                </a:moveTo>
                <a:lnTo>
                  <a:pt x="8258818" y="4567913"/>
                </a:lnTo>
                <a:lnTo>
                  <a:pt x="9149754" y="4567913"/>
                </a:lnTo>
                <a:lnTo>
                  <a:pt x="9149754" y="3676976"/>
                </a:lnTo>
                <a:close/>
                <a:moveTo>
                  <a:pt x="7342659" y="3676976"/>
                </a:moveTo>
                <a:lnTo>
                  <a:pt x="7342659" y="4567913"/>
                </a:lnTo>
                <a:lnTo>
                  <a:pt x="8233706" y="4567913"/>
                </a:lnTo>
                <a:lnTo>
                  <a:pt x="8233706" y="3676976"/>
                </a:lnTo>
                <a:close/>
                <a:moveTo>
                  <a:pt x="6426626" y="3676976"/>
                </a:moveTo>
                <a:lnTo>
                  <a:pt x="6426626" y="4567913"/>
                </a:lnTo>
                <a:lnTo>
                  <a:pt x="7317548" y="4567913"/>
                </a:lnTo>
                <a:lnTo>
                  <a:pt x="7317548" y="3676976"/>
                </a:lnTo>
                <a:close/>
                <a:moveTo>
                  <a:pt x="5510437" y="3676976"/>
                </a:moveTo>
                <a:lnTo>
                  <a:pt x="5510437" y="4567913"/>
                </a:lnTo>
                <a:lnTo>
                  <a:pt x="6401515" y="4567913"/>
                </a:lnTo>
                <a:lnTo>
                  <a:pt x="6401515" y="3676976"/>
                </a:lnTo>
                <a:close/>
                <a:moveTo>
                  <a:pt x="4594407" y="3676976"/>
                </a:moveTo>
                <a:lnTo>
                  <a:pt x="4594407" y="4567913"/>
                </a:lnTo>
                <a:lnTo>
                  <a:pt x="5485326" y="4567913"/>
                </a:lnTo>
                <a:lnTo>
                  <a:pt x="5485326" y="3676976"/>
                </a:lnTo>
                <a:close/>
                <a:moveTo>
                  <a:pt x="3676868" y="3676976"/>
                </a:moveTo>
                <a:lnTo>
                  <a:pt x="3676868" y="4567913"/>
                </a:lnTo>
                <a:lnTo>
                  <a:pt x="4569296" y="4567913"/>
                </a:lnTo>
                <a:lnTo>
                  <a:pt x="4569296" y="3676976"/>
                </a:lnTo>
                <a:close/>
                <a:moveTo>
                  <a:pt x="2760833" y="3676976"/>
                </a:moveTo>
                <a:lnTo>
                  <a:pt x="2760833" y="4567913"/>
                </a:lnTo>
                <a:lnTo>
                  <a:pt x="3651756" y="4567913"/>
                </a:lnTo>
                <a:lnTo>
                  <a:pt x="3651756" y="3676976"/>
                </a:lnTo>
                <a:close/>
                <a:moveTo>
                  <a:pt x="1844647" y="3676976"/>
                </a:moveTo>
                <a:lnTo>
                  <a:pt x="1844647" y="4567913"/>
                </a:lnTo>
                <a:lnTo>
                  <a:pt x="2735722" y="4567913"/>
                </a:lnTo>
                <a:lnTo>
                  <a:pt x="2735722" y="3676976"/>
                </a:lnTo>
                <a:close/>
                <a:moveTo>
                  <a:pt x="928616" y="3676976"/>
                </a:moveTo>
                <a:lnTo>
                  <a:pt x="928616" y="4567913"/>
                </a:lnTo>
                <a:lnTo>
                  <a:pt x="1819535" y="4567913"/>
                </a:lnTo>
                <a:lnTo>
                  <a:pt x="1819535" y="3676976"/>
                </a:lnTo>
                <a:close/>
                <a:moveTo>
                  <a:pt x="9174866" y="2760805"/>
                </a:moveTo>
                <a:lnTo>
                  <a:pt x="9174866" y="3651864"/>
                </a:lnTo>
                <a:lnTo>
                  <a:pt x="10065912" y="3651864"/>
                </a:lnTo>
                <a:lnTo>
                  <a:pt x="10065912" y="2760805"/>
                </a:lnTo>
                <a:close/>
                <a:moveTo>
                  <a:pt x="8258818" y="2760805"/>
                </a:moveTo>
                <a:lnTo>
                  <a:pt x="8258818" y="3651864"/>
                </a:lnTo>
                <a:lnTo>
                  <a:pt x="9149754" y="3651864"/>
                </a:lnTo>
                <a:lnTo>
                  <a:pt x="9149754" y="2760805"/>
                </a:lnTo>
                <a:close/>
                <a:moveTo>
                  <a:pt x="7342659" y="2760805"/>
                </a:moveTo>
                <a:lnTo>
                  <a:pt x="7342659" y="3651864"/>
                </a:lnTo>
                <a:lnTo>
                  <a:pt x="8233706" y="3651864"/>
                </a:lnTo>
                <a:lnTo>
                  <a:pt x="8233706" y="2760805"/>
                </a:lnTo>
                <a:close/>
                <a:moveTo>
                  <a:pt x="6426626" y="2760805"/>
                </a:moveTo>
                <a:lnTo>
                  <a:pt x="6426626" y="3651864"/>
                </a:lnTo>
                <a:lnTo>
                  <a:pt x="7317548" y="3651864"/>
                </a:lnTo>
                <a:lnTo>
                  <a:pt x="7317548" y="2760805"/>
                </a:lnTo>
                <a:close/>
                <a:moveTo>
                  <a:pt x="5510437" y="2760805"/>
                </a:moveTo>
                <a:lnTo>
                  <a:pt x="5510437" y="3651864"/>
                </a:lnTo>
                <a:lnTo>
                  <a:pt x="6401515" y="3651864"/>
                </a:lnTo>
                <a:lnTo>
                  <a:pt x="6401515" y="2760805"/>
                </a:lnTo>
                <a:close/>
                <a:moveTo>
                  <a:pt x="4594407" y="2760805"/>
                </a:moveTo>
                <a:lnTo>
                  <a:pt x="4594407" y="3651864"/>
                </a:lnTo>
                <a:lnTo>
                  <a:pt x="5485326" y="3651864"/>
                </a:lnTo>
                <a:lnTo>
                  <a:pt x="5485326" y="2760805"/>
                </a:lnTo>
                <a:close/>
                <a:moveTo>
                  <a:pt x="3676868" y="2760805"/>
                </a:moveTo>
                <a:lnTo>
                  <a:pt x="3676868" y="3651864"/>
                </a:lnTo>
                <a:lnTo>
                  <a:pt x="4569296" y="3651864"/>
                </a:lnTo>
                <a:lnTo>
                  <a:pt x="4569296" y="2760805"/>
                </a:lnTo>
                <a:close/>
                <a:moveTo>
                  <a:pt x="2760833" y="2760805"/>
                </a:moveTo>
                <a:lnTo>
                  <a:pt x="2760833" y="3651864"/>
                </a:lnTo>
                <a:lnTo>
                  <a:pt x="3651756" y="3651864"/>
                </a:lnTo>
                <a:lnTo>
                  <a:pt x="3651756" y="2760805"/>
                </a:lnTo>
                <a:close/>
                <a:moveTo>
                  <a:pt x="1844647" y="2760805"/>
                </a:moveTo>
                <a:lnTo>
                  <a:pt x="1844647" y="3651864"/>
                </a:lnTo>
                <a:lnTo>
                  <a:pt x="2735722" y="3651864"/>
                </a:lnTo>
                <a:lnTo>
                  <a:pt x="2735722" y="2760805"/>
                </a:lnTo>
                <a:close/>
                <a:moveTo>
                  <a:pt x="928616" y="2760805"/>
                </a:moveTo>
                <a:lnTo>
                  <a:pt x="928616" y="3651864"/>
                </a:lnTo>
                <a:lnTo>
                  <a:pt x="1819535" y="3651864"/>
                </a:lnTo>
                <a:lnTo>
                  <a:pt x="1819535" y="2760805"/>
                </a:lnTo>
                <a:close/>
                <a:moveTo>
                  <a:pt x="9174866" y="1844771"/>
                </a:moveTo>
                <a:lnTo>
                  <a:pt x="9174866" y="2735693"/>
                </a:lnTo>
                <a:lnTo>
                  <a:pt x="10065912" y="2735693"/>
                </a:lnTo>
                <a:lnTo>
                  <a:pt x="10065912" y="1844771"/>
                </a:lnTo>
                <a:close/>
                <a:moveTo>
                  <a:pt x="8258818" y="1844771"/>
                </a:moveTo>
                <a:lnTo>
                  <a:pt x="8258818" y="2735693"/>
                </a:lnTo>
                <a:lnTo>
                  <a:pt x="9149754" y="2735693"/>
                </a:lnTo>
                <a:lnTo>
                  <a:pt x="9149754" y="1844771"/>
                </a:lnTo>
                <a:close/>
                <a:moveTo>
                  <a:pt x="7342659" y="1844771"/>
                </a:moveTo>
                <a:lnTo>
                  <a:pt x="7342659" y="2735693"/>
                </a:lnTo>
                <a:lnTo>
                  <a:pt x="8233706" y="2735693"/>
                </a:lnTo>
                <a:lnTo>
                  <a:pt x="8233706" y="1844771"/>
                </a:lnTo>
                <a:close/>
                <a:moveTo>
                  <a:pt x="6426626" y="1844771"/>
                </a:moveTo>
                <a:lnTo>
                  <a:pt x="6426626" y="2735693"/>
                </a:lnTo>
                <a:lnTo>
                  <a:pt x="7317548" y="2735693"/>
                </a:lnTo>
                <a:lnTo>
                  <a:pt x="7317548" y="1844771"/>
                </a:lnTo>
                <a:close/>
                <a:moveTo>
                  <a:pt x="5510437" y="1844771"/>
                </a:moveTo>
                <a:lnTo>
                  <a:pt x="5510437" y="2735693"/>
                </a:lnTo>
                <a:lnTo>
                  <a:pt x="6401515" y="2735693"/>
                </a:lnTo>
                <a:lnTo>
                  <a:pt x="6401515" y="1844771"/>
                </a:lnTo>
                <a:close/>
                <a:moveTo>
                  <a:pt x="4594407" y="1844771"/>
                </a:moveTo>
                <a:lnTo>
                  <a:pt x="4594407" y="2735693"/>
                </a:lnTo>
                <a:lnTo>
                  <a:pt x="5485326" y="2735693"/>
                </a:lnTo>
                <a:lnTo>
                  <a:pt x="5485326" y="1844771"/>
                </a:lnTo>
                <a:close/>
                <a:moveTo>
                  <a:pt x="3676868" y="1844771"/>
                </a:moveTo>
                <a:lnTo>
                  <a:pt x="3676868" y="2735693"/>
                </a:lnTo>
                <a:lnTo>
                  <a:pt x="4569296" y="2735693"/>
                </a:lnTo>
                <a:lnTo>
                  <a:pt x="4569296" y="1844771"/>
                </a:lnTo>
                <a:close/>
                <a:moveTo>
                  <a:pt x="2760833" y="1844771"/>
                </a:moveTo>
                <a:lnTo>
                  <a:pt x="2760833" y="2735693"/>
                </a:lnTo>
                <a:lnTo>
                  <a:pt x="3651756" y="2735693"/>
                </a:lnTo>
                <a:lnTo>
                  <a:pt x="3651756" y="1844771"/>
                </a:lnTo>
                <a:close/>
                <a:moveTo>
                  <a:pt x="1844647" y="1844771"/>
                </a:moveTo>
                <a:lnTo>
                  <a:pt x="1844647" y="2735693"/>
                </a:lnTo>
                <a:lnTo>
                  <a:pt x="2735722" y="2735693"/>
                </a:lnTo>
                <a:lnTo>
                  <a:pt x="2735722" y="1844771"/>
                </a:lnTo>
                <a:close/>
                <a:moveTo>
                  <a:pt x="928616" y="1844771"/>
                </a:moveTo>
                <a:lnTo>
                  <a:pt x="928616" y="2735693"/>
                </a:lnTo>
                <a:lnTo>
                  <a:pt x="1819535" y="2735693"/>
                </a:lnTo>
                <a:lnTo>
                  <a:pt x="1819535" y="1844771"/>
                </a:lnTo>
                <a:close/>
                <a:moveTo>
                  <a:pt x="9174866" y="928598"/>
                </a:moveTo>
                <a:lnTo>
                  <a:pt x="9174866" y="1819659"/>
                </a:lnTo>
                <a:lnTo>
                  <a:pt x="10065912" y="1819659"/>
                </a:lnTo>
                <a:lnTo>
                  <a:pt x="10065912" y="928598"/>
                </a:lnTo>
                <a:close/>
                <a:moveTo>
                  <a:pt x="8258818" y="928598"/>
                </a:moveTo>
                <a:lnTo>
                  <a:pt x="8258818" y="1819659"/>
                </a:lnTo>
                <a:lnTo>
                  <a:pt x="9149754" y="1819659"/>
                </a:lnTo>
                <a:lnTo>
                  <a:pt x="9149754" y="928598"/>
                </a:lnTo>
                <a:close/>
                <a:moveTo>
                  <a:pt x="7342659" y="928598"/>
                </a:moveTo>
                <a:lnTo>
                  <a:pt x="7342659" y="1819659"/>
                </a:lnTo>
                <a:lnTo>
                  <a:pt x="8233706" y="1819659"/>
                </a:lnTo>
                <a:lnTo>
                  <a:pt x="8233706" y="928598"/>
                </a:lnTo>
                <a:close/>
                <a:moveTo>
                  <a:pt x="6426626" y="928598"/>
                </a:moveTo>
                <a:lnTo>
                  <a:pt x="6426626" y="1819659"/>
                </a:lnTo>
                <a:lnTo>
                  <a:pt x="7317548" y="1819659"/>
                </a:lnTo>
                <a:lnTo>
                  <a:pt x="7317548" y="928598"/>
                </a:lnTo>
                <a:close/>
                <a:moveTo>
                  <a:pt x="5510437" y="928598"/>
                </a:moveTo>
                <a:lnTo>
                  <a:pt x="5510437" y="1819659"/>
                </a:lnTo>
                <a:lnTo>
                  <a:pt x="6401515" y="1819659"/>
                </a:lnTo>
                <a:lnTo>
                  <a:pt x="6401515" y="928598"/>
                </a:lnTo>
                <a:close/>
                <a:moveTo>
                  <a:pt x="4594407" y="928598"/>
                </a:moveTo>
                <a:lnTo>
                  <a:pt x="4594407" y="1819659"/>
                </a:lnTo>
                <a:lnTo>
                  <a:pt x="5485326" y="1819659"/>
                </a:lnTo>
                <a:lnTo>
                  <a:pt x="5485326" y="928598"/>
                </a:lnTo>
                <a:close/>
                <a:moveTo>
                  <a:pt x="3676868" y="928598"/>
                </a:moveTo>
                <a:lnTo>
                  <a:pt x="3676868" y="1819659"/>
                </a:lnTo>
                <a:lnTo>
                  <a:pt x="4569296" y="1819659"/>
                </a:lnTo>
                <a:lnTo>
                  <a:pt x="4569296" y="928598"/>
                </a:lnTo>
                <a:close/>
                <a:moveTo>
                  <a:pt x="2760833" y="928598"/>
                </a:moveTo>
                <a:lnTo>
                  <a:pt x="2760833" y="1819659"/>
                </a:lnTo>
                <a:lnTo>
                  <a:pt x="3651756" y="1819659"/>
                </a:lnTo>
                <a:lnTo>
                  <a:pt x="3651756" y="928598"/>
                </a:lnTo>
                <a:close/>
                <a:moveTo>
                  <a:pt x="1844647" y="928598"/>
                </a:moveTo>
                <a:lnTo>
                  <a:pt x="1844647" y="1819659"/>
                </a:lnTo>
                <a:lnTo>
                  <a:pt x="2735722" y="1819659"/>
                </a:lnTo>
                <a:lnTo>
                  <a:pt x="2735722" y="928598"/>
                </a:lnTo>
                <a:close/>
                <a:moveTo>
                  <a:pt x="928616" y="928598"/>
                </a:moveTo>
                <a:lnTo>
                  <a:pt x="928616" y="1819659"/>
                </a:lnTo>
                <a:lnTo>
                  <a:pt x="1819535" y="1819659"/>
                </a:lnTo>
                <a:lnTo>
                  <a:pt x="1819535" y="928598"/>
                </a:lnTo>
                <a:close/>
                <a:moveTo>
                  <a:pt x="903504" y="0"/>
                </a:moveTo>
                <a:lnTo>
                  <a:pt x="928616" y="0"/>
                </a:lnTo>
                <a:lnTo>
                  <a:pt x="928616" y="903486"/>
                </a:lnTo>
                <a:lnTo>
                  <a:pt x="1819535" y="903486"/>
                </a:lnTo>
                <a:lnTo>
                  <a:pt x="1819535" y="0"/>
                </a:lnTo>
                <a:lnTo>
                  <a:pt x="1844647" y="0"/>
                </a:lnTo>
                <a:lnTo>
                  <a:pt x="1844647" y="903486"/>
                </a:lnTo>
                <a:lnTo>
                  <a:pt x="2735722" y="903486"/>
                </a:lnTo>
                <a:lnTo>
                  <a:pt x="2735722" y="0"/>
                </a:lnTo>
                <a:lnTo>
                  <a:pt x="2760833" y="0"/>
                </a:lnTo>
                <a:lnTo>
                  <a:pt x="2760833" y="903486"/>
                </a:lnTo>
                <a:lnTo>
                  <a:pt x="3651756" y="903486"/>
                </a:lnTo>
                <a:lnTo>
                  <a:pt x="3651756" y="0"/>
                </a:lnTo>
                <a:lnTo>
                  <a:pt x="3676868" y="0"/>
                </a:lnTo>
                <a:lnTo>
                  <a:pt x="3676868" y="903486"/>
                </a:lnTo>
                <a:lnTo>
                  <a:pt x="4569296" y="903486"/>
                </a:lnTo>
                <a:lnTo>
                  <a:pt x="4569296" y="0"/>
                </a:lnTo>
                <a:lnTo>
                  <a:pt x="4594407" y="0"/>
                </a:lnTo>
                <a:lnTo>
                  <a:pt x="4594407" y="903486"/>
                </a:lnTo>
                <a:lnTo>
                  <a:pt x="5485326" y="903486"/>
                </a:lnTo>
                <a:lnTo>
                  <a:pt x="5485326" y="0"/>
                </a:lnTo>
                <a:lnTo>
                  <a:pt x="5510437" y="0"/>
                </a:lnTo>
                <a:lnTo>
                  <a:pt x="5510437" y="903486"/>
                </a:lnTo>
                <a:lnTo>
                  <a:pt x="6401515" y="903486"/>
                </a:lnTo>
                <a:lnTo>
                  <a:pt x="6401515" y="0"/>
                </a:lnTo>
                <a:lnTo>
                  <a:pt x="6426626" y="0"/>
                </a:lnTo>
                <a:lnTo>
                  <a:pt x="6426626" y="903486"/>
                </a:lnTo>
                <a:lnTo>
                  <a:pt x="7317548" y="903486"/>
                </a:lnTo>
                <a:lnTo>
                  <a:pt x="7317548" y="0"/>
                </a:lnTo>
                <a:lnTo>
                  <a:pt x="7342659" y="0"/>
                </a:lnTo>
                <a:lnTo>
                  <a:pt x="7342659" y="903486"/>
                </a:lnTo>
                <a:lnTo>
                  <a:pt x="8233706" y="903486"/>
                </a:lnTo>
                <a:lnTo>
                  <a:pt x="8233706" y="0"/>
                </a:lnTo>
                <a:lnTo>
                  <a:pt x="8258818" y="0"/>
                </a:lnTo>
                <a:lnTo>
                  <a:pt x="8258818" y="903486"/>
                </a:lnTo>
                <a:lnTo>
                  <a:pt x="9149754" y="903486"/>
                </a:lnTo>
                <a:lnTo>
                  <a:pt x="9149754" y="0"/>
                </a:lnTo>
                <a:lnTo>
                  <a:pt x="9174866" y="0"/>
                </a:lnTo>
                <a:lnTo>
                  <a:pt x="9174866" y="903486"/>
                </a:lnTo>
                <a:lnTo>
                  <a:pt x="10065912" y="903486"/>
                </a:lnTo>
                <a:lnTo>
                  <a:pt x="10065912" y="0"/>
                </a:lnTo>
                <a:lnTo>
                  <a:pt x="10091024" y="0"/>
                </a:lnTo>
                <a:lnTo>
                  <a:pt x="10091024" y="903486"/>
                </a:lnTo>
                <a:lnTo>
                  <a:pt x="10994526" y="903486"/>
                </a:lnTo>
                <a:lnTo>
                  <a:pt x="10994526" y="928598"/>
                </a:lnTo>
                <a:lnTo>
                  <a:pt x="10091024" y="928598"/>
                </a:lnTo>
                <a:lnTo>
                  <a:pt x="10091024" y="1819659"/>
                </a:lnTo>
                <a:lnTo>
                  <a:pt x="10994526" y="1819659"/>
                </a:lnTo>
                <a:lnTo>
                  <a:pt x="10994526" y="1844771"/>
                </a:lnTo>
                <a:lnTo>
                  <a:pt x="10091024" y="1844771"/>
                </a:lnTo>
                <a:lnTo>
                  <a:pt x="10091024" y="2735693"/>
                </a:lnTo>
                <a:lnTo>
                  <a:pt x="10994526" y="2735693"/>
                </a:lnTo>
                <a:lnTo>
                  <a:pt x="10994526" y="2760805"/>
                </a:lnTo>
                <a:lnTo>
                  <a:pt x="10091024" y="2760805"/>
                </a:lnTo>
                <a:lnTo>
                  <a:pt x="10091024" y="3651864"/>
                </a:lnTo>
                <a:lnTo>
                  <a:pt x="10994526" y="3651864"/>
                </a:lnTo>
                <a:lnTo>
                  <a:pt x="10994526" y="3676976"/>
                </a:lnTo>
                <a:lnTo>
                  <a:pt x="10091024" y="3676976"/>
                </a:lnTo>
                <a:lnTo>
                  <a:pt x="10091024" y="4567913"/>
                </a:lnTo>
                <a:lnTo>
                  <a:pt x="10994526" y="4567913"/>
                </a:lnTo>
                <a:lnTo>
                  <a:pt x="10994526" y="4593025"/>
                </a:lnTo>
                <a:lnTo>
                  <a:pt x="10091024" y="4593025"/>
                </a:lnTo>
                <a:lnTo>
                  <a:pt x="10091024" y="5484085"/>
                </a:lnTo>
                <a:lnTo>
                  <a:pt x="10994526" y="5484085"/>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6" y="10994526"/>
                </a:lnTo>
                <a:lnTo>
                  <a:pt x="5485326" y="10091040"/>
                </a:lnTo>
                <a:lnTo>
                  <a:pt x="4594407" y="10091040"/>
                </a:lnTo>
                <a:lnTo>
                  <a:pt x="4594407" y="10994526"/>
                </a:lnTo>
                <a:lnTo>
                  <a:pt x="4569296" y="10994526"/>
                </a:lnTo>
                <a:lnTo>
                  <a:pt x="4569296" y="10091040"/>
                </a:lnTo>
                <a:lnTo>
                  <a:pt x="3676868" y="10091040"/>
                </a:lnTo>
                <a:lnTo>
                  <a:pt x="3676868" y="10994526"/>
                </a:lnTo>
                <a:lnTo>
                  <a:pt x="3651756" y="10994526"/>
                </a:lnTo>
                <a:lnTo>
                  <a:pt x="3651756" y="10091040"/>
                </a:lnTo>
                <a:lnTo>
                  <a:pt x="2760833" y="10091040"/>
                </a:lnTo>
                <a:lnTo>
                  <a:pt x="2760833" y="10994526"/>
                </a:lnTo>
                <a:lnTo>
                  <a:pt x="2735722" y="10994526"/>
                </a:lnTo>
                <a:lnTo>
                  <a:pt x="2735722" y="10091040"/>
                </a:lnTo>
                <a:lnTo>
                  <a:pt x="1844647" y="10091040"/>
                </a:lnTo>
                <a:lnTo>
                  <a:pt x="1844647" y="10994526"/>
                </a:lnTo>
                <a:lnTo>
                  <a:pt x="1819535" y="10994526"/>
                </a:lnTo>
                <a:lnTo>
                  <a:pt x="1819535" y="10091040"/>
                </a:lnTo>
                <a:lnTo>
                  <a:pt x="928616" y="10091040"/>
                </a:lnTo>
                <a:lnTo>
                  <a:pt x="928616" y="10994526"/>
                </a:lnTo>
                <a:lnTo>
                  <a:pt x="903504" y="10994526"/>
                </a:lnTo>
                <a:lnTo>
                  <a:pt x="903504" y="10091040"/>
                </a:lnTo>
                <a:lnTo>
                  <a:pt x="0" y="10091040"/>
                </a:lnTo>
                <a:lnTo>
                  <a:pt x="0" y="10065928"/>
                </a:lnTo>
                <a:lnTo>
                  <a:pt x="903504" y="10065928"/>
                </a:lnTo>
                <a:lnTo>
                  <a:pt x="903504" y="9174992"/>
                </a:lnTo>
                <a:lnTo>
                  <a:pt x="0" y="9174992"/>
                </a:lnTo>
                <a:lnTo>
                  <a:pt x="0" y="9149880"/>
                </a:lnTo>
                <a:lnTo>
                  <a:pt x="903504" y="9149880"/>
                </a:lnTo>
                <a:lnTo>
                  <a:pt x="903504" y="8258818"/>
                </a:lnTo>
                <a:lnTo>
                  <a:pt x="0" y="8258818"/>
                </a:lnTo>
                <a:lnTo>
                  <a:pt x="0" y="8233706"/>
                </a:lnTo>
                <a:lnTo>
                  <a:pt x="903504" y="8233706"/>
                </a:lnTo>
                <a:lnTo>
                  <a:pt x="903504" y="7342770"/>
                </a:lnTo>
                <a:lnTo>
                  <a:pt x="0" y="7342770"/>
                </a:lnTo>
                <a:lnTo>
                  <a:pt x="0" y="7317658"/>
                </a:lnTo>
                <a:lnTo>
                  <a:pt x="903504" y="7317658"/>
                </a:lnTo>
                <a:lnTo>
                  <a:pt x="903504" y="6425229"/>
                </a:lnTo>
                <a:lnTo>
                  <a:pt x="0" y="6425229"/>
                </a:lnTo>
                <a:lnTo>
                  <a:pt x="0" y="6400117"/>
                </a:lnTo>
                <a:lnTo>
                  <a:pt x="903504" y="6400117"/>
                </a:lnTo>
                <a:lnTo>
                  <a:pt x="903504" y="5509197"/>
                </a:lnTo>
                <a:lnTo>
                  <a:pt x="0" y="5509197"/>
                </a:lnTo>
                <a:lnTo>
                  <a:pt x="0" y="5484085"/>
                </a:lnTo>
                <a:lnTo>
                  <a:pt x="903504" y="5484085"/>
                </a:lnTo>
                <a:lnTo>
                  <a:pt x="903504" y="4593025"/>
                </a:lnTo>
                <a:lnTo>
                  <a:pt x="0" y="4593025"/>
                </a:lnTo>
                <a:lnTo>
                  <a:pt x="0" y="4567913"/>
                </a:lnTo>
                <a:lnTo>
                  <a:pt x="903504" y="4567913"/>
                </a:lnTo>
                <a:lnTo>
                  <a:pt x="903504" y="3676976"/>
                </a:lnTo>
                <a:lnTo>
                  <a:pt x="0" y="3676976"/>
                </a:lnTo>
                <a:lnTo>
                  <a:pt x="0" y="3651864"/>
                </a:lnTo>
                <a:lnTo>
                  <a:pt x="903504" y="3651864"/>
                </a:lnTo>
                <a:lnTo>
                  <a:pt x="903504" y="2760805"/>
                </a:lnTo>
                <a:lnTo>
                  <a:pt x="0" y="2760805"/>
                </a:lnTo>
                <a:lnTo>
                  <a:pt x="0" y="2735693"/>
                </a:lnTo>
                <a:lnTo>
                  <a:pt x="903504" y="2735693"/>
                </a:lnTo>
                <a:lnTo>
                  <a:pt x="903504" y="1844771"/>
                </a:lnTo>
                <a:lnTo>
                  <a:pt x="0" y="1844771"/>
                </a:lnTo>
                <a:lnTo>
                  <a:pt x="0" y="1819659"/>
                </a:lnTo>
                <a:lnTo>
                  <a:pt x="903504" y="1819659"/>
                </a:lnTo>
                <a:lnTo>
                  <a:pt x="903504" y="928598"/>
                </a:lnTo>
                <a:lnTo>
                  <a:pt x="0" y="928598"/>
                </a:lnTo>
                <a:lnTo>
                  <a:pt x="0" y="903486"/>
                </a:lnTo>
                <a:lnTo>
                  <a:pt x="903504" y="903486"/>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2" name="Freeform: Shape 1">
            <a:extLst>
              <a:ext uri="{FF2B5EF4-FFF2-40B4-BE49-F238E27FC236}">
                <a16:creationId xmlns:a16="http://schemas.microsoft.com/office/drawing/2014/main" id="{F99181F4-7138-C5D7-8303-EAC7446319B2}"/>
              </a:ext>
            </a:extLst>
          </p:cNvPr>
          <p:cNvSpPr/>
          <p:nvPr/>
        </p:nvSpPr>
        <p:spPr>
          <a:xfrm>
            <a:off x="-1626253" y="9116359"/>
            <a:ext cx="6667084" cy="6667500"/>
          </a:xfrm>
          <a:custGeom>
            <a:avLst/>
            <a:gdLst>
              <a:gd name="connsiteX0" fmla="*/ 148694 w 6667084"/>
              <a:gd name="connsiteY0" fmla="*/ 4316796 h 6667500"/>
              <a:gd name="connsiteX1" fmla="*/ 3842900 w 6667084"/>
              <a:gd name="connsiteY1" fmla="*/ 6627713 h 6667500"/>
              <a:gd name="connsiteX2" fmla="*/ 1565358 w 6667084"/>
              <a:gd name="connsiteY2" fmla="*/ 6160341 h 6667500"/>
              <a:gd name="connsiteX3" fmla="*/ 148694 w 6667084"/>
              <a:gd name="connsiteY3" fmla="*/ 4316796 h 6667500"/>
              <a:gd name="connsiteX4" fmla="*/ 34503 w 6667084"/>
              <a:gd name="connsiteY4" fmla="*/ 2851442 h 6667500"/>
              <a:gd name="connsiteX5" fmla="*/ 5210537 w 6667084"/>
              <a:gd name="connsiteY5" fmla="*/ 6089323 h 6667500"/>
              <a:gd name="connsiteX6" fmla="*/ 4283688 w 6667084"/>
              <a:gd name="connsiteY6" fmla="*/ 6528435 h 6667500"/>
              <a:gd name="connsiteX7" fmla="*/ 45128 w 6667084"/>
              <a:gd name="connsiteY7" fmla="*/ 3876999 h 6667500"/>
              <a:gd name="connsiteX8" fmla="*/ 34503 w 6667084"/>
              <a:gd name="connsiteY8" fmla="*/ 2851442 h 6667500"/>
              <a:gd name="connsiteX9" fmla="*/ 426043 w 6667084"/>
              <a:gd name="connsiteY9" fmla="*/ 1702460 h 6667500"/>
              <a:gd name="connsiteX10" fmla="*/ 6072407 w 6667084"/>
              <a:gd name="connsiteY10" fmla="*/ 5234559 h 6667500"/>
              <a:gd name="connsiteX11" fmla="*/ 5481647 w 6667084"/>
              <a:gd name="connsiteY11" fmla="*/ 5883906 h 6667500"/>
              <a:gd name="connsiteX12" fmla="*/ 100586 w 6667084"/>
              <a:gd name="connsiteY12" fmla="*/ 2517772 h 6667500"/>
              <a:gd name="connsiteX13" fmla="*/ 426043 w 6667084"/>
              <a:gd name="connsiteY13" fmla="*/ 1702460 h 6667500"/>
              <a:gd name="connsiteX14" fmla="*/ 1185416 w 6667084"/>
              <a:gd name="connsiteY14" fmla="*/ 783575 h 6667500"/>
              <a:gd name="connsiteX15" fmla="*/ 6566479 w 6667084"/>
              <a:gd name="connsiteY15" fmla="*/ 4149709 h 6667500"/>
              <a:gd name="connsiteX16" fmla="*/ 6241019 w 6667084"/>
              <a:gd name="connsiteY16" fmla="*/ 4965021 h 6667500"/>
              <a:gd name="connsiteX17" fmla="*/ 594654 w 6667084"/>
              <a:gd name="connsiteY17" fmla="*/ 1432922 h 6667500"/>
              <a:gd name="connsiteX18" fmla="*/ 1185416 w 6667084"/>
              <a:gd name="connsiteY18" fmla="*/ 783575 h 6667500"/>
              <a:gd name="connsiteX19" fmla="*/ 2383403 w 6667084"/>
              <a:gd name="connsiteY19" fmla="*/ 139063 h 6667500"/>
              <a:gd name="connsiteX20" fmla="*/ 6621962 w 6667084"/>
              <a:gd name="connsiteY20" fmla="*/ 2790501 h 6667500"/>
              <a:gd name="connsiteX21" fmla="*/ 6632582 w 6667084"/>
              <a:gd name="connsiteY21" fmla="*/ 3816058 h 6667500"/>
              <a:gd name="connsiteX22" fmla="*/ 1456554 w 6667084"/>
              <a:gd name="connsiteY22" fmla="*/ 578172 h 6667500"/>
              <a:gd name="connsiteX23" fmla="*/ 2383403 w 6667084"/>
              <a:gd name="connsiteY23" fmla="*/ 139063 h 6667500"/>
              <a:gd name="connsiteX24" fmla="*/ 3402758 w 6667084"/>
              <a:gd name="connsiteY24" fmla="*/ 616 h 6667500"/>
              <a:gd name="connsiteX25" fmla="*/ 5101732 w 6667084"/>
              <a:gd name="connsiteY25" fmla="*/ 507158 h 6667500"/>
              <a:gd name="connsiteX26" fmla="*/ 6518395 w 6667084"/>
              <a:gd name="connsiteY26" fmla="*/ 2350703 h 6667500"/>
              <a:gd name="connsiteX27" fmla="*/ 2824191 w 6667084"/>
              <a:gd name="connsiteY27" fmla="*/ 39786 h 6667500"/>
              <a:gd name="connsiteX28" fmla="*/ 3402758 w 6667084"/>
              <a:gd name="connsiteY28" fmla="*/ 616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500">
                <a:moveTo>
                  <a:pt x="148694" y="4316796"/>
                </a:moveTo>
                <a:lnTo>
                  <a:pt x="3842900" y="6627713"/>
                </a:lnTo>
                <a:cubicBezTo>
                  <a:pt x="3079528" y="6746367"/>
                  <a:pt x="2271760" y="6602234"/>
                  <a:pt x="1565358" y="6160341"/>
                </a:cubicBezTo>
                <a:cubicBezTo>
                  <a:pt x="858933" y="5718438"/>
                  <a:pt x="375965" y="5055136"/>
                  <a:pt x="148694" y="4316796"/>
                </a:cubicBezTo>
                <a:close/>
                <a:moveTo>
                  <a:pt x="34503" y="2851442"/>
                </a:moveTo>
                <a:lnTo>
                  <a:pt x="5210537" y="6089323"/>
                </a:lnTo>
                <a:cubicBezTo>
                  <a:pt x="4924311" y="6284071"/>
                  <a:pt x="4611062" y="6431109"/>
                  <a:pt x="4283688" y="6528435"/>
                </a:cubicBezTo>
                <a:lnTo>
                  <a:pt x="45128" y="3876999"/>
                </a:lnTo>
                <a:cubicBezTo>
                  <a:pt x="-10580" y="3540023"/>
                  <a:pt x="-15400" y="3194018"/>
                  <a:pt x="34503" y="2851442"/>
                </a:cubicBezTo>
                <a:close/>
                <a:moveTo>
                  <a:pt x="426043" y="1702460"/>
                </a:moveTo>
                <a:lnTo>
                  <a:pt x="6072407" y="5234559"/>
                </a:lnTo>
                <a:cubicBezTo>
                  <a:pt x="5901329" y="5481513"/>
                  <a:pt x="5701951" y="5698274"/>
                  <a:pt x="5481647" y="5883906"/>
                </a:cubicBezTo>
                <a:lnTo>
                  <a:pt x="100586" y="2517772"/>
                </a:lnTo>
                <a:cubicBezTo>
                  <a:pt x="171158" y="2238470"/>
                  <a:pt x="278855" y="1964350"/>
                  <a:pt x="426043" y="1702460"/>
                </a:cubicBezTo>
                <a:close/>
                <a:moveTo>
                  <a:pt x="1185416" y="783575"/>
                </a:moveTo>
                <a:lnTo>
                  <a:pt x="6566479" y="4149709"/>
                </a:lnTo>
                <a:cubicBezTo>
                  <a:pt x="6495936" y="4429030"/>
                  <a:pt x="6388238" y="4703150"/>
                  <a:pt x="6241019" y="4965021"/>
                </a:cubicBezTo>
                <a:lnTo>
                  <a:pt x="594654" y="1432922"/>
                </a:lnTo>
                <a:cubicBezTo>
                  <a:pt x="765763" y="1185996"/>
                  <a:pt x="965140" y="969226"/>
                  <a:pt x="1185416" y="783575"/>
                </a:cubicBezTo>
                <a:close/>
                <a:moveTo>
                  <a:pt x="2383403" y="139063"/>
                </a:moveTo>
                <a:lnTo>
                  <a:pt x="6621962" y="2790501"/>
                </a:lnTo>
                <a:cubicBezTo>
                  <a:pt x="6677664" y="3127477"/>
                  <a:pt x="6682484" y="3473482"/>
                  <a:pt x="6632582" y="3816058"/>
                </a:cubicBezTo>
                <a:lnTo>
                  <a:pt x="1456554" y="578172"/>
                </a:lnTo>
                <a:cubicBezTo>
                  <a:pt x="1742781" y="383428"/>
                  <a:pt x="2056020" y="236388"/>
                  <a:pt x="2383403" y="139063"/>
                </a:cubicBezTo>
                <a:close/>
                <a:moveTo>
                  <a:pt x="3402758" y="616"/>
                </a:moveTo>
                <a:cubicBezTo>
                  <a:pt x="3985094" y="11807"/>
                  <a:pt x="4571909" y="175727"/>
                  <a:pt x="5101732" y="507158"/>
                </a:cubicBezTo>
                <a:cubicBezTo>
                  <a:pt x="5808125" y="949049"/>
                  <a:pt x="6291119" y="1612363"/>
                  <a:pt x="6518395" y="2350703"/>
                </a:cubicBezTo>
                <a:lnTo>
                  <a:pt x="2824191" y="39786"/>
                </a:lnTo>
                <a:cubicBezTo>
                  <a:pt x="3015031" y="10125"/>
                  <a:pt x="3208646" y="-3115"/>
                  <a:pt x="3402758" y="616"/>
                </a:cubicBezTo>
                <a:close/>
              </a:path>
            </a:pathLst>
          </a:custGeom>
          <a:solidFill>
            <a:schemeClr val="accent3"/>
          </a:solidFill>
          <a:ln w="9525" cap="flat">
            <a:noFill/>
            <a:prstDash val="solid"/>
            <a:miter/>
          </a:ln>
        </p:spPr>
        <p:txBody>
          <a:bodyPr wrap="square" rtlCol="0" anchor="ctr">
            <a:noAutofit/>
          </a:bodyPr>
          <a:lstStyle/>
          <a:p>
            <a:endParaRPr lang="en-SV">
              <a:latin typeface="Raleway" pitchFamily="2" charset="0"/>
            </a:endParaRPr>
          </a:p>
        </p:txBody>
      </p:sp>
      <p:sp>
        <p:nvSpPr>
          <p:cNvPr id="4" name="Freeform: Shape 3">
            <a:extLst>
              <a:ext uri="{FF2B5EF4-FFF2-40B4-BE49-F238E27FC236}">
                <a16:creationId xmlns:a16="http://schemas.microsoft.com/office/drawing/2014/main" id="{3E73D709-D30E-5900-DD1A-F252FA778B36}"/>
              </a:ext>
            </a:extLst>
          </p:cNvPr>
          <p:cNvSpPr/>
          <p:nvPr/>
        </p:nvSpPr>
        <p:spPr>
          <a:xfrm>
            <a:off x="19309828" y="-1874084"/>
            <a:ext cx="6667085" cy="6667499"/>
          </a:xfrm>
          <a:custGeom>
            <a:avLst/>
            <a:gdLst>
              <a:gd name="connsiteX0" fmla="*/ 148696 w 6667085"/>
              <a:gd name="connsiteY0" fmla="*/ 4316795 h 6667499"/>
              <a:gd name="connsiteX1" fmla="*/ 3842900 w 6667085"/>
              <a:gd name="connsiteY1" fmla="*/ 6627712 h 6667499"/>
              <a:gd name="connsiteX2" fmla="*/ 1565360 w 6667085"/>
              <a:gd name="connsiteY2" fmla="*/ 6160340 h 6667499"/>
              <a:gd name="connsiteX3" fmla="*/ 148696 w 6667085"/>
              <a:gd name="connsiteY3" fmla="*/ 4316795 h 6667499"/>
              <a:gd name="connsiteX4" fmla="*/ 34504 w 6667085"/>
              <a:gd name="connsiteY4" fmla="*/ 2851441 h 6667499"/>
              <a:gd name="connsiteX5" fmla="*/ 5210538 w 6667085"/>
              <a:gd name="connsiteY5" fmla="*/ 6089322 h 6667499"/>
              <a:gd name="connsiteX6" fmla="*/ 4283688 w 6667085"/>
              <a:gd name="connsiteY6" fmla="*/ 6528434 h 6667499"/>
              <a:gd name="connsiteX7" fmla="*/ 45128 w 6667085"/>
              <a:gd name="connsiteY7" fmla="*/ 3876998 h 6667499"/>
              <a:gd name="connsiteX8" fmla="*/ 34504 w 6667085"/>
              <a:gd name="connsiteY8" fmla="*/ 2851441 h 6667499"/>
              <a:gd name="connsiteX9" fmla="*/ 426044 w 6667085"/>
              <a:gd name="connsiteY9" fmla="*/ 1702459 h 6667499"/>
              <a:gd name="connsiteX10" fmla="*/ 6072408 w 6667085"/>
              <a:gd name="connsiteY10" fmla="*/ 5234558 h 6667499"/>
              <a:gd name="connsiteX11" fmla="*/ 5481648 w 6667085"/>
              <a:gd name="connsiteY11" fmla="*/ 5883905 h 6667499"/>
              <a:gd name="connsiteX12" fmla="*/ 100588 w 6667085"/>
              <a:gd name="connsiteY12" fmla="*/ 2517771 h 6667499"/>
              <a:gd name="connsiteX13" fmla="*/ 426044 w 6667085"/>
              <a:gd name="connsiteY13" fmla="*/ 1702459 h 6667499"/>
              <a:gd name="connsiteX14" fmla="*/ 1185416 w 6667085"/>
              <a:gd name="connsiteY14" fmla="*/ 783576 h 6667499"/>
              <a:gd name="connsiteX15" fmla="*/ 6566480 w 6667085"/>
              <a:gd name="connsiteY15" fmla="*/ 4149709 h 6667499"/>
              <a:gd name="connsiteX16" fmla="*/ 6241020 w 6667085"/>
              <a:gd name="connsiteY16" fmla="*/ 4965021 h 6667499"/>
              <a:gd name="connsiteX17" fmla="*/ 594656 w 6667085"/>
              <a:gd name="connsiteY17" fmla="*/ 1432922 h 6667499"/>
              <a:gd name="connsiteX18" fmla="*/ 1185416 w 6667085"/>
              <a:gd name="connsiteY18" fmla="*/ 783576 h 6667499"/>
              <a:gd name="connsiteX19" fmla="*/ 2383404 w 6667085"/>
              <a:gd name="connsiteY19" fmla="*/ 139064 h 6667499"/>
              <a:gd name="connsiteX20" fmla="*/ 6621964 w 6667085"/>
              <a:gd name="connsiteY20" fmla="*/ 2790501 h 6667499"/>
              <a:gd name="connsiteX21" fmla="*/ 6632584 w 6667085"/>
              <a:gd name="connsiteY21" fmla="*/ 3816058 h 6667499"/>
              <a:gd name="connsiteX22" fmla="*/ 1456556 w 6667085"/>
              <a:gd name="connsiteY22" fmla="*/ 578173 h 6667499"/>
              <a:gd name="connsiteX23" fmla="*/ 2383404 w 6667085"/>
              <a:gd name="connsiteY23" fmla="*/ 139064 h 6667499"/>
              <a:gd name="connsiteX24" fmla="*/ 3402760 w 6667085"/>
              <a:gd name="connsiteY24" fmla="*/ 616 h 6667499"/>
              <a:gd name="connsiteX25" fmla="*/ 5101734 w 6667085"/>
              <a:gd name="connsiteY25" fmla="*/ 507158 h 6667499"/>
              <a:gd name="connsiteX26" fmla="*/ 6518396 w 6667085"/>
              <a:gd name="connsiteY26" fmla="*/ 2350703 h 6667499"/>
              <a:gd name="connsiteX27" fmla="*/ 2824192 w 6667085"/>
              <a:gd name="connsiteY27" fmla="*/ 39787 h 6667499"/>
              <a:gd name="connsiteX28" fmla="*/ 3402760 w 6667085"/>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5" h="6667499">
                <a:moveTo>
                  <a:pt x="148696" y="4316795"/>
                </a:moveTo>
                <a:lnTo>
                  <a:pt x="3842900" y="6627712"/>
                </a:lnTo>
                <a:cubicBezTo>
                  <a:pt x="3079528" y="6746366"/>
                  <a:pt x="2271760" y="6602233"/>
                  <a:pt x="1565360" y="6160340"/>
                </a:cubicBezTo>
                <a:cubicBezTo>
                  <a:pt x="858934" y="5718437"/>
                  <a:pt x="375966" y="5055135"/>
                  <a:pt x="148696" y="4316795"/>
                </a:cubicBezTo>
                <a:close/>
                <a:moveTo>
                  <a:pt x="34504" y="2851441"/>
                </a:moveTo>
                <a:lnTo>
                  <a:pt x="5210538" y="6089322"/>
                </a:lnTo>
                <a:cubicBezTo>
                  <a:pt x="4924312" y="6284070"/>
                  <a:pt x="4611064" y="6431108"/>
                  <a:pt x="4283688" y="6528434"/>
                </a:cubicBezTo>
                <a:lnTo>
                  <a:pt x="45128" y="3876998"/>
                </a:lnTo>
                <a:cubicBezTo>
                  <a:pt x="-10580" y="3540022"/>
                  <a:pt x="-15400" y="3194017"/>
                  <a:pt x="34504" y="2851441"/>
                </a:cubicBezTo>
                <a:close/>
                <a:moveTo>
                  <a:pt x="426044" y="1702459"/>
                </a:moveTo>
                <a:lnTo>
                  <a:pt x="6072408" y="5234558"/>
                </a:lnTo>
                <a:cubicBezTo>
                  <a:pt x="5901330" y="5481512"/>
                  <a:pt x="5701952" y="5698273"/>
                  <a:pt x="5481648" y="5883905"/>
                </a:cubicBezTo>
                <a:lnTo>
                  <a:pt x="100588" y="2517771"/>
                </a:lnTo>
                <a:cubicBezTo>
                  <a:pt x="171160" y="2238469"/>
                  <a:pt x="278856" y="1964349"/>
                  <a:pt x="426044" y="1702459"/>
                </a:cubicBezTo>
                <a:close/>
                <a:moveTo>
                  <a:pt x="1185416" y="783576"/>
                </a:moveTo>
                <a:lnTo>
                  <a:pt x="6566480" y="4149709"/>
                </a:lnTo>
                <a:cubicBezTo>
                  <a:pt x="6495936" y="4429030"/>
                  <a:pt x="6388240" y="4703150"/>
                  <a:pt x="6241020" y="4965021"/>
                </a:cubicBezTo>
                <a:lnTo>
                  <a:pt x="594656" y="1432922"/>
                </a:lnTo>
                <a:cubicBezTo>
                  <a:pt x="765764" y="1185996"/>
                  <a:pt x="965140" y="969226"/>
                  <a:pt x="1185416" y="783576"/>
                </a:cubicBezTo>
                <a:close/>
                <a:moveTo>
                  <a:pt x="2383404" y="139064"/>
                </a:moveTo>
                <a:lnTo>
                  <a:pt x="6621964" y="2790501"/>
                </a:lnTo>
                <a:cubicBezTo>
                  <a:pt x="6677664" y="3127477"/>
                  <a:pt x="6682484" y="3473482"/>
                  <a:pt x="6632584" y="3816058"/>
                </a:cubicBezTo>
                <a:lnTo>
                  <a:pt x="1456556" y="578173"/>
                </a:lnTo>
                <a:cubicBezTo>
                  <a:pt x="1742780" y="383429"/>
                  <a:pt x="2056020" y="236388"/>
                  <a:pt x="2383404" y="139064"/>
                </a:cubicBezTo>
                <a:close/>
                <a:moveTo>
                  <a:pt x="3402760" y="616"/>
                </a:moveTo>
                <a:cubicBezTo>
                  <a:pt x="3985096" y="11808"/>
                  <a:pt x="4571912" y="175728"/>
                  <a:pt x="5101734" y="507158"/>
                </a:cubicBezTo>
                <a:cubicBezTo>
                  <a:pt x="5808128" y="949049"/>
                  <a:pt x="6291120" y="1612363"/>
                  <a:pt x="6518396" y="2350703"/>
                </a:cubicBezTo>
                <a:lnTo>
                  <a:pt x="2824192" y="39787"/>
                </a:lnTo>
                <a:cubicBezTo>
                  <a:pt x="3015032" y="10125"/>
                  <a:pt x="3208648" y="-3115"/>
                  <a:pt x="3402760" y="616"/>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grpSp>
        <p:nvGrpSpPr>
          <p:cNvPr id="34" name="Group 33">
            <a:extLst>
              <a:ext uri="{FF2B5EF4-FFF2-40B4-BE49-F238E27FC236}">
                <a16:creationId xmlns:a16="http://schemas.microsoft.com/office/drawing/2014/main" id="{4289F233-489C-4D0D-7DBD-631FC17D707C}"/>
              </a:ext>
            </a:extLst>
          </p:cNvPr>
          <p:cNvGrpSpPr/>
          <p:nvPr/>
        </p:nvGrpSpPr>
        <p:grpSpPr>
          <a:xfrm>
            <a:off x="17997708" y="5498535"/>
            <a:ext cx="5709569" cy="7790171"/>
            <a:chOff x="17997708" y="5498535"/>
            <a:chExt cx="5709569" cy="7790171"/>
          </a:xfrm>
          <a:solidFill>
            <a:schemeClr val="bg1"/>
          </a:solidFill>
        </p:grpSpPr>
        <p:grpSp>
          <p:nvGrpSpPr>
            <p:cNvPr id="3" name="Graphic 46">
              <a:extLst>
                <a:ext uri="{FF2B5EF4-FFF2-40B4-BE49-F238E27FC236}">
                  <a16:creationId xmlns:a16="http://schemas.microsoft.com/office/drawing/2014/main" id="{E4E094B4-6453-9AA7-2168-3EE55D565BF5}"/>
                </a:ext>
              </a:extLst>
            </p:cNvPr>
            <p:cNvGrpSpPr/>
            <p:nvPr/>
          </p:nvGrpSpPr>
          <p:grpSpPr>
            <a:xfrm>
              <a:off x="17997708" y="7256799"/>
              <a:ext cx="5709569" cy="6031907"/>
              <a:chOff x="17997708" y="7256799"/>
              <a:chExt cx="5709569" cy="6031907"/>
            </a:xfrm>
            <a:grpFill/>
          </p:grpSpPr>
          <p:grpSp>
            <p:nvGrpSpPr>
              <p:cNvPr id="5" name="Graphic 46">
                <a:extLst>
                  <a:ext uri="{FF2B5EF4-FFF2-40B4-BE49-F238E27FC236}">
                    <a16:creationId xmlns:a16="http://schemas.microsoft.com/office/drawing/2014/main" id="{913AD70D-C4EB-DFAD-594A-7826262B0E6A}"/>
                  </a:ext>
                </a:extLst>
              </p:cNvPr>
              <p:cNvGrpSpPr/>
              <p:nvPr/>
            </p:nvGrpSpPr>
            <p:grpSpPr>
              <a:xfrm>
                <a:off x="17997708" y="7256799"/>
                <a:ext cx="5709569" cy="6031907"/>
                <a:chOff x="17997708" y="7256799"/>
                <a:chExt cx="5709569" cy="6031907"/>
              </a:xfrm>
              <a:grpFill/>
            </p:grpSpPr>
            <p:sp>
              <p:nvSpPr>
                <p:cNvPr id="8" name="Freeform 7">
                  <a:extLst>
                    <a:ext uri="{FF2B5EF4-FFF2-40B4-BE49-F238E27FC236}">
                      <a16:creationId xmlns:a16="http://schemas.microsoft.com/office/drawing/2014/main" id="{F62B1832-A46C-257D-A501-F800E09142D5}"/>
                    </a:ext>
                  </a:extLst>
                </p:cNvPr>
                <p:cNvSpPr/>
                <p:nvPr/>
              </p:nvSpPr>
              <p:spPr>
                <a:xfrm>
                  <a:off x="23507908" y="7564310"/>
                  <a:ext cx="63640" cy="2553496"/>
                </a:xfrm>
                <a:custGeom>
                  <a:avLst/>
                  <a:gdLst>
                    <a:gd name="connsiteX0" fmla="*/ 0 w 63640"/>
                    <a:gd name="connsiteY0" fmla="*/ 0 h 2553496"/>
                    <a:gd name="connsiteX1" fmla="*/ 25485 w 63640"/>
                    <a:gd name="connsiteY1" fmla="*/ 107171 h 2553496"/>
                    <a:gd name="connsiteX2" fmla="*/ 25485 w 63640"/>
                    <a:gd name="connsiteY2" fmla="*/ 2553496 h 2553496"/>
                    <a:gd name="connsiteX3" fmla="*/ 44558 w 63640"/>
                    <a:gd name="connsiteY3" fmla="*/ 2551560 h 2553496"/>
                    <a:gd name="connsiteX4" fmla="*/ 63641 w 63640"/>
                    <a:gd name="connsiteY4" fmla="*/ 2553496 h 2553496"/>
                    <a:gd name="connsiteX5" fmla="*/ 63641 w 63640"/>
                    <a:gd name="connsiteY5" fmla="*/ 107171 h 2553496"/>
                    <a:gd name="connsiteX6" fmla="*/ 44335 w 63640"/>
                    <a:gd name="connsiteY6" fmla="*/ 5898 h 2553496"/>
                    <a:gd name="connsiteX7" fmla="*/ 41057 w 63640"/>
                    <a:gd name="connsiteY7" fmla="*/ 6232 h 2553496"/>
                    <a:gd name="connsiteX8" fmla="*/ 0 w 63640"/>
                    <a:gd name="connsiteY8" fmla="*/ 0 h 255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0" h="2553496">
                      <a:moveTo>
                        <a:pt x="0" y="0"/>
                      </a:moveTo>
                      <a:cubicBezTo>
                        <a:pt x="16171" y="32318"/>
                        <a:pt x="25485" y="68643"/>
                        <a:pt x="25485" y="107171"/>
                      </a:cubicBezTo>
                      <a:lnTo>
                        <a:pt x="25485" y="2553496"/>
                      </a:lnTo>
                      <a:cubicBezTo>
                        <a:pt x="31798" y="2552706"/>
                        <a:pt x="38022" y="2551560"/>
                        <a:pt x="44558" y="2551560"/>
                      </a:cubicBezTo>
                      <a:cubicBezTo>
                        <a:pt x="51104" y="2551560"/>
                        <a:pt x="57328" y="2552706"/>
                        <a:pt x="63641" y="2553496"/>
                      </a:cubicBezTo>
                      <a:lnTo>
                        <a:pt x="63641" y="107171"/>
                      </a:lnTo>
                      <a:cubicBezTo>
                        <a:pt x="63641" y="71425"/>
                        <a:pt x="56639" y="37337"/>
                        <a:pt x="44335" y="5898"/>
                      </a:cubicBezTo>
                      <a:cubicBezTo>
                        <a:pt x="43224" y="5921"/>
                        <a:pt x="42179" y="6232"/>
                        <a:pt x="41057" y="6232"/>
                      </a:cubicBezTo>
                      <a:cubicBezTo>
                        <a:pt x="26752" y="6232"/>
                        <a:pt x="13171" y="3650"/>
                        <a:pt x="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9" name="Freeform 8">
                  <a:extLst>
                    <a:ext uri="{FF2B5EF4-FFF2-40B4-BE49-F238E27FC236}">
                      <a16:creationId xmlns:a16="http://schemas.microsoft.com/office/drawing/2014/main" id="{F4DFAEEC-D9E3-BDAB-F79A-EE43BFF221BA}"/>
                    </a:ext>
                  </a:extLst>
                </p:cNvPr>
                <p:cNvSpPr/>
                <p:nvPr/>
              </p:nvSpPr>
              <p:spPr>
                <a:xfrm>
                  <a:off x="23503473" y="10423971"/>
                  <a:ext cx="68075" cy="2562343"/>
                </a:xfrm>
                <a:custGeom>
                  <a:avLst/>
                  <a:gdLst>
                    <a:gd name="connsiteX0" fmla="*/ 29920 w 68075"/>
                    <a:gd name="connsiteY0" fmla="*/ 0 h 2562343"/>
                    <a:gd name="connsiteX1" fmla="*/ 29920 w 68075"/>
                    <a:gd name="connsiteY1" fmla="*/ 2446326 h 2562343"/>
                    <a:gd name="connsiteX2" fmla="*/ 0 w 68075"/>
                    <a:gd name="connsiteY2" fmla="*/ 2562343 h 2562343"/>
                    <a:gd name="connsiteX3" fmla="*/ 45491 w 68075"/>
                    <a:gd name="connsiteY3" fmla="*/ 2554720 h 2562343"/>
                    <a:gd name="connsiteX4" fmla="*/ 46125 w 68075"/>
                    <a:gd name="connsiteY4" fmla="*/ 2554787 h 2562343"/>
                    <a:gd name="connsiteX5" fmla="*/ 68076 w 68075"/>
                    <a:gd name="connsiteY5" fmla="*/ 2446326 h 2562343"/>
                    <a:gd name="connsiteX6" fmla="*/ 68076 w 68075"/>
                    <a:gd name="connsiteY6" fmla="*/ 0 h 2562343"/>
                    <a:gd name="connsiteX7" fmla="*/ 48992 w 68075"/>
                    <a:gd name="connsiteY7" fmla="*/ 1936 h 2562343"/>
                    <a:gd name="connsiteX8" fmla="*/ 29920 w 68075"/>
                    <a:gd name="connsiteY8" fmla="*/ 0 h 256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75" h="2562343">
                      <a:moveTo>
                        <a:pt x="29920" y="0"/>
                      </a:moveTo>
                      <a:lnTo>
                        <a:pt x="29920" y="2446326"/>
                      </a:lnTo>
                      <a:cubicBezTo>
                        <a:pt x="29920" y="2488381"/>
                        <a:pt x="19017" y="2527911"/>
                        <a:pt x="0" y="2562343"/>
                      </a:cubicBezTo>
                      <a:cubicBezTo>
                        <a:pt x="14471" y="2557836"/>
                        <a:pt x="29542" y="2554720"/>
                        <a:pt x="45491" y="2554720"/>
                      </a:cubicBezTo>
                      <a:cubicBezTo>
                        <a:pt x="45714" y="2554720"/>
                        <a:pt x="45925" y="2554787"/>
                        <a:pt x="46125" y="2554787"/>
                      </a:cubicBezTo>
                      <a:cubicBezTo>
                        <a:pt x="60251" y="2521434"/>
                        <a:pt x="68076" y="2484775"/>
                        <a:pt x="68076" y="2446326"/>
                      </a:cubicBezTo>
                      <a:lnTo>
                        <a:pt x="68076" y="0"/>
                      </a:lnTo>
                      <a:cubicBezTo>
                        <a:pt x="61763" y="790"/>
                        <a:pt x="55539" y="1936"/>
                        <a:pt x="48992" y="1936"/>
                      </a:cubicBezTo>
                      <a:cubicBezTo>
                        <a:pt x="42457" y="1936"/>
                        <a:pt x="36233" y="790"/>
                        <a:pt x="2992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0" name="Freeform 9">
                  <a:extLst>
                    <a:ext uri="{FF2B5EF4-FFF2-40B4-BE49-F238E27FC236}">
                      <a16:creationId xmlns:a16="http://schemas.microsoft.com/office/drawing/2014/main" id="{51DFE4D1-B978-80D4-015D-1FE18D622EC3}"/>
                    </a:ext>
                  </a:extLst>
                </p:cNvPr>
                <p:cNvSpPr/>
                <p:nvPr/>
              </p:nvSpPr>
              <p:spPr>
                <a:xfrm>
                  <a:off x="21005382" y="7392693"/>
                  <a:ext cx="2394993" cy="63823"/>
                </a:xfrm>
                <a:custGeom>
                  <a:avLst/>
                  <a:gdLst>
                    <a:gd name="connsiteX0" fmla="*/ 0 w 2394993"/>
                    <a:gd name="connsiteY0" fmla="*/ 38205 h 63823"/>
                    <a:gd name="connsiteX1" fmla="*/ 2287763 w 2394993"/>
                    <a:gd name="connsiteY1" fmla="*/ 38205 h 63823"/>
                    <a:gd name="connsiteX2" fmla="*/ 2394994 w 2394993"/>
                    <a:gd name="connsiteY2" fmla="*/ 63824 h 63823"/>
                    <a:gd name="connsiteX3" fmla="*/ 2388804 w 2394993"/>
                    <a:gd name="connsiteY3" fmla="*/ 22836 h 63823"/>
                    <a:gd name="connsiteX4" fmla="*/ 2389137 w 2394993"/>
                    <a:gd name="connsiteY4" fmla="*/ 19420 h 63823"/>
                    <a:gd name="connsiteX5" fmla="*/ 2287763 w 2394993"/>
                    <a:gd name="connsiteY5" fmla="*/ 0 h 63823"/>
                    <a:gd name="connsiteX6" fmla="*/ 0 w 2394993"/>
                    <a:gd name="connsiteY6" fmla="*/ 0 h 63823"/>
                    <a:gd name="connsiteX7" fmla="*/ 1934 w 2394993"/>
                    <a:gd name="connsiteY7" fmla="*/ 19108 h 63823"/>
                    <a:gd name="connsiteX8" fmla="*/ 0 w 2394993"/>
                    <a:gd name="connsiteY8" fmla="*/ 38205 h 6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4993" h="63823">
                      <a:moveTo>
                        <a:pt x="0" y="38205"/>
                      </a:moveTo>
                      <a:lnTo>
                        <a:pt x="2287763" y="38205"/>
                      </a:lnTo>
                      <a:cubicBezTo>
                        <a:pt x="2326318" y="38205"/>
                        <a:pt x="2362674" y="47576"/>
                        <a:pt x="2394994" y="63824"/>
                      </a:cubicBezTo>
                      <a:cubicBezTo>
                        <a:pt x="2391382" y="50681"/>
                        <a:pt x="2388804" y="37115"/>
                        <a:pt x="2388804" y="22836"/>
                      </a:cubicBezTo>
                      <a:cubicBezTo>
                        <a:pt x="2388804" y="21668"/>
                        <a:pt x="2389126" y="20588"/>
                        <a:pt x="2389137" y="19420"/>
                      </a:cubicBezTo>
                      <a:cubicBezTo>
                        <a:pt x="2357694" y="7044"/>
                        <a:pt x="2323562" y="0"/>
                        <a:pt x="2287763" y="0"/>
                      </a:cubicBezTo>
                      <a:lnTo>
                        <a:pt x="0" y="0"/>
                      </a:lnTo>
                      <a:cubicBezTo>
                        <a:pt x="800" y="6332"/>
                        <a:pt x="1934" y="12564"/>
                        <a:pt x="1934" y="19108"/>
                      </a:cubicBezTo>
                      <a:cubicBezTo>
                        <a:pt x="1934" y="25652"/>
                        <a:pt x="800" y="31873"/>
                        <a:pt x="0" y="38205"/>
                      </a:cubicBezTo>
                      <a:close/>
                    </a:path>
                  </a:pathLst>
                </a:custGeom>
                <a:grpFill/>
                <a:ln w="11100" cap="flat">
                  <a:noFill/>
                  <a:prstDash val="solid"/>
                  <a:miter/>
                </a:ln>
              </p:spPr>
              <p:txBody>
                <a:bodyPr rtlCol="0" anchor="ctr"/>
                <a:lstStyle/>
                <a:p>
                  <a:endParaRPr lang="en-SV">
                    <a:latin typeface="Raleway" pitchFamily="2" charset="0"/>
                  </a:endParaRPr>
                </a:p>
              </p:txBody>
            </p:sp>
            <p:sp>
              <p:nvSpPr>
                <p:cNvPr id="11" name="Freeform 10">
                  <a:extLst>
                    <a:ext uri="{FF2B5EF4-FFF2-40B4-BE49-F238E27FC236}">
                      <a16:creationId xmlns:a16="http://schemas.microsoft.com/office/drawing/2014/main" id="{505B07D0-C599-753E-ADED-19E74244CF8D}"/>
                    </a:ext>
                  </a:extLst>
                </p:cNvPr>
                <p:cNvSpPr/>
                <p:nvPr/>
              </p:nvSpPr>
              <p:spPr>
                <a:xfrm>
                  <a:off x="21005382" y="13083948"/>
                  <a:ext cx="2397717" cy="65136"/>
                </a:xfrm>
                <a:custGeom>
                  <a:avLst/>
                  <a:gdLst>
                    <a:gd name="connsiteX0" fmla="*/ 2287763 w 2397717"/>
                    <a:gd name="connsiteY0" fmla="*/ 26932 h 65136"/>
                    <a:gd name="connsiteX1" fmla="*/ 0 w 2397717"/>
                    <a:gd name="connsiteY1" fmla="*/ 26932 h 65136"/>
                    <a:gd name="connsiteX2" fmla="*/ 1934 w 2397717"/>
                    <a:gd name="connsiteY2" fmla="*/ 46029 h 65136"/>
                    <a:gd name="connsiteX3" fmla="*/ 0 w 2397717"/>
                    <a:gd name="connsiteY3" fmla="*/ 65137 h 65136"/>
                    <a:gd name="connsiteX4" fmla="*/ 2287763 w 2397717"/>
                    <a:gd name="connsiteY4" fmla="*/ 65137 h 65136"/>
                    <a:gd name="connsiteX5" fmla="*/ 2389215 w 2397717"/>
                    <a:gd name="connsiteY5" fmla="*/ 45694 h 65136"/>
                    <a:gd name="connsiteX6" fmla="*/ 2397717 w 2397717"/>
                    <a:gd name="connsiteY6" fmla="*/ 0 h 65136"/>
                    <a:gd name="connsiteX7" fmla="*/ 2287763 w 2397717"/>
                    <a:gd name="connsiteY7" fmla="*/ 26932 h 6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717" h="65136">
                      <a:moveTo>
                        <a:pt x="2287763" y="26932"/>
                      </a:moveTo>
                      <a:lnTo>
                        <a:pt x="0" y="26932"/>
                      </a:lnTo>
                      <a:cubicBezTo>
                        <a:pt x="800" y="33264"/>
                        <a:pt x="1934" y="39485"/>
                        <a:pt x="1934" y="46029"/>
                      </a:cubicBezTo>
                      <a:cubicBezTo>
                        <a:pt x="1934" y="52573"/>
                        <a:pt x="800" y="58805"/>
                        <a:pt x="0" y="65137"/>
                      </a:cubicBezTo>
                      <a:lnTo>
                        <a:pt x="2287763" y="65137"/>
                      </a:lnTo>
                      <a:cubicBezTo>
                        <a:pt x="2323584" y="65137"/>
                        <a:pt x="2357728" y="58081"/>
                        <a:pt x="2389215" y="45694"/>
                      </a:cubicBezTo>
                      <a:cubicBezTo>
                        <a:pt x="2389648" y="29680"/>
                        <a:pt x="2392771" y="14456"/>
                        <a:pt x="2397717" y="0"/>
                      </a:cubicBezTo>
                      <a:cubicBezTo>
                        <a:pt x="2364718" y="17105"/>
                        <a:pt x="2327385" y="26932"/>
                        <a:pt x="2287763" y="26932"/>
                      </a:cubicBezTo>
                      <a:close/>
                    </a:path>
                  </a:pathLst>
                </a:custGeom>
                <a:grpFill/>
                <a:ln w="11100" cap="flat">
                  <a:noFill/>
                  <a:prstDash val="solid"/>
                  <a:miter/>
                </a:ln>
              </p:spPr>
              <p:txBody>
                <a:bodyPr rtlCol="0" anchor="ctr"/>
                <a:lstStyle/>
                <a:p>
                  <a:endParaRPr lang="en-SV">
                    <a:latin typeface="Raleway" pitchFamily="2" charset="0"/>
                  </a:endParaRPr>
                </a:p>
              </p:txBody>
            </p:sp>
            <p:sp>
              <p:nvSpPr>
                <p:cNvPr id="12" name="Freeform 11">
                  <a:extLst>
                    <a:ext uri="{FF2B5EF4-FFF2-40B4-BE49-F238E27FC236}">
                      <a16:creationId xmlns:a16="http://schemas.microsoft.com/office/drawing/2014/main" id="{57CC41C6-6066-4080-5D0C-46A831D8C34B}"/>
                    </a:ext>
                  </a:extLst>
                </p:cNvPr>
                <p:cNvSpPr/>
                <p:nvPr/>
              </p:nvSpPr>
              <p:spPr>
                <a:xfrm>
                  <a:off x="18301680" y="13083859"/>
                  <a:ext cx="2397944" cy="65225"/>
                </a:xfrm>
                <a:custGeom>
                  <a:avLst/>
                  <a:gdLst>
                    <a:gd name="connsiteX0" fmla="*/ 2397945 w 2397944"/>
                    <a:gd name="connsiteY0" fmla="*/ 27021 h 65225"/>
                    <a:gd name="connsiteX1" fmla="*/ 110178 w 2397944"/>
                    <a:gd name="connsiteY1" fmla="*/ 27021 h 65225"/>
                    <a:gd name="connsiteX2" fmla="*/ 0 w 2397944"/>
                    <a:gd name="connsiteY2" fmla="*/ 0 h 65225"/>
                    <a:gd name="connsiteX3" fmla="*/ 8402 w 2397944"/>
                    <a:gd name="connsiteY3" fmla="*/ 45673 h 65225"/>
                    <a:gd name="connsiteX4" fmla="*/ 110178 w 2397944"/>
                    <a:gd name="connsiteY4" fmla="*/ 65226 h 65225"/>
                    <a:gd name="connsiteX5" fmla="*/ 2397945 w 2397944"/>
                    <a:gd name="connsiteY5" fmla="*/ 65226 h 65225"/>
                    <a:gd name="connsiteX6" fmla="*/ 2396000 w 2397944"/>
                    <a:gd name="connsiteY6" fmla="*/ 46118 h 65225"/>
                    <a:gd name="connsiteX7" fmla="*/ 2397945 w 2397944"/>
                    <a:gd name="connsiteY7" fmla="*/ 27021 h 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944" h="65225">
                      <a:moveTo>
                        <a:pt x="2397945" y="27021"/>
                      </a:moveTo>
                      <a:lnTo>
                        <a:pt x="110178" y="27021"/>
                      </a:lnTo>
                      <a:cubicBezTo>
                        <a:pt x="70459" y="27021"/>
                        <a:pt x="33050" y="17149"/>
                        <a:pt x="0" y="0"/>
                      </a:cubicBezTo>
                      <a:cubicBezTo>
                        <a:pt x="4881" y="14456"/>
                        <a:pt x="8011" y="29669"/>
                        <a:pt x="8402" y="45673"/>
                      </a:cubicBezTo>
                      <a:cubicBezTo>
                        <a:pt x="39962" y="58137"/>
                        <a:pt x="74222" y="65226"/>
                        <a:pt x="110178" y="65226"/>
                      </a:cubicBezTo>
                      <a:lnTo>
                        <a:pt x="2397945" y="65226"/>
                      </a:lnTo>
                      <a:cubicBezTo>
                        <a:pt x="2397145" y="58894"/>
                        <a:pt x="2396000" y="52662"/>
                        <a:pt x="2396000" y="46118"/>
                      </a:cubicBezTo>
                      <a:cubicBezTo>
                        <a:pt x="2396000" y="39574"/>
                        <a:pt x="2397145" y="33353"/>
                        <a:pt x="2397945" y="270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3" name="Freeform 12">
                  <a:extLst>
                    <a:ext uri="{FF2B5EF4-FFF2-40B4-BE49-F238E27FC236}">
                      <a16:creationId xmlns:a16="http://schemas.microsoft.com/office/drawing/2014/main" id="{3A86A806-5C91-BFFC-65D9-C0A5AB0E934D}"/>
                    </a:ext>
                  </a:extLst>
                </p:cNvPr>
                <p:cNvSpPr/>
                <p:nvPr/>
              </p:nvSpPr>
              <p:spPr>
                <a:xfrm>
                  <a:off x="18303972" y="7392693"/>
                  <a:ext cx="2395653" cy="64124"/>
                </a:xfrm>
                <a:custGeom>
                  <a:avLst/>
                  <a:gdLst>
                    <a:gd name="connsiteX0" fmla="*/ 0 w 2395653"/>
                    <a:gd name="connsiteY0" fmla="*/ 64124 h 64124"/>
                    <a:gd name="connsiteX1" fmla="*/ 107886 w 2395653"/>
                    <a:gd name="connsiteY1" fmla="*/ 38205 h 64124"/>
                    <a:gd name="connsiteX2" fmla="*/ 2395653 w 2395653"/>
                    <a:gd name="connsiteY2" fmla="*/ 38205 h 64124"/>
                    <a:gd name="connsiteX3" fmla="*/ 2393708 w 2395653"/>
                    <a:gd name="connsiteY3" fmla="*/ 19108 h 64124"/>
                    <a:gd name="connsiteX4" fmla="*/ 2395653 w 2395653"/>
                    <a:gd name="connsiteY4" fmla="*/ 0 h 64124"/>
                    <a:gd name="connsiteX5" fmla="*/ 107886 w 2395653"/>
                    <a:gd name="connsiteY5" fmla="*/ 0 h 64124"/>
                    <a:gd name="connsiteX6" fmla="*/ 6185 w 2395653"/>
                    <a:gd name="connsiteY6" fmla="*/ 19531 h 64124"/>
                    <a:gd name="connsiteX7" fmla="*/ 6464 w 2395653"/>
                    <a:gd name="connsiteY7" fmla="*/ 22258 h 64124"/>
                    <a:gd name="connsiteX8" fmla="*/ 0 w 2395653"/>
                    <a:gd name="connsiteY8" fmla="*/ 64124 h 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53" h="64124">
                      <a:moveTo>
                        <a:pt x="0" y="64124"/>
                      </a:moveTo>
                      <a:cubicBezTo>
                        <a:pt x="32491" y="47687"/>
                        <a:pt x="69061" y="38205"/>
                        <a:pt x="107886" y="38205"/>
                      </a:cubicBezTo>
                      <a:lnTo>
                        <a:pt x="2395653" y="38205"/>
                      </a:lnTo>
                      <a:cubicBezTo>
                        <a:pt x="2394853" y="31873"/>
                        <a:pt x="2393708" y="25652"/>
                        <a:pt x="2393708" y="19108"/>
                      </a:cubicBezTo>
                      <a:cubicBezTo>
                        <a:pt x="2393708" y="12564"/>
                        <a:pt x="2394853" y="6332"/>
                        <a:pt x="2395653" y="0"/>
                      </a:cubicBezTo>
                      <a:lnTo>
                        <a:pt x="107886" y="0"/>
                      </a:lnTo>
                      <a:cubicBezTo>
                        <a:pt x="71968" y="0"/>
                        <a:pt x="37744" y="7078"/>
                        <a:pt x="6185" y="19531"/>
                      </a:cubicBezTo>
                      <a:cubicBezTo>
                        <a:pt x="6204" y="20455"/>
                        <a:pt x="6464" y="21323"/>
                        <a:pt x="6464" y="22258"/>
                      </a:cubicBezTo>
                      <a:cubicBezTo>
                        <a:pt x="6464" y="36859"/>
                        <a:pt x="3782" y="50714"/>
                        <a:pt x="0" y="64124"/>
                      </a:cubicBezTo>
                      <a:close/>
                    </a:path>
                  </a:pathLst>
                </a:custGeom>
                <a:grpFill/>
                <a:ln w="11100" cap="flat">
                  <a:noFill/>
                  <a:prstDash val="solid"/>
                  <a:miter/>
                </a:ln>
              </p:spPr>
              <p:txBody>
                <a:bodyPr rtlCol="0" anchor="ctr"/>
                <a:lstStyle/>
                <a:p>
                  <a:endParaRPr lang="en-SV">
                    <a:latin typeface="Raleway" pitchFamily="2" charset="0"/>
                  </a:endParaRPr>
                </a:p>
              </p:txBody>
            </p:sp>
            <p:sp>
              <p:nvSpPr>
                <p:cNvPr id="14" name="Freeform 13">
                  <a:extLst>
                    <a:ext uri="{FF2B5EF4-FFF2-40B4-BE49-F238E27FC236}">
                      <a16:creationId xmlns:a16="http://schemas.microsoft.com/office/drawing/2014/main" id="{DF886D2B-72E4-9605-1A36-CB5DDD89818E}"/>
                    </a:ext>
                  </a:extLst>
                </p:cNvPr>
                <p:cNvSpPr/>
                <p:nvPr/>
              </p:nvSpPr>
              <p:spPr>
                <a:xfrm>
                  <a:off x="18133414" y="10423971"/>
                  <a:ext cx="67702" cy="2561731"/>
                </a:xfrm>
                <a:custGeom>
                  <a:avLst/>
                  <a:gdLst>
                    <a:gd name="connsiteX0" fmla="*/ 67702 w 67702"/>
                    <a:gd name="connsiteY0" fmla="*/ 2561731 h 2561731"/>
                    <a:gd name="connsiteX1" fmla="*/ 38155 w 67702"/>
                    <a:gd name="connsiteY1" fmla="*/ 2446326 h 2561731"/>
                    <a:gd name="connsiteX2" fmla="*/ 38155 w 67702"/>
                    <a:gd name="connsiteY2" fmla="*/ 0 h 2561731"/>
                    <a:gd name="connsiteX3" fmla="*/ 19078 w 67702"/>
                    <a:gd name="connsiteY3" fmla="*/ 1936 h 2561731"/>
                    <a:gd name="connsiteX4" fmla="*/ 0 w 67702"/>
                    <a:gd name="connsiteY4" fmla="*/ 0 h 2561731"/>
                    <a:gd name="connsiteX5" fmla="*/ 0 w 67702"/>
                    <a:gd name="connsiteY5" fmla="*/ 2446326 h 2561731"/>
                    <a:gd name="connsiteX6" fmla="*/ 21704 w 67702"/>
                    <a:gd name="connsiteY6" fmla="*/ 2554175 h 2561731"/>
                    <a:gd name="connsiteX7" fmla="*/ 22244 w 67702"/>
                    <a:gd name="connsiteY7" fmla="*/ 2554119 h 2561731"/>
                    <a:gd name="connsiteX8" fmla="*/ 67702 w 67702"/>
                    <a:gd name="connsiteY8" fmla="*/ 2561731 h 256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02" h="2561731">
                      <a:moveTo>
                        <a:pt x="67702" y="2561731"/>
                      </a:moveTo>
                      <a:cubicBezTo>
                        <a:pt x="48904" y="2527444"/>
                        <a:pt x="38155" y="2488125"/>
                        <a:pt x="38155" y="2446326"/>
                      </a:cubicBezTo>
                      <a:lnTo>
                        <a:pt x="38155" y="0"/>
                      </a:lnTo>
                      <a:cubicBezTo>
                        <a:pt x="31839" y="790"/>
                        <a:pt x="25616" y="1936"/>
                        <a:pt x="19078" y="1936"/>
                      </a:cubicBezTo>
                      <a:cubicBezTo>
                        <a:pt x="12538" y="1936"/>
                        <a:pt x="6316" y="790"/>
                        <a:pt x="0" y="0"/>
                      </a:cubicBezTo>
                      <a:lnTo>
                        <a:pt x="0" y="2446326"/>
                      </a:lnTo>
                      <a:cubicBezTo>
                        <a:pt x="0" y="2484541"/>
                        <a:pt x="7750" y="2520989"/>
                        <a:pt x="21704" y="2554175"/>
                      </a:cubicBezTo>
                      <a:cubicBezTo>
                        <a:pt x="21891" y="2554175"/>
                        <a:pt x="22059" y="2554119"/>
                        <a:pt x="22244" y="2554119"/>
                      </a:cubicBezTo>
                      <a:cubicBezTo>
                        <a:pt x="38173" y="2554119"/>
                        <a:pt x="53245" y="2557246"/>
                        <a:pt x="67702" y="256173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5" name="Freeform 14">
                  <a:extLst>
                    <a:ext uri="{FF2B5EF4-FFF2-40B4-BE49-F238E27FC236}">
                      <a16:creationId xmlns:a16="http://schemas.microsoft.com/office/drawing/2014/main" id="{613894F3-18CF-45E8-FE0A-50802E7E38DB}"/>
                    </a:ext>
                  </a:extLst>
                </p:cNvPr>
                <p:cNvSpPr/>
                <p:nvPr/>
              </p:nvSpPr>
              <p:spPr>
                <a:xfrm>
                  <a:off x="18133414" y="7563487"/>
                  <a:ext cx="64031" cy="2554319"/>
                </a:xfrm>
                <a:custGeom>
                  <a:avLst/>
                  <a:gdLst>
                    <a:gd name="connsiteX0" fmla="*/ 38155 w 64031"/>
                    <a:gd name="connsiteY0" fmla="*/ 2554320 h 2554319"/>
                    <a:gd name="connsiteX1" fmla="*/ 38155 w 64031"/>
                    <a:gd name="connsiteY1" fmla="*/ 107994 h 2554319"/>
                    <a:gd name="connsiteX2" fmla="*/ 64031 w 64031"/>
                    <a:gd name="connsiteY2" fmla="*/ 0 h 2554319"/>
                    <a:gd name="connsiteX3" fmla="*/ 22244 w 64031"/>
                    <a:gd name="connsiteY3" fmla="*/ 6466 h 2554319"/>
                    <a:gd name="connsiteX4" fmla="*/ 19487 w 64031"/>
                    <a:gd name="connsiteY4" fmla="*/ 6188 h 2554319"/>
                    <a:gd name="connsiteX5" fmla="*/ 0 w 64031"/>
                    <a:gd name="connsiteY5" fmla="*/ 107994 h 2554319"/>
                    <a:gd name="connsiteX6" fmla="*/ 0 w 64031"/>
                    <a:gd name="connsiteY6" fmla="*/ 2554320 h 2554319"/>
                    <a:gd name="connsiteX7" fmla="*/ 19078 w 64031"/>
                    <a:gd name="connsiteY7" fmla="*/ 2552383 h 2554319"/>
                    <a:gd name="connsiteX8" fmla="*/ 38155 w 64031"/>
                    <a:gd name="connsiteY8" fmla="*/ 2554320 h 255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31" h="2554319">
                      <a:moveTo>
                        <a:pt x="38155" y="2554320"/>
                      </a:moveTo>
                      <a:lnTo>
                        <a:pt x="38155" y="107994"/>
                      </a:lnTo>
                      <a:cubicBezTo>
                        <a:pt x="38155" y="69143"/>
                        <a:pt x="47618" y="32518"/>
                        <a:pt x="64031" y="0"/>
                      </a:cubicBezTo>
                      <a:cubicBezTo>
                        <a:pt x="50655" y="3784"/>
                        <a:pt x="36813" y="6466"/>
                        <a:pt x="22244" y="6466"/>
                      </a:cubicBezTo>
                      <a:cubicBezTo>
                        <a:pt x="21313" y="6466"/>
                        <a:pt x="20437" y="6199"/>
                        <a:pt x="19487" y="6188"/>
                      </a:cubicBezTo>
                      <a:cubicBezTo>
                        <a:pt x="7061" y="37771"/>
                        <a:pt x="0" y="72048"/>
                        <a:pt x="0" y="107994"/>
                      </a:cubicBezTo>
                      <a:lnTo>
                        <a:pt x="0" y="2554320"/>
                      </a:lnTo>
                      <a:cubicBezTo>
                        <a:pt x="6316" y="2553530"/>
                        <a:pt x="12538" y="2552383"/>
                        <a:pt x="19078" y="2552383"/>
                      </a:cubicBezTo>
                      <a:cubicBezTo>
                        <a:pt x="25616" y="2552383"/>
                        <a:pt x="31839" y="2553530"/>
                        <a:pt x="38155" y="255432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92DB2DEE-6FBD-D023-0CA0-C261BBF8473B}"/>
                    </a:ext>
                  </a:extLst>
                </p:cNvPr>
                <p:cNvSpPr/>
                <p:nvPr/>
              </p:nvSpPr>
              <p:spPr>
                <a:xfrm>
                  <a:off x="20697680" y="7256799"/>
                  <a:ext cx="309624" cy="310015"/>
                </a:xfrm>
                <a:custGeom>
                  <a:avLst/>
                  <a:gdLst>
                    <a:gd name="connsiteX0" fmla="*/ 307690 w 309624"/>
                    <a:gd name="connsiteY0" fmla="*/ 135894 h 310015"/>
                    <a:gd name="connsiteX1" fmla="*/ 154812 w 309624"/>
                    <a:gd name="connsiteY1" fmla="*/ 0 h 310015"/>
                    <a:gd name="connsiteX2" fmla="*/ 1934 w 309624"/>
                    <a:gd name="connsiteY2" fmla="*/ 135894 h 310015"/>
                    <a:gd name="connsiteX3" fmla="*/ 0 w 309624"/>
                    <a:gd name="connsiteY3" fmla="*/ 155002 h 310015"/>
                    <a:gd name="connsiteX4" fmla="*/ 1934 w 309624"/>
                    <a:gd name="connsiteY4" fmla="*/ 174099 h 310015"/>
                    <a:gd name="connsiteX5" fmla="*/ 154812 w 309624"/>
                    <a:gd name="connsiteY5" fmla="*/ 310015 h 310015"/>
                    <a:gd name="connsiteX6" fmla="*/ 307690 w 309624"/>
                    <a:gd name="connsiteY6" fmla="*/ 174099 h 310015"/>
                    <a:gd name="connsiteX7" fmla="*/ 309625 w 309624"/>
                    <a:gd name="connsiteY7" fmla="*/ 155002 h 310015"/>
                    <a:gd name="connsiteX8" fmla="*/ 307690 w 309624"/>
                    <a:gd name="connsiteY8" fmla="*/ 135894 h 310015"/>
                    <a:gd name="connsiteX9" fmla="*/ 154812 w 309624"/>
                    <a:gd name="connsiteY9" fmla="*/ 271810 h 310015"/>
                    <a:gd name="connsiteX10" fmla="*/ 40090 w 309624"/>
                    <a:gd name="connsiteY10" fmla="*/ 174099 h 310015"/>
                    <a:gd name="connsiteX11" fmla="*/ 38156 w 309624"/>
                    <a:gd name="connsiteY11" fmla="*/ 155002 h 310015"/>
                    <a:gd name="connsiteX12" fmla="*/ 40090 w 309624"/>
                    <a:gd name="connsiteY12" fmla="*/ 135894 h 310015"/>
                    <a:gd name="connsiteX13" fmla="*/ 154812 w 309624"/>
                    <a:gd name="connsiteY13" fmla="*/ 38205 h 310015"/>
                    <a:gd name="connsiteX14" fmla="*/ 269535 w 309624"/>
                    <a:gd name="connsiteY14" fmla="*/ 135894 h 310015"/>
                    <a:gd name="connsiteX15" fmla="*/ 271469 w 309624"/>
                    <a:gd name="connsiteY15" fmla="*/ 155002 h 310015"/>
                    <a:gd name="connsiteX16" fmla="*/ 269535 w 309624"/>
                    <a:gd name="connsiteY16" fmla="*/ 174099 h 310015"/>
                    <a:gd name="connsiteX17" fmla="*/ 154812 w 309624"/>
                    <a:gd name="connsiteY17"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15">
                      <a:moveTo>
                        <a:pt x="307690" y="135894"/>
                      </a:moveTo>
                      <a:cubicBezTo>
                        <a:pt x="298166" y="59506"/>
                        <a:pt x="233635" y="0"/>
                        <a:pt x="154812" y="0"/>
                      </a:cubicBezTo>
                      <a:cubicBezTo>
                        <a:pt x="75989" y="0"/>
                        <a:pt x="11459" y="59506"/>
                        <a:pt x="1934" y="135894"/>
                      </a:cubicBezTo>
                      <a:cubicBezTo>
                        <a:pt x="1134" y="142226"/>
                        <a:pt x="0" y="148458"/>
                        <a:pt x="0" y="155002"/>
                      </a:cubicBezTo>
                      <a:cubicBezTo>
                        <a:pt x="0" y="161546"/>
                        <a:pt x="1134" y="167767"/>
                        <a:pt x="1934" y="174099"/>
                      </a:cubicBezTo>
                      <a:cubicBezTo>
                        <a:pt x="11459" y="250499"/>
                        <a:pt x="75989" y="310015"/>
                        <a:pt x="154812" y="310015"/>
                      </a:cubicBezTo>
                      <a:cubicBezTo>
                        <a:pt x="233635" y="310015"/>
                        <a:pt x="298166" y="250499"/>
                        <a:pt x="307690" y="174099"/>
                      </a:cubicBezTo>
                      <a:cubicBezTo>
                        <a:pt x="308491" y="167767"/>
                        <a:pt x="309625" y="161546"/>
                        <a:pt x="309625" y="155002"/>
                      </a:cubicBezTo>
                      <a:cubicBezTo>
                        <a:pt x="309625" y="148458"/>
                        <a:pt x="308491" y="142226"/>
                        <a:pt x="307690" y="135894"/>
                      </a:cubicBezTo>
                      <a:close/>
                      <a:moveTo>
                        <a:pt x="154812" y="271810"/>
                      </a:moveTo>
                      <a:cubicBezTo>
                        <a:pt x="97017" y="271810"/>
                        <a:pt x="49259" y="229409"/>
                        <a:pt x="40090" y="174099"/>
                      </a:cubicBezTo>
                      <a:cubicBezTo>
                        <a:pt x="39045" y="167856"/>
                        <a:pt x="38156" y="161546"/>
                        <a:pt x="38156" y="155002"/>
                      </a:cubicBezTo>
                      <a:cubicBezTo>
                        <a:pt x="38156" y="148458"/>
                        <a:pt x="39045" y="142148"/>
                        <a:pt x="40090" y="135894"/>
                      </a:cubicBezTo>
                      <a:cubicBezTo>
                        <a:pt x="49259" y="80606"/>
                        <a:pt x="97040" y="38205"/>
                        <a:pt x="154812" y="38205"/>
                      </a:cubicBezTo>
                      <a:cubicBezTo>
                        <a:pt x="212585" y="38205"/>
                        <a:pt x="260365" y="80606"/>
                        <a:pt x="269535" y="135894"/>
                      </a:cubicBezTo>
                      <a:cubicBezTo>
                        <a:pt x="270580" y="142148"/>
                        <a:pt x="271469" y="148458"/>
                        <a:pt x="271469" y="155002"/>
                      </a:cubicBezTo>
                      <a:cubicBezTo>
                        <a:pt x="271469" y="161546"/>
                        <a:pt x="270580" y="167856"/>
                        <a:pt x="269535" y="174099"/>
                      </a:cubicBezTo>
                      <a:cubicBezTo>
                        <a:pt x="260365" y="229409"/>
                        <a:pt x="212607" y="271810"/>
                        <a:pt x="154812" y="27181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7" name="Freeform 16">
                  <a:extLst>
                    <a:ext uri="{FF2B5EF4-FFF2-40B4-BE49-F238E27FC236}">
                      <a16:creationId xmlns:a16="http://schemas.microsoft.com/office/drawing/2014/main" id="{78619A15-E6D2-1E5E-BB22-26BA1E02F333}"/>
                    </a:ext>
                  </a:extLst>
                </p:cNvPr>
                <p:cNvSpPr/>
                <p:nvPr/>
              </p:nvSpPr>
              <p:spPr>
                <a:xfrm>
                  <a:off x="20697680" y="12974963"/>
                  <a:ext cx="309624" cy="310026"/>
                </a:xfrm>
                <a:custGeom>
                  <a:avLst/>
                  <a:gdLst>
                    <a:gd name="connsiteX0" fmla="*/ 307690 w 309624"/>
                    <a:gd name="connsiteY0" fmla="*/ 135916 h 310026"/>
                    <a:gd name="connsiteX1" fmla="*/ 154812 w 309624"/>
                    <a:gd name="connsiteY1" fmla="*/ 0 h 310026"/>
                    <a:gd name="connsiteX2" fmla="*/ 1934 w 309624"/>
                    <a:gd name="connsiteY2" fmla="*/ 135916 h 310026"/>
                    <a:gd name="connsiteX3" fmla="*/ 0 w 309624"/>
                    <a:gd name="connsiteY3" fmla="*/ 155013 h 310026"/>
                    <a:gd name="connsiteX4" fmla="*/ 1934 w 309624"/>
                    <a:gd name="connsiteY4" fmla="*/ 174121 h 310026"/>
                    <a:gd name="connsiteX5" fmla="*/ 154812 w 309624"/>
                    <a:gd name="connsiteY5" fmla="*/ 310027 h 310026"/>
                    <a:gd name="connsiteX6" fmla="*/ 307690 w 309624"/>
                    <a:gd name="connsiteY6" fmla="*/ 174121 h 310026"/>
                    <a:gd name="connsiteX7" fmla="*/ 309625 w 309624"/>
                    <a:gd name="connsiteY7" fmla="*/ 155013 h 310026"/>
                    <a:gd name="connsiteX8" fmla="*/ 307690 w 309624"/>
                    <a:gd name="connsiteY8" fmla="*/ 135916 h 310026"/>
                    <a:gd name="connsiteX9" fmla="*/ 154812 w 309624"/>
                    <a:gd name="connsiteY9" fmla="*/ 271833 h 310026"/>
                    <a:gd name="connsiteX10" fmla="*/ 40090 w 309624"/>
                    <a:gd name="connsiteY10" fmla="*/ 174121 h 310026"/>
                    <a:gd name="connsiteX11" fmla="*/ 38156 w 309624"/>
                    <a:gd name="connsiteY11" fmla="*/ 155013 h 310026"/>
                    <a:gd name="connsiteX12" fmla="*/ 40090 w 309624"/>
                    <a:gd name="connsiteY12" fmla="*/ 135916 h 310026"/>
                    <a:gd name="connsiteX13" fmla="*/ 154812 w 309624"/>
                    <a:gd name="connsiteY13" fmla="*/ 38206 h 310026"/>
                    <a:gd name="connsiteX14" fmla="*/ 269535 w 309624"/>
                    <a:gd name="connsiteY14" fmla="*/ 135916 h 310026"/>
                    <a:gd name="connsiteX15" fmla="*/ 271469 w 309624"/>
                    <a:gd name="connsiteY15" fmla="*/ 155013 h 310026"/>
                    <a:gd name="connsiteX16" fmla="*/ 269535 w 309624"/>
                    <a:gd name="connsiteY16" fmla="*/ 174121 h 310026"/>
                    <a:gd name="connsiteX17" fmla="*/ 154812 w 309624"/>
                    <a:gd name="connsiteY17" fmla="*/ 271833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26">
                      <a:moveTo>
                        <a:pt x="307690" y="135916"/>
                      </a:moveTo>
                      <a:cubicBezTo>
                        <a:pt x="298166" y="59517"/>
                        <a:pt x="233635" y="0"/>
                        <a:pt x="154812" y="0"/>
                      </a:cubicBezTo>
                      <a:cubicBezTo>
                        <a:pt x="75989" y="0"/>
                        <a:pt x="11459" y="59517"/>
                        <a:pt x="1934" y="135916"/>
                      </a:cubicBezTo>
                      <a:cubicBezTo>
                        <a:pt x="1134" y="142249"/>
                        <a:pt x="0" y="148470"/>
                        <a:pt x="0" y="155013"/>
                      </a:cubicBezTo>
                      <a:cubicBezTo>
                        <a:pt x="0" y="161557"/>
                        <a:pt x="1134" y="167789"/>
                        <a:pt x="1934" y="174121"/>
                      </a:cubicBezTo>
                      <a:cubicBezTo>
                        <a:pt x="11459" y="250510"/>
                        <a:pt x="75989" y="310027"/>
                        <a:pt x="154812" y="310027"/>
                      </a:cubicBezTo>
                      <a:cubicBezTo>
                        <a:pt x="233635" y="310027"/>
                        <a:pt x="298166" y="250510"/>
                        <a:pt x="307690" y="174121"/>
                      </a:cubicBezTo>
                      <a:cubicBezTo>
                        <a:pt x="308491" y="167789"/>
                        <a:pt x="309625" y="161557"/>
                        <a:pt x="309625" y="155013"/>
                      </a:cubicBezTo>
                      <a:cubicBezTo>
                        <a:pt x="309625" y="148470"/>
                        <a:pt x="308491" y="142249"/>
                        <a:pt x="307690" y="135916"/>
                      </a:cubicBezTo>
                      <a:close/>
                      <a:moveTo>
                        <a:pt x="154812" y="271833"/>
                      </a:moveTo>
                      <a:cubicBezTo>
                        <a:pt x="97017" y="271833"/>
                        <a:pt x="49259" y="229420"/>
                        <a:pt x="40090" y="174121"/>
                      </a:cubicBezTo>
                      <a:cubicBezTo>
                        <a:pt x="39045" y="167868"/>
                        <a:pt x="38156" y="161557"/>
                        <a:pt x="38156" y="155013"/>
                      </a:cubicBezTo>
                      <a:cubicBezTo>
                        <a:pt x="38156" y="148470"/>
                        <a:pt x="39045" y="142159"/>
                        <a:pt x="40090" y="135916"/>
                      </a:cubicBezTo>
                      <a:cubicBezTo>
                        <a:pt x="49259" y="80606"/>
                        <a:pt x="97017" y="38206"/>
                        <a:pt x="154812" y="38206"/>
                      </a:cubicBezTo>
                      <a:cubicBezTo>
                        <a:pt x="212607" y="38206"/>
                        <a:pt x="260365" y="80606"/>
                        <a:pt x="269535" y="135916"/>
                      </a:cubicBezTo>
                      <a:cubicBezTo>
                        <a:pt x="270580" y="142159"/>
                        <a:pt x="271469" y="148470"/>
                        <a:pt x="271469" y="155013"/>
                      </a:cubicBezTo>
                      <a:cubicBezTo>
                        <a:pt x="271469" y="161557"/>
                        <a:pt x="270580" y="167868"/>
                        <a:pt x="269535" y="174121"/>
                      </a:cubicBezTo>
                      <a:cubicBezTo>
                        <a:pt x="260365" y="229420"/>
                        <a:pt x="212607" y="271833"/>
                        <a:pt x="154812"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18" name="Freeform 17">
                  <a:extLst>
                    <a:ext uri="{FF2B5EF4-FFF2-40B4-BE49-F238E27FC236}">
                      <a16:creationId xmlns:a16="http://schemas.microsoft.com/office/drawing/2014/main" id="{94E81BD6-4B25-52B0-14FB-06F452FABE74}"/>
                    </a:ext>
                  </a:extLst>
                </p:cNvPr>
                <p:cNvSpPr/>
                <p:nvPr/>
              </p:nvSpPr>
              <p:spPr>
                <a:xfrm>
                  <a:off x="23397653" y="10115869"/>
                  <a:ext cx="309624" cy="310037"/>
                </a:xfrm>
                <a:custGeom>
                  <a:avLst/>
                  <a:gdLst>
                    <a:gd name="connsiteX0" fmla="*/ 173885 w 309624"/>
                    <a:gd name="connsiteY0" fmla="*/ 1937 h 310037"/>
                    <a:gd name="connsiteX1" fmla="*/ 154812 w 309624"/>
                    <a:gd name="connsiteY1" fmla="*/ 0 h 310037"/>
                    <a:gd name="connsiteX2" fmla="*/ 135729 w 309624"/>
                    <a:gd name="connsiteY2" fmla="*/ 1937 h 310037"/>
                    <a:gd name="connsiteX3" fmla="*/ 0 w 309624"/>
                    <a:gd name="connsiteY3" fmla="*/ 155013 h 310037"/>
                    <a:gd name="connsiteX4" fmla="*/ 135729 w 309624"/>
                    <a:gd name="connsiteY4" fmla="*/ 308102 h 310037"/>
                    <a:gd name="connsiteX5" fmla="*/ 154812 w 309624"/>
                    <a:gd name="connsiteY5" fmla="*/ 310038 h 310037"/>
                    <a:gd name="connsiteX6" fmla="*/ 173885 w 309624"/>
                    <a:gd name="connsiteY6" fmla="*/ 308102 h 310037"/>
                    <a:gd name="connsiteX7" fmla="*/ 309625 w 309624"/>
                    <a:gd name="connsiteY7" fmla="*/ 155013 h 310037"/>
                    <a:gd name="connsiteX8" fmla="*/ 173885 w 309624"/>
                    <a:gd name="connsiteY8" fmla="*/ 1937 h 310037"/>
                    <a:gd name="connsiteX9" fmla="*/ 173885 w 309624"/>
                    <a:gd name="connsiteY9" fmla="*/ 269896 h 310037"/>
                    <a:gd name="connsiteX10" fmla="*/ 154812 w 309624"/>
                    <a:gd name="connsiteY10" fmla="*/ 271833 h 310037"/>
                    <a:gd name="connsiteX11" fmla="*/ 135729 w 309624"/>
                    <a:gd name="connsiteY11" fmla="*/ 269896 h 310037"/>
                    <a:gd name="connsiteX12" fmla="*/ 38145 w 309624"/>
                    <a:gd name="connsiteY12" fmla="*/ 155013 h 310037"/>
                    <a:gd name="connsiteX13" fmla="*/ 135729 w 309624"/>
                    <a:gd name="connsiteY13" fmla="*/ 40142 h 310037"/>
                    <a:gd name="connsiteX14" fmla="*/ 154812 w 309624"/>
                    <a:gd name="connsiteY14" fmla="*/ 38205 h 310037"/>
                    <a:gd name="connsiteX15" fmla="*/ 173885 w 309624"/>
                    <a:gd name="connsiteY15" fmla="*/ 40142 h 310037"/>
                    <a:gd name="connsiteX16" fmla="*/ 271469 w 309624"/>
                    <a:gd name="connsiteY16" fmla="*/ 155013 h 310037"/>
                    <a:gd name="connsiteX17" fmla="*/ 173885 w 309624"/>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37">
                      <a:moveTo>
                        <a:pt x="173885" y="1937"/>
                      </a:moveTo>
                      <a:cubicBezTo>
                        <a:pt x="167572" y="1147"/>
                        <a:pt x="161347" y="0"/>
                        <a:pt x="154812" y="0"/>
                      </a:cubicBezTo>
                      <a:cubicBezTo>
                        <a:pt x="148266" y="0"/>
                        <a:pt x="142053" y="1147"/>
                        <a:pt x="135729" y="1937"/>
                      </a:cubicBezTo>
                      <a:cubicBezTo>
                        <a:pt x="59440" y="11474"/>
                        <a:pt x="0" y="76088"/>
                        <a:pt x="0" y="155013"/>
                      </a:cubicBezTo>
                      <a:cubicBezTo>
                        <a:pt x="0" y="233950"/>
                        <a:pt x="59440" y="298564"/>
                        <a:pt x="135729" y="308102"/>
                      </a:cubicBezTo>
                      <a:cubicBezTo>
                        <a:pt x="142053" y="308892"/>
                        <a:pt x="148266" y="310038"/>
                        <a:pt x="154812" y="310038"/>
                      </a:cubicBezTo>
                      <a:cubicBezTo>
                        <a:pt x="161347" y="310038"/>
                        <a:pt x="167572" y="308892"/>
                        <a:pt x="173885" y="308102"/>
                      </a:cubicBezTo>
                      <a:cubicBezTo>
                        <a:pt x="250174" y="298564"/>
                        <a:pt x="309625" y="233950"/>
                        <a:pt x="309625" y="155013"/>
                      </a:cubicBezTo>
                      <a:cubicBezTo>
                        <a:pt x="309625" y="76088"/>
                        <a:pt x="250174" y="11474"/>
                        <a:pt x="173885" y="1937"/>
                      </a:cubicBezTo>
                      <a:close/>
                      <a:moveTo>
                        <a:pt x="173885" y="269896"/>
                      </a:moveTo>
                      <a:cubicBezTo>
                        <a:pt x="167650" y="270942"/>
                        <a:pt x="161347" y="271833"/>
                        <a:pt x="154812" y="271833"/>
                      </a:cubicBezTo>
                      <a:cubicBezTo>
                        <a:pt x="148266" y="271833"/>
                        <a:pt x="141975" y="270942"/>
                        <a:pt x="135729" y="269896"/>
                      </a:cubicBezTo>
                      <a:cubicBezTo>
                        <a:pt x="80513" y="260704"/>
                        <a:pt x="38145" y="212894"/>
                        <a:pt x="38145" y="155013"/>
                      </a:cubicBezTo>
                      <a:cubicBezTo>
                        <a:pt x="38145" y="97143"/>
                        <a:pt x="80513" y="49334"/>
                        <a:pt x="135729" y="40142"/>
                      </a:cubicBezTo>
                      <a:cubicBezTo>
                        <a:pt x="141975" y="39096"/>
                        <a:pt x="148266" y="38205"/>
                        <a:pt x="154812" y="38205"/>
                      </a:cubicBezTo>
                      <a:cubicBezTo>
                        <a:pt x="161347" y="38205"/>
                        <a:pt x="167650" y="39096"/>
                        <a:pt x="173885" y="40142"/>
                      </a:cubicBezTo>
                      <a:cubicBezTo>
                        <a:pt x="229112" y="49334"/>
                        <a:pt x="271469" y="97143"/>
                        <a:pt x="271469" y="155013"/>
                      </a:cubicBezTo>
                      <a:cubicBezTo>
                        <a:pt x="271469" y="212894"/>
                        <a:pt x="229112" y="260704"/>
                        <a:pt x="173885"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C35CE866-8613-7D7F-5072-EBDD543BADBA}"/>
                    </a:ext>
                  </a:extLst>
                </p:cNvPr>
                <p:cNvSpPr/>
                <p:nvPr/>
              </p:nvSpPr>
              <p:spPr>
                <a:xfrm>
                  <a:off x="17997708" y="10115869"/>
                  <a:ext cx="309593" cy="310037"/>
                </a:xfrm>
                <a:custGeom>
                  <a:avLst/>
                  <a:gdLst>
                    <a:gd name="connsiteX0" fmla="*/ 173856 w 309593"/>
                    <a:gd name="connsiteY0" fmla="*/ 1937 h 310037"/>
                    <a:gd name="connsiteX1" fmla="*/ 154778 w 309593"/>
                    <a:gd name="connsiteY1" fmla="*/ 0 h 310037"/>
                    <a:gd name="connsiteX2" fmla="*/ 135701 w 309593"/>
                    <a:gd name="connsiteY2" fmla="*/ 1937 h 310037"/>
                    <a:gd name="connsiteX3" fmla="*/ 0 w 309593"/>
                    <a:gd name="connsiteY3" fmla="*/ 155013 h 310037"/>
                    <a:gd name="connsiteX4" fmla="*/ 135701 w 309593"/>
                    <a:gd name="connsiteY4" fmla="*/ 308102 h 310037"/>
                    <a:gd name="connsiteX5" fmla="*/ 154778 w 309593"/>
                    <a:gd name="connsiteY5" fmla="*/ 310038 h 310037"/>
                    <a:gd name="connsiteX6" fmla="*/ 173855 w 309593"/>
                    <a:gd name="connsiteY6" fmla="*/ 308102 h 310037"/>
                    <a:gd name="connsiteX7" fmla="*/ 309593 w 309593"/>
                    <a:gd name="connsiteY7" fmla="*/ 155013 h 310037"/>
                    <a:gd name="connsiteX8" fmla="*/ 173855 w 309593"/>
                    <a:gd name="connsiteY8" fmla="*/ 1937 h 310037"/>
                    <a:gd name="connsiteX9" fmla="*/ 173856 w 309593"/>
                    <a:gd name="connsiteY9" fmla="*/ 269896 h 310037"/>
                    <a:gd name="connsiteX10" fmla="*/ 154778 w 309593"/>
                    <a:gd name="connsiteY10" fmla="*/ 271833 h 310037"/>
                    <a:gd name="connsiteX11" fmla="*/ 135701 w 309593"/>
                    <a:gd name="connsiteY11" fmla="*/ 269896 h 310037"/>
                    <a:gd name="connsiteX12" fmla="*/ 38154 w 309593"/>
                    <a:gd name="connsiteY12" fmla="*/ 155013 h 310037"/>
                    <a:gd name="connsiteX13" fmla="*/ 135701 w 309593"/>
                    <a:gd name="connsiteY13" fmla="*/ 40142 h 310037"/>
                    <a:gd name="connsiteX14" fmla="*/ 154778 w 309593"/>
                    <a:gd name="connsiteY14" fmla="*/ 38205 h 310037"/>
                    <a:gd name="connsiteX15" fmla="*/ 173856 w 309593"/>
                    <a:gd name="connsiteY15" fmla="*/ 40142 h 310037"/>
                    <a:gd name="connsiteX16" fmla="*/ 271439 w 309593"/>
                    <a:gd name="connsiteY16" fmla="*/ 155013 h 310037"/>
                    <a:gd name="connsiteX17" fmla="*/ 173856 w 309593"/>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593" h="310037">
                      <a:moveTo>
                        <a:pt x="173856" y="1937"/>
                      </a:moveTo>
                      <a:cubicBezTo>
                        <a:pt x="167539" y="1147"/>
                        <a:pt x="161318" y="0"/>
                        <a:pt x="154778" y="0"/>
                      </a:cubicBezTo>
                      <a:cubicBezTo>
                        <a:pt x="148239" y="0"/>
                        <a:pt x="142016" y="1147"/>
                        <a:pt x="135701" y="1937"/>
                      </a:cubicBezTo>
                      <a:cubicBezTo>
                        <a:pt x="59411" y="11474"/>
                        <a:pt x="0" y="76088"/>
                        <a:pt x="0" y="155013"/>
                      </a:cubicBezTo>
                      <a:cubicBezTo>
                        <a:pt x="0" y="233950"/>
                        <a:pt x="59411" y="298564"/>
                        <a:pt x="135701" y="308102"/>
                      </a:cubicBezTo>
                      <a:cubicBezTo>
                        <a:pt x="142016" y="308892"/>
                        <a:pt x="148239" y="310038"/>
                        <a:pt x="154778" y="310038"/>
                      </a:cubicBezTo>
                      <a:cubicBezTo>
                        <a:pt x="161316" y="310038"/>
                        <a:pt x="167539" y="308892"/>
                        <a:pt x="173855" y="308102"/>
                      </a:cubicBezTo>
                      <a:cubicBezTo>
                        <a:pt x="250145" y="298564"/>
                        <a:pt x="309593" y="233950"/>
                        <a:pt x="309593" y="155013"/>
                      </a:cubicBezTo>
                      <a:cubicBezTo>
                        <a:pt x="309593" y="76088"/>
                        <a:pt x="250145" y="11474"/>
                        <a:pt x="173855" y="1937"/>
                      </a:cubicBezTo>
                      <a:close/>
                      <a:moveTo>
                        <a:pt x="173856" y="269896"/>
                      </a:moveTo>
                      <a:cubicBezTo>
                        <a:pt x="167614" y="270942"/>
                        <a:pt x="161318" y="271833"/>
                        <a:pt x="154778" y="271833"/>
                      </a:cubicBezTo>
                      <a:cubicBezTo>
                        <a:pt x="148239" y="271833"/>
                        <a:pt x="141942" y="270942"/>
                        <a:pt x="135701" y="269896"/>
                      </a:cubicBezTo>
                      <a:cubicBezTo>
                        <a:pt x="80482" y="260704"/>
                        <a:pt x="38154" y="212894"/>
                        <a:pt x="38154" y="155013"/>
                      </a:cubicBezTo>
                      <a:cubicBezTo>
                        <a:pt x="38154" y="97143"/>
                        <a:pt x="80482" y="49334"/>
                        <a:pt x="135701" y="40142"/>
                      </a:cubicBezTo>
                      <a:cubicBezTo>
                        <a:pt x="141942" y="39096"/>
                        <a:pt x="148239" y="38205"/>
                        <a:pt x="154778" y="38205"/>
                      </a:cubicBezTo>
                      <a:cubicBezTo>
                        <a:pt x="161318" y="38205"/>
                        <a:pt x="167614" y="39096"/>
                        <a:pt x="173856" y="40142"/>
                      </a:cubicBezTo>
                      <a:cubicBezTo>
                        <a:pt x="229074" y="49334"/>
                        <a:pt x="271439" y="97143"/>
                        <a:pt x="271439" y="155013"/>
                      </a:cubicBezTo>
                      <a:cubicBezTo>
                        <a:pt x="271439" y="212894"/>
                        <a:pt x="229074" y="260704"/>
                        <a:pt x="173856"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20" name="Freeform 19">
                  <a:extLst>
                    <a:ext uri="{FF2B5EF4-FFF2-40B4-BE49-F238E27FC236}">
                      <a16:creationId xmlns:a16="http://schemas.microsoft.com/office/drawing/2014/main" id="{10219BFF-9E8E-AE44-8235-4D4967547AD7}"/>
                    </a:ext>
                  </a:extLst>
                </p:cNvPr>
                <p:cNvSpPr/>
                <p:nvPr/>
              </p:nvSpPr>
              <p:spPr>
                <a:xfrm>
                  <a:off x="18000837" y="7259937"/>
                  <a:ext cx="309593" cy="310015"/>
                </a:xfrm>
                <a:custGeom>
                  <a:avLst/>
                  <a:gdLst>
                    <a:gd name="connsiteX0" fmla="*/ 309313 w 309593"/>
                    <a:gd name="connsiteY0" fmla="*/ 152287 h 310015"/>
                    <a:gd name="connsiteX1" fmla="*/ 154816 w 309593"/>
                    <a:gd name="connsiteY1" fmla="*/ 0 h 310015"/>
                    <a:gd name="connsiteX2" fmla="*/ 0 w 309593"/>
                    <a:gd name="connsiteY2" fmla="*/ 155013 h 310015"/>
                    <a:gd name="connsiteX3" fmla="*/ 152058 w 309593"/>
                    <a:gd name="connsiteY3" fmla="*/ 309737 h 310015"/>
                    <a:gd name="connsiteX4" fmla="*/ 154816 w 309593"/>
                    <a:gd name="connsiteY4" fmla="*/ 310015 h 310015"/>
                    <a:gd name="connsiteX5" fmla="*/ 196602 w 309593"/>
                    <a:gd name="connsiteY5" fmla="*/ 303550 h 310015"/>
                    <a:gd name="connsiteX6" fmla="*/ 303128 w 309593"/>
                    <a:gd name="connsiteY6" fmla="*/ 196880 h 310015"/>
                    <a:gd name="connsiteX7" fmla="*/ 309593 w 309593"/>
                    <a:gd name="connsiteY7" fmla="*/ 155013 h 310015"/>
                    <a:gd name="connsiteX8" fmla="*/ 309313 w 309593"/>
                    <a:gd name="connsiteY8" fmla="*/ 152287 h 310015"/>
                    <a:gd name="connsiteX9" fmla="*/ 171470 w 309593"/>
                    <a:gd name="connsiteY9" fmla="*/ 270119 h 310015"/>
                    <a:gd name="connsiteX10" fmla="*/ 154816 w 309593"/>
                    <a:gd name="connsiteY10" fmla="*/ 271810 h 310015"/>
                    <a:gd name="connsiteX11" fmla="*/ 38154 w 309593"/>
                    <a:gd name="connsiteY11" fmla="*/ 155013 h 310015"/>
                    <a:gd name="connsiteX12" fmla="*/ 154816 w 309593"/>
                    <a:gd name="connsiteY12" fmla="*/ 38205 h 310015"/>
                    <a:gd name="connsiteX13" fmla="*/ 271439 w 309593"/>
                    <a:gd name="connsiteY13" fmla="*/ 155013 h 310015"/>
                    <a:gd name="connsiteX14" fmla="*/ 269762 w 309593"/>
                    <a:gd name="connsiteY14" fmla="*/ 171718 h 310015"/>
                    <a:gd name="connsiteX15" fmla="*/ 171470 w 309593"/>
                    <a:gd name="connsiteY15" fmla="*/ 270119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15">
                      <a:moveTo>
                        <a:pt x="309313" y="152287"/>
                      </a:moveTo>
                      <a:cubicBezTo>
                        <a:pt x="307823" y="68097"/>
                        <a:pt x="239246" y="0"/>
                        <a:pt x="154816" y="0"/>
                      </a:cubicBezTo>
                      <a:cubicBezTo>
                        <a:pt x="69453" y="0"/>
                        <a:pt x="0" y="69544"/>
                        <a:pt x="0" y="155013"/>
                      </a:cubicBezTo>
                      <a:cubicBezTo>
                        <a:pt x="0" y="239548"/>
                        <a:pt x="67999" y="308224"/>
                        <a:pt x="152058" y="309737"/>
                      </a:cubicBezTo>
                      <a:cubicBezTo>
                        <a:pt x="153008" y="309748"/>
                        <a:pt x="153884" y="310015"/>
                        <a:pt x="154816" y="310015"/>
                      </a:cubicBezTo>
                      <a:cubicBezTo>
                        <a:pt x="169384" y="310015"/>
                        <a:pt x="183226" y="307333"/>
                        <a:pt x="196602" y="303550"/>
                      </a:cubicBezTo>
                      <a:cubicBezTo>
                        <a:pt x="248189" y="288949"/>
                        <a:pt x="288542" y="248540"/>
                        <a:pt x="303128" y="196880"/>
                      </a:cubicBezTo>
                      <a:cubicBezTo>
                        <a:pt x="306910" y="183470"/>
                        <a:pt x="309593" y="169614"/>
                        <a:pt x="309593" y="155013"/>
                      </a:cubicBezTo>
                      <a:cubicBezTo>
                        <a:pt x="309593" y="154078"/>
                        <a:pt x="309332" y="153210"/>
                        <a:pt x="309313" y="152287"/>
                      </a:cubicBezTo>
                      <a:close/>
                      <a:moveTo>
                        <a:pt x="171470" y="270119"/>
                      </a:moveTo>
                      <a:cubicBezTo>
                        <a:pt x="165993" y="270920"/>
                        <a:pt x="160516" y="271810"/>
                        <a:pt x="154816" y="271810"/>
                      </a:cubicBezTo>
                      <a:cubicBezTo>
                        <a:pt x="90504" y="271810"/>
                        <a:pt x="38154" y="219405"/>
                        <a:pt x="38154" y="155013"/>
                      </a:cubicBezTo>
                      <a:cubicBezTo>
                        <a:pt x="38154" y="90600"/>
                        <a:pt x="90504" y="38205"/>
                        <a:pt x="154816" y="38205"/>
                      </a:cubicBezTo>
                      <a:cubicBezTo>
                        <a:pt x="219126" y="38205"/>
                        <a:pt x="271439" y="90600"/>
                        <a:pt x="271439" y="155013"/>
                      </a:cubicBezTo>
                      <a:cubicBezTo>
                        <a:pt x="271439" y="160733"/>
                        <a:pt x="270544" y="166220"/>
                        <a:pt x="269762" y="171718"/>
                      </a:cubicBezTo>
                      <a:cubicBezTo>
                        <a:pt x="262366" y="222665"/>
                        <a:pt x="222349" y="262740"/>
                        <a:pt x="171470" y="270119"/>
                      </a:cubicBezTo>
                      <a:close/>
                    </a:path>
                  </a:pathLst>
                </a:custGeom>
                <a:grpFill/>
                <a:ln w="11100" cap="flat">
                  <a:noFill/>
                  <a:prstDash val="solid"/>
                  <a:miter/>
                </a:ln>
              </p:spPr>
              <p:txBody>
                <a:bodyPr rtlCol="0" anchor="ctr"/>
                <a:lstStyle/>
                <a:p>
                  <a:endParaRPr lang="en-SV">
                    <a:latin typeface="Raleway" pitchFamily="2" charset="0"/>
                  </a:endParaRPr>
                </a:p>
              </p:txBody>
            </p:sp>
            <p:sp>
              <p:nvSpPr>
                <p:cNvPr id="21" name="Freeform 20">
                  <a:extLst>
                    <a:ext uri="{FF2B5EF4-FFF2-40B4-BE49-F238E27FC236}">
                      <a16:creationId xmlns:a16="http://schemas.microsoft.com/office/drawing/2014/main" id="{4D3D78CE-E46D-28C3-5D03-22356FD82C73}"/>
                    </a:ext>
                  </a:extLst>
                </p:cNvPr>
                <p:cNvSpPr/>
                <p:nvPr/>
              </p:nvSpPr>
              <p:spPr>
                <a:xfrm>
                  <a:off x="18000837" y="12978090"/>
                  <a:ext cx="309593" cy="310037"/>
                </a:xfrm>
                <a:custGeom>
                  <a:avLst/>
                  <a:gdLst>
                    <a:gd name="connsiteX0" fmla="*/ 309239 w 309593"/>
                    <a:gd name="connsiteY0" fmla="*/ 151441 h 310037"/>
                    <a:gd name="connsiteX1" fmla="*/ 300837 w 309593"/>
                    <a:gd name="connsiteY1" fmla="*/ 105769 h 310037"/>
                    <a:gd name="connsiteX2" fmla="*/ 200272 w 309593"/>
                    <a:gd name="connsiteY2" fmla="*/ 7612 h 310037"/>
                    <a:gd name="connsiteX3" fmla="*/ 154816 w 309593"/>
                    <a:gd name="connsiteY3" fmla="*/ 0 h 310037"/>
                    <a:gd name="connsiteX4" fmla="*/ 154275 w 309593"/>
                    <a:gd name="connsiteY4" fmla="*/ 56 h 310037"/>
                    <a:gd name="connsiteX5" fmla="*/ 0 w 309593"/>
                    <a:gd name="connsiteY5" fmla="*/ 155024 h 310037"/>
                    <a:gd name="connsiteX6" fmla="*/ 154816 w 309593"/>
                    <a:gd name="connsiteY6" fmla="*/ 310038 h 310037"/>
                    <a:gd name="connsiteX7" fmla="*/ 309593 w 309593"/>
                    <a:gd name="connsiteY7" fmla="*/ 155024 h 310037"/>
                    <a:gd name="connsiteX8" fmla="*/ 309239 w 309593"/>
                    <a:gd name="connsiteY8" fmla="*/ 151441 h 310037"/>
                    <a:gd name="connsiteX9" fmla="*/ 154816 w 309593"/>
                    <a:gd name="connsiteY9" fmla="*/ 271833 h 310037"/>
                    <a:gd name="connsiteX10" fmla="*/ 38154 w 309593"/>
                    <a:gd name="connsiteY10" fmla="*/ 155024 h 310037"/>
                    <a:gd name="connsiteX11" fmla="*/ 154816 w 309593"/>
                    <a:gd name="connsiteY11" fmla="*/ 38205 h 310037"/>
                    <a:gd name="connsiteX12" fmla="*/ 175532 w 309593"/>
                    <a:gd name="connsiteY12" fmla="*/ 40309 h 310037"/>
                    <a:gd name="connsiteX13" fmla="*/ 269073 w 309593"/>
                    <a:gd name="connsiteY13" fmla="*/ 131621 h 310037"/>
                    <a:gd name="connsiteX14" fmla="*/ 271439 w 309593"/>
                    <a:gd name="connsiteY14" fmla="*/ 155024 h 310037"/>
                    <a:gd name="connsiteX15" fmla="*/ 154816 w 309593"/>
                    <a:gd name="connsiteY15" fmla="*/ 271833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37">
                      <a:moveTo>
                        <a:pt x="309239" y="151441"/>
                      </a:moveTo>
                      <a:cubicBezTo>
                        <a:pt x="308848" y="135438"/>
                        <a:pt x="305718" y="120225"/>
                        <a:pt x="300837" y="105769"/>
                      </a:cubicBezTo>
                      <a:cubicBezTo>
                        <a:pt x="285002" y="58838"/>
                        <a:pt x="247648" y="22324"/>
                        <a:pt x="200272" y="7612"/>
                      </a:cubicBezTo>
                      <a:cubicBezTo>
                        <a:pt x="185816" y="3127"/>
                        <a:pt x="170744" y="0"/>
                        <a:pt x="154816" y="0"/>
                      </a:cubicBezTo>
                      <a:cubicBezTo>
                        <a:pt x="154629" y="0"/>
                        <a:pt x="154461" y="56"/>
                        <a:pt x="154275" y="56"/>
                      </a:cubicBezTo>
                      <a:cubicBezTo>
                        <a:pt x="69173" y="356"/>
                        <a:pt x="0" y="69733"/>
                        <a:pt x="0" y="155024"/>
                      </a:cubicBezTo>
                      <a:cubicBezTo>
                        <a:pt x="0" y="240494"/>
                        <a:pt x="69453" y="310038"/>
                        <a:pt x="154816" y="310038"/>
                      </a:cubicBezTo>
                      <a:cubicBezTo>
                        <a:pt x="240178" y="310038"/>
                        <a:pt x="309593" y="240494"/>
                        <a:pt x="309593" y="155024"/>
                      </a:cubicBezTo>
                      <a:cubicBezTo>
                        <a:pt x="309593" y="153789"/>
                        <a:pt x="309258" y="152654"/>
                        <a:pt x="309239" y="151441"/>
                      </a:cubicBezTo>
                      <a:close/>
                      <a:moveTo>
                        <a:pt x="154816" y="271833"/>
                      </a:moveTo>
                      <a:cubicBezTo>
                        <a:pt x="90505" y="271833"/>
                        <a:pt x="38154" y="219438"/>
                        <a:pt x="38154" y="155024"/>
                      </a:cubicBezTo>
                      <a:cubicBezTo>
                        <a:pt x="38154" y="90611"/>
                        <a:pt x="90505" y="38205"/>
                        <a:pt x="154816" y="38205"/>
                      </a:cubicBezTo>
                      <a:cubicBezTo>
                        <a:pt x="161913" y="38205"/>
                        <a:pt x="168787" y="39085"/>
                        <a:pt x="175532" y="40309"/>
                      </a:cubicBezTo>
                      <a:cubicBezTo>
                        <a:pt x="222349" y="48778"/>
                        <a:pt x="259590" y="85091"/>
                        <a:pt x="269073" y="131621"/>
                      </a:cubicBezTo>
                      <a:cubicBezTo>
                        <a:pt x="270620" y="139188"/>
                        <a:pt x="271439" y="147012"/>
                        <a:pt x="271439" y="155024"/>
                      </a:cubicBezTo>
                      <a:cubicBezTo>
                        <a:pt x="271439" y="219438"/>
                        <a:pt x="219126" y="271833"/>
                        <a:pt x="154816"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22" name="Freeform 21">
                  <a:extLst>
                    <a:ext uri="{FF2B5EF4-FFF2-40B4-BE49-F238E27FC236}">
                      <a16:creationId xmlns:a16="http://schemas.microsoft.com/office/drawing/2014/main" id="{29971BE7-CAB3-549E-AE70-E7F5E95396CA}"/>
                    </a:ext>
                  </a:extLst>
                </p:cNvPr>
                <p:cNvSpPr/>
                <p:nvPr/>
              </p:nvSpPr>
              <p:spPr>
                <a:xfrm>
                  <a:off x="23394185" y="7260516"/>
                  <a:ext cx="309591" cy="310026"/>
                </a:xfrm>
                <a:custGeom>
                  <a:avLst/>
                  <a:gdLst>
                    <a:gd name="connsiteX0" fmla="*/ 154779 w 309591"/>
                    <a:gd name="connsiteY0" fmla="*/ 0 h 310026"/>
                    <a:gd name="connsiteX1" fmla="*/ 333 w 309591"/>
                    <a:gd name="connsiteY1" fmla="*/ 151597 h 310026"/>
                    <a:gd name="connsiteX2" fmla="*/ 0 w 309591"/>
                    <a:gd name="connsiteY2" fmla="*/ 155013 h 310026"/>
                    <a:gd name="connsiteX3" fmla="*/ 6180 w 309591"/>
                    <a:gd name="connsiteY3" fmla="*/ 196001 h 310026"/>
                    <a:gd name="connsiteX4" fmla="*/ 113711 w 309591"/>
                    <a:gd name="connsiteY4" fmla="*/ 303794 h 310026"/>
                    <a:gd name="connsiteX5" fmla="*/ 154779 w 309591"/>
                    <a:gd name="connsiteY5" fmla="*/ 310027 h 310026"/>
                    <a:gd name="connsiteX6" fmla="*/ 158057 w 309591"/>
                    <a:gd name="connsiteY6" fmla="*/ 309693 h 310026"/>
                    <a:gd name="connsiteX7" fmla="*/ 309591 w 309591"/>
                    <a:gd name="connsiteY7" fmla="*/ 155013 h 310026"/>
                    <a:gd name="connsiteX8" fmla="*/ 154779 w 309591"/>
                    <a:gd name="connsiteY8" fmla="*/ 0 h 310026"/>
                    <a:gd name="connsiteX9" fmla="*/ 154779 w 309591"/>
                    <a:gd name="connsiteY9" fmla="*/ 271821 h 310026"/>
                    <a:gd name="connsiteX10" fmla="*/ 138863 w 309591"/>
                    <a:gd name="connsiteY10" fmla="*/ 270208 h 310026"/>
                    <a:gd name="connsiteX11" fmla="*/ 39756 w 309591"/>
                    <a:gd name="connsiteY11" fmla="*/ 170872 h 310026"/>
                    <a:gd name="connsiteX12" fmla="*/ 38155 w 309591"/>
                    <a:gd name="connsiteY12" fmla="*/ 155013 h 310026"/>
                    <a:gd name="connsiteX13" fmla="*/ 154779 w 309591"/>
                    <a:gd name="connsiteY13" fmla="*/ 38205 h 310026"/>
                    <a:gd name="connsiteX14" fmla="*/ 271435 w 309591"/>
                    <a:gd name="connsiteY14" fmla="*/ 155013 h 310026"/>
                    <a:gd name="connsiteX15" fmla="*/ 154779 w 309591"/>
                    <a:gd name="connsiteY15" fmla="*/ 271821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26">
                      <a:moveTo>
                        <a:pt x="154779" y="0"/>
                      </a:moveTo>
                      <a:cubicBezTo>
                        <a:pt x="70587" y="0"/>
                        <a:pt x="2201" y="67741"/>
                        <a:pt x="333" y="151597"/>
                      </a:cubicBezTo>
                      <a:cubicBezTo>
                        <a:pt x="311" y="152765"/>
                        <a:pt x="0" y="153845"/>
                        <a:pt x="0" y="155013"/>
                      </a:cubicBezTo>
                      <a:cubicBezTo>
                        <a:pt x="0" y="169291"/>
                        <a:pt x="2567" y="182858"/>
                        <a:pt x="6180" y="196001"/>
                      </a:cubicBezTo>
                      <a:cubicBezTo>
                        <a:pt x="20617" y="248328"/>
                        <a:pt x="61474" y="289283"/>
                        <a:pt x="113711" y="303794"/>
                      </a:cubicBezTo>
                      <a:cubicBezTo>
                        <a:pt x="126882" y="307445"/>
                        <a:pt x="140464" y="310027"/>
                        <a:pt x="154779" y="310027"/>
                      </a:cubicBezTo>
                      <a:cubicBezTo>
                        <a:pt x="155890" y="310027"/>
                        <a:pt x="156935" y="309715"/>
                        <a:pt x="158057" y="309693"/>
                      </a:cubicBezTo>
                      <a:cubicBezTo>
                        <a:pt x="241871" y="307901"/>
                        <a:pt x="309591" y="239359"/>
                        <a:pt x="309591" y="155013"/>
                      </a:cubicBezTo>
                      <a:cubicBezTo>
                        <a:pt x="309591" y="69544"/>
                        <a:pt x="240137" y="0"/>
                        <a:pt x="154779" y="0"/>
                      </a:cubicBezTo>
                      <a:close/>
                      <a:moveTo>
                        <a:pt x="154779" y="271821"/>
                      </a:moveTo>
                      <a:cubicBezTo>
                        <a:pt x="149333" y="271821"/>
                        <a:pt x="144120" y="270942"/>
                        <a:pt x="138863" y="270208"/>
                      </a:cubicBezTo>
                      <a:cubicBezTo>
                        <a:pt x="87348" y="263074"/>
                        <a:pt x="46836" y="222476"/>
                        <a:pt x="39756" y="170872"/>
                      </a:cubicBezTo>
                      <a:cubicBezTo>
                        <a:pt x="39022" y="165641"/>
                        <a:pt x="38155" y="160444"/>
                        <a:pt x="38155" y="155013"/>
                      </a:cubicBezTo>
                      <a:cubicBezTo>
                        <a:pt x="38155" y="90600"/>
                        <a:pt x="90460" y="38205"/>
                        <a:pt x="154779" y="38205"/>
                      </a:cubicBezTo>
                      <a:cubicBezTo>
                        <a:pt x="219087" y="38205"/>
                        <a:pt x="271435" y="90600"/>
                        <a:pt x="271435" y="155013"/>
                      </a:cubicBezTo>
                      <a:cubicBezTo>
                        <a:pt x="271435" y="219427"/>
                        <a:pt x="219087" y="271821"/>
                        <a:pt x="154779" y="2718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29" name="Freeform 28">
                  <a:extLst>
                    <a:ext uri="{FF2B5EF4-FFF2-40B4-BE49-F238E27FC236}">
                      <a16:creationId xmlns:a16="http://schemas.microsoft.com/office/drawing/2014/main" id="{3474A3E9-1750-DA4B-5FC9-4D416A3A3073}"/>
                    </a:ext>
                  </a:extLst>
                </p:cNvPr>
                <p:cNvSpPr/>
                <p:nvPr/>
              </p:nvSpPr>
              <p:spPr>
                <a:xfrm>
                  <a:off x="23394185" y="12978691"/>
                  <a:ext cx="309591" cy="310015"/>
                </a:xfrm>
                <a:custGeom>
                  <a:avLst/>
                  <a:gdLst>
                    <a:gd name="connsiteX0" fmla="*/ 155412 w 309591"/>
                    <a:gd name="connsiteY0" fmla="*/ 67 h 310015"/>
                    <a:gd name="connsiteX1" fmla="*/ 154779 w 309591"/>
                    <a:gd name="connsiteY1" fmla="*/ 0 h 310015"/>
                    <a:gd name="connsiteX2" fmla="*/ 109277 w 309591"/>
                    <a:gd name="connsiteY2" fmla="*/ 7623 h 310015"/>
                    <a:gd name="connsiteX3" fmla="*/ 8903 w 309591"/>
                    <a:gd name="connsiteY3" fmla="*/ 105256 h 310015"/>
                    <a:gd name="connsiteX4" fmla="*/ 411 w 309591"/>
                    <a:gd name="connsiteY4" fmla="*/ 150951 h 310015"/>
                    <a:gd name="connsiteX5" fmla="*/ 0 w 309591"/>
                    <a:gd name="connsiteY5" fmla="*/ 155002 h 310015"/>
                    <a:gd name="connsiteX6" fmla="*/ 154779 w 309591"/>
                    <a:gd name="connsiteY6" fmla="*/ 310015 h 310015"/>
                    <a:gd name="connsiteX7" fmla="*/ 309591 w 309591"/>
                    <a:gd name="connsiteY7" fmla="*/ 155002 h 310015"/>
                    <a:gd name="connsiteX8" fmla="*/ 155412 w 309591"/>
                    <a:gd name="connsiteY8" fmla="*/ 67 h 310015"/>
                    <a:gd name="connsiteX9" fmla="*/ 154779 w 309591"/>
                    <a:gd name="connsiteY9" fmla="*/ 271810 h 310015"/>
                    <a:gd name="connsiteX10" fmla="*/ 38155 w 309591"/>
                    <a:gd name="connsiteY10" fmla="*/ 155002 h 310015"/>
                    <a:gd name="connsiteX11" fmla="*/ 40634 w 309591"/>
                    <a:gd name="connsiteY11" fmla="*/ 131164 h 310015"/>
                    <a:gd name="connsiteX12" fmla="*/ 134017 w 309591"/>
                    <a:gd name="connsiteY12" fmla="*/ 40309 h 310015"/>
                    <a:gd name="connsiteX13" fmla="*/ 154779 w 309591"/>
                    <a:gd name="connsiteY13" fmla="*/ 38205 h 310015"/>
                    <a:gd name="connsiteX14" fmla="*/ 271435 w 309591"/>
                    <a:gd name="connsiteY14" fmla="*/ 155002 h 310015"/>
                    <a:gd name="connsiteX15" fmla="*/ 154779 w 309591"/>
                    <a:gd name="connsiteY15"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15">
                      <a:moveTo>
                        <a:pt x="155412" y="67"/>
                      </a:moveTo>
                      <a:cubicBezTo>
                        <a:pt x="155201" y="67"/>
                        <a:pt x="155001" y="0"/>
                        <a:pt x="154779" y="0"/>
                      </a:cubicBezTo>
                      <a:cubicBezTo>
                        <a:pt x="138830" y="0"/>
                        <a:pt x="123758" y="3116"/>
                        <a:pt x="109277" y="7623"/>
                      </a:cubicBezTo>
                      <a:cubicBezTo>
                        <a:pt x="62096" y="22280"/>
                        <a:pt x="24829" y="58582"/>
                        <a:pt x="8903" y="105256"/>
                      </a:cubicBezTo>
                      <a:cubicBezTo>
                        <a:pt x="3968" y="119713"/>
                        <a:pt x="833" y="134937"/>
                        <a:pt x="411" y="150951"/>
                      </a:cubicBezTo>
                      <a:cubicBezTo>
                        <a:pt x="367" y="152331"/>
                        <a:pt x="0" y="153611"/>
                        <a:pt x="0" y="155002"/>
                      </a:cubicBezTo>
                      <a:cubicBezTo>
                        <a:pt x="0" y="240471"/>
                        <a:pt x="69409" y="310015"/>
                        <a:pt x="154779" y="310015"/>
                      </a:cubicBezTo>
                      <a:cubicBezTo>
                        <a:pt x="240137" y="310015"/>
                        <a:pt x="309591" y="240471"/>
                        <a:pt x="309591" y="155002"/>
                      </a:cubicBezTo>
                      <a:cubicBezTo>
                        <a:pt x="309591" y="69744"/>
                        <a:pt x="240471" y="423"/>
                        <a:pt x="155412" y="67"/>
                      </a:cubicBezTo>
                      <a:close/>
                      <a:moveTo>
                        <a:pt x="154779" y="271810"/>
                      </a:moveTo>
                      <a:cubicBezTo>
                        <a:pt x="90460" y="271810"/>
                        <a:pt x="38155" y="219416"/>
                        <a:pt x="38155" y="155002"/>
                      </a:cubicBezTo>
                      <a:cubicBezTo>
                        <a:pt x="38155" y="146833"/>
                        <a:pt x="39022" y="138865"/>
                        <a:pt x="40634" y="131164"/>
                      </a:cubicBezTo>
                      <a:cubicBezTo>
                        <a:pt x="50259" y="84868"/>
                        <a:pt x="87370" y="48755"/>
                        <a:pt x="134017" y="40309"/>
                      </a:cubicBezTo>
                      <a:cubicBezTo>
                        <a:pt x="140786" y="39085"/>
                        <a:pt x="147677" y="38205"/>
                        <a:pt x="154779" y="38205"/>
                      </a:cubicBezTo>
                      <a:cubicBezTo>
                        <a:pt x="219087" y="38205"/>
                        <a:pt x="271435" y="90600"/>
                        <a:pt x="271435" y="155002"/>
                      </a:cubicBezTo>
                      <a:cubicBezTo>
                        <a:pt x="271435" y="219416"/>
                        <a:pt x="219087" y="271810"/>
                        <a:pt x="154779" y="271810"/>
                      </a:cubicBezTo>
                      <a:close/>
                    </a:path>
                  </a:pathLst>
                </a:custGeom>
                <a:grpFill/>
                <a:ln w="11100" cap="flat">
                  <a:noFill/>
                  <a:prstDash val="solid"/>
                  <a:miter/>
                </a:ln>
              </p:spPr>
              <p:txBody>
                <a:bodyPr rtlCol="0" anchor="ctr"/>
                <a:lstStyle/>
                <a:p>
                  <a:endParaRPr lang="en-SV">
                    <a:latin typeface="Raleway" pitchFamily="2" charset="0"/>
                  </a:endParaRPr>
                </a:p>
              </p:txBody>
            </p:sp>
          </p:grpSp>
          <p:sp>
            <p:nvSpPr>
              <p:cNvPr id="30" name="Freeform 29">
                <a:extLst>
                  <a:ext uri="{FF2B5EF4-FFF2-40B4-BE49-F238E27FC236}">
                    <a16:creationId xmlns:a16="http://schemas.microsoft.com/office/drawing/2014/main" id="{ADA61CC0-526A-4756-B5E1-BADB4D6EE763}"/>
                  </a:ext>
                </a:extLst>
              </p:cNvPr>
              <p:cNvSpPr/>
              <p:nvPr/>
            </p:nvSpPr>
            <p:spPr>
              <a:xfrm>
                <a:off x="20741338" y="10161453"/>
                <a:ext cx="222320" cy="222598"/>
              </a:xfrm>
              <a:custGeom>
                <a:avLst/>
                <a:gdLst>
                  <a:gd name="connsiteX0" fmla="*/ 191245 w 222320"/>
                  <a:gd name="connsiteY0" fmla="*/ 80194 h 222598"/>
                  <a:gd name="connsiteX1" fmla="*/ 142242 w 222320"/>
                  <a:gd name="connsiteY1" fmla="*/ 80194 h 222598"/>
                  <a:gd name="connsiteX2" fmla="*/ 142242 w 222320"/>
                  <a:gd name="connsiteY2" fmla="*/ 31105 h 222598"/>
                  <a:gd name="connsiteX3" fmla="*/ 111155 w 222320"/>
                  <a:gd name="connsiteY3" fmla="*/ 0 h 222598"/>
                  <a:gd name="connsiteX4" fmla="*/ 80090 w 222320"/>
                  <a:gd name="connsiteY4" fmla="*/ 31105 h 222598"/>
                  <a:gd name="connsiteX5" fmla="*/ 80090 w 222320"/>
                  <a:gd name="connsiteY5" fmla="*/ 80194 h 222598"/>
                  <a:gd name="connsiteX6" fmla="*/ 31065 w 222320"/>
                  <a:gd name="connsiteY6" fmla="*/ 80194 h 222598"/>
                  <a:gd name="connsiteX7" fmla="*/ 0 w 222320"/>
                  <a:gd name="connsiteY7" fmla="*/ 111299 h 222598"/>
                  <a:gd name="connsiteX8" fmla="*/ 31065 w 222320"/>
                  <a:gd name="connsiteY8" fmla="*/ 142404 h 222598"/>
                  <a:gd name="connsiteX9" fmla="*/ 80090 w 222320"/>
                  <a:gd name="connsiteY9" fmla="*/ 142404 h 222598"/>
                  <a:gd name="connsiteX10" fmla="*/ 80090 w 222320"/>
                  <a:gd name="connsiteY10" fmla="*/ 191494 h 222598"/>
                  <a:gd name="connsiteX11" fmla="*/ 111155 w 222320"/>
                  <a:gd name="connsiteY11" fmla="*/ 222599 h 222598"/>
                  <a:gd name="connsiteX12" fmla="*/ 142242 w 222320"/>
                  <a:gd name="connsiteY12" fmla="*/ 191494 h 222598"/>
                  <a:gd name="connsiteX13" fmla="*/ 142242 w 222320"/>
                  <a:gd name="connsiteY13" fmla="*/ 142404 h 222598"/>
                  <a:gd name="connsiteX14" fmla="*/ 191245 w 222320"/>
                  <a:gd name="connsiteY14" fmla="*/ 142404 h 222598"/>
                  <a:gd name="connsiteX15" fmla="*/ 222321 w 222320"/>
                  <a:gd name="connsiteY15" fmla="*/ 111299 h 222598"/>
                  <a:gd name="connsiteX16" fmla="*/ 191245 w 222320"/>
                  <a:gd name="connsiteY16" fmla="*/ 80194 h 22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2320" h="222598">
                    <a:moveTo>
                      <a:pt x="191245" y="80194"/>
                    </a:moveTo>
                    <a:lnTo>
                      <a:pt x="142242" y="80194"/>
                    </a:lnTo>
                    <a:lnTo>
                      <a:pt x="142242" y="31105"/>
                    </a:lnTo>
                    <a:cubicBezTo>
                      <a:pt x="142242" y="14000"/>
                      <a:pt x="128249" y="0"/>
                      <a:pt x="111155" y="0"/>
                    </a:cubicBezTo>
                    <a:cubicBezTo>
                      <a:pt x="94072" y="0"/>
                      <a:pt x="80090" y="14000"/>
                      <a:pt x="80090" y="31105"/>
                    </a:cubicBezTo>
                    <a:lnTo>
                      <a:pt x="80090" y="80194"/>
                    </a:lnTo>
                    <a:lnTo>
                      <a:pt x="31065" y="80194"/>
                    </a:lnTo>
                    <a:cubicBezTo>
                      <a:pt x="13993" y="80194"/>
                      <a:pt x="0" y="94195"/>
                      <a:pt x="0" y="111299"/>
                    </a:cubicBezTo>
                    <a:cubicBezTo>
                      <a:pt x="0" y="128415"/>
                      <a:pt x="13993" y="142404"/>
                      <a:pt x="31065" y="142404"/>
                    </a:cubicBezTo>
                    <a:lnTo>
                      <a:pt x="80090" y="142404"/>
                    </a:lnTo>
                    <a:lnTo>
                      <a:pt x="80090" y="191494"/>
                    </a:lnTo>
                    <a:cubicBezTo>
                      <a:pt x="80090" y="208610"/>
                      <a:pt x="94072" y="222599"/>
                      <a:pt x="111155" y="222599"/>
                    </a:cubicBezTo>
                    <a:cubicBezTo>
                      <a:pt x="128249" y="222599"/>
                      <a:pt x="142242" y="208610"/>
                      <a:pt x="142242" y="191494"/>
                    </a:cubicBezTo>
                    <a:lnTo>
                      <a:pt x="142242" y="142404"/>
                    </a:lnTo>
                    <a:lnTo>
                      <a:pt x="191245" y="142404"/>
                    </a:lnTo>
                    <a:cubicBezTo>
                      <a:pt x="208339" y="142404"/>
                      <a:pt x="222321" y="128415"/>
                      <a:pt x="222321" y="111299"/>
                    </a:cubicBezTo>
                    <a:cubicBezTo>
                      <a:pt x="222321" y="94195"/>
                      <a:pt x="208339" y="80194"/>
                      <a:pt x="191245" y="80194"/>
                    </a:cubicBezTo>
                    <a:close/>
                  </a:path>
                </a:pathLst>
              </a:custGeom>
              <a:grpFill/>
              <a:ln w="11100" cap="flat">
                <a:noFill/>
                <a:prstDash val="solid"/>
                <a:miter/>
              </a:ln>
            </p:spPr>
            <p:txBody>
              <a:bodyPr rtlCol="0" anchor="ctr"/>
              <a:lstStyle/>
              <a:p>
                <a:endParaRPr lang="en-SV">
                  <a:latin typeface="Raleway" pitchFamily="2" charset="0"/>
                </a:endParaRPr>
              </a:p>
            </p:txBody>
          </p:sp>
        </p:grpSp>
        <p:grpSp>
          <p:nvGrpSpPr>
            <p:cNvPr id="31" name="Graphic 46">
              <a:extLst>
                <a:ext uri="{FF2B5EF4-FFF2-40B4-BE49-F238E27FC236}">
                  <a16:creationId xmlns:a16="http://schemas.microsoft.com/office/drawing/2014/main" id="{87383A5F-1475-C914-E179-8C829B043A0D}"/>
                </a:ext>
              </a:extLst>
            </p:cNvPr>
            <p:cNvGrpSpPr/>
            <p:nvPr/>
          </p:nvGrpSpPr>
          <p:grpSpPr>
            <a:xfrm>
              <a:off x="20697691" y="5498535"/>
              <a:ext cx="309635" cy="1758267"/>
              <a:chOff x="20697691" y="5498535"/>
              <a:chExt cx="309635" cy="1758267"/>
            </a:xfrm>
            <a:grpFill/>
          </p:grpSpPr>
          <p:sp>
            <p:nvSpPr>
              <p:cNvPr id="32" name="Freeform 31">
                <a:extLst>
                  <a:ext uri="{FF2B5EF4-FFF2-40B4-BE49-F238E27FC236}">
                    <a16:creationId xmlns:a16="http://schemas.microsoft.com/office/drawing/2014/main" id="{D949E257-128C-1017-EA3D-5DCFBF3DA610}"/>
                  </a:ext>
                </a:extLst>
              </p:cNvPr>
              <p:cNvSpPr/>
              <p:nvPr/>
            </p:nvSpPr>
            <p:spPr>
              <a:xfrm>
                <a:off x="20833431" y="5784181"/>
                <a:ext cx="38154" cy="1472620"/>
              </a:xfrm>
              <a:custGeom>
                <a:avLst/>
                <a:gdLst>
                  <a:gd name="connsiteX0" fmla="*/ 0 w 38154"/>
                  <a:gd name="connsiteY0" fmla="*/ 0 h 1472620"/>
                  <a:gd name="connsiteX1" fmla="*/ 38154 w 38154"/>
                  <a:gd name="connsiteY1" fmla="*/ 0 h 1472620"/>
                  <a:gd name="connsiteX2" fmla="*/ 38154 w 38154"/>
                  <a:gd name="connsiteY2" fmla="*/ 1472621 h 1472620"/>
                  <a:gd name="connsiteX3" fmla="*/ 0 w 38154"/>
                  <a:gd name="connsiteY3" fmla="*/ 1472621 h 1472620"/>
                </a:gdLst>
                <a:ahLst/>
                <a:cxnLst>
                  <a:cxn ang="0">
                    <a:pos x="connsiteX0" y="connsiteY0"/>
                  </a:cxn>
                  <a:cxn ang="0">
                    <a:pos x="connsiteX1" y="connsiteY1"/>
                  </a:cxn>
                  <a:cxn ang="0">
                    <a:pos x="connsiteX2" y="connsiteY2"/>
                  </a:cxn>
                  <a:cxn ang="0">
                    <a:pos x="connsiteX3" y="connsiteY3"/>
                  </a:cxn>
                </a:cxnLst>
                <a:rect l="l" t="t" r="r" b="b"/>
                <a:pathLst>
                  <a:path w="38154" h="1472620">
                    <a:moveTo>
                      <a:pt x="0" y="0"/>
                    </a:moveTo>
                    <a:lnTo>
                      <a:pt x="38154" y="0"/>
                    </a:lnTo>
                    <a:lnTo>
                      <a:pt x="38154" y="1472621"/>
                    </a:lnTo>
                    <a:lnTo>
                      <a:pt x="0" y="1472621"/>
                    </a:lnTo>
                    <a:close/>
                  </a:path>
                </a:pathLst>
              </a:custGeom>
              <a:grpFill/>
              <a:ln w="11100" cap="flat">
                <a:noFill/>
                <a:prstDash val="solid"/>
                <a:miter/>
              </a:ln>
            </p:spPr>
            <p:txBody>
              <a:bodyPr rtlCol="0" anchor="ctr"/>
              <a:lstStyle/>
              <a:p>
                <a:endParaRPr lang="en-SV">
                  <a:latin typeface="Raleway" pitchFamily="2" charset="0"/>
                </a:endParaRPr>
              </a:p>
            </p:txBody>
          </p:sp>
          <p:sp>
            <p:nvSpPr>
              <p:cNvPr id="33" name="Freeform 32">
                <a:extLst>
                  <a:ext uri="{FF2B5EF4-FFF2-40B4-BE49-F238E27FC236}">
                    <a16:creationId xmlns:a16="http://schemas.microsoft.com/office/drawing/2014/main" id="{FB8865CB-23DD-D169-E3DC-9CD45A7A4FE3}"/>
                  </a:ext>
                </a:extLst>
              </p:cNvPr>
              <p:cNvSpPr/>
              <p:nvPr/>
            </p:nvSpPr>
            <p:spPr>
              <a:xfrm>
                <a:off x="20697691" y="5498535"/>
                <a:ext cx="309635" cy="310013"/>
              </a:xfrm>
              <a:custGeom>
                <a:avLst/>
                <a:gdLst>
                  <a:gd name="connsiteX0" fmla="*/ 307702 w 309635"/>
                  <a:gd name="connsiteY0" fmla="*/ 135896 h 310013"/>
                  <a:gd name="connsiteX1" fmla="*/ 154823 w 309635"/>
                  <a:gd name="connsiteY1" fmla="*/ 0 h 310013"/>
                  <a:gd name="connsiteX2" fmla="*/ 1945 w 309635"/>
                  <a:gd name="connsiteY2" fmla="*/ 135896 h 310013"/>
                  <a:gd name="connsiteX3" fmla="*/ 0 w 309635"/>
                  <a:gd name="connsiteY3" fmla="*/ 154998 h 310013"/>
                  <a:gd name="connsiteX4" fmla="*/ 1945 w 309635"/>
                  <a:gd name="connsiteY4" fmla="*/ 174099 h 310013"/>
                  <a:gd name="connsiteX5" fmla="*/ 154823 w 309635"/>
                  <a:gd name="connsiteY5" fmla="*/ 310013 h 310013"/>
                  <a:gd name="connsiteX6" fmla="*/ 307702 w 309635"/>
                  <a:gd name="connsiteY6" fmla="*/ 174099 h 310013"/>
                  <a:gd name="connsiteX7" fmla="*/ 309636 w 309635"/>
                  <a:gd name="connsiteY7" fmla="*/ 154998 h 310013"/>
                  <a:gd name="connsiteX8" fmla="*/ 307702 w 309635"/>
                  <a:gd name="connsiteY8" fmla="*/ 135896 h 310013"/>
                  <a:gd name="connsiteX9" fmla="*/ 154823 w 309635"/>
                  <a:gd name="connsiteY9" fmla="*/ 271810 h 310013"/>
                  <a:gd name="connsiteX10" fmla="*/ 40101 w 309635"/>
                  <a:gd name="connsiteY10" fmla="*/ 174099 h 310013"/>
                  <a:gd name="connsiteX11" fmla="*/ 38156 w 309635"/>
                  <a:gd name="connsiteY11" fmla="*/ 154998 h 310013"/>
                  <a:gd name="connsiteX12" fmla="*/ 40101 w 309635"/>
                  <a:gd name="connsiteY12" fmla="*/ 135896 h 310013"/>
                  <a:gd name="connsiteX13" fmla="*/ 154823 w 309635"/>
                  <a:gd name="connsiteY13" fmla="*/ 38204 h 310013"/>
                  <a:gd name="connsiteX14" fmla="*/ 269546 w 309635"/>
                  <a:gd name="connsiteY14" fmla="*/ 135896 h 310013"/>
                  <a:gd name="connsiteX15" fmla="*/ 271480 w 309635"/>
                  <a:gd name="connsiteY15" fmla="*/ 154998 h 310013"/>
                  <a:gd name="connsiteX16" fmla="*/ 269546 w 309635"/>
                  <a:gd name="connsiteY16" fmla="*/ 174099 h 310013"/>
                  <a:gd name="connsiteX17" fmla="*/ 154823 w 309635"/>
                  <a:gd name="connsiteY17" fmla="*/ 271810 h 31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35" h="310013">
                    <a:moveTo>
                      <a:pt x="307702" y="135896"/>
                    </a:moveTo>
                    <a:cubicBezTo>
                      <a:pt x="298177" y="59507"/>
                      <a:pt x="233647" y="0"/>
                      <a:pt x="154823" y="0"/>
                    </a:cubicBezTo>
                    <a:cubicBezTo>
                      <a:pt x="76000" y="0"/>
                      <a:pt x="11459" y="59507"/>
                      <a:pt x="1945" y="135896"/>
                    </a:cubicBezTo>
                    <a:cubicBezTo>
                      <a:pt x="1145" y="142226"/>
                      <a:pt x="0" y="148457"/>
                      <a:pt x="0" y="154998"/>
                    </a:cubicBezTo>
                    <a:cubicBezTo>
                      <a:pt x="0" y="161538"/>
                      <a:pt x="1145" y="167769"/>
                      <a:pt x="1945" y="174099"/>
                    </a:cubicBezTo>
                    <a:cubicBezTo>
                      <a:pt x="11459" y="250491"/>
                      <a:pt x="76000" y="310013"/>
                      <a:pt x="154823" y="310013"/>
                    </a:cubicBezTo>
                    <a:cubicBezTo>
                      <a:pt x="233647" y="310013"/>
                      <a:pt x="298177" y="250491"/>
                      <a:pt x="307702" y="174099"/>
                    </a:cubicBezTo>
                    <a:cubicBezTo>
                      <a:pt x="308502" y="167769"/>
                      <a:pt x="309636" y="161538"/>
                      <a:pt x="309636" y="154998"/>
                    </a:cubicBezTo>
                    <a:cubicBezTo>
                      <a:pt x="309636" y="148457"/>
                      <a:pt x="308502" y="142226"/>
                      <a:pt x="307702" y="135896"/>
                    </a:cubicBezTo>
                    <a:close/>
                    <a:moveTo>
                      <a:pt x="154823" y="271810"/>
                    </a:moveTo>
                    <a:cubicBezTo>
                      <a:pt x="97029" y="271810"/>
                      <a:pt x="49259" y="229405"/>
                      <a:pt x="40101" y="174099"/>
                    </a:cubicBezTo>
                    <a:cubicBezTo>
                      <a:pt x="39056" y="167848"/>
                      <a:pt x="38156" y="161538"/>
                      <a:pt x="38156" y="154998"/>
                    </a:cubicBezTo>
                    <a:cubicBezTo>
                      <a:pt x="38156" y="148457"/>
                      <a:pt x="39056" y="142147"/>
                      <a:pt x="40101" y="135896"/>
                    </a:cubicBezTo>
                    <a:cubicBezTo>
                      <a:pt x="49259" y="80605"/>
                      <a:pt x="97051" y="38204"/>
                      <a:pt x="154823" y="38204"/>
                    </a:cubicBezTo>
                    <a:cubicBezTo>
                      <a:pt x="212596" y="38204"/>
                      <a:pt x="260377" y="80605"/>
                      <a:pt x="269546" y="135896"/>
                    </a:cubicBezTo>
                    <a:cubicBezTo>
                      <a:pt x="270591" y="142147"/>
                      <a:pt x="271480" y="148457"/>
                      <a:pt x="271480" y="154998"/>
                    </a:cubicBezTo>
                    <a:cubicBezTo>
                      <a:pt x="271480" y="161538"/>
                      <a:pt x="270591" y="167848"/>
                      <a:pt x="269546" y="174099"/>
                    </a:cubicBezTo>
                    <a:cubicBezTo>
                      <a:pt x="260377" y="229405"/>
                      <a:pt x="212607" y="271810"/>
                      <a:pt x="154823" y="271810"/>
                    </a:cubicBezTo>
                    <a:close/>
                  </a:path>
                </a:pathLst>
              </a:custGeom>
              <a:grpFill/>
              <a:ln w="11100" cap="flat">
                <a:noFill/>
                <a:prstDash val="solid"/>
                <a:miter/>
              </a:ln>
            </p:spPr>
            <p:txBody>
              <a:bodyPr rtlCol="0" anchor="ctr"/>
              <a:lstStyle/>
              <a:p>
                <a:endParaRPr lang="en-SV">
                  <a:latin typeface="Raleway" pitchFamily="2" charset="0"/>
                </a:endParaRPr>
              </a:p>
            </p:txBody>
          </p:sp>
        </p:grpSp>
      </p:grpSp>
      <p:grpSp>
        <p:nvGrpSpPr>
          <p:cNvPr id="138" name="Group 137">
            <a:extLst>
              <a:ext uri="{FF2B5EF4-FFF2-40B4-BE49-F238E27FC236}">
                <a16:creationId xmlns:a16="http://schemas.microsoft.com/office/drawing/2014/main" id="{8061DA58-B648-A69E-C821-7350D94D8451}"/>
              </a:ext>
            </a:extLst>
          </p:cNvPr>
          <p:cNvGrpSpPr/>
          <p:nvPr/>
        </p:nvGrpSpPr>
        <p:grpSpPr>
          <a:xfrm>
            <a:off x="537633" y="621756"/>
            <a:ext cx="2097088" cy="2066217"/>
            <a:chOff x="828992" y="959364"/>
            <a:chExt cx="1615804" cy="1592018"/>
          </a:xfrm>
        </p:grpSpPr>
        <p:sp>
          <p:nvSpPr>
            <p:cNvPr id="49" name="Freeform 48">
              <a:extLst>
                <a:ext uri="{FF2B5EF4-FFF2-40B4-BE49-F238E27FC236}">
                  <a16:creationId xmlns:a16="http://schemas.microsoft.com/office/drawing/2014/main" id="{CEB7CE98-55D3-A0D5-D913-63FA7F7FD81F}"/>
                </a:ext>
              </a:extLst>
            </p:cNvPr>
            <p:cNvSpPr/>
            <p:nvPr/>
          </p:nvSpPr>
          <p:spPr>
            <a:xfrm rot="19800000">
              <a:off x="828992" y="959364"/>
              <a:ext cx="1592018" cy="1592018"/>
            </a:xfrm>
            <a:custGeom>
              <a:avLst/>
              <a:gdLst>
                <a:gd name="connsiteX0" fmla="*/ 1592018 w 1592018"/>
                <a:gd name="connsiteY0" fmla="*/ 796009 h 1592018"/>
                <a:gd name="connsiteX1" fmla="*/ 796009 w 1592018"/>
                <a:gd name="connsiteY1" fmla="*/ 1592018 h 1592018"/>
                <a:gd name="connsiteX2" fmla="*/ 0 w 1592018"/>
                <a:gd name="connsiteY2" fmla="*/ 796009 h 1592018"/>
                <a:gd name="connsiteX3" fmla="*/ 796009 w 1592018"/>
                <a:gd name="connsiteY3" fmla="*/ 0 h 1592018"/>
                <a:gd name="connsiteX4" fmla="*/ 1592018 w 1592018"/>
                <a:gd name="connsiteY4" fmla="*/ 796009 h 1592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018" h="1592018">
                  <a:moveTo>
                    <a:pt x="1592018" y="796009"/>
                  </a:moveTo>
                  <a:cubicBezTo>
                    <a:pt x="1592018" y="1235633"/>
                    <a:pt x="1235633" y="1592018"/>
                    <a:pt x="796009" y="1592018"/>
                  </a:cubicBezTo>
                  <a:cubicBezTo>
                    <a:pt x="356385" y="1592018"/>
                    <a:pt x="0" y="1235633"/>
                    <a:pt x="0" y="796009"/>
                  </a:cubicBezTo>
                  <a:cubicBezTo>
                    <a:pt x="0" y="356385"/>
                    <a:pt x="356385" y="0"/>
                    <a:pt x="796009" y="0"/>
                  </a:cubicBezTo>
                  <a:cubicBezTo>
                    <a:pt x="1235633" y="0"/>
                    <a:pt x="1592018" y="356385"/>
                    <a:pt x="1592018" y="796009"/>
                  </a:cubicBezTo>
                  <a:close/>
                </a:path>
              </a:pathLst>
            </a:custGeom>
            <a:solidFill>
              <a:schemeClr val="accent3"/>
            </a:solidFill>
            <a:ln w="2272" cap="flat">
              <a:noFill/>
              <a:prstDash val="solid"/>
              <a:miter/>
            </a:ln>
          </p:spPr>
          <p:txBody>
            <a:bodyPr rtlCol="0" anchor="ctr"/>
            <a:lstStyle/>
            <a:p>
              <a:endParaRPr lang="en-SV">
                <a:latin typeface="Raleway" pitchFamily="2" charset="0"/>
              </a:endParaRPr>
            </a:p>
          </p:txBody>
        </p:sp>
        <p:grpSp>
          <p:nvGrpSpPr>
            <p:cNvPr id="50" name="Graphic 44">
              <a:extLst>
                <a:ext uri="{FF2B5EF4-FFF2-40B4-BE49-F238E27FC236}">
                  <a16:creationId xmlns:a16="http://schemas.microsoft.com/office/drawing/2014/main" id="{F4FC4DE1-3B6D-BC38-B1DA-B2302DE964C5}"/>
                </a:ext>
              </a:extLst>
            </p:cNvPr>
            <p:cNvGrpSpPr/>
            <p:nvPr/>
          </p:nvGrpSpPr>
          <p:grpSpPr>
            <a:xfrm rot="19800000">
              <a:off x="1183901" y="1433431"/>
              <a:ext cx="730158" cy="380544"/>
              <a:chOff x="1259921" y="1413061"/>
              <a:chExt cx="730158" cy="380544"/>
            </a:xfrm>
            <a:solidFill>
              <a:srgbClr val="595959"/>
            </a:solidFill>
          </p:grpSpPr>
          <p:sp>
            <p:nvSpPr>
              <p:cNvPr id="51" name="Freeform 50">
                <a:extLst>
                  <a:ext uri="{FF2B5EF4-FFF2-40B4-BE49-F238E27FC236}">
                    <a16:creationId xmlns:a16="http://schemas.microsoft.com/office/drawing/2014/main" id="{0E681D0A-3BBB-9CF4-139B-5601E0C3418E}"/>
                  </a:ext>
                </a:extLst>
              </p:cNvPr>
              <p:cNvSpPr/>
              <p:nvPr/>
            </p:nvSpPr>
            <p:spPr>
              <a:xfrm>
                <a:off x="1259921" y="1413061"/>
                <a:ext cx="218031" cy="380544"/>
              </a:xfrm>
              <a:custGeom>
                <a:avLst/>
                <a:gdLst>
                  <a:gd name="connsiteX0" fmla="*/ 105997 w 218031"/>
                  <a:gd name="connsiteY0" fmla="*/ 0 h 380544"/>
                  <a:gd name="connsiteX1" fmla="*/ 0 w 218031"/>
                  <a:gd name="connsiteY1" fmla="*/ 129072 h 380544"/>
                  <a:gd name="connsiteX2" fmla="*/ 105997 w 218031"/>
                  <a:gd name="connsiteY2" fmla="*/ 190271 h 380544"/>
                  <a:gd name="connsiteX3" fmla="*/ 0 w 218031"/>
                  <a:gd name="connsiteY3" fmla="*/ 251471 h 380544"/>
                  <a:gd name="connsiteX4" fmla="*/ 105997 w 218031"/>
                  <a:gd name="connsiteY4" fmla="*/ 380545 h 380544"/>
                  <a:gd name="connsiteX5" fmla="*/ 218031 w 218031"/>
                  <a:gd name="connsiteY5" fmla="*/ 190271 h 380544"/>
                  <a:gd name="connsiteX6" fmla="*/ 105997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5997" y="0"/>
                    </a:moveTo>
                    <a:cubicBezTo>
                      <a:pt x="56746" y="0"/>
                      <a:pt x="15010" y="54051"/>
                      <a:pt x="0" y="129072"/>
                    </a:cubicBezTo>
                    <a:lnTo>
                      <a:pt x="105997" y="190271"/>
                    </a:lnTo>
                    <a:lnTo>
                      <a:pt x="0" y="251471"/>
                    </a:lnTo>
                    <a:cubicBezTo>
                      <a:pt x="15010" y="326493"/>
                      <a:pt x="56746" y="380545"/>
                      <a:pt x="105997" y="380545"/>
                    </a:cubicBezTo>
                    <a:cubicBezTo>
                      <a:pt x="167876" y="380545"/>
                      <a:pt x="218031" y="295356"/>
                      <a:pt x="218031" y="190271"/>
                    </a:cubicBezTo>
                    <a:cubicBezTo>
                      <a:pt x="218031" y="85187"/>
                      <a:pt x="167876" y="0"/>
                      <a:pt x="105997"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sp>
            <p:nvSpPr>
              <p:cNvPr id="52" name="Freeform 51">
                <a:extLst>
                  <a:ext uri="{FF2B5EF4-FFF2-40B4-BE49-F238E27FC236}">
                    <a16:creationId xmlns:a16="http://schemas.microsoft.com/office/drawing/2014/main" id="{0A99F6A7-CFD0-3362-2697-5282D63EAA27}"/>
                  </a:ext>
                </a:extLst>
              </p:cNvPr>
              <p:cNvSpPr/>
              <p:nvPr/>
            </p:nvSpPr>
            <p:spPr>
              <a:xfrm>
                <a:off x="1772048" y="1413061"/>
                <a:ext cx="218031" cy="380544"/>
              </a:xfrm>
              <a:custGeom>
                <a:avLst/>
                <a:gdLst>
                  <a:gd name="connsiteX0" fmla="*/ 106003 w 218031"/>
                  <a:gd name="connsiteY0" fmla="*/ 0 h 380544"/>
                  <a:gd name="connsiteX1" fmla="*/ 0 w 218031"/>
                  <a:gd name="connsiteY1" fmla="*/ 129072 h 380544"/>
                  <a:gd name="connsiteX2" fmla="*/ 106003 w 218031"/>
                  <a:gd name="connsiteY2" fmla="*/ 190271 h 380544"/>
                  <a:gd name="connsiteX3" fmla="*/ 0 w 218031"/>
                  <a:gd name="connsiteY3" fmla="*/ 251471 h 380544"/>
                  <a:gd name="connsiteX4" fmla="*/ 106003 w 218031"/>
                  <a:gd name="connsiteY4" fmla="*/ 380545 h 380544"/>
                  <a:gd name="connsiteX5" fmla="*/ 218031 w 218031"/>
                  <a:gd name="connsiteY5" fmla="*/ 190271 h 380544"/>
                  <a:gd name="connsiteX6" fmla="*/ 106003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6003" y="0"/>
                    </a:moveTo>
                    <a:cubicBezTo>
                      <a:pt x="56746" y="0"/>
                      <a:pt x="15017" y="54051"/>
                      <a:pt x="0" y="129072"/>
                    </a:cubicBezTo>
                    <a:lnTo>
                      <a:pt x="106003" y="190271"/>
                    </a:lnTo>
                    <a:lnTo>
                      <a:pt x="0" y="251471"/>
                    </a:lnTo>
                    <a:cubicBezTo>
                      <a:pt x="15017" y="326493"/>
                      <a:pt x="56746" y="380545"/>
                      <a:pt x="106003" y="380545"/>
                    </a:cubicBezTo>
                    <a:cubicBezTo>
                      <a:pt x="167876" y="380545"/>
                      <a:pt x="218031" y="295356"/>
                      <a:pt x="218031" y="190271"/>
                    </a:cubicBezTo>
                    <a:cubicBezTo>
                      <a:pt x="218031" y="85187"/>
                      <a:pt x="167876" y="0"/>
                      <a:pt x="106003"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53" name="Freeform 52">
              <a:extLst>
                <a:ext uri="{FF2B5EF4-FFF2-40B4-BE49-F238E27FC236}">
                  <a16:creationId xmlns:a16="http://schemas.microsoft.com/office/drawing/2014/main" id="{25498466-F58B-DC8C-98A0-E84534F776FD}"/>
                </a:ext>
              </a:extLst>
            </p:cNvPr>
            <p:cNvSpPr/>
            <p:nvPr/>
          </p:nvSpPr>
          <p:spPr>
            <a:xfrm rot="19800000">
              <a:off x="2121206" y="1849790"/>
              <a:ext cx="323590" cy="238418"/>
            </a:xfrm>
            <a:custGeom>
              <a:avLst/>
              <a:gdLst>
                <a:gd name="connsiteX0" fmla="*/ 0 w 323590"/>
                <a:gd name="connsiteY0" fmla="*/ 122654 h 238418"/>
                <a:gd name="connsiteX1" fmla="*/ 130757 w 323590"/>
                <a:gd name="connsiteY1" fmla="*/ 0 h 238418"/>
                <a:gd name="connsiteX2" fmla="*/ 285290 w 323590"/>
                <a:gd name="connsiteY2" fmla="*/ 68350 h 238418"/>
                <a:gd name="connsiteX3" fmla="*/ 273402 w 323590"/>
                <a:gd name="connsiteY3" fmla="*/ 221650 h 238418"/>
                <a:gd name="connsiteX4" fmla="*/ 81723 w 323590"/>
                <a:gd name="connsiteY4" fmla="*/ 206537 h 238418"/>
                <a:gd name="connsiteX5" fmla="*/ 0 w 323590"/>
                <a:gd name="connsiteY5" fmla="*/ 122654 h 23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0" h="238418">
                  <a:moveTo>
                    <a:pt x="0" y="122654"/>
                  </a:moveTo>
                  <a:lnTo>
                    <a:pt x="130757" y="0"/>
                  </a:lnTo>
                  <a:cubicBezTo>
                    <a:pt x="130757" y="0"/>
                    <a:pt x="246656" y="31203"/>
                    <a:pt x="285290" y="68350"/>
                  </a:cubicBezTo>
                  <a:cubicBezTo>
                    <a:pt x="323921" y="105498"/>
                    <a:pt x="352195" y="176527"/>
                    <a:pt x="273402" y="221650"/>
                  </a:cubicBezTo>
                  <a:cubicBezTo>
                    <a:pt x="194608" y="266774"/>
                    <a:pt x="81723" y="206537"/>
                    <a:pt x="81723" y="206537"/>
                  </a:cubicBezTo>
                  <a:cubicBezTo>
                    <a:pt x="81723" y="206537"/>
                    <a:pt x="14117" y="165069"/>
                    <a:pt x="0" y="122654"/>
                  </a:cubicBezTo>
                  <a:close/>
                </a:path>
              </a:pathLst>
            </a:custGeom>
            <a:solidFill>
              <a:schemeClr val="accent2"/>
            </a:solidFill>
            <a:ln w="2272" cap="flat">
              <a:noFill/>
              <a:prstDash val="solid"/>
              <a:miter/>
            </a:ln>
          </p:spPr>
          <p:txBody>
            <a:bodyPr rtlCol="0" anchor="ctr"/>
            <a:lstStyle/>
            <a:p>
              <a:endParaRPr lang="en-SV">
                <a:latin typeface="Raleway" pitchFamily="2" charset="0"/>
              </a:endParaRPr>
            </a:p>
          </p:txBody>
        </p:sp>
        <p:sp>
          <p:nvSpPr>
            <p:cNvPr id="54" name="Freeform 53">
              <a:extLst>
                <a:ext uri="{FF2B5EF4-FFF2-40B4-BE49-F238E27FC236}">
                  <a16:creationId xmlns:a16="http://schemas.microsoft.com/office/drawing/2014/main" id="{AC5E435A-E3FD-5C40-5BF8-E93C1A46BEE8}"/>
                </a:ext>
              </a:extLst>
            </p:cNvPr>
            <p:cNvSpPr/>
            <p:nvPr/>
          </p:nvSpPr>
          <p:spPr>
            <a:xfrm rot="19800000">
              <a:off x="1141193" y="1667985"/>
              <a:ext cx="1277372" cy="707257"/>
            </a:xfrm>
            <a:custGeom>
              <a:avLst/>
              <a:gdLst>
                <a:gd name="connsiteX0" fmla="*/ 1255240 w 1277372"/>
                <a:gd name="connsiteY0" fmla="*/ 509216 h 707257"/>
                <a:gd name="connsiteX1" fmla="*/ 1176084 w 1277372"/>
                <a:gd name="connsiteY1" fmla="*/ 452950 h 707257"/>
                <a:gd name="connsiteX2" fmla="*/ 1091432 w 1277372"/>
                <a:gd name="connsiteY2" fmla="*/ 422037 h 707257"/>
                <a:gd name="connsiteX3" fmla="*/ 1204011 w 1277372"/>
                <a:gd name="connsiteY3" fmla="*/ 94566 h 707257"/>
                <a:gd name="connsiteX4" fmla="*/ 1244271 w 1277372"/>
                <a:gd name="connsiteY4" fmla="*/ 119631 h 707257"/>
                <a:gd name="connsiteX5" fmla="*/ 1267719 w 1277372"/>
                <a:gd name="connsiteY5" fmla="*/ 75842 h 707257"/>
                <a:gd name="connsiteX6" fmla="*/ 1145888 w 1277372"/>
                <a:gd name="connsiteY6" fmla="*/ 0 h 707257"/>
                <a:gd name="connsiteX7" fmla="*/ 1122443 w 1277372"/>
                <a:gd name="connsiteY7" fmla="*/ 43787 h 707257"/>
                <a:gd name="connsiteX8" fmla="*/ 1169143 w 1277372"/>
                <a:gd name="connsiteY8" fmla="*/ 72860 h 707257"/>
                <a:gd name="connsiteX9" fmla="*/ 633859 w 1277372"/>
                <a:gd name="connsiteY9" fmla="*/ 630960 h 707257"/>
                <a:gd name="connsiteX10" fmla="*/ 98575 w 1277372"/>
                <a:gd name="connsiteY10" fmla="*/ 72860 h 707257"/>
                <a:gd name="connsiteX11" fmla="*/ 145276 w 1277372"/>
                <a:gd name="connsiteY11" fmla="*/ 43787 h 707257"/>
                <a:gd name="connsiteX12" fmla="*/ 121830 w 1277372"/>
                <a:gd name="connsiteY12" fmla="*/ 0 h 707257"/>
                <a:gd name="connsiteX13" fmla="*/ 0 w 1277372"/>
                <a:gd name="connsiteY13" fmla="*/ 75842 h 707257"/>
                <a:gd name="connsiteX14" fmla="*/ 23446 w 1277372"/>
                <a:gd name="connsiteY14" fmla="*/ 119631 h 707257"/>
                <a:gd name="connsiteX15" fmla="*/ 63706 w 1277372"/>
                <a:gd name="connsiteY15" fmla="*/ 94566 h 707257"/>
                <a:gd name="connsiteX16" fmla="*/ 633859 w 1277372"/>
                <a:gd name="connsiteY16" fmla="*/ 669601 h 707257"/>
                <a:gd name="connsiteX17" fmla="*/ 922562 w 1277372"/>
                <a:gd name="connsiteY17" fmla="*/ 584985 h 707257"/>
                <a:gd name="connsiteX18" fmla="*/ 926131 w 1277372"/>
                <a:gd name="connsiteY18" fmla="*/ 591264 h 707257"/>
                <a:gd name="connsiteX19" fmla="*/ 1235360 w 1277372"/>
                <a:gd name="connsiteY19" fmla="*/ 668850 h 707257"/>
                <a:gd name="connsiteX20" fmla="*/ 1255240 w 1277372"/>
                <a:gd name="connsiteY20" fmla="*/ 509216 h 707257"/>
                <a:gd name="connsiteX21" fmla="*/ 1218878 w 1277372"/>
                <a:gd name="connsiteY21" fmla="*/ 620202 h 707257"/>
                <a:gd name="connsiteX22" fmla="*/ 1092074 w 1277372"/>
                <a:gd name="connsiteY22" fmla="*/ 657654 h 707257"/>
                <a:gd name="connsiteX23" fmla="*/ 965445 w 1277372"/>
                <a:gd name="connsiteY23" fmla="*/ 570889 h 707257"/>
                <a:gd name="connsiteX24" fmla="*/ 1056540 w 1277372"/>
                <a:gd name="connsiteY24" fmla="*/ 488390 h 707257"/>
                <a:gd name="connsiteX25" fmla="*/ 1069108 w 1277372"/>
                <a:gd name="connsiteY25" fmla="*/ 471101 h 707257"/>
                <a:gd name="connsiteX26" fmla="*/ 1073386 w 1277372"/>
                <a:gd name="connsiteY26" fmla="*/ 464071 h 707257"/>
                <a:gd name="connsiteX27" fmla="*/ 1077509 w 1277372"/>
                <a:gd name="connsiteY27" fmla="*/ 465181 h 707257"/>
                <a:gd name="connsiteX28" fmla="*/ 1116914 w 1277372"/>
                <a:gd name="connsiteY28" fmla="*/ 476855 h 707257"/>
                <a:gd name="connsiteX29" fmla="*/ 1188107 w 1277372"/>
                <a:gd name="connsiteY29" fmla="*/ 510522 h 707257"/>
                <a:gd name="connsiteX30" fmla="*/ 1231305 w 1277372"/>
                <a:gd name="connsiteY30" fmla="*/ 561782 h 707257"/>
                <a:gd name="connsiteX31" fmla="*/ 1218878 w 1277372"/>
                <a:gd name="connsiteY31" fmla="*/ 620202 h 7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7372" h="707257">
                  <a:moveTo>
                    <a:pt x="1255240" y="509216"/>
                  </a:moveTo>
                  <a:cubicBezTo>
                    <a:pt x="1235239" y="483421"/>
                    <a:pt x="1205055" y="466827"/>
                    <a:pt x="1176084" y="452950"/>
                  </a:cubicBezTo>
                  <a:cubicBezTo>
                    <a:pt x="1149334" y="440134"/>
                    <a:pt x="1120553" y="428740"/>
                    <a:pt x="1091432" y="422037"/>
                  </a:cubicBezTo>
                  <a:cubicBezTo>
                    <a:pt x="1155727" y="329464"/>
                    <a:pt x="1196496" y="216847"/>
                    <a:pt x="1204011" y="94566"/>
                  </a:cubicBezTo>
                  <a:lnTo>
                    <a:pt x="1244271" y="119631"/>
                  </a:lnTo>
                  <a:lnTo>
                    <a:pt x="1267719" y="75842"/>
                  </a:lnTo>
                  <a:lnTo>
                    <a:pt x="1145888" y="0"/>
                  </a:lnTo>
                  <a:lnTo>
                    <a:pt x="1122443" y="43787"/>
                  </a:lnTo>
                  <a:lnTo>
                    <a:pt x="1169143" y="72860"/>
                  </a:lnTo>
                  <a:cubicBezTo>
                    <a:pt x="1159596" y="382350"/>
                    <a:pt x="923156" y="630960"/>
                    <a:pt x="633859" y="630960"/>
                  </a:cubicBezTo>
                  <a:cubicBezTo>
                    <a:pt x="344562" y="630960"/>
                    <a:pt x="108122" y="382350"/>
                    <a:pt x="98575" y="72860"/>
                  </a:cubicBezTo>
                  <a:lnTo>
                    <a:pt x="145276" y="43787"/>
                  </a:lnTo>
                  <a:lnTo>
                    <a:pt x="121830" y="0"/>
                  </a:lnTo>
                  <a:lnTo>
                    <a:pt x="0" y="75842"/>
                  </a:lnTo>
                  <a:lnTo>
                    <a:pt x="23446" y="119631"/>
                  </a:lnTo>
                  <a:lnTo>
                    <a:pt x="63706" y="94566"/>
                  </a:lnTo>
                  <a:cubicBezTo>
                    <a:pt x="83414" y="415212"/>
                    <a:pt x="331578" y="669601"/>
                    <a:pt x="633859" y="669601"/>
                  </a:cubicBezTo>
                  <a:cubicBezTo>
                    <a:pt x="739114" y="669601"/>
                    <a:pt x="837790" y="638729"/>
                    <a:pt x="922562" y="584985"/>
                  </a:cubicBezTo>
                  <a:cubicBezTo>
                    <a:pt x="923838" y="587311"/>
                    <a:pt x="925057" y="589433"/>
                    <a:pt x="926131" y="591264"/>
                  </a:cubicBezTo>
                  <a:cubicBezTo>
                    <a:pt x="984201" y="691102"/>
                    <a:pt x="1141970" y="750584"/>
                    <a:pt x="1235360" y="668850"/>
                  </a:cubicBezTo>
                  <a:cubicBezTo>
                    <a:pt x="1280241" y="629570"/>
                    <a:pt x="1292748" y="557595"/>
                    <a:pt x="1255240" y="509216"/>
                  </a:cubicBezTo>
                  <a:close/>
                  <a:moveTo>
                    <a:pt x="1218878" y="620202"/>
                  </a:moveTo>
                  <a:cubicBezTo>
                    <a:pt x="1191582" y="660515"/>
                    <a:pt x="1136161" y="668520"/>
                    <a:pt x="1092074" y="657654"/>
                  </a:cubicBezTo>
                  <a:cubicBezTo>
                    <a:pt x="1044786" y="645998"/>
                    <a:pt x="990921" y="615042"/>
                    <a:pt x="965445" y="570889"/>
                  </a:cubicBezTo>
                  <a:cubicBezTo>
                    <a:pt x="1000373" y="549064"/>
                    <a:pt x="1031563" y="521108"/>
                    <a:pt x="1056540" y="488390"/>
                  </a:cubicBezTo>
                  <a:cubicBezTo>
                    <a:pt x="1060859" y="482732"/>
                    <a:pt x="1065075" y="476969"/>
                    <a:pt x="1069108" y="471101"/>
                  </a:cubicBezTo>
                  <a:cubicBezTo>
                    <a:pt x="1070042" y="469741"/>
                    <a:pt x="1071882" y="466202"/>
                    <a:pt x="1073386" y="464071"/>
                  </a:cubicBezTo>
                  <a:cubicBezTo>
                    <a:pt x="1074157" y="464230"/>
                    <a:pt x="1075551" y="464474"/>
                    <a:pt x="1077509" y="465181"/>
                  </a:cubicBezTo>
                  <a:cubicBezTo>
                    <a:pt x="1090311" y="469802"/>
                    <a:pt x="1104000" y="472334"/>
                    <a:pt x="1116914" y="476855"/>
                  </a:cubicBezTo>
                  <a:cubicBezTo>
                    <a:pt x="1141672" y="485522"/>
                    <a:pt x="1165666" y="496942"/>
                    <a:pt x="1188107" y="510522"/>
                  </a:cubicBezTo>
                  <a:cubicBezTo>
                    <a:pt x="1207989" y="522555"/>
                    <a:pt x="1226433" y="537993"/>
                    <a:pt x="1231305" y="561782"/>
                  </a:cubicBezTo>
                  <a:cubicBezTo>
                    <a:pt x="1235389" y="581735"/>
                    <a:pt x="1230224" y="603445"/>
                    <a:pt x="1218878" y="620202"/>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grpSp>
        <p:nvGrpSpPr>
          <p:cNvPr id="137" name="Group 136">
            <a:extLst>
              <a:ext uri="{FF2B5EF4-FFF2-40B4-BE49-F238E27FC236}">
                <a16:creationId xmlns:a16="http://schemas.microsoft.com/office/drawing/2014/main" id="{60AAF8FF-ACDF-3668-FAA7-4CC8722DBA3D}"/>
              </a:ext>
            </a:extLst>
          </p:cNvPr>
          <p:cNvGrpSpPr/>
          <p:nvPr/>
        </p:nvGrpSpPr>
        <p:grpSpPr>
          <a:xfrm>
            <a:off x="21613488" y="8369286"/>
            <a:ext cx="2264296" cy="3016686"/>
            <a:chOff x="21613488" y="8369286"/>
            <a:chExt cx="2264296" cy="3016686"/>
          </a:xfrm>
        </p:grpSpPr>
        <p:sp>
          <p:nvSpPr>
            <p:cNvPr id="135" name="Freeform: Shape 134">
              <a:extLst>
                <a:ext uri="{FF2B5EF4-FFF2-40B4-BE49-F238E27FC236}">
                  <a16:creationId xmlns:a16="http://schemas.microsoft.com/office/drawing/2014/main" id="{30426148-EE44-1448-216D-9B232BB35604}"/>
                </a:ext>
              </a:extLst>
            </p:cNvPr>
            <p:cNvSpPr/>
            <p:nvPr/>
          </p:nvSpPr>
          <p:spPr>
            <a:xfrm rot="17436325">
              <a:off x="21759564" y="8237339"/>
              <a:ext cx="1621243" cy="1885138"/>
            </a:xfrm>
            <a:custGeom>
              <a:avLst/>
              <a:gdLst>
                <a:gd name="connsiteX0" fmla="*/ 406627 w 1621243"/>
                <a:gd name="connsiteY0" fmla="*/ 514344 h 1885138"/>
                <a:gd name="connsiteX1" fmla="*/ 383374 w 1621243"/>
                <a:gd name="connsiteY1" fmla="*/ 628691 h 1885138"/>
                <a:gd name="connsiteX2" fmla="*/ 383373 w 1621243"/>
                <a:gd name="connsiteY2" fmla="*/ 628691 h 1885138"/>
                <a:gd name="connsiteX3" fmla="*/ 234129 w 1621243"/>
                <a:gd name="connsiteY3" fmla="*/ 628784 h 1885138"/>
                <a:gd name="connsiteX4" fmla="*/ 30863 w 1621243"/>
                <a:gd name="connsiteY4" fmla="*/ 425518 h 1885138"/>
                <a:gd name="connsiteX5" fmla="*/ 30956 w 1621243"/>
                <a:gd name="connsiteY5" fmla="*/ 276274 h 1885138"/>
                <a:gd name="connsiteX6" fmla="*/ 30957 w 1621243"/>
                <a:gd name="connsiteY6" fmla="*/ 276273 h 1885138"/>
                <a:gd name="connsiteX7" fmla="*/ 180200 w 1621243"/>
                <a:gd name="connsiteY7" fmla="*/ 276182 h 1885138"/>
                <a:gd name="connsiteX8" fmla="*/ 383466 w 1621243"/>
                <a:gd name="connsiteY8" fmla="*/ 479447 h 1885138"/>
                <a:gd name="connsiteX9" fmla="*/ 406627 w 1621243"/>
                <a:gd name="connsiteY9" fmla="*/ 514344 h 1885138"/>
                <a:gd name="connsiteX10" fmla="*/ 794725 w 1621243"/>
                <a:gd name="connsiteY10" fmla="*/ 1451158 h 1885138"/>
                <a:gd name="connsiteX11" fmla="*/ 803024 w 1621243"/>
                <a:gd name="connsiteY11" fmla="*/ 1492210 h 1885138"/>
                <a:gd name="connsiteX12" fmla="*/ 803023 w 1621243"/>
                <a:gd name="connsiteY12" fmla="*/ 1779672 h 1885138"/>
                <a:gd name="connsiteX13" fmla="*/ 697426 w 1621243"/>
                <a:gd name="connsiteY13" fmla="*/ 1885138 h 1885138"/>
                <a:gd name="connsiteX14" fmla="*/ 697425 w 1621243"/>
                <a:gd name="connsiteY14" fmla="*/ 1885138 h 1885138"/>
                <a:gd name="connsiteX15" fmla="*/ 591828 w 1621243"/>
                <a:gd name="connsiteY15" fmla="*/ 1779672 h 1885138"/>
                <a:gd name="connsiteX16" fmla="*/ 591829 w 1621243"/>
                <a:gd name="connsiteY16" fmla="*/ 1492210 h 1885138"/>
                <a:gd name="connsiteX17" fmla="*/ 697425 w 1621243"/>
                <a:gd name="connsiteY17" fmla="*/ 1386744 h 1885138"/>
                <a:gd name="connsiteX18" fmla="*/ 697427 w 1621243"/>
                <a:gd name="connsiteY18" fmla="*/ 1386745 h 1885138"/>
                <a:gd name="connsiteX19" fmla="*/ 794725 w 1621243"/>
                <a:gd name="connsiteY19" fmla="*/ 1451158 h 1885138"/>
                <a:gd name="connsiteX20" fmla="*/ 795296 w 1621243"/>
                <a:gd name="connsiteY20" fmla="*/ 64414 h 1885138"/>
                <a:gd name="connsiteX21" fmla="*/ 803594 w 1621243"/>
                <a:gd name="connsiteY21" fmla="*/ 105466 h 1885138"/>
                <a:gd name="connsiteX22" fmla="*/ 803595 w 1621243"/>
                <a:gd name="connsiteY22" fmla="*/ 392928 h 1885138"/>
                <a:gd name="connsiteX23" fmla="*/ 697998 w 1621243"/>
                <a:gd name="connsiteY23" fmla="*/ 498393 h 1885138"/>
                <a:gd name="connsiteX24" fmla="*/ 697997 w 1621243"/>
                <a:gd name="connsiteY24" fmla="*/ 498394 h 1885138"/>
                <a:gd name="connsiteX25" fmla="*/ 592400 w 1621243"/>
                <a:gd name="connsiteY25" fmla="*/ 392928 h 1885138"/>
                <a:gd name="connsiteX26" fmla="*/ 592400 w 1621243"/>
                <a:gd name="connsiteY26" fmla="*/ 105468 h 1885138"/>
                <a:gd name="connsiteX27" fmla="*/ 697997 w 1621243"/>
                <a:gd name="connsiteY27" fmla="*/ 0 h 1885138"/>
                <a:gd name="connsiteX28" fmla="*/ 697999 w 1621243"/>
                <a:gd name="connsiteY28" fmla="*/ 1 h 1885138"/>
                <a:gd name="connsiteX29" fmla="*/ 795296 w 1621243"/>
                <a:gd name="connsiteY29" fmla="*/ 64414 h 1885138"/>
                <a:gd name="connsiteX30" fmla="*/ 1387721 w 1621243"/>
                <a:gd name="connsiteY30" fmla="*/ 1494512 h 1885138"/>
                <a:gd name="connsiteX31" fmla="*/ 1364468 w 1621243"/>
                <a:gd name="connsiteY31" fmla="*/ 1608861 h 1885138"/>
                <a:gd name="connsiteX32" fmla="*/ 1364467 w 1621243"/>
                <a:gd name="connsiteY32" fmla="*/ 1608861 h 1885138"/>
                <a:gd name="connsiteX33" fmla="*/ 1215223 w 1621243"/>
                <a:gd name="connsiteY33" fmla="*/ 1608953 h 1885138"/>
                <a:gd name="connsiteX34" fmla="*/ 1011957 w 1621243"/>
                <a:gd name="connsiteY34" fmla="*/ 1405689 h 1885138"/>
                <a:gd name="connsiteX35" fmla="*/ 1012051 w 1621243"/>
                <a:gd name="connsiteY35" fmla="*/ 1256444 h 1885138"/>
                <a:gd name="connsiteX36" fmla="*/ 1012052 w 1621243"/>
                <a:gd name="connsiteY36" fmla="*/ 1256444 h 1885138"/>
                <a:gd name="connsiteX37" fmla="*/ 1161295 w 1621243"/>
                <a:gd name="connsiteY37" fmla="*/ 1256351 h 1885138"/>
                <a:gd name="connsiteX38" fmla="*/ 1364561 w 1621243"/>
                <a:gd name="connsiteY38" fmla="*/ 1459617 h 1885138"/>
                <a:gd name="connsiteX39" fmla="*/ 1387721 w 1621243"/>
                <a:gd name="connsiteY39" fmla="*/ 1494512 h 1885138"/>
                <a:gd name="connsiteX40" fmla="*/ 1388072 w 1621243"/>
                <a:gd name="connsiteY40" fmla="*/ 310794 h 1885138"/>
                <a:gd name="connsiteX41" fmla="*/ 1364961 w 1621243"/>
                <a:gd name="connsiteY41" fmla="*/ 425115 h 1885138"/>
                <a:gd name="connsiteX42" fmla="*/ 1161695 w 1621243"/>
                <a:gd name="connsiteY42" fmla="*/ 628380 h 1885138"/>
                <a:gd name="connsiteX43" fmla="*/ 1012451 w 1621243"/>
                <a:gd name="connsiteY43" fmla="*/ 628288 h 1885138"/>
                <a:gd name="connsiteX44" fmla="*/ 1012450 w 1621243"/>
                <a:gd name="connsiteY44" fmla="*/ 628286 h 1885138"/>
                <a:gd name="connsiteX45" fmla="*/ 1012358 w 1621243"/>
                <a:gd name="connsiteY45" fmla="*/ 479042 h 1885138"/>
                <a:gd name="connsiteX46" fmla="*/ 1215623 w 1621243"/>
                <a:gd name="connsiteY46" fmla="*/ 275776 h 1885138"/>
                <a:gd name="connsiteX47" fmla="*/ 1364868 w 1621243"/>
                <a:gd name="connsiteY47" fmla="*/ 275870 h 1885138"/>
                <a:gd name="connsiteX48" fmla="*/ 1388072 w 1621243"/>
                <a:gd name="connsiteY48" fmla="*/ 310794 h 1885138"/>
                <a:gd name="connsiteX49" fmla="*/ 1612778 w 1621243"/>
                <a:gd name="connsiteY49" fmla="*/ 900304 h 1885138"/>
                <a:gd name="connsiteX50" fmla="*/ 1621243 w 1621243"/>
                <a:gd name="connsiteY50" fmla="*/ 942285 h 1885138"/>
                <a:gd name="connsiteX51" fmla="*/ 1513529 w 1621243"/>
                <a:gd name="connsiteY51" fmla="*/ 1050132 h 1885138"/>
                <a:gd name="connsiteX52" fmla="*/ 1240966 w 1621243"/>
                <a:gd name="connsiteY52" fmla="*/ 1050133 h 1885138"/>
                <a:gd name="connsiteX53" fmla="*/ 1133253 w 1621243"/>
                <a:gd name="connsiteY53" fmla="*/ 942286 h 1885138"/>
                <a:gd name="connsiteX54" fmla="*/ 1240966 w 1621243"/>
                <a:gd name="connsiteY54" fmla="*/ 834436 h 1885138"/>
                <a:gd name="connsiteX55" fmla="*/ 1513529 w 1621243"/>
                <a:gd name="connsiteY55" fmla="*/ 834435 h 1885138"/>
                <a:gd name="connsiteX56" fmla="*/ 1612778 w 1621243"/>
                <a:gd name="connsiteY56" fmla="*/ 900304 h 188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621243" h="1885138">
                  <a:moveTo>
                    <a:pt x="406627" y="514344"/>
                  </a:moveTo>
                  <a:cubicBezTo>
                    <a:pt x="422057" y="552445"/>
                    <a:pt x="414302" y="597764"/>
                    <a:pt x="383374" y="628691"/>
                  </a:cubicBezTo>
                  <a:lnTo>
                    <a:pt x="383373" y="628691"/>
                  </a:lnTo>
                  <a:cubicBezTo>
                    <a:pt x="342135" y="669930"/>
                    <a:pt x="275315" y="669971"/>
                    <a:pt x="234129" y="628784"/>
                  </a:cubicBezTo>
                  <a:lnTo>
                    <a:pt x="30863" y="425518"/>
                  </a:lnTo>
                  <a:cubicBezTo>
                    <a:pt x="-10324" y="384332"/>
                    <a:pt x="-10283" y="317513"/>
                    <a:pt x="30956" y="276274"/>
                  </a:cubicBezTo>
                  <a:lnTo>
                    <a:pt x="30957" y="276273"/>
                  </a:lnTo>
                  <a:cubicBezTo>
                    <a:pt x="72195" y="235037"/>
                    <a:pt x="139013" y="234994"/>
                    <a:pt x="180200" y="276182"/>
                  </a:cubicBezTo>
                  <a:lnTo>
                    <a:pt x="383466" y="479447"/>
                  </a:lnTo>
                  <a:cubicBezTo>
                    <a:pt x="393763" y="489744"/>
                    <a:pt x="401483" y="501642"/>
                    <a:pt x="406627" y="514344"/>
                  </a:cubicBezTo>
                  <a:close/>
                  <a:moveTo>
                    <a:pt x="794725" y="1451158"/>
                  </a:moveTo>
                  <a:cubicBezTo>
                    <a:pt x="800069" y="1463777"/>
                    <a:pt x="803024" y="1477648"/>
                    <a:pt x="803024" y="1492210"/>
                  </a:cubicBezTo>
                  <a:lnTo>
                    <a:pt x="803023" y="1779672"/>
                  </a:lnTo>
                  <a:cubicBezTo>
                    <a:pt x="803023" y="1837918"/>
                    <a:pt x="755745" y="1885138"/>
                    <a:pt x="697426" y="1885138"/>
                  </a:cubicBezTo>
                  <a:lnTo>
                    <a:pt x="697425" y="1885138"/>
                  </a:lnTo>
                  <a:cubicBezTo>
                    <a:pt x="639106" y="1885139"/>
                    <a:pt x="591828" y="1837918"/>
                    <a:pt x="591828" y="1779672"/>
                  </a:cubicBezTo>
                  <a:lnTo>
                    <a:pt x="591829" y="1492210"/>
                  </a:lnTo>
                  <a:cubicBezTo>
                    <a:pt x="591829" y="1433963"/>
                    <a:pt x="639106" y="1386744"/>
                    <a:pt x="697425" y="1386744"/>
                  </a:cubicBezTo>
                  <a:lnTo>
                    <a:pt x="697427" y="1386745"/>
                  </a:lnTo>
                  <a:cubicBezTo>
                    <a:pt x="741167" y="1386746"/>
                    <a:pt x="778696" y="1413306"/>
                    <a:pt x="794725" y="1451158"/>
                  </a:cubicBezTo>
                  <a:close/>
                  <a:moveTo>
                    <a:pt x="795296" y="64414"/>
                  </a:moveTo>
                  <a:cubicBezTo>
                    <a:pt x="800640" y="77033"/>
                    <a:pt x="803594" y="90904"/>
                    <a:pt x="803594" y="105466"/>
                  </a:cubicBezTo>
                  <a:lnTo>
                    <a:pt x="803595" y="392928"/>
                  </a:lnTo>
                  <a:cubicBezTo>
                    <a:pt x="803594" y="451174"/>
                    <a:pt x="756317" y="498393"/>
                    <a:pt x="697998" y="498393"/>
                  </a:cubicBezTo>
                  <a:lnTo>
                    <a:pt x="697997" y="498394"/>
                  </a:lnTo>
                  <a:cubicBezTo>
                    <a:pt x="639677" y="498394"/>
                    <a:pt x="592399" y="451174"/>
                    <a:pt x="592400" y="392928"/>
                  </a:cubicBezTo>
                  <a:lnTo>
                    <a:pt x="592400" y="105468"/>
                  </a:lnTo>
                  <a:cubicBezTo>
                    <a:pt x="592399" y="47219"/>
                    <a:pt x="639677" y="0"/>
                    <a:pt x="697997" y="0"/>
                  </a:cubicBezTo>
                  <a:lnTo>
                    <a:pt x="697999" y="1"/>
                  </a:lnTo>
                  <a:cubicBezTo>
                    <a:pt x="741738" y="2"/>
                    <a:pt x="779266" y="26562"/>
                    <a:pt x="795296" y="64414"/>
                  </a:cubicBezTo>
                  <a:close/>
                  <a:moveTo>
                    <a:pt x="1387721" y="1494512"/>
                  </a:moveTo>
                  <a:cubicBezTo>
                    <a:pt x="1403151" y="1532614"/>
                    <a:pt x="1395396" y="1577932"/>
                    <a:pt x="1364468" y="1608861"/>
                  </a:cubicBezTo>
                  <a:lnTo>
                    <a:pt x="1364467" y="1608861"/>
                  </a:lnTo>
                  <a:cubicBezTo>
                    <a:pt x="1323229" y="1650099"/>
                    <a:pt x="1256410" y="1650141"/>
                    <a:pt x="1215223" y="1608953"/>
                  </a:cubicBezTo>
                  <a:lnTo>
                    <a:pt x="1011957" y="1405689"/>
                  </a:lnTo>
                  <a:cubicBezTo>
                    <a:pt x="970770" y="1364501"/>
                    <a:pt x="970811" y="1297682"/>
                    <a:pt x="1012051" y="1256444"/>
                  </a:cubicBezTo>
                  <a:lnTo>
                    <a:pt x="1012052" y="1256444"/>
                  </a:lnTo>
                  <a:cubicBezTo>
                    <a:pt x="1053289" y="1215205"/>
                    <a:pt x="1120107" y="1215163"/>
                    <a:pt x="1161295" y="1256351"/>
                  </a:cubicBezTo>
                  <a:lnTo>
                    <a:pt x="1364561" y="1459617"/>
                  </a:lnTo>
                  <a:cubicBezTo>
                    <a:pt x="1374857" y="1469914"/>
                    <a:pt x="1382578" y="1481812"/>
                    <a:pt x="1387721" y="1494512"/>
                  </a:cubicBezTo>
                  <a:close/>
                  <a:moveTo>
                    <a:pt x="1388072" y="310794"/>
                  </a:moveTo>
                  <a:cubicBezTo>
                    <a:pt x="1403550" y="348916"/>
                    <a:pt x="1395851" y="394224"/>
                    <a:pt x="1364961" y="425115"/>
                  </a:cubicBezTo>
                  <a:lnTo>
                    <a:pt x="1161695" y="628380"/>
                  </a:lnTo>
                  <a:cubicBezTo>
                    <a:pt x="1120508" y="669566"/>
                    <a:pt x="1053689" y="669525"/>
                    <a:pt x="1012451" y="628288"/>
                  </a:cubicBezTo>
                  <a:lnTo>
                    <a:pt x="1012450" y="628286"/>
                  </a:lnTo>
                  <a:cubicBezTo>
                    <a:pt x="971212" y="587047"/>
                    <a:pt x="971171" y="520228"/>
                    <a:pt x="1012358" y="479042"/>
                  </a:cubicBezTo>
                  <a:lnTo>
                    <a:pt x="1215623" y="275776"/>
                  </a:lnTo>
                  <a:cubicBezTo>
                    <a:pt x="1256811" y="234590"/>
                    <a:pt x="1323630" y="234631"/>
                    <a:pt x="1364868" y="275870"/>
                  </a:cubicBezTo>
                  <a:cubicBezTo>
                    <a:pt x="1375178" y="286179"/>
                    <a:pt x="1382912" y="298087"/>
                    <a:pt x="1388072" y="310794"/>
                  </a:cubicBezTo>
                  <a:close/>
                  <a:moveTo>
                    <a:pt x="1612778" y="900304"/>
                  </a:moveTo>
                  <a:cubicBezTo>
                    <a:pt x="1618229" y="913208"/>
                    <a:pt x="1621243" y="927395"/>
                    <a:pt x="1621243" y="942285"/>
                  </a:cubicBezTo>
                  <a:cubicBezTo>
                    <a:pt x="1621243" y="1001847"/>
                    <a:pt x="1573017" y="1050133"/>
                    <a:pt x="1513529" y="1050132"/>
                  </a:cubicBezTo>
                  <a:lnTo>
                    <a:pt x="1240966" y="1050133"/>
                  </a:lnTo>
                  <a:cubicBezTo>
                    <a:pt x="1181477" y="1050133"/>
                    <a:pt x="1133252" y="1001848"/>
                    <a:pt x="1133253" y="942286"/>
                  </a:cubicBezTo>
                  <a:cubicBezTo>
                    <a:pt x="1133252" y="882721"/>
                    <a:pt x="1181477" y="834436"/>
                    <a:pt x="1240966" y="834436"/>
                  </a:cubicBezTo>
                  <a:lnTo>
                    <a:pt x="1513529" y="834435"/>
                  </a:lnTo>
                  <a:cubicBezTo>
                    <a:pt x="1558145" y="834436"/>
                    <a:pt x="1596426" y="861597"/>
                    <a:pt x="1612778" y="900304"/>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sp>
          <p:nvSpPr>
            <p:cNvPr id="44" name="Freeform 43">
              <a:extLst>
                <a:ext uri="{FF2B5EF4-FFF2-40B4-BE49-F238E27FC236}">
                  <a16:creationId xmlns:a16="http://schemas.microsoft.com/office/drawing/2014/main" id="{87962FC9-FC6A-8978-1723-023D642C58C3}"/>
                </a:ext>
              </a:extLst>
            </p:cNvPr>
            <p:cNvSpPr/>
            <p:nvPr/>
          </p:nvSpPr>
          <p:spPr>
            <a:xfrm>
              <a:off x="21669928" y="9124855"/>
              <a:ext cx="2151384" cy="2204528"/>
            </a:xfrm>
            <a:custGeom>
              <a:avLst/>
              <a:gdLst>
                <a:gd name="connsiteX0" fmla="*/ 1983119 w 2151384"/>
                <a:gd name="connsiteY0" fmla="*/ 972981 h 2204528"/>
                <a:gd name="connsiteX1" fmla="*/ 1814779 w 2151384"/>
                <a:gd name="connsiteY1" fmla="*/ 923110 h 2204528"/>
                <a:gd name="connsiteX2" fmla="*/ 1663579 w 2151384"/>
                <a:gd name="connsiteY2" fmla="*/ 829617 h 2204528"/>
                <a:gd name="connsiteX3" fmla="*/ 1634188 w 2151384"/>
                <a:gd name="connsiteY3" fmla="*/ 826573 h 2204528"/>
                <a:gd name="connsiteX4" fmla="*/ 1476059 w 2151384"/>
                <a:gd name="connsiteY4" fmla="*/ 845564 h 2204528"/>
                <a:gd name="connsiteX5" fmla="*/ 1468829 w 2151384"/>
                <a:gd name="connsiteY5" fmla="*/ 845369 h 2204528"/>
                <a:gd name="connsiteX6" fmla="*/ 1287767 w 2151384"/>
                <a:gd name="connsiteY6" fmla="*/ 816378 h 2204528"/>
                <a:gd name="connsiteX7" fmla="*/ 1259453 w 2151384"/>
                <a:gd name="connsiteY7" fmla="*/ 818769 h 2204528"/>
                <a:gd name="connsiteX8" fmla="*/ 1046299 w 2151384"/>
                <a:gd name="connsiteY8" fmla="*/ 932128 h 2204528"/>
                <a:gd name="connsiteX9" fmla="*/ 1046299 w 2151384"/>
                <a:gd name="connsiteY9" fmla="*/ 190986 h 2204528"/>
                <a:gd name="connsiteX10" fmla="*/ 859830 w 2151384"/>
                <a:gd name="connsiteY10" fmla="*/ 0 h 2204528"/>
                <a:gd name="connsiteX11" fmla="*/ 674795 w 2151384"/>
                <a:gd name="connsiteY11" fmla="*/ 179751 h 2204528"/>
                <a:gd name="connsiteX12" fmla="*/ 674795 w 2151384"/>
                <a:gd name="connsiteY12" fmla="*/ 1500385 h 2204528"/>
                <a:gd name="connsiteX13" fmla="*/ 302682 w 2151384"/>
                <a:gd name="connsiteY13" fmla="*/ 1172272 h 2204528"/>
                <a:gd name="connsiteX14" fmla="*/ 303207 w 2151384"/>
                <a:gd name="connsiteY14" fmla="*/ 1172658 h 2204528"/>
                <a:gd name="connsiteX15" fmla="*/ 135917 w 2151384"/>
                <a:gd name="connsiteY15" fmla="*/ 1085266 h 2204528"/>
                <a:gd name="connsiteX16" fmla="*/ 41288 w 2151384"/>
                <a:gd name="connsiteY16" fmla="*/ 1122434 h 2204528"/>
                <a:gd name="connsiteX17" fmla="*/ 41288 w 2151384"/>
                <a:gd name="connsiteY17" fmla="*/ 1375400 h 2204528"/>
                <a:gd name="connsiteX18" fmla="*/ 821029 w 2151384"/>
                <a:gd name="connsiteY18" fmla="*/ 2204529 h 2204528"/>
                <a:gd name="connsiteX19" fmla="*/ 1657782 w 2151384"/>
                <a:gd name="connsiteY19" fmla="*/ 2204529 h 2204528"/>
                <a:gd name="connsiteX20" fmla="*/ 2140527 w 2151384"/>
                <a:gd name="connsiteY20" fmla="*/ 1286586 h 2204528"/>
                <a:gd name="connsiteX21" fmla="*/ 1983119 w 2151384"/>
                <a:gd name="connsiteY21" fmla="*/ 972981 h 220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1384" h="2204528">
                  <a:moveTo>
                    <a:pt x="1983119" y="972981"/>
                  </a:moveTo>
                  <a:cubicBezTo>
                    <a:pt x="1954199" y="954953"/>
                    <a:pt x="1846214" y="938662"/>
                    <a:pt x="1814779" y="923110"/>
                  </a:cubicBezTo>
                  <a:cubicBezTo>
                    <a:pt x="1766238" y="899083"/>
                    <a:pt x="1715266" y="842299"/>
                    <a:pt x="1663579" y="829617"/>
                  </a:cubicBezTo>
                  <a:cubicBezTo>
                    <a:pt x="1654776" y="827460"/>
                    <a:pt x="1644870" y="826573"/>
                    <a:pt x="1634188" y="826573"/>
                  </a:cubicBezTo>
                  <a:cubicBezTo>
                    <a:pt x="1584764" y="826568"/>
                    <a:pt x="1519248" y="845564"/>
                    <a:pt x="1476059" y="845564"/>
                  </a:cubicBezTo>
                  <a:cubicBezTo>
                    <a:pt x="1473578" y="845564"/>
                    <a:pt x="1471174" y="845505"/>
                    <a:pt x="1468829" y="845369"/>
                  </a:cubicBezTo>
                  <a:cubicBezTo>
                    <a:pt x="1406018" y="841777"/>
                    <a:pt x="1344619" y="816378"/>
                    <a:pt x="1287767" y="816378"/>
                  </a:cubicBezTo>
                  <a:cubicBezTo>
                    <a:pt x="1278192" y="816378"/>
                    <a:pt x="1268756" y="817100"/>
                    <a:pt x="1259453" y="818769"/>
                  </a:cubicBezTo>
                  <a:cubicBezTo>
                    <a:pt x="1143661" y="839531"/>
                    <a:pt x="1088963" y="881883"/>
                    <a:pt x="1046299" y="932128"/>
                  </a:cubicBezTo>
                  <a:lnTo>
                    <a:pt x="1046299" y="190986"/>
                  </a:lnTo>
                  <a:cubicBezTo>
                    <a:pt x="1046299" y="190986"/>
                    <a:pt x="1049971" y="0"/>
                    <a:pt x="859830" y="0"/>
                  </a:cubicBezTo>
                  <a:cubicBezTo>
                    <a:pt x="669689" y="0"/>
                    <a:pt x="674795" y="179751"/>
                    <a:pt x="674795" y="179751"/>
                  </a:cubicBezTo>
                  <a:lnTo>
                    <a:pt x="674795" y="1500385"/>
                  </a:lnTo>
                  <a:cubicBezTo>
                    <a:pt x="674795" y="1500385"/>
                    <a:pt x="301496" y="1172272"/>
                    <a:pt x="302682" y="1172272"/>
                  </a:cubicBezTo>
                  <a:cubicBezTo>
                    <a:pt x="302710" y="1172272"/>
                    <a:pt x="302876" y="1172399"/>
                    <a:pt x="303207" y="1172658"/>
                  </a:cubicBezTo>
                  <a:cubicBezTo>
                    <a:pt x="241473" y="1120978"/>
                    <a:pt x="189730" y="1085266"/>
                    <a:pt x="135917" y="1085266"/>
                  </a:cubicBezTo>
                  <a:cubicBezTo>
                    <a:pt x="105726" y="1085266"/>
                    <a:pt x="74901" y="1096492"/>
                    <a:pt x="41288" y="1122434"/>
                  </a:cubicBezTo>
                  <a:cubicBezTo>
                    <a:pt x="-20666" y="1197377"/>
                    <a:pt x="-6399" y="1253766"/>
                    <a:pt x="41288" y="1375400"/>
                  </a:cubicBezTo>
                  <a:cubicBezTo>
                    <a:pt x="69933" y="1433700"/>
                    <a:pt x="491609" y="1874709"/>
                    <a:pt x="821029" y="2204529"/>
                  </a:cubicBezTo>
                  <a:lnTo>
                    <a:pt x="1657782" y="2204529"/>
                  </a:lnTo>
                  <a:cubicBezTo>
                    <a:pt x="1657782" y="2204529"/>
                    <a:pt x="2237088" y="2027724"/>
                    <a:pt x="2140527" y="1286586"/>
                  </a:cubicBezTo>
                  <a:cubicBezTo>
                    <a:pt x="2096401" y="1127028"/>
                    <a:pt x="2088288" y="1038511"/>
                    <a:pt x="1983119" y="972981"/>
                  </a:cubicBezTo>
                  <a:close/>
                </a:path>
              </a:pathLst>
            </a:custGeom>
            <a:solidFill>
              <a:schemeClr val="bg1"/>
            </a:solidFill>
            <a:ln w="4227" cap="flat">
              <a:noFill/>
              <a:prstDash val="solid"/>
              <a:miter/>
            </a:ln>
          </p:spPr>
          <p:txBody>
            <a:bodyPr rtlCol="0" anchor="ctr"/>
            <a:lstStyle/>
            <a:p>
              <a:endParaRPr lang="en-US">
                <a:latin typeface="Raleway" pitchFamily="2" charset="0"/>
              </a:endParaRPr>
            </a:p>
          </p:txBody>
        </p:sp>
        <p:sp>
          <p:nvSpPr>
            <p:cNvPr id="45" name="Freeform 44">
              <a:extLst>
                <a:ext uri="{FF2B5EF4-FFF2-40B4-BE49-F238E27FC236}">
                  <a16:creationId xmlns:a16="http://schemas.microsoft.com/office/drawing/2014/main" id="{E607130B-3BFA-DC84-498F-F0245EAD0D23}"/>
                </a:ext>
              </a:extLst>
            </p:cNvPr>
            <p:cNvSpPr/>
            <p:nvPr/>
          </p:nvSpPr>
          <p:spPr>
            <a:xfrm>
              <a:off x="21613488" y="9068267"/>
              <a:ext cx="2264296" cy="2317705"/>
            </a:xfrm>
            <a:custGeom>
              <a:avLst/>
              <a:gdLst>
                <a:gd name="connsiteX0" fmla="*/ 2253019 w 2264296"/>
                <a:gd name="connsiteY0" fmla="*/ 1335855 h 2317705"/>
                <a:gd name="connsiteX1" fmla="*/ 2251446 w 2264296"/>
                <a:gd name="connsiteY1" fmla="*/ 1328072 h 2317705"/>
                <a:gd name="connsiteX2" fmla="*/ 2234310 w 2264296"/>
                <a:gd name="connsiteY2" fmla="*/ 1263744 h 2317705"/>
                <a:gd name="connsiteX3" fmla="*/ 2069417 w 2264296"/>
                <a:gd name="connsiteY3" fmla="*/ 981528 h 2317705"/>
                <a:gd name="connsiteX4" fmla="*/ 1961076 w 2264296"/>
                <a:gd name="connsiteY4" fmla="*/ 946661 h 2317705"/>
                <a:gd name="connsiteX5" fmla="*/ 1896251 w 2264296"/>
                <a:gd name="connsiteY5" fmla="*/ 928965 h 2317705"/>
                <a:gd name="connsiteX6" fmla="*/ 1844564 w 2264296"/>
                <a:gd name="connsiteY6" fmla="*/ 893843 h 2317705"/>
                <a:gd name="connsiteX7" fmla="*/ 1733458 w 2264296"/>
                <a:gd name="connsiteY7" fmla="*/ 831243 h 2317705"/>
                <a:gd name="connsiteX8" fmla="*/ 1690628 w 2264296"/>
                <a:gd name="connsiteY8" fmla="*/ 826573 h 2317705"/>
                <a:gd name="connsiteX9" fmla="*/ 1596938 w 2264296"/>
                <a:gd name="connsiteY9" fmla="*/ 837344 h 2317705"/>
                <a:gd name="connsiteX10" fmla="*/ 1532499 w 2264296"/>
                <a:gd name="connsiteY10" fmla="*/ 845564 h 2317705"/>
                <a:gd name="connsiteX11" fmla="*/ 1528501 w 2264296"/>
                <a:gd name="connsiteY11" fmla="*/ 845462 h 2317705"/>
                <a:gd name="connsiteX12" fmla="*/ 1449271 w 2264296"/>
                <a:gd name="connsiteY12" fmla="*/ 831888 h 2317705"/>
                <a:gd name="connsiteX13" fmla="*/ 1344237 w 2264296"/>
                <a:gd name="connsiteY13" fmla="*/ 816378 h 2317705"/>
                <a:gd name="connsiteX14" fmla="*/ 1305933 w 2264296"/>
                <a:gd name="connsiteY14" fmla="*/ 819652 h 2317705"/>
                <a:gd name="connsiteX15" fmla="*/ 1159257 w 2264296"/>
                <a:gd name="connsiteY15" fmla="*/ 868810 h 2317705"/>
                <a:gd name="connsiteX16" fmla="*/ 1159257 w 2264296"/>
                <a:gd name="connsiteY16" fmla="*/ 247574 h 2317705"/>
                <a:gd name="connsiteX17" fmla="*/ 1089272 w 2264296"/>
                <a:gd name="connsiteY17" fmla="*/ 66286 h 2317705"/>
                <a:gd name="connsiteX18" fmla="*/ 916271 w 2264296"/>
                <a:gd name="connsiteY18" fmla="*/ 0 h 2317705"/>
                <a:gd name="connsiteX19" fmla="*/ 740175 w 2264296"/>
                <a:gd name="connsiteY19" fmla="*/ 66842 h 2317705"/>
                <a:gd name="connsiteX20" fmla="*/ 674743 w 2264296"/>
                <a:gd name="connsiteY20" fmla="*/ 237949 h 2317705"/>
                <a:gd name="connsiteX21" fmla="*/ 674718 w 2264296"/>
                <a:gd name="connsiteY21" fmla="*/ 1431963 h 2317705"/>
                <a:gd name="connsiteX22" fmla="*/ 404050 w 2264296"/>
                <a:gd name="connsiteY22" fmla="*/ 1193305 h 2317705"/>
                <a:gd name="connsiteX23" fmla="*/ 399000 w 2264296"/>
                <a:gd name="connsiteY23" fmla="*/ 1188444 h 2317705"/>
                <a:gd name="connsiteX24" fmla="*/ 396544 w 2264296"/>
                <a:gd name="connsiteY24" fmla="*/ 1186389 h 2317705"/>
                <a:gd name="connsiteX25" fmla="*/ 395882 w 2264296"/>
                <a:gd name="connsiteY25" fmla="*/ 1185833 h 2317705"/>
                <a:gd name="connsiteX26" fmla="*/ 192357 w 2264296"/>
                <a:gd name="connsiteY26" fmla="*/ 1085266 h 2317705"/>
                <a:gd name="connsiteX27" fmla="*/ 63233 w 2264296"/>
                <a:gd name="connsiteY27" fmla="*/ 1134204 h 2317705"/>
                <a:gd name="connsiteX28" fmla="*/ 54182 w 2264296"/>
                <a:gd name="connsiteY28" fmla="*/ 1142942 h 2317705"/>
                <a:gd name="connsiteX29" fmla="*/ 45130 w 2264296"/>
                <a:gd name="connsiteY29" fmla="*/ 1452666 h 2317705"/>
                <a:gd name="connsiteX30" fmla="*/ 47006 w 2264296"/>
                <a:gd name="connsiteY30" fmla="*/ 1456971 h 2317705"/>
                <a:gd name="connsiteX31" fmla="*/ 837507 w 2264296"/>
                <a:gd name="connsiteY31" fmla="*/ 2301130 h 2317705"/>
                <a:gd name="connsiteX32" fmla="*/ 877470 w 2264296"/>
                <a:gd name="connsiteY32" fmla="*/ 2317706 h 2317705"/>
                <a:gd name="connsiteX33" fmla="*/ 1714223 w 2264296"/>
                <a:gd name="connsiteY33" fmla="*/ 2317706 h 2317705"/>
                <a:gd name="connsiteX34" fmla="*/ 1730697 w 2264296"/>
                <a:gd name="connsiteY34" fmla="*/ 2315247 h 2317705"/>
                <a:gd name="connsiteX35" fmla="*/ 2253019 w 2264296"/>
                <a:gd name="connsiteY35" fmla="*/ 1335855 h 2317705"/>
                <a:gd name="connsiteX36" fmla="*/ 877470 w 2264296"/>
                <a:gd name="connsiteY36" fmla="*/ 2261117 h 2317705"/>
                <a:gd name="connsiteX37" fmla="*/ 97729 w 2264296"/>
                <a:gd name="connsiteY37" fmla="*/ 1431989 h 2317705"/>
                <a:gd name="connsiteX38" fmla="*/ 97729 w 2264296"/>
                <a:gd name="connsiteY38" fmla="*/ 1179023 h 2317705"/>
                <a:gd name="connsiteX39" fmla="*/ 192357 w 2264296"/>
                <a:gd name="connsiteY39" fmla="*/ 1141855 h 2317705"/>
                <a:gd name="connsiteX40" fmla="*/ 359648 w 2264296"/>
                <a:gd name="connsiteY40" fmla="*/ 1229247 h 2317705"/>
                <a:gd name="connsiteX41" fmla="*/ 359123 w 2264296"/>
                <a:gd name="connsiteY41" fmla="*/ 1228860 h 2317705"/>
                <a:gd name="connsiteX42" fmla="*/ 731236 w 2264296"/>
                <a:gd name="connsiteY42" fmla="*/ 1556973 h 2317705"/>
                <a:gd name="connsiteX43" fmla="*/ 731236 w 2264296"/>
                <a:gd name="connsiteY43" fmla="*/ 236339 h 2317705"/>
                <a:gd name="connsiteX44" fmla="*/ 916271 w 2264296"/>
                <a:gd name="connsiteY44" fmla="*/ 56588 h 2317705"/>
                <a:gd name="connsiteX45" fmla="*/ 1102739 w 2264296"/>
                <a:gd name="connsiteY45" fmla="*/ 247574 h 2317705"/>
                <a:gd name="connsiteX46" fmla="*/ 1102739 w 2264296"/>
                <a:gd name="connsiteY46" fmla="*/ 988716 h 2317705"/>
                <a:gd name="connsiteX47" fmla="*/ 1315893 w 2264296"/>
                <a:gd name="connsiteY47" fmla="*/ 875357 h 2317705"/>
                <a:gd name="connsiteX48" fmla="*/ 1344207 w 2264296"/>
                <a:gd name="connsiteY48" fmla="*/ 872967 h 2317705"/>
                <a:gd name="connsiteX49" fmla="*/ 1525269 w 2264296"/>
                <a:gd name="connsiteY49" fmla="*/ 901957 h 2317705"/>
                <a:gd name="connsiteX50" fmla="*/ 1532499 w 2264296"/>
                <a:gd name="connsiteY50" fmla="*/ 902153 h 2317705"/>
                <a:gd name="connsiteX51" fmla="*/ 1690628 w 2264296"/>
                <a:gd name="connsiteY51" fmla="*/ 883161 h 2317705"/>
                <a:gd name="connsiteX52" fmla="*/ 1720019 w 2264296"/>
                <a:gd name="connsiteY52" fmla="*/ 886205 h 2317705"/>
                <a:gd name="connsiteX53" fmla="*/ 1871220 w 2264296"/>
                <a:gd name="connsiteY53" fmla="*/ 979698 h 2317705"/>
                <a:gd name="connsiteX54" fmla="*/ 2039560 w 2264296"/>
                <a:gd name="connsiteY54" fmla="*/ 1029570 h 2317705"/>
                <a:gd name="connsiteX55" fmla="*/ 2196968 w 2264296"/>
                <a:gd name="connsiteY55" fmla="*/ 1343175 h 2317705"/>
                <a:gd name="connsiteX56" fmla="*/ 1714223 w 2264296"/>
                <a:gd name="connsiteY56" fmla="*/ 2261117 h 2317705"/>
                <a:gd name="connsiteX57" fmla="*/ 877470 w 2264296"/>
                <a:gd name="connsiteY57" fmla="*/ 2261117 h 23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64296" h="2317705">
                  <a:moveTo>
                    <a:pt x="2253019" y="1335855"/>
                  </a:moveTo>
                  <a:cubicBezTo>
                    <a:pt x="2252659" y="1333227"/>
                    <a:pt x="2252137" y="1330624"/>
                    <a:pt x="2251446" y="1328072"/>
                  </a:cubicBezTo>
                  <a:cubicBezTo>
                    <a:pt x="2245128" y="1305200"/>
                    <a:pt x="2239551" y="1283809"/>
                    <a:pt x="2234310" y="1263744"/>
                  </a:cubicBezTo>
                  <a:cubicBezTo>
                    <a:pt x="2201883" y="1139345"/>
                    <a:pt x="2178454" y="1049466"/>
                    <a:pt x="2069417" y="981528"/>
                  </a:cubicBezTo>
                  <a:cubicBezTo>
                    <a:pt x="2047562" y="967903"/>
                    <a:pt x="2013896" y="959263"/>
                    <a:pt x="1961076" y="946661"/>
                  </a:cubicBezTo>
                  <a:cubicBezTo>
                    <a:pt x="1938775" y="941346"/>
                    <a:pt x="1905080" y="933308"/>
                    <a:pt x="1896251" y="928965"/>
                  </a:cubicBezTo>
                  <a:cubicBezTo>
                    <a:pt x="1881155" y="921492"/>
                    <a:pt x="1863383" y="908063"/>
                    <a:pt x="1844564" y="893843"/>
                  </a:cubicBezTo>
                  <a:cubicBezTo>
                    <a:pt x="1812107" y="869311"/>
                    <a:pt x="1775324" y="841505"/>
                    <a:pt x="1733458" y="831243"/>
                  </a:cubicBezTo>
                  <a:cubicBezTo>
                    <a:pt x="1720656" y="828101"/>
                    <a:pt x="1706637" y="826573"/>
                    <a:pt x="1690628" y="826573"/>
                  </a:cubicBezTo>
                  <a:cubicBezTo>
                    <a:pt x="1660300" y="826568"/>
                    <a:pt x="1628094" y="832050"/>
                    <a:pt x="1596938" y="837344"/>
                  </a:cubicBezTo>
                  <a:cubicBezTo>
                    <a:pt x="1573179" y="841386"/>
                    <a:pt x="1548618" y="845564"/>
                    <a:pt x="1532499" y="845564"/>
                  </a:cubicBezTo>
                  <a:lnTo>
                    <a:pt x="1528501" y="845462"/>
                  </a:lnTo>
                  <a:cubicBezTo>
                    <a:pt x="1503219" y="844019"/>
                    <a:pt x="1477033" y="838125"/>
                    <a:pt x="1449271" y="831888"/>
                  </a:cubicBezTo>
                  <a:cubicBezTo>
                    <a:pt x="1415355" y="824263"/>
                    <a:pt x="1380277" y="816378"/>
                    <a:pt x="1344237" y="816378"/>
                  </a:cubicBezTo>
                  <a:cubicBezTo>
                    <a:pt x="1330935" y="816378"/>
                    <a:pt x="1318048" y="817478"/>
                    <a:pt x="1305933" y="819652"/>
                  </a:cubicBezTo>
                  <a:cubicBezTo>
                    <a:pt x="1243482" y="830852"/>
                    <a:pt x="1196264" y="848311"/>
                    <a:pt x="1159257" y="868810"/>
                  </a:cubicBezTo>
                  <a:lnTo>
                    <a:pt x="1159257" y="247574"/>
                  </a:lnTo>
                  <a:cubicBezTo>
                    <a:pt x="1159452" y="237524"/>
                    <a:pt x="1159312" y="137773"/>
                    <a:pt x="1089272" y="66286"/>
                  </a:cubicBezTo>
                  <a:cubicBezTo>
                    <a:pt x="1046196" y="22303"/>
                    <a:pt x="987995" y="0"/>
                    <a:pt x="916271" y="0"/>
                  </a:cubicBezTo>
                  <a:cubicBezTo>
                    <a:pt x="842477" y="0"/>
                    <a:pt x="783229" y="22490"/>
                    <a:pt x="740175" y="66842"/>
                  </a:cubicBezTo>
                  <a:cubicBezTo>
                    <a:pt x="673806" y="135221"/>
                    <a:pt x="674442" y="227636"/>
                    <a:pt x="674743" y="237949"/>
                  </a:cubicBezTo>
                  <a:lnTo>
                    <a:pt x="674718" y="1431963"/>
                  </a:lnTo>
                  <a:cubicBezTo>
                    <a:pt x="558371" y="1329635"/>
                    <a:pt x="433080" y="1219256"/>
                    <a:pt x="404050" y="1193305"/>
                  </a:cubicBezTo>
                  <a:cubicBezTo>
                    <a:pt x="402477" y="1191603"/>
                    <a:pt x="400794" y="1189981"/>
                    <a:pt x="399000" y="1188444"/>
                  </a:cubicBezTo>
                  <a:lnTo>
                    <a:pt x="396544" y="1186389"/>
                  </a:lnTo>
                  <a:cubicBezTo>
                    <a:pt x="396323" y="1186202"/>
                    <a:pt x="396102" y="1186016"/>
                    <a:pt x="395882" y="1185833"/>
                  </a:cubicBezTo>
                  <a:cubicBezTo>
                    <a:pt x="335114" y="1134947"/>
                    <a:pt x="269324" y="1085266"/>
                    <a:pt x="192357" y="1085266"/>
                  </a:cubicBezTo>
                  <a:cubicBezTo>
                    <a:pt x="148148" y="1085266"/>
                    <a:pt x="105897" y="1101269"/>
                    <a:pt x="63233" y="1134204"/>
                  </a:cubicBezTo>
                  <a:cubicBezTo>
                    <a:pt x="59894" y="1136768"/>
                    <a:pt x="56858" y="1139702"/>
                    <a:pt x="54182" y="1142942"/>
                  </a:cubicBezTo>
                  <a:cubicBezTo>
                    <a:pt x="-28360" y="1242812"/>
                    <a:pt x="-4323" y="1326578"/>
                    <a:pt x="45130" y="1452666"/>
                  </a:cubicBezTo>
                  <a:cubicBezTo>
                    <a:pt x="45681" y="1454126"/>
                    <a:pt x="46316" y="1455562"/>
                    <a:pt x="47006" y="1456971"/>
                  </a:cubicBezTo>
                  <a:cubicBezTo>
                    <a:pt x="85531" y="1535370"/>
                    <a:pt x="596234" y="2059564"/>
                    <a:pt x="837507" y="2301130"/>
                  </a:cubicBezTo>
                  <a:cubicBezTo>
                    <a:pt x="848104" y="2311745"/>
                    <a:pt x="862484" y="2317706"/>
                    <a:pt x="877470" y="2317706"/>
                  </a:cubicBezTo>
                  <a:lnTo>
                    <a:pt x="1714223" y="2317706"/>
                  </a:lnTo>
                  <a:cubicBezTo>
                    <a:pt x="1719799" y="2317706"/>
                    <a:pt x="1725371" y="2316878"/>
                    <a:pt x="1730697" y="2315247"/>
                  </a:cubicBezTo>
                  <a:cubicBezTo>
                    <a:pt x="1736965" y="2313341"/>
                    <a:pt x="2354576" y="2115460"/>
                    <a:pt x="2253019" y="1335855"/>
                  </a:cubicBezTo>
                  <a:close/>
                  <a:moveTo>
                    <a:pt x="877470" y="2261117"/>
                  </a:moveTo>
                  <a:cubicBezTo>
                    <a:pt x="548049" y="1931298"/>
                    <a:pt x="126374" y="1490288"/>
                    <a:pt x="97729" y="1431989"/>
                  </a:cubicBezTo>
                  <a:cubicBezTo>
                    <a:pt x="50042" y="1310354"/>
                    <a:pt x="35774" y="1253966"/>
                    <a:pt x="97729" y="1179023"/>
                  </a:cubicBezTo>
                  <a:cubicBezTo>
                    <a:pt x="131341" y="1153081"/>
                    <a:pt x="162166" y="1141855"/>
                    <a:pt x="192357" y="1141855"/>
                  </a:cubicBezTo>
                  <a:cubicBezTo>
                    <a:pt x="246170" y="1141855"/>
                    <a:pt x="297914" y="1177566"/>
                    <a:pt x="359648" y="1229247"/>
                  </a:cubicBezTo>
                  <a:cubicBezTo>
                    <a:pt x="359316" y="1228987"/>
                    <a:pt x="359151" y="1228860"/>
                    <a:pt x="359123" y="1228860"/>
                  </a:cubicBezTo>
                  <a:cubicBezTo>
                    <a:pt x="357937" y="1228860"/>
                    <a:pt x="731236" y="1556973"/>
                    <a:pt x="731236" y="1556973"/>
                  </a:cubicBezTo>
                  <a:lnTo>
                    <a:pt x="731236" y="236339"/>
                  </a:lnTo>
                  <a:cubicBezTo>
                    <a:pt x="731236" y="236339"/>
                    <a:pt x="726130" y="56588"/>
                    <a:pt x="916271" y="56588"/>
                  </a:cubicBezTo>
                  <a:cubicBezTo>
                    <a:pt x="1106412" y="56588"/>
                    <a:pt x="1102739" y="247574"/>
                    <a:pt x="1102739" y="247574"/>
                  </a:cubicBezTo>
                  <a:lnTo>
                    <a:pt x="1102739" y="988716"/>
                  </a:lnTo>
                  <a:cubicBezTo>
                    <a:pt x="1145403" y="938471"/>
                    <a:pt x="1200102" y="896119"/>
                    <a:pt x="1315893" y="875357"/>
                  </a:cubicBezTo>
                  <a:cubicBezTo>
                    <a:pt x="1325197" y="873688"/>
                    <a:pt x="1334632" y="872967"/>
                    <a:pt x="1344207" y="872967"/>
                  </a:cubicBezTo>
                  <a:cubicBezTo>
                    <a:pt x="1401060" y="872967"/>
                    <a:pt x="1462459" y="898365"/>
                    <a:pt x="1525269" y="901957"/>
                  </a:cubicBezTo>
                  <a:cubicBezTo>
                    <a:pt x="1527614" y="902093"/>
                    <a:pt x="1530019" y="902153"/>
                    <a:pt x="1532499" y="902153"/>
                  </a:cubicBezTo>
                  <a:cubicBezTo>
                    <a:pt x="1575689" y="902153"/>
                    <a:pt x="1641205" y="883157"/>
                    <a:pt x="1690628" y="883161"/>
                  </a:cubicBezTo>
                  <a:cubicBezTo>
                    <a:pt x="1701310" y="883161"/>
                    <a:pt x="1711216" y="884048"/>
                    <a:pt x="1720019" y="886205"/>
                  </a:cubicBezTo>
                  <a:cubicBezTo>
                    <a:pt x="1771707" y="898887"/>
                    <a:pt x="1822678" y="955671"/>
                    <a:pt x="1871220" y="979698"/>
                  </a:cubicBezTo>
                  <a:cubicBezTo>
                    <a:pt x="1902655" y="995251"/>
                    <a:pt x="2010639" y="1011542"/>
                    <a:pt x="2039560" y="1029570"/>
                  </a:cubicBezTo>
                  <a:cubicBezTo>
                    <a:pt x="2144729" y="1095100"/>
                    <a:pt x="2152841" y="1183617"/>
                    <a:pt x="2196968" y="1343175"/>
                  </a:cubicBezTo>
                  <a:cubicBezTo>
                    <a:pt x="2293529" y="2084313"/>
                    <a:pt x="1714223" y="2261117"/>
                    <a:pt x="1714223" y="2261117"/>
                  </a:cubicBezTo>
                  <a:lnTo>
                    <a:pt x="877470" y="2261117"/>
                  </a:lnTo>
                  <a:close/>
                </a:path>
              </a:pathLst>
            </a:custGeom>
            <a:solidFill>
              <a:schemeClr val="accent6"/>
            </a:solidFill>
            <a:ln w="4227" cap="flat">
              <a:noFill/>
              <a:prstDash val="solid"/>
              <a:miter/>
            </a:ln>
          </p:spPr>
          <p:txBody>
            <a:bodyPr rtlCol="0" anchor="ctr"/>
            <a:lstStyle/>
            <a:p>
              <a:endParaRPr lang="en-US">
                <a:latin typeface="Raleway" pitchFamily="2" charset="0"/>
              </a:endParaRPr>
            </a:p>
          </p:txBody>
        </p:sp>
        <p:sp>
          <p:nvSpPr>
            <p:cNvPr id="136" name="Freeform: Shape 135">
              <a:extLst>
                <a:ext uri="{FF2B5EF4-FFF2-40B4-BE49-F238E27FC236}">
                  <a16:creationId xmlns:a16="http://schemas.microsoft.com/office/drawing/2014/main" id="{A2E10879-B07F-2ADC-93AD-D657C0E6B9DA}"/>
                </a:ext>
              </a:extLst>
            </p:cNvPr>
            <p:cNvSpPr/>
            <p:nvPr/>
          </p:nvSpPr>
          <p:spPr>
            <a:xfrm>
              <a:off x="22746216" y="10397728"/>
              <a:ext cx="736296" cy="522164"/>
            </a:xfrm>
            <a:custGeom>
              <a:avLst/>
              <a:gdLst>
                <a:gd name="connsiteX0" fmla="*/ 612488 w 736296"/>
                <a:gd name="connsiteY0" fmla="*/ 0 h 522164"/>
                <a:gd name="connsiteX1" fmla="*/ 733736 w 736296"/>
                <a:gd name="connsiteY1" fmla="*/ 0 h 522164"/>
                <a:gd name="connsiteX2" fmla="*/ 736296 w 736296"/>
                <a:gd name="connsiteY2" fmla="*/ 2565 h 522164"/>
                <a:gd name="connsiteX3" fmla="*/ 736296 w 736296"/>
                <a:gd name="connsiteY3" fmla="*/ 519599 h 522164"/>
                <a:gd name="connsiteX4" fmla="*/ 733736 w 736296"/>
                <a:gd name="connsiteY4" fmla="*/ 522164 h 522164"/>
                <a:gd name="connsiteX5" fmla="*/ 612488 w 736296"/>
                <a:gd name="connsiteY5" fmla="*/ 522164 h 522164"/>
                <a:gd name="connsiteX6" fmla="*/ 609928 w 736296"/>
                <a:gd name="connsiteY6" fmla="*/ 519599 h 522164"/>
                <a:gd name="connsiteX7" fmla="*/ 609928 w 736296"/>
                <a:gd name="connsiteY7" fmla="*/ 2565 h 522164"/>
                <a:gd name="connsiteX8" fmla="*/ 612488 w 736296"/>
                <a:gd name="connsiteY8" fmla="*/ 0 h 522164"/>
                <a:gd name="connsiteX9" fmla="*/ 307484 w 736296"/>
                <a:gd name="connsiteY9" fmla="*/ 0 h 522164"/>
                <a:gd name="connsiteX10" fmla="*/ 428808 w 736296"/>
                <a:gd name="connsiteY10" fmla="*/ 0 h 522164"/>
                <a:gd name="connsiteX11" fmla="*/ 431332 w 736296"/>
                <a:gd name="connsiteY11" fmla="*/ 2527 h 522164"/>
                <a:gd name="connsiteX12" fmla="*/ 431332 w 736296"/>
                <a:gd name="connsiteY12" fmla="*/ 519637 h 522164"/>
                <a:gd name="connsiteX13" fmla="*/ 428808 w 736296"/>
                <a:gd name="connsiteY13" fmla="*/ 522164 h 522164"/>
                <a:gd name="connsiteX14" fmla="*/ 307484 w 736296"/>
                <a:gd name="connsiteY14" fmla="*/ 522164 h 522164"/>
                <a:gd name="connsiteX15" fmla="*/ 304960 w 736296"/>
                <a:gd name="connsiteY15" fmla="*/ 519637 h 522164"/>
                <a:gd name="connsiteX16" fmla="*/ 304960 w 736296"/>
                <a:gd name="connsiteY16" fmla="*/ 2527 h 522164"/>
                <a:gd name="connsiteX17" fmla="*/ 307484 w 736296"/>
                <a:gd name="connsiteY17" fmla="*/ 0 h 522164"/>
                <a:gd name="connsiteX18" fmla="*/ 2532 w 736296"/>
                <a:gd name="connsiteY18" fmla="*/ 0 h 522164"/>
                <a:gd name="connsiteX19" fmla="*/ 123838 w 736296"/>
                <a:gd name="connsiteY19" fmla="*/ 0 h 522164"/>
                <a:gd name="connsiteX20" fmla="*/ 126370 w 736296"/>
                <a:gd name="connsiteY20" fmla="*/ 2535 h 522164"/>
                <a:gd name="connsiteX21" fmla="*/ 126370 w 736296"/>
                <a:gd name="connsiteY21" fmla="*/ 519629 h 522164"/>
                <a:gd name="connsiteX22" fmla="*/ 123838 w 736296"/>
                <a:gd name="connsiteY22" fmla="*/ 522164 h 522164"/>
                <a:gd name="connsiteX23" fmla="*/ 2532 w 736296"/>
                <a:gd name="connsiteY23" fmla="*/ 522164 h 522164"/>
                <a:gd name="connsiteX24" fmla="*/ 0 w 736296"/>
                <a:gd name="connsiteY24" fmla="*/ 519629 h 522164"/>
                <a:gd name="connsiteX25" fmla="*/ 0 w 736296"/>
                <a:gd name="connsiteY25" fmla="*/ 2535 h 522164"/>
                <a:gd name="connsiteX26" fmla="*/ 2532 w 736296"/>
                <a:gd name="connsiteY26" fmla="*/ 0 h 52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6296" h="522164">
                  <a:moveTo>
                    <a:pt x="612488" y="0"/>
                  </a:moveTo>
                  <a:lnTo>
                    <a:pt x="733736" y="0"/>
                  </a:lnTo>
                  <a:cubicBezTo>
                    <a:pt x="735150" y="0"/>
                    <a:pt x="736296" y="1149"/>
                    <a:pt x="736296" y="2565"/>
                  </a:cubicBezTo>
                  <a:lnTo>
                    <a:pt x="736296" y="519599"/>
                  </a:lnTo>
                  <a:cubicBezTo>
                    <a:pt x="736296" y="521015"/>
                    <a:pt x="735150" y="522164"/>
                    <a:pt x="733736" y="522164"/>
                  </a:cubicBezTo>
                  <a:lnTo>
                    <a:pt x="612488" y="522164"/>
                  </a:lnTo>
                  <a:cubicBezTo>
                    <a:pt x="611074" y="522164"/>
                    <a:pt x="609928" y="521016"/>
                    <a:pt x="609928" y="519599"/>
                  </a:cubicBezTo>
                  <a:lnTo>
                    <a:pt x="609928" y="2565"/>
                  </a:lnTo>
                  <a:cubicBezTo>
                    <a:pt x="609928" y="1148"/>
                    <a:pt x="611074" y="0"/>
                    <a:pt x="612488" y="0"/>
                  </a:cubicBezTo>
                  <a:close/>
                  <a:moveTo>
                    <a:pt x="307484" y="0"/>
                  </a:moveTo>
                  <a:lnTo>
                    <a:pt x="428808" y="0"/>
                  </a:lnTo>
                  <a:cubicBezTo>
                    <a:pt x="430200" y="0"/>
                    <a:pt x="431332" y="1132"/>
                    <a:pt x="431332" y="2527"/>
                  </a:cubicBezTo>
                  <a:lnTo>
                    <a:pt x="431332" y="519637"/>
                  </a:lnTo>
                  <a:cubicBezTo>
                    <a:pt x="431332" y="521032"/>
                    <a:pt x="430200" y="522164"/>
                    <a:pt x="428808" y="522164"/>
                  </a:cubicBezTo>
                  <a:lnTo>
                    <a:pt x="307484" y="522164"/>
                  </a:lnTo>
                  <a:cubicBezTo>
                    <a:pt x="306092" y="522164"/>
                    <a:pt x="304960" y="521033"/>
                    <a:pt x="304960" y="519637"/>
                  </a:cubicBezTo>
                  <a:lnTo>
                    <a:pt x="304960" y="2527"/>
                  </a:lnTo>
                  <a:cubicBezTo>
                    <a:pt x="304960" y="1131"/>
                    <a:pt x="306092" y="0"/>
                    <a:pt x="307484" y="0"/>
                  </a:cubicBezTo>
                  <a:close/>
                  <a:moveTo>
                    <a:pt x="2532" y="0"/>
                  </a:moveTo>
                  <a:lnTo>
                    <a:pt x="123838" y="0"/>
                  </a:lnTo>
                  <a:cubicBezTo>
                    <a:pt x="125236" y="0"/>
                    <a:pt x="126370" y="1135"/>
                    <a:pt x="126370" y="2535"/>
                  </a:cubicBezTo>
                  <a:lnTo>
                    <a:pt x="126370" y="519629"/>
                  </a:lnTo>
                  <a:cubicBezTo>
                    <a:pt x="126370" y="521029"/>
                    <a:pt x="125236" y="522164"/>
                    <a:pt x="123838" y="522164"/>
                  </a:cubicBezTo>
                  <a:lnTo>
                    <a:pt x="2532" y="522164"/>
                  </a:lnTo>
                  <a:cubicBezTo>
                    <a:pt x="1132" y="522164"/>
                    <a:pt x="0" y="521029"/>
                    <a:pt x="0" y="519629"/>
                  </a:cubicBezTo>
                  <a:lnTo>
                    <a:pt x="0" y="2535"/>
                  </a:lnTo>
                  <a:cubicBezTo>
                    <a:pt x="0" y="1135"/>
                    <a:pt x="1134" y="0"/>
                    <a:pt x="2532" y="0"/>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grpSp>
      <p:grpSp>
        <p:nvGrpSpPr>
          <p:cNvPr id="151" name="Group 150">
            <a:extLst>
              <a:ext uri="{FF2B5EF4-FFF2-40B4-BE49-F238E27FC236}">
                <a16:creationId xmlns:a16="http://schemas.microsoft.com/office/drawing/2014/main" id="{1DCC613E-6B0F-EDC4-00D8-5A6811EF6F61}"/>
              </a:ext>
            </a:extLst>
          </p:cNvPr>
          <p:cNvGrpSpPr/>
          <p:nvPr/>
        </p:nvGrpSpPr>
        <p:grpSpPr>
          <a:xfrm>
            <a:off x="21531952" y="4078152"/>
            <a:ext cx="2170129" cy="2117420"/>
            <a:chOff x="21531952" y="4078152"/>
            <a:chExt cx="2170129" cy="2117420"/>
          </a:xfrm>
        </p:grpSpPr>
        <p:sp>
          <p:nvSpPr>
            <p:cNvPr id="146" name="Freeform 145">
              <a:extLst>
                <a:ext uri="{FF2B5EF4-FFF2-40B4-BE49-F238E27FC236}">
                  <a16:creationId xmlns:a16="http://schemas.microsoft.com/office/drawing/2014/main" id="{CD444D6E-55BD-37F5-7AA2-001C95B51CC7}"/>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147" name="Graphic 143">
              <a:extLst>
                <a:ext uri="{FF2B5EF4-FFF2-40B4-BE49-F238E27FC236}">
                  <a16:creationId xmlns:a16="http://schemas.microsoft.com/office/drawing/2014/main" id="{522CDCB7-4372-1EB8-DD95-31D333853E79}"/>
                </a:ext>
              </a:extLst>
            </p:cNvPr>
            <p:cNvGrpSpPr/>
            <p:nvPr/>
          </p:nvGrpSpPr>
          <p:grpSpPr>
            <a:xfrm rot="8100000">
              <a:off x="22300796" y="5026784"/>
              <a:ext cx="971127" cy="506132"/>
              <a:chOff x="22157807" y="4681580"/>
              <a:chExt cx="971127" cy="506132"/>
            </a:xfrm>
            <a:solidFill>
              <a:srgbClr val="595959"/>
            </a:solidFill>
          </p:grpSpPr>
          <p:sp>
            <p:nvSpPr>
              <p:cNvPr id="148" name="Freeform 147">
                <a:extLst>
                  <a:ext uri="{FF2B5EF4-FFF2-40B4-BE49-F238E27FC236}">
                    <a16:creationId xmlns:a16="http://schemas.microsoft.com/office/drawing/2014/main" id="{9DCBEF3C-4A21-DBAE-24CE-47EB51A6EC93}"/>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149" name="Freeform 148">
                <a:extLst>
                  <a:ext uri="{FF2B5EF4-FFF2-40B4-BE49-F238E27FC236}">
                    <a16:creationId xmlns:a16="http://schemas.microsoft.com/office/drawing/2014/main" id="{1017B543-A65B-5B32-D73E-D63263D64BBA}"/>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150" name="Freeform 149">
              <a:extLst>
                <a:ext uri="{FF2B5EF4-FFF2-40B4-BE49-F238E27FC236}">
                  <a16:creationId xmlns:a16="http://schemas.microsoft.com/office/drawing/2014/main" id="{88A3A56F-042E-EFBC-E5BC-8EC478D6ACF0}"/>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grpSp>
        <p:nvGrpSpPr>
          <p:cNvPr id="166" name="Group 165">
            <a:extLst>
              <a:ext uri="{FF2B5EF4-FFF2-40B4-BE49-F238E27FC236}">
                <a16:creationId xmlns:a16="http://schemas.microsoft.com/office/drawing/2014/main" id="{A98E4EF5-E2B4-185D-08E5-3AEB259B3B7F}"/>
              </a:ext>
            </a:extLst>
          </p:cNvPr>
          <p:cNvGrpSpPr/>
          <p:nvPr/>
        </p:nvGrpSpPr>
        <p:grpSpPr>
          <a:xfrm rot="20655237">
            <a:off x="1338370" y="4075372"/>
            <a:ext cx="2586580" cy="3084106"/>
            <a:chOff x="629441" y="4189845"/>
            <a:chExt cx="2586580" cy="3084106"/>
          </a:xfrm>
        </p:grpSpPr>
        <p:sp>
          <p:nvSpPr>
            <p:cNvPr id="156" name="Freeform 155">
              <a:extLst>
                <a:ext uri="{FF2B5EF4-FFF2-40B4-BE49-F238E27FC236}">
                  <a16:creationId xmlns:a16="http://schemas.microsoft.com/office/drawing/2014/main" id="{0135AE54-3553-D38E-7EBB-6E5E0175CC3B}"/>
                </a:ext>
              </a:extLst>
            </p:cNvPr>
            <p:cNvSpPr/>
            <p:nvPr/>
          </p:nvSpPr>
          <p:spPr>
            <a:xfrm>
              <a:off x="820823" y="4381335"/>
              <a:ext cx="2203817" cy="2701126"/>
            </a:xfrm>
            <a:custGeom>
              <a:avLst/>
              <a:gdLst>
                <a:gd name="connsiteX0" fmla="*/ 2168068 w 2203817"/>
                <a:gd name="connsiteY0" fmla="*/ 0 h 2701126"/>
                <a:gd name="connsiteX1" fmla="*/ 2203818 w 2203817"/>
                <a:gd name="connsiteY1" fmla="*/ 35771 h 2701126"/>
                <a:gd name="connsiteX2" fmla="*/ 2203818 w 2203817"/>
                <a:gd name="connsiteY2" fmla="*/ 2665356 h 2701126"/>
                <a:gd name="connsiteX3" fmla="*/ 2168068 w 2203817"/>
                <a:gd name="connsiteY3" fmla="*/ 2701127 h 2701126"/>
                <a:gd name="connsiteX4" fmla="*/ 35750 w 2203817"/>
                <a:gd name="connsiteY4" fmla="*/ 2701127 h 2701126"/>
                <a:gd name="connsiteX5" fmla="*/ 0 w 2203817"/>
                <a:gd name="connsiteY5" fmla="*/ 2665356 h 2701126"/>
                <a:gd name="connsiteX6" fmla="*/ 0 w 2203817"/>
                <a:gd name="connsiteY6" fmla="*/ 35771 h 2701126"/>
                <a:gd name="connsiteX7" fmla="*/ 35750 w 2203817"/>
                <a:gd name="connsiteY7" fmla="*/ 0 h 270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3817" h="2701126">
                  <a:moveTo>
                    <a:pt x="2168068" y="0"/>
                  </a:moveTo>
                  <a:cubicBezTo>
                    <a:pt x="2187812" y="0"/>
                    <a:pt x="2203818" y="16015"/>
                    <a:pt x="2203818" y="35771"/>
                  </a:cubicBezTo>
                  <a:lnTo>
                    <a:pt x="2203818" y="2665356"/>
                  </a:lnTo>
                  <a:cubicBezTo>
                    <a:pt x="2203818" y="2685112"/>
                    <a:pt x="2187812" y="2701127"/>
                    <a:pt x="2168068" y="2701127"/>
                  </a:cubicBezTo>
                  <a:lnTo>
                    <a:pt x="35750" y="2701127"/>
                  </a:lnTo>
                  <a:cubicBezTo>
                    <a:pt x="16006" y="2701127"/>
                    <a:pt x="0" y="2685112"/>
                    <a:pt x="0" y="2665356"/>
                  </a:cubicBezTo>
                  <a:lnTo>
                    <a:pt x="0" y="35771"/>
                  </a:lnTo>
                  <a:cubicBezTo>
                    <a:pt x="0" y="16015"/>
                    <a:pt x="16006" y="0"/>
                    <a:pt x="35750" y="0"/>
                  </a:cubicBezTo>
                  <a:close/>
                </a:path>
              </a:pathLst>
            </a:custGeom>
            <a:solidFill>
              <a:schemeClr val="accent1"/>
            </a:solidFill>
            <a:ln w="4397" cap="flat">
              <a:noFill/>
              <a:prstDash val="solid"/>
              <a:miter/>
            </a:ln>
          </p:spPr>
          <p:txBody>
            <a:bodyPr rtlCol="0" anchor="ctr"/>
            <a:lstStyle/>
            <a:p>
              <a:endParaRPr lang="en-SV">
                <a:latin typeface="Raleway" pitchFamily="2" charset="0"/>
              </a:endParaRPr>
            </a:p>
          </p:txBody>
        </p:sp>
        <p:sp>
          <p:nvSpPr>
            <p:cNvPr id="157" name="Freeform 156">
              <a:extLst>
                <a:ext uri="{FF2B5EF4-FFF2-40B4-BE49-F238E27FC236}">
                  <a16:creationId xmlns:a16="http://schemas.microsoft.com/office/drawing/2014/main" id="{224FF6C3-D973-9321-F278-776CED42669A}"/>
                </a:ext>
              </a:extLst>
            </p:cNvPr>
            <p:cNvSpPr/>
            <p:nvPr/>
          </p:nvSpPr>
          <p:spPr>
            <a:xfrm>
              <a:off x="629441" y="4189845"/>
              <a:ext cx="2586580" cy="3084106"/>
            </a:xfrm>
            <a:custGeom>
              <a:avLst/>
              <a:gdLst>
                <a:gd name="connsiteX0" fmla="*/ 2584379 w 2586580"/>
                <a:gd name="connsiteY0" fmla="*/ 325977 h 3084106"/>
                <a:gd name="connsiteX1" fmla="*/ 2586580 w 2586580"/>
                <a:gd name="connsiteY1" fmla="*/ 323772 h 3084106"/>
                <a:gd name="connsiteX2" fmla="*/ 2586580 w 2586580"/>
                <a:gd name="connsiteY2" fmla="*/ 172515 h 3084106"/>
                <a:gd name="connsiteX3" fmla="*/ 2584379 w 2586580"/>
                <a:gd name="connsiteY3" fmla="*/ 170310 h 3084106"/>
                <a:gd name="connsiteX4" fmla="*/ 2502608 w 2586580"/>
                <a:gd name="connsiteY4" fmla="*/ 170310 h 3084106"/>
                <a:gd name="connsiteX5" fmla="*/ 2502608 w 2586580"/>
                <a:gd name="connsiteY5" fmla="*/ 2205 h 3084106"/>
                <a:gd name="connsiteX6" fmla="*/ 2500407 w 2586580"/>
                <a:gd name="connsiteY6" fmla="*/ 0 h 3084106"/>
                <a:gd name="connsiteX7" fmla="*/ 2349235 w 2586580"/>
                <a:gd name="connsiteY7" fmla="*/ 0 h 3084106"/>
                <a:gd name="connsiteX8" fmla="*/ 2347029 w 2586580"/>
                <a:gd name="connsiteY8" fmla="*/ 2205 h 3084106"/>
                <a:gd name="connsiteX9" fmla="*/ 2347029 w 2586580"/>
                <a:gd name="connsiteY9" fmla="*/ 84021 h 3084106"/>
                <a:gd name="connsiteX10" fmla="*/ 2179313 w 2586580"/>
                <a:gd name="connsiteY10" fmla="*/ 84021 h 3084106"/>
                <a:gd name="connsiteX11" fmla="*/ 2179313 w 2586580"/>
                <a:gd name="connsiteY11" fmla="*/ 2205 h 3084106"/>
                <a:gd name="connsiteX12" fmla="*/ 2177112 w 2586580"/>
                <a:gd name="connsiteY12" fmla="*/ 0 h 3084106"/>
                <a:gd name="connsiteX13" fmla="*/ 2025940 w 2586580"/>
                <a:gd name="connsiteY13" fmla="*/ 0 h 3084106"/>
                <a:gd name="connsiteX14" fmla="*/ 2023738 w 2586580"/>
                <a:gd name="connsiteY14" fmla="*/ 2205 h 3084106"/>
                <a:gd name="connsiteX15" fmla="*/ 2023738 w 2586580"/>
                <a:gd name="connsiteY15" fmla="*/ 84021 h 3084106"/>
                <a:gd name="connsiteX16" fmla="*/ 1856023 w 2586580"/>
                <a:gd name="connsiteY16" fmla="*/ 84021 h 3084106"/>
                <a:gd name="connsiteX17" fmla="*/ 1856023 w 2586580"/>
                <a:gd name="connsiteY17" fmla="*/ 2205 h 3084106"/>
                <a:gd name="connsiteX18" fmla="*/ 1853817 w 2586580"/>
                <a:gd name="connsiteY18" fmla="*/ 0 h 3084106"/>
                <a:gd name="connsiteX19" fmla="*/ 1702645 w 2586580"/>
                <a:gd name="connsiteY19" fmla="*/ 0 h 3084106"/>
                <a:gd name="connsiteX20" fmla="*/ 1700443 w 2586580"/>
                <a:gd name="connsiteY20" fmla="*/ 2205 h 3084106"/>
                <a:gd name="connsiteX21" fmla="*/ 1700443 w 2586580"/>
                <a:gd name="connsiteY21" fmla="*/ 84021 h 3084106"/>
                <a:gd name="connsiteX22" fmla="*/ 1532728 w 2586580"/>
                <a:gd name="connsiteY22" fmla="*/ 84021 h 3084106"/>
                <a:gd name="connsiteX23" fmla="*/ 1532728 w 2586580"/>
                <a:gd name="connsiteY23" fmla="*/ 2205 h 3084106"/>
                <a:gd name="connsiteX24" fmla="*/ 1530526 w 2586580"/>
                <a:gd name="connsiteY24" fmla="*/ 0 h 3084106"/>
                <a:gd name="connsiteX25" fmla="*/ 1379354 w 2586580"/>
                <a:gd name="connsiteY25" fmla="*/ 0 h 3084106"/>
                <a:gd name="connsiteX26" fmla="*/ 1377148 w 2586580"/>
                <a:gd name="connsiteY26" fmla="*/ 2205 h 3084106"/>
                <a:gd name="connsiteX27" fmla="*/ 1377148 w 2586580"/>
                <a:gd name="connsiteY27" fmla="*/ 84021 h 3084106"/>
                <a:gd name="connsiteX28" fmla="*/ 1209433 w 2586580"/>
                <a:gd name="connsiteY28" fmla="*/ 84021 h 3084106"/>
                <a:gd name="connsiteX29" fmla="*/ 1209433 w 2586580"/>
                <a:gd name="connsiteY29" fmla="*/ 2205 h 3084106"/>
                <a:gd name="connsiteX30" fmla="*/ 1207231 w 2586580"/>
                <a:gd name="connsiteY30" fmla="*/ 0 h 3084106"/>
                <a:gd name="connsiteX31" fmla="*/ 1056059 w 2586580"/>
                <a:gd name="connsiteY31" fmla="*/ 0 h 3084106"/>
                <a:gd name="connsiteX32" fmla="*/ 1053853 w 2586580"/>
                <a:gd name="connsiteY32" fmla="*/ 2205 h 3084106"/>
                <a:gd name="connsiteX33" fmla="*/ 1053853 w 2586580"/>
                <a:gd name="connsiteY33" fmla="*/ 84021 h 3084106"/>
                <a:gd name="connsiteX34" fmla="*/ 886142 w 2586580"/>
                <a:gd name="connsiteY34" fmla="*/ 84021 h 3084106"/>
                <a:gd name="connsiteX35" fmla="*/ 886142 w 2586580"/>
                <a:gd name="connsiteY35" fmla="*/ 2205 h 3084106"/>
                <a:gd name="connsiteX36" fmla="*/ 883936 w 2586580"/>
                <a:gd name="connsiteY36" fmla="*/ 0 h 3084106"/>
                <a:gd name="connsiteX37" fmla="*/ 732764 w 2586580"/>
                <a:gd name="connsiteY37" fmla="*/ 0 h 3084106"/>
                <a:gd name="connsiteX38" fmla="*/ 730562 w 2586580"/>
                <a:gd name="connsiteY38" fmla="*/ 2205 h 3084106"/>
                <a:gd name="connsiteX39" fmla="*/ 730562 w 2586580"/>
                <a:gd name="connsiteY39" fmla="*/ 84021 h 3084106"/>
                <a:gd name="connsiteX40" fmla="*/ 562847 w 2586580"/>
                <a:gd name="connsiteY40" fmla="*/ 84021 h 3084106"/>
                <a:gd name="connsiteX41" fmla="*/ 562847 w 2586580"/>
                <a:gd name="connsiteY41" fmla="*/ 2205 h 3084106"/>
                <a:gd name="connsiteX42" fmla="*/ 560641 w 2586580"/>
                <a:gd name="connsiteY42" fmla="*/ 0 h 3084106"/>
                <a:gd name="connsiteX43" fmla="*/ 409471 w 2586580"/>
                <a:gd name="connsiteY43" fmla="*/ 0 h 3084106"/>
                <a:gd name="connsiteX44" fmla="*/ 407267 w 2586580"/>
                <a:gd name="connsiteY44" fmla="*/ 2205 h 3084106"/>
                <a:gd name="connsiteX45" fmla="*/ 407267 w 2586580"/>
                <a:gd name="connsiteY45" fmla="*/ 84021 h 3084106"/>
                <a:gd name="connsiteX46" fmla="*/ 239553 w 2586580"/>
                <a:gd name="connsiteY46" fmla="*/ 84021 h 3084106"/>
                <a:gd name="connsiteX47" fmla="*/ 239553 w 2586580"/>
                <a:gd name="connsiteY47" fmla="*/ 2205 h 3084106"/>
                <a:gd name="connsiteX48" fmla="*/ 237349 w 2586580"/>
                <a:gd name="connsiteY48" fmla="*/ 0 h 3084106"/>
                <a:gd name="connsiteX49" fmla="*/ 86178 w 2586580"/>
                <a:gd name="connsiteY49" fmla="*/ 0 h 3084106"/>
                <a:gd name="connsiteX50" fmla="*/ 83973 w 2586580"/>
                <a:gd name="connsiteY50" fmla="*/ 2205 h 3084106"/>
                <a:gd name="connsiteX51" fmla="*/ 83973 w 2586580"/>
                <a:gd name="connsiteY51" fmla="*/ 170310 h 3084106"/>
                <a:gd name="connsiteX52" fmla="*/ 2204 w 2586580"/>
                <a:gd name="connsiteY52" fmla="*/ 170310 h 3084106"/>
                <a:gd name="connsiteX53" fmla="*/ 0 w 2586580"/>
                <a:gd name="connsiteY53" fmla="*/ 172515 h 3084106"/>
                <a:gd name="connsiteX54" fmla="*/ 0 w 2586580"/>
                <a:gd name="connsiteY54" fmla="*/ 323772 h 3084106"/>
                <a:gd name="connsiteX55" fmla="*/ 2204 w 2586580"/>
                <a:gd name="connsiteY55" fmla="*/ 325977 h 3084106"/>
                <a:gd name="connsiteX56" fmla="*/ 83973 w 2586580"/>
                <a:gd name="connsiteY56" fmla="*/ 325977 h 3084106"/>
                <a:gd name="connsiteX57" fmla="*/ 83973 w 2586580"/>
                <a:gd name="connsiteY57" fmla="*/ 493788 h 3084106"/>
                <a:gd name="connsiteX58" fmla="*/ 2204 w 2586580"/>
                <a:gd name="connsiteY58" fmla="*/ 493788 h 3084106"/>
                <a:gd name="connsiteX59" fmla="*/ 0 w 2586580"/>
                <a:gd name="connsiteY59" fmla="*/ 495990 h 3084106"/>
                <a:gd name="connsiteX60" fmla="*/ 0 w 2586580"/>
                <a:gd name="connsiteY60" fmla="*/ 647248 h 3084106"/>
                <a:gd name="connsiteX61" fmla="*/ 2204 w 2586580"/>
                <a:gd name="connsiteY61" fmla="*/ 649456 h 3084106"/>
                <a:gd name="connsiteX62" fmla="*/ 83973 w 2586580"/>
                <a:gd name="connsiteY62" fmla="*/ 649456 h 3084106"/>
                <a:gd name="connsiteX63" fmla="*/ 83973 w 2586580"/>
                <a:gd name="connsiteY63" fmla="*/ 817266 h 3084106"/>
                <a:gd name="connsiteX64" fmla="*/ 2204 w 2586580"/>
                <a:gd name="connsiteY64" fmla="*/ 817266 h 3084106"/>
                <a:gd name="connsiteX65" fmla="*/ 0 w 2586580"/>
                <a:gd name="connsiteY65" fmla="*/ 819469 h 3084106"/>
                <a:gd name="connsiteX66" fmla="*/ 0 w 2586580"/>
                <a:gd name="connsiteY66" fmla="*/ 970727 h 3084106"/>
                <a:gd name="connsiteX67" fmla="*/ 2204 w 2586580"/>
                <a:gd name="connsiteY67" fmla="*/ 972934 h 3084106"/>
                <a:gd name="connsiteX68" fmla="*/ 83973 w 2586580"/>
                <a:gd name="connsiteY68" fmla="*/ 972934 h 3084106"/>
                <a:gd name="connsiteX69" fmla="*/ 83973 w 2586580"/>
                <a:gd name="connsiteY69" fmla="*/ 1140741 h 3084106"/>
                <a:gd name="connsiteX70" fmla="*/ 2204 w 2586580"/>
                <a:gd name="connsiteY70" fmla="*/ 1140741 h 3084106"/>
                <a:gd name="connsiteX71" fmla="*/ 0 w 2586580"/>
                <a:gd name="connsiteY71" fmla="*/ 1142948 h 3084106"/>
                <a:gd name="connsiteX72" fmla="*/ 0 w 2586580"/>
                <a:gd name="connsiteY72" fmla="*/ 1294206 h 3084106"/>
                <a:gd name="connsiteX73" fmla="*/ 2204 w 2586580"/>
                <a:gd name="connsiteY73" fmla="*/ 1296409 h 3084106"/>
                <a:gd name="connsiteX74" fmla="*/ 83973 w 2586580"/>
                <a:gd name="connsiteY74" fmla="*/ 1296409 h 3084106"/>
                <a:gd name="connsiteX75" fmla="*/ 83973 w 2586580"/>
                <a:gd name="connsiteY75" fmla="*/ 1464220 h 3084106"/>
                <a:gd name="connsiteX76" fmla="*/ 2204 w 2586580"/>
                <a:gd name="connsiteY76" fmla="*/ 1464220 h 3084106"/>
                <a:gd name="connsiteX77" fmla="*/ 0 w 2586580"/>
                <a:gd name="connsiteY77" fmla="*/ 1466427 h 3084106"/>
                <a:gd name="connsiteX78" fmla="*/ 0 w 2586580"/>
                <a:gd name="connsiteY78" fmla="*/ 1617680 h 3084106"/>
                <a:gd name="connsiteX79" fmla="*/ 2204 w 2586580"/>
                <a:gd name="connsiteY79" fmla="*/ 1619888 h 3084106"/>
                <a:gd name="connsiteX80" fmla="*/ 83973 w 2586580"/>
                <a:gd name="connsiteY80" fmla="*/ 1619888 h 3084106"/>
                <a:gd name="connsiteX81" fmla="*/ 83973 w 2586580"/>
                <a:gd name="connsiteY81" fmla="*/ 1787698 h 3084106"/>
                <a:gd name="connsiteX82" fmla="*/ 2204 w 2586580"/>
                <a:gd name="connsiteY82" fmla="*/ 1787698 h 3084106"/>
                <a:gd name="connsiteX83" fmla="*/ 0 w 2586580"/>
                <a:gd name="connsiteY83" fmla="*/ 1789901 h 3084106"/>
                <a:gd name="connsiteX84" fmla="*/ 0 w 2586580"/>
                <a:gd name="connsiteY84" fmla="*/ 1941159 h 3084106"/>
                <a:gd name="connsiteX85" fmla="*/ 2204 w 2586580"/>
                <a:gd name="connsiteY85" fmla="*/ 1943366 h 3084106"/>
                <a:gd name="connsiteX86" fmla="*/ 83973 w 2586580"/>
                <a:gd name="connsiteY86" fmla="*/ 1943366 h 3084106"/>
                <a:gd name="connsiteX87" fmla="*/ 83973 w 2586580"/>
                <a:gd name="connsiteY87" fmla="*/ 2111173 h 3084106"/>
                <a:gd name="connsiteX88" fmla="*/ 2204 w 2586580"/>
                <a:gd name="connsiteY88" fmla="*/ 2111173 h 3084106"/>
                <a:gd name="connsiteX89" fmla="*/ 0 w 2586580"/>
                <a:gd name="connsiteY89" fmla="*/ 2113380 h 3084106"/>
                <a:gd name="connsiteX90" fmla="*/ 0 w 2586580"/>
                <a:gd name="connsiteY90" fmla="*/ 2264638 h 3084106"/>
                <a:gd name="connsiteX91" fmla="*/ 2204 w 2586580"/>
                <a:gd name="connsiteY91" fmla="*/ 2266841 h 3084106"/>
                <a:gd name="connsiteX92" fmla="*/ 83973 w 2586580"/>
                <a:gd name="connsiteY92" fmla="*/ 2266841 h 3084106"/>
                <a:gd name="connsiteX93" fmla="*/ 83973 w 2586580"/>
                <a:gd name="connsiteY93" fmla="*/ 2434652 h 3084106"/>
                <a:gd name="connsiteX94" fmla="*/ 2204 w 2586580"/>
                <a:gd name="connsiteY94" fmla="*/ 2434652 h 3084106"/>
                <a:gd name="connsiteX95" fmla="*/ 0 w 2586580"/>
                <a:gd name="connsiteY95" fmla="*/ 2436859 h 3084106"/>
                <a:gd name="connsiteX96" fmla="*/ 0 w 2586580"/>
                <a:gd name="connsiteY96" fmla="*/ 2588117 h 3084106"/>
                <a:gd name="connsiteX97" fmla="*/ 2204 w 2586580"/>
                <a:gd name="connsiteY97" fmla="*/ 2590320 h 3084106"/>
                <a:gd name="connsiteX98" fmla="*/ 83973 w 2586580"/>
                <a:gd name="connsiteY98" fmla="*/ 2590320 h 3084106"/>
                <a:gd name="connsiteX99" fmla="*/ 83973 w 2586580"/>
                <a:gd name="connsiteY99" fmla="*/ 2758130 h 3084106"/>
                <a:gd name="connsiteX100" fmla="*/ 2204 w 2586580"/>
                <a:gd name="connsiteY100" fmla="*/ 2758130 h 3084106"/>
                <a:gd name="connsiteX101" fmla="*/ 0 w 2586580"/>
                <a:gd name="connsiteY101" fmla="*/ 2760333 h 3084106"/>
                <a:gd name="connsiteX102" fmla="*/ 0 w 2586580"/>
                <a:gd name="connsiteY102" fmla="*/ 2911591 h 3084106"/>
                <a:gd name="connsiteX103" fmla="*/ 2204 w 2586580"/>
                <a:gd name="connsiteY103" fmla="*/ 2913798 h 3084106"/>
                <a:gd name="connsiteX104" fmla="*/ 83973 w 2586580"/>
                <a:gd name="connsiteY104" fmla="*/ 2913798 h 3084106"/>
                <a:gd name="connsiteX105" fmla="*/ 83973 w 2586580"/>
                <a:gd name="connsiteY105" fmla="*/ 3081904 h 3084106"/>
                <a:gd name="connsiteX106" fmla="*/ 86178 w 2586580"/>
                <a:gd name="connsiteY106" fmla="*/ 3084107 h 3084106"/>
                <a:gd name="connsiteX107" fmla="*/ 237349 w 2586580"/>
                <a:gd name="connsiteY107" fmla="*/ 3084107 h 3084106"/>
                <a:gd name="connsiteX108" fmla="*/ 239553 w 2586580"/>
                <a:gd name="connsiteY108" fmla="*/ 3081904 h 3084106"/>
                <a:gd name="connsiteX109" fmla="*/ 239553 w 2586580"/>
                <a:gd name="connsiteY109" fmla="*/ 3000087 h 3084106"/>
                <a:gd name="connsiteX110" fmla="*/ 407267 w 2586580"/>
                <a:gd name="connsiteY110" fmla="*/ 3000087 h 3084106"/>
                <a:gd name="connsiteX111" fmla="*/ 407267 w 2586580"/>
                <a:gd name="connsiteY111" fmla="*/ 3081904 h 3084106"/>
                <a:gd name="connsiteX112" fmla="*/ 409471 w 2586580"/>
                <a:gd name="connsiteY112" fmla="*/ 3084107 h 3084106"/>
                <a:gd name="connsiteX113" fmla="*/ 560641 w 2586580"/>
                <a:gd name="connsiteY113" fmla="*/ 3084107 h 3084106"/>
                <a:gd name="connsiteX114" fmla="*/ 562847 w 2586580"/>
                <a:gd name="connsiteY114" fmla="*/ 3081904 h 3084106"/>
                <a:gd name="connsiteX115" fmla="*/ 562847 w 2586580"/>
                <a:gd name="connsiteY115" fmla="*/ 3000087 h 3084106"/>
                <a:gd name="connsiteX116" fmla="*/ 730562 w 2586580"/>
                <a:gd name="connsiteY116" fmla="*/ 3000087 h 3084106"/>
                <a:gd name="connsiteX117" fmla="*/ 730562 w 2586580"/>
                <a:gd name="connsiteY117" fmla="*/ 3081904 h 3084106"/>
                <a:gd name="connsiteX118" fmla="*/ 732764 w 2586580"/>
                <a:gd name="connsiteY118" fmla="*/ 3084107 h 3084106"/>
                <a:gd name="connsiteX119" fmla="*/ 883936 w 2586580"/>
                <a:gd name="connsiteY119" fmla="*/ 3084107 h 3084106"/>
                <a:gd name="connsiteX120" fmla="*/ 886142 w 2586580"/>
                <a:gd name="connsiteY120" fmla="*/ 3081904 h 3084106"/>
                <a:gd name="connsiteX121" fmla="*/ 886142 w 2586580"/>
                <a:gd name="connsiteY121" fmla="*/ 3000087 h 3084106"/>
                <a:gd name="connsiteX122" fmla="*/ 1053853 w 2586580"/>
                <a:gd name="connsiteY122" fmla="*/ 3000087 h 3084106"/>
                <a:gd name="connsiteX123" fmla="*/ 1053853 w 2586580"/>
                <a:gd name="connsiteY123" fmla="*/ 3081904 h 3084106"/>
                <a:gd name="connsiteX124" fmla="*/ 1056059 w 2586580"/>
                <a:gd name="connsiteY124" fmla="*/ 3084107 h 3084106"/>
                <a:gd name="connsiteX125" fmla="*/ 1207231 w 2586580"/>
                <a:gd name="connsiteY125" fmla="*/ 3084107 h 3084106"/>
                <a:gd name="connsiteX126" fmla="*/ 1209433 w 2586580"/>
                <a:gd name="connsiteY126" fmla="*/ 3081904 h 3084106"/>
                <a:gd name="connsiteX127" fmla="*/ 1209433 w 2586580"/>
                <a:gd name="connsiteY127" fmla="*/ 3000087 h 3084106"/>
                <a:gd name="connsiteX128" fmla="*/ 1377148 w 2586580"/>
                <a:gd name="connsiteY128" fmla="*/ 3000087 h 3084106"/>
                <a:gd name="connsiteX129" fmla="*/ 1377148 w 2586580"/>
                <a:gd name="connsiteY129" fmla="*/ 3081904 h 3084106"/>
                <a:gd name="connsiteX130" fmla="*/ 1379354 w 2586580"/>
                <a:gd name="connsiteY130" fmla="*/ 3084107 h 3084106"/>
                <a:gd name="connsiteX131" fmla="*/ 1530526 w 2586580"/>
                <a:gd name="connsiteY131" fmla="*/ 3084107 h 3084106"/>
                <a:gd name="connsiteX132" fmla="*/ 1532728 w 2586580"/>
                <a:gd name="connsiteY132" fmla="*/ 3081904 h 3084106"/>
                <a:gd name="connsiteX133" fmla="*/ 1532728 w 2586580"/>
                <a:gd name="connsiteY133" fmla="*/ 3000087 h 3084106"/>
                <a:gd name="connsiteX134" fmla="*/ 1700443 w 2586580"/>
                <a:gd name="connsiteY134" fmla="*/ 3000087 h 3084106"/>
                <a:gd name="connsiteX135" fmla="*/ 1700443 w 2586580"/>
                <a:gd name="connsiteY135" fmla="*/ 3081904 h 3084106"/>
                <a:gd name="connsiteX136" fmla="*/ 1702645 w 2586580"/>
                <a:gd name="connsiteY136" fmla="*/ 3084107 h 3084106"/>
                <a:gd name="connsiteX137" fmla="*/ 1853817 w 2586580"/>
                <a:gd name="connsiteY137" fmla="*/ 3084107 h 3084106"/>
                <a:gd name="connsiteX138" fmla="*/ 1856023 w 2586580"/>
                <a:gd name="connsiteY138" fmla="*/ 3081904 h 3084106"/>
                <a:gd name="connsiteX139" fmla="*/ 1856023 w 2586580"/>
                <a:gd name="connsiteY139" fmla="*/ 3000087 h 3084106"/>
                <a:gd name="connsiteX140" fmla="*/ 2023738 w 2586580"/>
                <a:gd name="connsiteY140" fmla="*/ 3000087 h 3084106"/>
                <a:gd name="connsiteX141" fmla="*/ 2023738 w 2586580"/>
                <a:gd name="connsiteY141" fmla="*/ 3081904 h 3084106"/>
                <a:gd name="connsiteX142" fmla="*/ 2025940 w 2586580"/>
                <a:gd name="connsiteY142" fmla="*/ 3084107 h 3084106"/>
                <a:gd name="connsiteX143" fmla="*/ 2177112 w 2586580"/>
                <a:gd name="connsiteY143" fmla="*/ 3084107 h 3084106"/>
                <a:gd name="connsiteX144" fmla="*/ 2179313 w 2586580"/>
                <a:gd name="connsiteY144" fmla="*/ 3081904 h 3084106"/>
                <a:gd name="connsiteX145" fmla="*/ 2179313 w 2586580"/>
                <a:gd name="connsiteY145" fmla="*/ 3000087 h 3084106"/>
                <a:gd name="connsiteX146" fmla="*/ 2347029 w 2586580"/>
                <a:gd name="connsiteY146" fmla="*/ 3000087 h 3084106"/>
                <a:gd name="connsiteX147" fmla="*/ 2347029 w 2586580"/>
                <a:gd name="connsiteY147" fmla="*/ 3081904 h 3084106"/>
                <a:gd name="connsiteX148" fmla="*/ 2349235 w 2586580"/>
                <a:gd name="connsiteY148" fmla="*/ 3084107 h 3084106"/>
                <a:gd name="connsiteX149" fmla="*/ 2500407 w 2586580"/>
                <a:gd name="connsiteY149" fmla="*/ 3084107 h 3084106"/>
                <a:gd name="connsiteX150" fmla="*/ 2502608 w 2586580"/>
                <a:gd name="connsiteY150" fmla="*/ 3081904 h 3084106"/>
                <a:gd name="connsiteX151" fmla="*/ 2502608 w 2586580"/>
                <a:gd name="connsiteY151" fmla="*/ 2913798 h 3084106"/>
                <a:gd name="connsiteX152" fmla="*/ 2584379 w 2586580"/>
                <a:gd name="connsiteY152" fmla="*/ 2913798 h 3084106"/>
                <a:gd name="connsiteX153" fmla="*/ 2586580 w 2586580"/>
                <a:gd name="connsiteY153" fmla="*/ 2911591 h 3084106"/>
                <a:gd name="connsiteX154" fmla="*/ 2586580 w 2586580"/>
                <a:gd name="connsiteY154" fmla="*/ 2760333 h 3084106"/>
                <a:gd name="connsiteX155" fmla="*/ 2584379 w 2586580"/>
                <a:gd name="connsiteY155" fmla="*/ 2758130 h 3084106"/>
                <a:gd name="connsiteX156" fmla="*/ 2502608 w 2586580"/>
                <a:gd name="connsiteY156" fmla="*/ 2758130 h 3084106"/>
                <a:gd name="connsiteX157" fmla="*/ 2502608 w 2586580"/>
                <a:gd name="connsiteY157" fmla="*/ 2590320 h 3084106"/>
                <a:gd name="connsiteX158" fmla="*/ 2584379 w 2586580"/>
                <a:gd name="connsiteY158" fmla="*/ 2590320 h 3084106"/>
                <a:gd name="connsiteX159" fmla="*/ 2586580 w 2586580"/>
                <a:gd name="connsiteY159" fmla="*/ 2588117 h 3084106"/>
                <a:gd name="connsiteX160" fmla="*/ 2586580 w 2586580"/>
                <a:gd name="connsiteY160" fmla="*/ 2436859 h 3084106"/>
                <a:gd name="connsiteX161" fmla="*/ 2584379 w 2586580"/>
                <a:gd name="connsiteY161" fmla="*/ 2434652 h 3084106"/>
                <a:gd name="connsiteX162" fmla="*/ 2502608 w 2586580"/>
                <a:gd name="connsiteY162" fmla="*/ 2434652 h 3084106"/>
                <a:gd name="connsiteX163" fmla="*/ 2502608 w 2586580"/>
                <a:gd name="connsiteY163" fmla="*/ 2266841 h 3084106"/>
                <a:gd name="connsiteX164" fmla="*/ 2584379 w 2586580"/>
                <a:gd name="connsiteY164" fmla="*/ 2266841 h 3084106"/>
                <a:gd name="connsiteX165" fmla="*/ 2586580 w 2586580"/>
                <a:gd name="connsiteY165" fmla="*/ 2264638 h 3084106"/>
                <a:gd name="connsiteX166" fmla="*/ 2586580 w 2586580"/>
                <a:gd name="connsiteY166" fmla="*/ 2113380 h 3084106"/>
                <a:gd name="connsiteX167" fmla="*/ 2584379 w 2586580"/>
                <a:gd name="connsiteY167" fmla="*/ 2111173 h 3084106"/>
                <a:gd name="connsiteX168" fmla="*/ 2502608 w 2586580"/>
                <a:gd name="connsiteY168" fmla="*/ 2111173 h 3084106"/>
                <a:gd name="connsiteX169" fmla="*/ 2502608 w 2586580"/>
                <a:gd name="connsiteY169" fmla="*/ 1943366 h 3084106"/>
                <a:gd name="connsiteX170" fmla="*/ 2584379 w 2586580"/>
                <a:gd name="connsiteY170" fmla="*/ 1943366 h 3084106"/>
                <a:gd name="connsiteX171" fmla="*/ 2586580 w 2586580"/>
                <a:gd name="connsiteY171" fmla="*/ 1941159 h 3084106"/>
                <a:gd name="connsiteX172" fmla="*/ 2586580 w 2586580"/>
                <a:gd name="connsiteY172" fmla="*/ 1789901 h 3084106"/>
                <a:gd name="connsiteX173" fmla="*/ 2584379 w 2586580"/>
                <a:gd name="connsiteY173" fmla="*/ 1787698 h 3084106"/>
                <a:gd name="connsiteX174" fmla="*/ 2502608 w 2586580"/>
                <a:gd name="connsiteY174" fmla="*/ 1787698 h 3084106"/>
                <a:gd name="connsiteX175" fmla="*/ 2502608 w 2586580"/>
                <a:gd name="connsiteY175" fmla="*/ 1619888 h 3084106"/>
                <a:gd name="connsiteX176" fmla="*/ 2584379 w 2586580"/>
                <a:gd name="connsiteY176" fmla="*/ 1619888 h 3084106"/>
                <a:gd name="connsiteX177" fmla="*/ 2586580 w 2586580"/>
                <a:gd name="connsiteY177" fmla="*/ 1617680 h 3084106"/>
                <a:gd name="connsiteX178" fmla="*/ 2586580 w 2586580"/>
                <a:gd name="connsiteY178" fmla="*/ 1466427 h 3084106"/>
                <a:gd name="connsiteX179" fmla="*/ 2584379 w 2586580"/>
                <a:gd name="connsiteY179" fmla="*/ 1464220 h 3084106"/>
                <a:gd name="connsiteX180" fmla="*/ 2502608 w 2586580"/>
                <a:gd name="connsiteY180" fmla="*/ 1464220 h 3084106"/>
                <a:gd name="connsiteX181" fmla="*/ 2502608 w 2586580"/>
                <a:gd name="connsiteY181" fmla="*/ 1296409 h 3084106"/>
                <a:gd name="connsiteX182" fmla="*/ 2584379 w 2586580"/>
                <a:gd name="connsiteY182" fmla="*/ 1296409 h 3084106"/>
                <a:gd name="connsiteX183" fmla="*/ 2586580 w 2586580"/>
                <a:gd name="connsiteY183" fmla="*/ 1294206 h 3084106"/>
                <a:gd name="connsiteX184" fmla="*/ 2586580 w 2586580"/>
                <a:gd name="connsiteY184" fmla="*/ 1142948 h 3084106"/>
                <a:gd name="connsiteX185" fmla="*/ 2584379 w 2586580"/>
                <a:gd name="connsiteY185" fmla="*/ 1140741 h 3084106"/>
                <a:gd name="connsiteX186" fmla="*/ 2502608 w 2586580"/>
                <a:gd name="connsiteY186" fmla="*/ 1140741 h 3084106"/>
                <a:gd name="connsiteX187" fmla="*/ 2502608 w 2586580"/>
                <a:gd name="connsiteY187" fmla="*/ 972934 h 3084106"/>
                <a:gd name="connsiteX188" fmla="*/ 2584379 w 2586580"/>
                <a:gd name="connsiteY188" fmla="*/ 972934 h 3084106"/>
                <a:gd name="connsiteX189" fmla="*/ 2586580 w 2586580"/>
                <a:gd name="connsiteY189" fmla="*/ 970727 h 3084106"/>
                <a:gd name="connsiteX190" fmla="*/ 2586580 w 2586580"/>
                <a:gd name="connsiteY190" fmla="*/ 819469 h 3084106"/>
                <a:gd name="connsiteX191" fmla="*/ 2584379 w 2586580"/>
                <a:gd name="connsiteY191" fmla="*/ 817266 h 3084106"/>
                <a:gd name="connsiteX192" fmla="*/ 2502608 w 2586580"/>
                <a:gd name="connsiteY192" fmla="*/ 817266 h 3084106"/>
                <a:gd name="connsiteX193" fmla="*/ 2502608 w 2586580"/>
                <a:gd name="connsiteY193" fmla="*/ 649456 h 3084106"/>
                <a:gd name="connsiteX194" fmla="*/ 2584379 w 2586580"/>
                <a:gd name="connsiteY194" fmla="*/ 649456 h 3084106"/>
                <a:gd name="connsiteX195" fmla="*/ 2586580 w 2586580"/>
                <a:gd name="connsiteY195" fmla="*/ 647248 h 3084106"/>
                <a:gd name="connsiteX196" fmla="*/ 2586580 w 2586580"/>
                <a:gd name="connsiteY196" fmla="*/ 495990 h 3084106"/>
                <a:gd name="connsiteX197" fmla="*/ 2584379 w 2586580"/>
                <a:gd name="connsiteY197" fmla="*/ 493788 h 3084106"/>
                <a:gd name="connsiteX198" fmla="*/ 2502608 w 2586580"/>
                <a:gd name="connsiteY198" fmla="*/ 493788 h 3084106"/>
                <a:gd name="connsiteX199" fmla="*/ 2502608 w 2586580"/>
                <a:gd name="connsiteY199" fmla="*/ 325977 h 3084106"/>
                <a:gd name="connsiteX200" fmla="*/ 2584379 w 2586580"/>
                <a:gd name="connsiteY200" fmla="*/ 325977 h 3084106"/>
                <a:gd name="connsiteX201" fmla="*/ 227131 w 2586580"/>
                <a:gd name="connsiteY201" fmla="*/ 2892615 h 3084106"/>
                <a:gd name="connsiteX202" fmla="*/ 191382 w 2586580"/>
                <a:gd name="connsiteY202" fmla="*/ 2856848 h 3084106"/>
                <a:gd name="connsiteX203" fmla="*/ 191382 w 2586580"/>
                <a:gd name="connsiteY203" fmla="*/ 227260 h 3084106"/>
                <a:gd name="connsiteX204" fmla="*/ 227131 w 2586580"/>
                <a:gd name="connsiteY204" fmla="*/ 191491 h 3084106"/>
                <a:gd name="connsiteX205" fmla="*/ 2359450 w 2586580"/>
                <a:gd name="connsiteY205" fmla="*/ 191491 h 3084106"/>
                <a:gd name="connsiteX206" fmla="*/ 2395201 w 2586580"/>
                <a:gd name="connsiteY206" fmla="*/ 227260 h 3084106"/>
                <a:gd name="connsiteX207" fmla="*/ 2395201 w 2586580"/>
                <a:gd name="connsiteY207" fmla="*/ 2856848 h 3084106"/>
                <a:gd name="connsiteX208" fmla="*/ 2359450 w 2586580"/>
                <a:gd name="connsiteY208" fmla="*/ 2892615 h 3084106"/>
                <a:gd name="connsiteX209" fmla="*/ 227131 w 2586580"/>
                <a:gd name="connsiteY209" fmla="*/ 2892615 h 308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2586580" h="3084106">
                  <a:moveTo>
                    <a:pt x="2584379" y="325977"/>
                  </a:moveTo>
                  <a:cubicBezTo>
                    <a:pt x="2585594" y="325977"/>
                    <a:pt x="2586580" y="324990"/>
                    <a:pt x="2586580" y="323772"/>
                  </a:cubicBezTo>
                  <a:lnTo>
                    <a:pt x="2586580" y="172515"/>
                  </a:lnTo>
                  <a:cubicBezTo>
                    <a:pt x="2586580" y="171297"/>
                    <a:pt x="2585594" y="170310"/>
                    <a:pt x="2584379" y="170310"/>
                  </a:cubicBezTo>
                  <a:lnTo>
                    <a:pt x="2502608" y="170310"/>
                  </a:lnTo>
                  <a:lnTo>
                    <a:pt x="2502608" y="2205"/>
                  </a:lnTo>
                  <a:cubicBezTo>
                    <a:pt x="2502608" y="987"/>
                    <a:pt x="2501622" y="0"/>
                    <a:pt x="2500407" y="0"/>
                  </a:cubicBezTo>
                  <a:lnTo>
                    <a:pt x="2349235" y="0"/>
                  </a:lnTo>
                  <a:cubicBezTo>
                    <a:pt x="2348015" y="0"/>
                    <a:pt x="2347029" y="987"/>
                    <a:pt x="2347029" y="2205"/>
                  </a:cubicBezTo>
                  <a:lnTo>
                    <a:pt x="2347029" y="84021"/>
                  </a:lnTo>
                  <a:lnTo>
                    <a:pt x="2179313" y="84021"/>
                  </a:lnTo>
                  <a:lnTo>
                    <a:pt x="2179313" y="2205"/>
                  </a:lnTo>
                  <a:cubicBezTo>
                    <a:pt x="2179313" y="987"/>
                    <a:pt x="2178327" y="0"/>
                    <a:pt x="2177112" y="0"/>
                  </a:cubicBezTo>
                  <a:lnTo>
                    <a:pt x="2025940" y="0"/>
                  </a:lnTo>
                  <a:cubicBezTo>
                    <a:pt x="2024724" y="0"/>
                    <a:pt x="2023738" y="987"/>
                    <a:pt x="2023738" y="2205"/>
                  </a:cubicBezTo>
                  <a:lnTo>
                    <a:pt x="2023738" y="84021"/>
                  </a:lnTo>
                  <a:lnTo>
                    <a:pt x="1856023" y="84021"/>
                  </a:lnTo>
                  <a:lnTo>
                    <a:pt x="1856023" y="2205"/>
                  </a:lnTo>
                  <a:cubicBezTo>
                    <a:pt x="1856023" y="987"/>
                    <a:pt x="1855036" y="0"/>
                    <a:pt x="1853817" y="0"/>
                  </a:cubicBezTo>
                  <a:lnTo>
                    <a:pt x="1702645" y="0"/>
                  </a:lnTo>
                  <a:cubicBezTo>
                    <a:pt x="1701429" y="0"/>
                    <a:pt x="1700443" y="987"/>
                    <a:pt x="1700443" y="2205"/>
                  </a:cubicBezTo>
                  <a:lnTo>
                    <a:pt x="1700443" y="84021"/>
                  </a:lnTo>
                  <a:lnTo>
                    <a:pt x="1532728" y="84021"/>
                  </a:lnTo>
                  <a:lnTo>
                    <a:pt x="1532728" y="2205"/>
                  </a:lnTo>
                  <a:cubicBezTo>
                    <a:pt x="1532728" y="987"/>
                    <a:pt x="1531741" y="0"/>
                    <a:pt x="1530526" y="0"/>
                  </a:cubicBezTo>
                  <a:lnTo>
                    <a:pt x="1379354" y="0"/>
                  </a:lnTo>
                  <a:cubicBezTo>
                    <a:pt x="1378134" y="0"/>
                    <a:pt x="1377148" y="987"/>
                    <a:pt x="1377148" y="2205"/>
                  </a:cubicBezTo>
                  <a:lnTo>
                    <a:pt x="1377148" y="84021"/>
                  </a:lnTo>
                  <a:lnTo>
                    <a:pt x="1209433" y="84021"/>
                  </a:lnTo>
                  <a:lnTo>
                    <a:pt x="1209433" y="2205"/>
                  </a:lnTo>
                  <a:cubicBezTo>
                    <a:pt x="1209433" y="987"/>
                    <a:pt x="1208446" y="0"/>
                    <a:pt x="1207231" y="0"/>
                  </a:cubicBezTo>
                  <a:lnTo>
                    <a:pt x="1056059" y="0"/>
                  </a:lnTo>
                  <a:cubicBezTo>
                    <a:pt x="1054844" y="0"/>
                    <a:pt x="1053853" y="987"/>
                    <a:pt x="1053853" y="2205"/>
                  </a:cubicBezTo>
                  <a:lnTo>
                    <a:pt x="1053853" y="84021"/>
                  </a:lnTo>
                  <a:lnTo>
                    <a:pt x="886142" y="84021"/>
                  </a:lnTo>
                  <a:lnTo>
                    <a:pt x="886142" y="2205"/>
                  </a:lnTo>
                  <a:cubicBezTo>
                    <a:pt x="886142" y="987"/>
                    <a:pt x="885156" y="0"/>
                    <a:pt x="883936" y="0"/>
                  </a:cubicBezTo>
                  <a:lnTo>
                    <a:pt x="732764" y="0"/>
                  </a:lnTo>
                  <a:cubicBezTo>
                    <a:pt x="731549" y="0"/>
                    <a:pt x="730562" y="987"/>
                    <a:pt x="730562" y="2205"/>
                  </a:cubicBezTo>
                  <a:lnTo>
                    <a:pt x="730562" y="84021"/>
                  </a:lnTo>
                  <a:lnTo>
                    <a:pt x="562847" y="84021"/>
                  </a:lnTo>
                  <a:lnTo>
                    <a:pt x="562847" y="2205"/>
                  </a:lnTo>
                  <a:cubicBezTo>
                    <a:pt x="562847" y="987"/>
                    <a:pt x="561861" y="0"/>
                    <a:pt x="560641" y="0"/>
                  </a:cubicBezTo>
                  <a:lnTo>
                    <a:pt x="409471" y="0"/>
                  </a:lnTo>
                  <a:cubicBezTo>
                    <a:pt x="408254" y="0"/>
                    <a:pt x="407267" y="987"/>
                    <a:pt x="407267" y="2205"/>
                  </a:cubicBezTo>
                  <a:lnTo>
                    <a:pt x="407267" y="84021"/>
                  </a:lnTo>
                  <a:lnTo>
                    <a:pt x="239553" y="84021"/>
                  </a:lnTo>
                  <a:lnTo>
                    <a:pt x="239553" y="2205"/>
                  </a:lnTo>
                  <a:cubicBezTo>
                    <a:pt x="239553" y="987"/>
                    <a:pt x="238566" y="0"/>
                    <a:pt x="237349" y="0"/>
                  </a:cubicBezTo>
                  <a:lnTo>
                    <a:pt x="86178" y="0"/>
                  </a:lnTo>
                  <a:cubicBezTo>
                    <a:pt x="84960" y="0"/>
                    <a:pt x="83973" y="987"/>
                    <a:pt x="83973" y="2205"/>
                  </a:cubicBezTo>
                  <a:lnTo>
                    <a:pt x="83973" y="170310"/>
                  </a:lnTo>
                  <a:lnTo>
                    <a:pt x="2204" y="170310"/>
                  </a:lnTo>
                  <a:cubicBezTo>
                    <a:pt x="987" y="170310"/>
                    <a:pt x="0" y="171297"/>
                    <a:pt x="0" y="172515"/>
                  </a:cubicBezTo>
                  <a:lnTo>
                    <a:pt x="0" y="323772"/>
                  </a:lnTo>
                  <a:cubicBezTo>
                    <a:pt x="0" y="324990"/>
                    <a:pt x="987" y="325977"/>
                    <a:pt x="2204" y="325977"/>
                  </a:cubicBezTo>
                  <a:lnTo>
                    <a:pt x="83973" y="325977"/>
                  </a:lnTo>
                  <a:lnTo>
                    <a:pt x="83973" y="493788"/>
                  </a:lnTo>
                  <a:lnTo>
                    <a:pt x="2204" y="493788"/>
                  </a:lnTo>
                  <a:cubicBezTo>
                    <a:pt x="987" y="493788"/>
                    <a:pt x="0" y="494775"/>
                    <a:pt x="0" y="495990"/>
                  </a:cubicBezTo>
                  <a:lnTo>
                    <a:pt x="0" y="647248"/>
                  </a:lnTo>
                  <a:cubicBezTo>
                    <a:pt x="0" y="648469"/>
                    <a:pt x="987" y="649456"/>
                    <a:pt x="2204" y="649456"/>
                  </a:cubicBezTo>
                  <a:lnTo>
                    <a:pt x="83973" y="649456"/>
                  </a:lnTo>
                  <a:lnTo>
                    <a:pt x="83973" y="817266"/>
                  </a:lnTo>
                  <a:lnTo>
                    <a:pt x="2204" y="817266"/>
                  </a:lnTo>
                  <a:cubicBezTo>
                    <a:pt x="987" y="817266"/>
                    <a:pt x="0" y="818253"/>
                    <a:pt x="0" y="819469"/>
                  </a:cubicBezTo>
                  <a:lnTo>
                    <a:pt x="0" y="970727"/>
                  </a:lnTo>
                  <a:cubicBezTo>
                    <a:pt x="0" y="971943"/>
                    <a:pt x="987" y="972934"/>
                    <a:pt x="2204" y="972934"/>
                  </a:cubicBezTo>
                  <a:lnTo>
                    <a:pt x="83973" y="972934"/>
                  </a:lnTo>
                  <a:lnTo>
                    <a:pt x="83973" y="1140741"/>
                  </a:lnTo>
                  <a:lnTo>
                    <a:pt x="2204" y="1140741"/>
                  </a:lnTo>
                  <a:cubicBezTo>
                    <a:pt x="987" y="1140741"/>
                    <a:pt x="0" y="1141728"/>
                    <a:pt x="0" y="1142948"/>
                  </a:cubicBezTo>
                  <a:lnTo>
                    <a:pt x="0" y="1294206"/>
                  </a:lnTo>
                  <a:cubicBezTo>
                    <a:pt x="0" y="1295422"/>
                    <a:pt x="987" y="1296409"/>
                    <a:pt x="2204" y="1296409"/>
                  </a:cubicBezTo>
                  <a:lnTo>
                    <a:pt x="83973" y="1296409"/>
                  </a:lnTo>
                  <a:lnTo>
                    <a:pt x="83973" y="1464220"/>
                  </a:lnTo>
                  <a:lnTo>
                    <a:pt x="2204" y="1464220"/>
                  </a:lnTo>
                  <a:cubicBezTo>
                    <a:pt x="987" y="1464220"/>
                    <a:pt x="0" y="1465206"/>
                    <a:pt x="0" y="1466427"/>
                  </a:cubicBezTo>
                  <a:lnTo>
                    <a:pt x="0" y="1617680"/>
                  </a:lnTo>
                  <a:cubicBezTo>
                    <a:pt x="0" y="1618901"/>
                    <a:pt x="987" y="1619888"/>
                    <a:pt x="2204" y="1619888"/>
                  </a:cubicBezTo>
                  <a:lnTo>
                    <a:pt x="83973" y="1619888"/>
                  </a:lnTo>
                  <a:lnTo>
                    <a:pt x="83973" y="1787698"/>
                  </a:lnTo>
                  <a:lnTo>
                    <a:pt x="2204" y="1787698"/>
                  </a:lnTo>
                  <a:cubicBezTo>
                    <a:pt x="987" y="1787698"/>
                    <a:pt x="0" y="1788685"/>
                    <a:pt x="0" y="1789901"/>
                  </a:cubicBezTo>
                  <a:lnTo>
                    <a:pt x="0" y="1941159"/>
                  </a:lnTo>
                  <a:cubicBezTo>
                    <a:pt x="0" y="1942379"/>
                    <a:pt x="987" y="1943366"/>
                    <a:pt x="2204" y="1943366"/>
                  </a:cubicBezTo>
                  <a:lnTo>
                    <a:pt x="83973" y="1943366"/>
                  </a:lnTo>
                  <a:lnTo>
                    <a:pt x="83973" y="2111173"/>
                  </a:lnTo>
                  <a:lnTo>
                    <a:pt x="2204" y="2111173"/>
                  </a:lnTo>
                  <a:cubicBezTo>
                    <a:pt x="987" y="2111173"/>
                    <a:pt x="0" y="2112160"/>
                    <a:pt x="0" y="2113380"/>
                  </a:cubicBezTo>
                  <a:lnTo>
                    <a:pt x="0" y="2264638"/>
                  </a:lnTo>
                  <a:cubicBezTo>
                    <a:pt x="0" y="2265854"/>
                    <a:pt x="987" y="2266841"/>
                    <a:pt x="2204" y="2266841"/>
                  </a:cubicBezTo>
                  <a:lnTo>
                    <a:pt x="83973" y="2266841"/>
                  </a:lnTo>
                  <a:lnTo>
                    <a:pt x="83973" y="2434652"/>
                  </a:lnTo>
                  <a:lnTo>
                    <a:pt x="2204" y="2434652"/>
                  </a:lnTo>
                  <a:cubicBezTo>
                    <a:pt x="987" y="2434652"/>
                    <a:pt x="0" y="2435638"/>
                    <a:pt x="0" y="2436859"/>
                  </a:cubicBezTo>
                  <a:lnTo>
                    <a:pt x="0" y="2588117"/>
                  </a:lnTo>
                  <a:cubicBezTo>
                    <a:pt x="0" y="2589333"/>
                    <a:pt x="987" y="2590320"/>
                    <a:pt x="2204" y="2590320"/>
                  </a:cubicBezTo>
                  <a:lnTo>
                    <a:pt x="83973" y="2590320"/>
                  </a:lnTo>
                  <a:lnTo>
                    <a:pt x="83973" y="2758130"/>
                  </a:lnTo>
                  <a:lnTo>
                    <a:pt x="2204" y="2758130"/>
                  </a:lnTo>
                  <a:cubicBezTo>
                    <a:pt x="987" y="2758130"/>
                    <a:pt x="0" y="2759117"/>
                    <a:pt x="0" y="2760333"/>
                  </a:cubicBezTo>
                  <a:lnTo>
                    <a:pt x="0" y="2911591"/>
                  </a:lnTo>
                  <a:cubicBezTo>
                    <a:pt x="0" y="2912811"/>
                    <a:pt x="987" y="2913798"/>
                    <a:pt x="2204" y="2913798"/>
                  </a:cubicBezTo>
                  <a:lnTo>
                    <a:pt x="83973" y="2913798"/>
                  </a:lnTo>
                  <a:lnTo>
                    <a:pt x="83973" y="3081904"/>
                  </a:lnTo>
                  <a:cubicBezTo>
                    <a:pt x="83973" y="3083120"/>
                    <a:pt x="84960" y="3084107"/>
                    <a:pt x="86178" y="3084107"/>
                  </a:cubicBezTo>
                  <a:lnTo>
                    <a:pt x="237349" y="3084107"/>
                  </a:lnTo>
                  <a:cubicBezTo>
                    <a:pt x="238566" y="3084107"/>
                    <a:pt x="239553" y="3083120"/>
                    <a:pt x="239553" y="3081904"/>
                  </a:cubicBezTo>
                  <a:lnTo>
                    <a:pt x="239553" y="3000087"/>
                  </a:lnTo>
                  <a:lnTo>
                    <a:pt x="407267" y="3000087"/>
                  </a:lnTo>
                  <a:lnTo>
                    <a:pt x="407267" y="3081904"/>
                  </a:lnTo>
                  <a:cubicBezTo>
                    <a:pt x="407267" y="3083120"/>
                    <a:pt x="408254" y="3084107"/>
                    <a:pt x="409471" y="3084107"/>
                  </a:cubicBezTo>
                  <a:lnTo>
                    <a:pt x="560641" y="3084107"/>
                  </a:lnTo>
                  <a:cubicBezTo>
                    <a:pt x="561861" y="3084107"/>
                    <a:pt x="562847" y="3083120"/>
                    <a:pt x="562847" y="3081904"/>
                  </a:cubicBezTo>
                  <a:lnTo>
                    <a:pt x="562847" y="3000087"/>
                  </a:lnTo>
                  <a:lnTo>
                    <a:pt x="730562" y="3000087"/>
                  </a:lnTo>
                  <a:lnTo>
                    <a:pt x="730562" y="3081904"/>
                  </a:lnTo>
                  <a:cubicBezTo>
                    <a:pt x="730562" y="3083120"/>
                    <a:pt x="731549" y="3084107"/>
                    <a:pt x="732764" y="3084107"/>
                  </a:cubicBezTo>
                  <a:lnTo>
                    <a:pt x="883936" y="3084107"/>
                  </a:lnTo>
                  <a:cubicBezTo>
                    <a:pt x="885156" y="3084107"/>
                    <a:pt x="886142" y="3083120"/>
                    <a:pt x="886142" y="3081904"/>
                  </a:cubicBezTo>
                  <a:lnTo>
                    <a:pt x="886142" y="3000087"/>
                  </a:lnTo>
                  <a:lnTo>
                    <a:pt x="1053853" y="3000087"/>
                  </a:lnTo>
                  <a:lnTo>
                    <a:pt x="1053853" y="3081904"/>
                  </a:lnTo>
                  <a:cubicBezTo>
                    <a:pt x="1053853" y="3083120"/>
                    <a:pt x="1054844" y="3084107"/>
                    <a:pt x="1056059" y="3084107"/>
                  </a:cubicBezTo>
                  <a:lnTo>
                    <a:pt x="1207231" y="3084107"/>
                  </a:lnTo>
                  <a:cubicBezTo>
                    <a:pt x="1208446" y="3084107"/>
                    <a:pt x="1209433" y="3083120"/>
                    <a:pt x="1209433" y="3081904"/>
                  </a:cubicBezTo>
                  <a:lnTo>
                    <a:pt x="1209433" y="3000087"/>
                  </a:lnTo>
                  <a:lnTo>
                    <a:pt x="1377148" y="3000087"/>
                  </a:lnTo>
                  <a:lnTo>
                    <a:pt x="1377148" y="3081904"/>
                  </a:lnTo>
                  <a:cubicBezTo>
                    <a:pt x="1377148" y="3083120"/>
                    <a:pt x="1378134" y="3084107"/>
                    <a:pt x="1379354" y="3084107"/>
                  </a:cubicBezTo>
                  <a:lnTo>
                    <a:pt x="1530526" y="3084107"/>
                  </a:lnTo>
                  <a:cubicBezTo>
                    <a:pt x="1531741" y="3084107"/>
                    <a:pt x="1532728" y="3083120"/>
                    <a:pt x="1532728" y="3081904"/>
                  </a:cubicBezTo>
                  <a:lnTo>
                    <a:pt x="1532728" y="3000087"/>
                  </a:lnTo>
                  <a:lnTo>
                    <a:pt x="1700443" y="3000087"/>
                  </a:lnTo>
                  <a:lnTo>
                    <a:pt x="1700443" y="3081904"/>
                  </a:lnTo>
                  <a:cubicBezTo>
                    <a:pt x="1700443" y="3083120"/>
                    <a:pt x="1701429" y="3084107"/>
                    <a:pt x="1702645" y="3084107"/>
                  </a:cubicBezTo>
                  <a:lnTo>
                    <a:pt x="1853817" y="3084107"/>
                  </a:lnTo>
                  <a:cubicBezTo>
                    <a:pt x="1855036" y="3084107"/>
                    <a:pt x="1856023" y="3083120"/>
                    <a:pt x="1856023" y="3081904"/>
                  </a:cubicBezTo>
                  <a:lnTo>
                    <a:pt x="1856023" y="3000087"/>
                  </a:lnTo>
                  <a:lnTo>
                    <a:pt x="2023738" y="3000087"/>
                  </a:lnTo>
                  <a:lnTo>
                    <a:pt x="2023738" y="3081904"/>
                  </a:lnTo>
                  <a:cubicBezTo>
                    <a:pt x="2023738" y="3083120"/>
                    <a:pt x="2024724" y="3084107"/>
                    <a:pt x="2025940" y="3084107"/>
                  </a:cubicBezTo>
                  <a:lnTo>
                    <a:pt x="2177112" y="3084107"/>
                  </a:lnTo>
                  <a:cubicBezTo>
                    <a:pt x="2178327" y="3084107"/>
                    <a:pt x="2179313" y="3083120"/>
                    <a:pt x="2179313" y="3081904"/>
                  </a:cubicBezTo>
                  <a:lnTo>
                    <a:pt x="2179313" y="3000087"/>
                  </a:lnTo>
                  <a:lnTo>
                    <a:pt x="2347029" y="3000087"/>
                  </a:lnTo>
                  <a:lnTo>
                    <a:pt x="2347029" y="3081904"/>
                  </a:lnTo>
                  <a:cubicBezTo>
                    <a:pt x="2347029" y="3083120"/>
                    <a:pt x="2348015" y="3084107"/>
                    <a:pt x="2349235" y="3084107"/>
                  </a:cubicBezTo>
                  <a:lnTo>
                    <a:pt x="2500407" y="3084107"/>
                  </a:lnTo>
                  <a:cubicBezTo>
                    <a:pt x="2501622" y="3084107"/>
                    <a:pt x="2502608" y="3083120"/>
                    <a:pt x="2502608" y="3081904"/>
                  </a:cubicBezTo>
                  <a:lnTo>
                    <a:pt x="2502608" y="2913798"/>
                  </a:lnTo>
                  <a:lnTo>
                    <a:pt x="2584379" y="2913798"/>
                  </a:lnTo>
                  <a:cubicBezTo>
                    <a:pt x="2585594" y="2913798"/>
                    <a:pt x="2586580" y="2912811"/>
                    <a:pt x="2586580" y="2911591"/>
                  </a:cubicBezTo>
                  <a:lnTo>
                    <a:pt x="2586580" y="2760333"/>
                  </a:lnTo>
                  <a:cubicBezTo>
                    <a:pt x="2586580" y="2759117"/>
                    <a:pt x="2585594" y="2758130"/>
                    <a:pt x="2584379" y="2758130"/>
                  </a:cubicBezTo>
                  <a:lnTo>
                    <a:pt x="2502608" y="2758130"/>
                  </a:lnTo>
                  <a:lnTo>
                    <a:pt x="2502608" y="2590320"/>
                  </a:lnTo>
                  <a:lnTo>
                    <a:pt x="2584379" y="2590320"/>
                  </a:lnTo>
                  <a:cubicBezTo>
                    <a:pt x="2585594" y="2590320"/>
                    <a:pt x="2586580" y="2589333"/>
                    <a:pt x="2586580" y="2588117"/>
                  </a:cubicBezTo>
                  <a:lnTo>
                    <a:pt x="2586580" y="2436859"/>
                  </a:lnTo>
                  <a:cubicBezTo>
                    <a:pt x="2586580" y="2435638"/>
                    <a:pt x="2585594" y="2434652"/>
                    <a:pt x="2584379" y="2434652"/>
                  </a:cubicBezTo>
                  <a:lnTo>
                    <a:pt x="2502608" y="2434652"/>
                  </a:lnTo>
                  <a:lnTo>
                    <a:pt x="2502608" y="2266841"/>
                  </a:lnTo>
                  <a:lnTo>
                    <a:pt x="2584379" y="2266841"/>
                  </a:lnTo>
                  <a:cubicBezTo>
                    <a:pt x="2585594" y="2266841"/>
                    <a:pt x="2586580" y="2265854"/>
                    <a:pt x="2586580" y="2264638"/>
                  </a:cubicBezTo>
                  <a:lnTo>
                    <a:pt x="2586580" y="2113380"/>
                  </a:lnTo>
                  <a:cubicBezTo>
                    <a:pt x="2586580" y="2112160"/>
                    <a:pt x="2585594" y="2111173"/>
                    <a:pt x="2584379" y="2111173"/>
                  </a:cubicBezTo>
                  <a:lnTo>
                    <a:pt x="2502608" y="2111173"/>
                  </a:lnTo>
                  <a:lnTo>
                    <a:pt x="2502608" y="1943366"/>
                  </a:lnTo>
                  <a:lnTo>
                    <a:pt x="2584379" y="1943366"/>
                  </a:lnTo>
                  <a:cubicBezTo>
                    <a:pt x="2585594" y="1943366"/>
                    <a:pt x="2586580" y="1942379"/>
                    <a:pt x="2586580" y="1941159"/>
                  </a:cubicBezTo>
                  <a:lnTo>
                    <a:pt x="2586580" y="1789901"/>
                  </a:lnTo>
                  <a:cubicBezTo>
                    <a:pt x="2586580" y="1788685"/>
                    <a:pt x="2585594" y="1787698"/>
                    <a:pt x="2584379" y="1787698"/>
                  </a:cubicBezTo>
                  <a:lnTo>
                    <a:pt x="2502608" y="1787698"/>
                  </a:lnTo>
                  <a:lnTo>
                    <a:pt x="2502608" y="1619888"/>
                  </a:lnTo>
                  <a:lnTo>
                    <a:pt x="2584379" y="1619888"/>
                  </a:lnTo>
                  <a:cubicBezTo>
                    <a:pt x="2585594" y="1619888"/>
                    <a:pt x="2586580" y="1618901"/>
                    <a:pt x="2586580" y="1617680"/>
                  </a:cubicBezTo>
                  <a:lnTo>
                    <a:pt x="2586580" y="1466427"/>
                  </a:lnTo>
                  <a:cubicBezTo>
                    <a:pt x="2586580" y="1465206"/>
                    <a:pt x="2585594" y="1464220"/>
                    <a:pt x="2584379" y="1464220"/>
                  </a:cubicBezTo>
                  <a:lnTo>
                    <a:pt x="2502608" y="1464220"/>
                  </a:lnTo>
                  <a:lnTo>
                    <a:pt x="2502608" y="1296409"/>
                  </a:lnTo>
                  <a:lnTo>
                    <a:pt x="2584379" y="1296409"/>
                  </a:lnTo>
                  <a:cubicBezTo>
                    <a:pt x="2585594" y="1296409"/>
                    <a:pt x="2586580" y="1295422"/>
                    <a:pt x="2586580" y="1294206"/>
                  </a:cubicBezTo>
                  <a:lnTo>
                    <a:pt x="2586580" y="1142948"/>
                  </a:lnTo>
                  <a:cubicBezTo>
                    <a:pt x="2586580" y="1141728"/>
                    <a:pt x="2585594" y="1140741"/>
                    <a:pt x="2584379" y="1140741"/>
                  </a:cubicBezTo>
                  <a:lnTo>
                    <a:pt x="2502608" y="1140741"/>
                  </a:lnTo>
                  <a:lnTo>
                    <a:pt x="2502608" y="972934"/>
                  </a:lnTo>
                  <a:lnTo>
                    <a:pt x="2584379" y="972934"/>
                  </a:lnTo>
                  <a:cubicBezTo>
                    <a:pt x="2585594" y="972934"/>
                    <a:pt x="2586580" y="971943"/>
                    <a:pt x="2586580" y="970727"/>
                  </a:cubicBezTo>
                  <a:lnTo>
                    <a:pt x="2586580" y="819469"/>
                  </a:lnTo>
                  <a:cubicBezTo>
                    <a:pt x="2586580" y="818253"/>
                    <a:pt x="2585594" y="817266"/>
                    <a:pt x="2584379" y="817266"/>
                  </a:cubicBezTo>
                  <a:lnTo>
                    <a:pt x="2502608" y="817266"/>
                  </a:lnTo>
                  <a:lnTo>
                    <a:pt x="2502608" y="649456"/>
                  </a:lnTo>
                  <a:lnTo>
                    <a:pt x="2584379" y="649456"/>
                  </a:lnTo>
                  <a:cubicBezTo>
                    <a:pt x="2585594" y="649456"/>
                    <a:pt x="2586580" y="648469"/>
                    <a:pt x="2586580" y="647248"/>
                  </a:cubicBezTo>
                  <a:lnTo>
                    <a:pt x="2586580" y="495990"/>
                  </a:lnTo>
                  <a:cubicBezTo>
                    <a:pt x="2586580" y="494775"/>
                    <a:pt x="2585594" y="493788"/>
                    <a:pt x="2584379" y="493788"/>
                  </a:cubicBezTo>
                  <a:lnTo>
                    <a:pt x="2502608" y="493788"/>
                  </a:lnTo>
                  <a:lnTo>
                    <a:pt x="2502608" y="325977"/>
                  </a:lnTo>
                  <a:lnTo>
                    <a:pt x="2584379" y="325977"/>
                  </a:lnTo>
                  <a:close/>
                  <a:moveTo>
                    <a:pt x="227131" y="2892615"/>
                  </a:moveTo>
                  <a:cubicBezTo>
                    <a:pt x="207387" y="2892615"/>
                    <a:pt x="191382" y="2876599"/>
                    <a:pt x="191382" y="2856848"/>
                  </a:cubicBezTo>
                  <a:lnTo>
                    <a:pt x="191382" y="227260"/>
                  </a:lnTo>
                  <a:cubicBezTo>
                    <a:pt x="191382" y="207505"/>
                    <a:pt x="207387" y="191491"/>
                    <a:pt x="227131" y="191491"/>
                  </a:cubicBezTo>
                  <a:lnTo>
                    <a:pt x="2359450" y="191491"/>
                  </a:lnTo>
                  <a:cubicBezTo>
                    <a:pt x="2379195" y="191491"/>
                    <a:pt x="2395201" y="207505"/>
                    <a:pt x="2395201" y="227260"/>
                  </a:cubicBezTo>
                  <a:lnTo>
                    <a:pt x="2395201" y="2856848"/>
                  </a:lnTo>
                  <a:cubicBezTo>
                    <a:pt x="2395201" y="2876599"/>
                    <a:pt x="2379195" y="2892615"/>
                    <a:pt x="2359450" y="2892615"/>
                  </a:cubicBezTo>
                  <a:lnTo>
                    <a:pt x="227131" y="2892615"/>
                  </a:lnTo>
                  <a:close/>
                </a:path>
              </a:pathLst>
            </a:custGeom>
            <a:solidFill>
              <a:schemeClr val="bg1"/>
            </a:solidFill>
            <a:ln w="4397" cap="flat">
              <a:noFill/>
              <a:prstDash val="solid"/>
              <a:miter/>
            </a:ln>
          </p:spPr>
          <p:txBody>
            <a:bodyPr rtlCol="0" anchor="ctr"/>
            <a:lstStyle/>
            <a:p>
              <a:endParaRPr lang="en-SV">
                <a:latin typeface="Raleway" pitchFamily="2" charset="0"/>
              </a:endParaRPr>
            </a:p>
          </p:txBody>
        </p:sp>
        <p:grpSp>
          <p:nvGrpSpPr>
            <p:cNvPr id="158" name="Graphic 152">
              <a:extLst>
                <a:ext uri="{FF2B5EF4-FFF2-40B4-BE49-F238E27FC236}">
                  <a16:creationId xmlns:a16="http://schemas.microsoft.com/office/drawing/2014/main" id="{252F0585-1EE5-F143-EDA5-4C5965E69312}"/>
                </a:ext>
              </a:extLst>
            </p:cNvPr>
            <p:cNvGrpSpPr/>
            <p:nvPr/>
          </p:nvGrpSpPr>
          <p:grpSpPr>
            <a:xfrm>
              <a:off x="1144802" y="5211812"/>
              <a:ext cx="1555861" cy="1040171"/>
              <a:chOff x="1144802" y="5211812"/>
              <a:chExt cx="1555861" cy="1040171"/>
            </a:xfrm>
          </p:grpSpPr>
          <p:sp>
            <p:nvSpPr>
              <p:cNvPr id="159" name="Freeform 158">
                <a:extLst>
                  <a:ext uri="{FF2B5EF4-FFF2-40B4-BE49-F238E27FC236}">
                    <a16:creationId xmlns:a16="http://schemas.microsoft.com/office/drawing/2014/main" id="{A58FF55A-DF16-BCD6-992C-8890D230FBE9}"/>
                  </a:ext>
                </a:extLst>
              </p:cNvPr>
              <p:cNvSpPr/>
              <p:nvPr/>
            </p:nvSpPr>
            <p:spPr>
              <a:xfrm>
                <a:off x="1177518" y="5242886"/>
                <a:ext cx="1490428" cy="674930"/>
              </a:xfrm>
              <a:custGeom>
                <a:avLst/>
                <a:gdLst>
                  <a:gd name="connsiteX0" fmla="*/ 26178 w 1490428"/>
                  <a:gd name="connsiteY0" fmla="*/ 129682 h 674930"/>
                  <a:gd name="connsiteX1" fmla="*/ 700399 w 1490428"/>
                  <a:gd name="connsiteY1" fmla="*/ 659400 h 674930"/>
                  <a:gd name="connsiteX2" fmla="*/ 790030 w 1490428"/>
                  <a:gd name="connsiteY2" fmla="*/ 659400 h 674930"/>
                  <a:gd name="connsiteX3" fmla="*/ 1464220 w 1490428"/>
                  <a:gd name="connsiteY3" fmla="*/ 129682 h 674930"/>
                  <a:gd name="connsiteX4" fmla="*/ 1490429 w 1490428"/>
                  <a:gd name="connsiteY4" fmla="*/ 89192 h 674930"/>
                  <a:gd name="connsiteX5" fmla="*/ 1490429 w 1490428"/>
                  <a:gd name="connsiteY5" fmla="*/ 77733 h 674930"/>
                  <a:gd name="connsiteX6" fmla="*/ 1413335 w 1490428"/>
                  <a:gd name="connsiteY6" fmla="*/ 0 h 674930"/>
                  <a:gd name="connsiteX7" fmla="*/ 77090 w 1490428"/>
                  <a:gd name="connsiteY7" fmla="*/ 0 h 674930"/>
                  <a:gd name="connsiteX8" fmla="*/ 0 w 1490428"/>
                  <a:gd name="connsiteY8" fmla="*/ 77733 h 674930"/>
                  <a:gd name="connsiteX9" fmla="*/ 0 w 1490428"/>
                  <a:gd name="connsiteY9" fmla="*/ 89272 h 674930"/>
                  <a:gd name="connsiteX10" fmla="*/ 26178 w 1490428"/>
                  <a:gd name="connsiteY10" fmla="*/ 129682 h 6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0428" h="674930">
                    <a:moveTo>
                      <a:pt x="26178" y="129682"/>
                    </a:moveTo>
                    <a:lnTo>
                      <a:pt x="700399" y="659400"/>
                    </a:lnTo>
                    <a:cubicBezTo>
                      <a:pt x="726762" y="680107"/>
                      <a:pt x="763605" y="680107"/>
                      <a:pt x="790030" y="659400"/>
                    </a:cubicBezTo>
                    <a:lnTo>
                      <a:pt x="1464220" y="129682"/>
                    </a:lnTo>
                    <a:cubicBezTo>
                      <a:pt x="1479244" y="117879"/>
                      <a:pt x="1487228" y="103538"/>
                      <a:pt x="1490429" y="89192"/>
                    </a:cubicBezTo>
                    <a:lnTo>
                      <a:pt x="1490429" y="77733"/>
                    </a:lnTo>
                    <a:cubicBezTo>
                      <a:pt x="1490429" y="35053"/>
                      <a:pt x="1455902" y="326"/>
                      <a:pt x="1413335" y="0"/>
                    </a:cubicBezTo>
                    <a:lnTo>
                      <a:pt x="77090" y="0"/>
                    </a:lnTo>
                    <a:cubicBezTo>
                      <a:pt x="34522" y="326"/>
                      <a:pt x="0" y="35053"/>
                      <a:pt x="0" y="77733"/>
                    </a:cubicBezTo>
                    <a:lnTo>
                      <a:pt x="0" y="89272"/>
                    </a:lnTo>
                    <a:cubicBezTo>
                      <a:pt x="3206" y="103591"/>
                      <a:pt x="11180" y="117901"/>
                      <a:pt x="26178" y="129682"/>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0" name="Freeform 159">
                <a:extLst>
                  <a:ext uri="{FF2B5EF4-FFF2-40B4-BE49-F238E27FC236}">
                    <a16:creationId xmlns:a16="http://schemas.microsoft.com/office/drawing/2014/main" id="{5B447371-EF96-7E0E-9705-0A33855C3F65}"/>
                  </a:ext>
                </a:extLst>
              </p:cNvPr>
              <p:cNvSpPr/>
              <p:nvPr/>
            </p:nvSpPr>
            <p:spPr>
              <a:xfrm>
                <a:off x="1177518" y="5390897"/>
                <a:ext cx="1490428" cy="830043"/>
              </a:xfrm>
              <a:custGeom>
                <a:avLst/>
                <a:gdLst>
                  <a:gd name="connsiteX0" fmla="*/ 77689 w 1490428"/>
                  <a:gd name="connsiteY0" fmla="*/ 830043 h 830043"/>
                  <a:gd name="connsiteX1" fmla="*/ 1412736 w 1490428"/>
                  <a:gd name="connsiteY1" fmla="*/ 830043 h 830043"/>
                  <a:gd name="connsiteX2" fmla="*/ 1490429 w 1490428"/>
                  <a:gd name="connsiteY2" fmla="*/ 752293 h 830043"/>
                  <a:gd name="connsiteX3" fmla="*/ 1490429 w 1490428"/>
                  <a:gd name="connsiteY3" fmla="*/ 0 h 830043"/>
                  <a:gd name="connsiteX4" fmla="*/ 1483370 w 1490428"/>
                  <a:gd name="connsiteY4" fmla="*/ 6093 h 830043"/>
                  <a:gd name="connsiteX5" fmla="*/ 809180 w 1490428"/>
                  <a:gd name="connsiteY5" fmla="*/ 535793 h 830043"/>
                  <a:gd name="connsiteX6" fmla="*/ 745212 w 1490428"/>
                  <a:gd name="connsiteY6" fmla="*/ 557985 h 830043"/>
                  <a:gd name="connsiteX7" fmla="*/ 681249 w 1490428"/>
                  <a:gd name="connsiteY7" fmla="*/ 535793 h 830043"/>
                  <a:gd name="connsiteX8" fmla="*/ 7028 w 1490428"/>
                  <a:gd name="connsiteY8" fmla="*/ 6080 h 830043"/>
                  <a:gd name="connsiteX9" fmla="*/ 0 w 1490428"/>
                  <a:gd name="connsiteY9" fmla="*/ 13 h 830043"/>
                  <a:gd name="connsiteX10" fmla="*/ 0 w 1490428"/>
                  <a:gd name="connsiteY10" fmla="*/ 752293 h 830043"/>
                  <a:gd name="connsiteX11" fmla="*/ 77689 w 1490428"/>
                  <a:gd name="connsiteY11" fmla="*/ 830043 h 83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0428" h="830043">
                    <a:moveTo>
                      <a:pt x="77689" y="830043"/>
                    </a:moveTo>
                    <a:lnTo>
                      <a:pt x="1412736" y="830043"/>
                    </a:lnTo>
                    <a:cubicBezTo>
                      <a:pt x="1455581" y="830043"/>
                      <a:pt x="1490429" y="795162"/>
                      <a:pt x="1490429" y="752293"/>
                    </a:cubicBezTo>
                    <a:lnTo>
                      <a:pt x="1490429" y="0"/>
                    </a:lnTo>
                    <a:cubicBezTo>
                      <a:pt x="1488174" y="2106"/>
                      <a:pt x="1485841" y="4155"/>
                      <a:pt x="1483370" y="6093"/>
                    </a:cubicBezTo>
                    <a:lnTo>
                      <a:pt x="809180" y="535793"/>
                    </a:lnTo>
                    <a:cubicBezTo>
                      <a:pt x="790360" y="550588"/>
                      <a:pt x="767788" y="557985"/>
                      <a:pt x="745212" y="557985"/>
                    </a:cubicBezTo>
                    <a:cubicBezTo>
                      <a:pt x="722641" y="557985"/>
                      <a:pt x="700065" y="550588"/>
                      <a:pt x="681249" y="535793"/>
                    </a:cubicBezTo>
                    <a:lnTo>
                      <a:pt x="7028" y="6080"/>
                    </a:lnTo>
                    <a:cubicBezTo>
                      <a:pt x="4571" y="4146"/>
                      <a:pt x="2241" y="2110"/>
                      <a:pt x="0" y="13"/>
                    </a:cubicBezTo>
                    <a:lnTo>
                      <a:pt x="0" y="752293"/>
                    </a:lnTo>
                    <a:cubicBezTo>
                      <a:pt x="0" y="795162"/>
                      <a:pt x="34844" y="830043"/>
                      <a:pt x="77689" y="830043"/>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1" name="Freeform 160">
                <a:extLst>
                  <a:ext uri="{FF2B5EF4-FFF2-40B4-BE49-F238E27FC236}">
                    <a16:creationId xmlns:a16="http://schemas.microsoft.com/office/drawing/2014/main" id="{0E3AC2CA-BF46-1E7B-1491-F96F4B83A133}"/>
                  </a:ext>
                </a:extLst>
              </p:cNvPr>
              <p:cNvSpPr/>
              <p:nvPr/>
            </p:nvSpPr>
            <p:spPr>
              <a:xfrm>
                <a:off x="1254014" y="5211812"/>
                <a:ext cx="1337438" cy="26"/>
              </a:xfrm>
              <a:custGeom>
                <a:avLst/>
                <a:gdLst>
                  <a:gd name="connsiteX0" fmla="*/ 1336241 w 1337438"/>
                  <a:gd name="connsiteY0" fmla="*/ 0 h 26"/>
                  <a:gd name="connsiteX1" fmla="*/ 1193 w 1337438"/>
                  <a:gd name="connsiteY1" fmla="*/ 0 h 26"/>
                  <a:gd name="connsiteX2" fmla="*/ 0 w 1337438"/>
                  <a:gd name="connsiteY2" fmla="*/ 26 h 26"/>
                  <a:gd name="connsiteX3" fmla="*/ 1337438 w 1337438"/>
                  <a:gd name="connsiteY3" fmla="*/ 26 h 26"/>
                  <a:gd name="connsiteX4" fmla="*/ 1336241 w 1337438"/>
                  <a:gd name="connsiteY4" fmla="*/ 0 h 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438" h="26">
                    <a:moveTo>
                      <a:pt x="1336241" y="0"/>
                    </a:moveTo>
                    <a:lnTo>
                      <a:pt x="1193" y="0"/>
                    </a:lnTo>
                    <a:cubicBezTo>
                      <a:pt x="793" y="0"/>
                      <a:pt x="401" y="22"/>
                      <a:pt x="0" y="26"/>
                    </a:cubicBezTo>
                    <a:lnTo>
                      <a:pt x="1337438" y="26"/>
                    </a:lnTo>
                    <a:cubicBezTo>
                      <a:pt x="1337038" y="22"/>
                      <a:pt x="1336641" y="0"/>
                      <a:pt x="1336241"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2" name="Freeform 161">
                <a:extLst>
                  <a:ext uri="{FF2B5EF4-FFF2-40B4-BE49-F238E27FC236}">
                    <a16:creationId xmlns:a16="http://schemas.microsoft.com/office/drawing/2014/main" id="{B8FD0017-D823-EB4B-8368-BD4B1AF28727}"/>
                  </a:ext>
                </a:extLst>
              </p:cNvPr>
              <p:cNvSpPr/>
              <p:nvPr/>
            </p:nvSpPr>
            <p:spPr>
              <a:xfrm>
                <a:off x="1175804" y="5242886"/>
                <a:ext cx="78804" cy="89271"/>
              </a:xfrm>
              <a:custGeom>
                <a:avLst/>
                <a:gdLst>
                  <a:gd name="connsiteX0" fmla="*/ 78805 w 78804"/>
                  <a:gd name="connsiteY0" fmla="*/ 0 h 89271"/>
                  <a:gd name="connsiteX1" fmla="*/ 72706 w 78804"/>
                  <a:gd name="connsiteY1" fmla="*/ 0 h 89271"/>
                  <a:gd name="connsiteX2" fmla="*/ 4137 w 78804"/>
                  <a:gd name="connsiteY2" fmla="*/ 48887 h 89271"/>
                  <a:gd name="connsiteX3" fmla="*/ 1715 w 78804"/>
                  <a:gd name="connsiteY3" fmla="*/ 89272 h 89271"/>
                  <a:gd name="connsiteX4" fmla="*/ 1715 w 78804"/>
                  <a:gd name="connsiteY4" fmla="*/ 77733 h 89271"/>
                  <a:gd name="connsiteX5" fmla="*/ 78805 w 78804"/>
                  <a:gd name="connsiteY5" fmla="*/ 0 h 8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04" h="89271">
                    <a:moveTo>
                      <a:pt x="78805" y="0"/>
                    </a:moveTo>
                    <a:lnTo>
                      <a:pt x="72706" y="0"/>
                    </a:lnTo>
                    <a:cubicBezTo>
                      <a:pt x="34621" y="0"/>
                      <a:pt x="12318" y="25254"/>
                      <a:pt x="4137" y="48887"/>
                    </a:cubicBezTo>
                    <a:cubicBezTo>
                      <a:pt x="64" y="60682"/>
                      <a:pt x="-1486" y="74984"/>
                      <a:pt x="1715" y="89272"/>
                    </a:cubicBezTo>
                    <a:lnTo>
                      <a:pt x="1715" y="77733"/>
                    </a:lnTo>
                    <a:cubicBezTo>
                      <a:pt x="1715" y="35053"/>
                      <a:pt x="36237" y="326"/>
                      <a:pt x="78805"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3" name="Freeform 162">
                <a:extLst>
                  <a:ext uri="{FF2B5EF4-FFF2-40B4-BE49-F238E27FC236}">
                    <a16:creationId xmlns:a16="http://schemas.microsoft.com/office/drawing/2014/main" id="{52808EB8-1DFC-B258-C45A-591AB6F42E4A}"/>
                  </a:ext>
                </a:extLst>
              </p:cNvPr>
              <p:cNvSpPr/>
              <p:nvPr/>
            </p:nvSpPr>
            <p:spPr>
              <a:xfrm>
                <a:off x="1254608" y="5242856"/>
                <a:ext cx="1336244" cy="30"/>
              </a:xfrm>
              <a:custGeom>
                <a:avLst/>
                <a:gdLst>
                  <a:gd name="connsiteX0" fmla="*/ 1335646 w 1336244"/>
                  <a:gd name="connsiteY0" fmla="*/ 0 h 30"/>
                  <a:gd name="connsiteX1" fmla="*/ 599 w 1336244"/>
                  <a:gd name="connsiteY1" fmla="*/ 0 h 30"/>
                  <a:gd name="connsiteX2" fmla="*/ 0 w 1336244"/>
                  <a:gd name="connsiteY2" fmla="*/ 31 h 30"/>
                  <a:gd name="connsiteX3" fmla="*/ 1336245 w 1336244"/>
                  <a:gd name="connsiteY3" fmla="*/ 31 h 30"/>
                  <a:gd name="connsiteX4" fmla="*/ 1335646 w 1336244"/>
                  <a:gd name="connsiteY4" fmla="*/ 0 h 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44" h="30">
                    <a:moveTo>
                      <a:pt x="1335646" y="0"/>
                    </a:moveTo>
                    <a:lnTo>
                      <a:pt x="599" y="0"/>
                    </a:lnTo>
                    <a:cubicBezTo>
                      <a:pt x="396" y="0"/>
                      <a:pt x="203" y="26"/>
                      <a:pt x="0" y="31"/>
                    </a:cubicBezTo>
                    <a:lnTo>
                      <a:pt x="1336245" y="31"/>
                    </a:lnTo>
                    <a:cubicBezTo>
                      <a:pt x="1336047" y="26"/>
                      <a:pt x="1335849" y="0"/>
                      <a:pt x="1335646"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4" name="Freeform 163">
                <a:extLst>
                  <a:ext uri="{FF2B5EF4-FFF2-40B4-BE49-F238E27FC236}">
                    <a16:creationId xmlns:a16="http://schemas.microsoft.com/office/drawing/2014/main" id="{CB1E0788-3160-8642-0B4F-F46F479BEFFF}"/>
                  </a:ext>
                </a:extLst>
              </p:cNvPr>
              <p:cNvSpPr/>
              <p:nvPr/>
            </p:nvSpPr>
            <p:spPr>
              <a:xfrm>
                <a:off x="1144802" y="5211838"/>
                <a:ext cx="1555861" cy="1040145"/>
              </a:xfrm>
              <a:custGeom>
                <a:avLst/>
                <a:gdLst>
                  <a:gd name="connsiteX0" fmla="*/ 1550050 w 1555861"/>
                  <a:gd name="connsiteY0" fmla="*/ 69793 h 1040145"/>
                  <a:gd name="connsiteX1" fmla="*/ 1452150 w 1555861"/>
                  <a:gd name="connsiteY1" fmla="*/ 0 h 1040145"/>
                  <a:gd name="connsiteX2" fmla="*/ 103708 w 1555861"/>
                  <a:gd name="connsiteY2" fmla="*/ 0 h 1040145"/>
                  <a:gd name="connsiteX3" fmla="*/ 5808 w 1555861"/>
                  <a:gd name="connsiteY3" fmla="*/ 69793 h 1040145"/>
                  <a:gd name="connsiteX4" fmla="*/ 1686 w 1555861"/>
                  <a:gd name="connsiteY4" fmla="*/ 122659 h 1040145"/>
                  <a:gd name="connsiteX5" fmla="*/ 1686 w 1555861"/>
                  <a:gd name="connsiteY5" fmla="*/ 931352 h 1040145"/>
                  <a:gd name="connsiteX6" fmla="*/ 110405 w 1555861"/>
                  <a:gd name="connsiteY6" fmla="*/ 1040146 h 1040145"/>
                  <a:gd name="connsiteX7" fmla="*/ 1445453 w 1555861"/>
                  <a:gd name="connsiteY7" fmla="*/ 1040146 h 1040145"/>
                  <a:gd name="connsiteX8" fmla="*/ 1554172 w 1555861"/>
                  <a:gd name="connsiteY8" fmla="*/ 931352 h 1040145"/>
                  <a:gd name="connsiteX9" fmla="*/ 1554172 w 1555861"/>
                  <a:gd name="connsiteY9" fmla="*/ 122650 h 1040145"/>
                  <a:gd name="connsiteX10" fmla="*/ 1550050 w 1555861"/>
                  <a:gd name="connsiteY10" fmla="*/ 69793 h 1040145"/>
                  <a:gd name="connsiteX11" fmla="*/ 35139 w 1555861"/>
                  <a:gd name="connsiteY11" fmla="*/ 79936 h 1040145"/>
                  <a:gd name="connsiteX12" fmla="*/ 103708 w 1555861"/>
                  <a:gd name="connsiteY12" fmla="*/ 31048 h 1040145"/>
                  <a:gd name="connsiteX13" fmla="*/ 109807 w 1555861"/>
                  <a:gd name="connsiteY13" fmla="*/ 31048 h 1040145"/>
                  <a:gd name="connsiteX14" fmla="*/ 110405 w 1555861"/>
                  <a:gd name="connsiteY14" fmla="*/ 31017 h 1040145"/>
                  <a:gd name="connsiteX15" fmla="*/ 1445453 w 1555861"/>
                  <a:gd name="connsiteY15" fmla="*/ 31017 h 1040145"/>
                  <a:gd name="connsiteX16" fmla="*/ 1446052 w 1555861"/>
                  <a:gd name="connsiteY16" fmla="*/ 31048 h 1040145"/>
                  <a:gd name="connsiteX17" fmla="*/ 1523146 w 1555861"/>
                  <a:gd name="connsiteY17" fmla="*/ 108781 h 1040145"/>
                  <a:gd name="connsiteX18" fmla="*/ 1523146 w 1555861"/>
                  <a:gd name="connsiteY18" fmla="*/ 120240 h 1040145"/>
                  <a:gd name="connsiteX19" fmla="*/ 1496937 w 1555861"/>
                  <a:gd name="connsiteY19" fmla="*/ 160730 h 1040145"/>
                  <a:gd name="connsiteX20" fmla="*/ 822747 w 1555861"/>
                  <a:gd name="connsiteY20" fmla="*/ 690448 h 1040145"/>
                  <a:gd name="connsiteX21" fmla="*/ 733116 w 1555861"/>
                  <a:gd name="connsiteY21" fmla="*/ 690448 h 1040145"/>
                  <a:gd name="connsiteX22" fmla="*/ 58895 w 1555861"/>
                  <a:gd name="connsiteY22" fmla="*/ 160730 h 1040145"/>
                  <a:gd name="connsiteX23" fmla="*/ 32717 w 1555861"/>
                  <a:gd name="connsiteY23" fmla="*/ 120320 h 1040145"/>
                  <a:gd name="connsiteX24" fmla="*/ 35139 w 1555861"/>
                  <a:gd name="connsiteY24" fmla="*/ 79936 h 1040145"/>
                  <a:gd name="connsiteX25" fmla="*/ 1523146 w 1555861"/>
                  <a:gd name="connsiteY25" fmla="*/ 931352 h 1040145"/>
                  <a:gd name="connsiteX26" fmla="*/ 1445453 w 1555861"/>
                  <a:gd name="connsiteY26" fmla="*/ 1009102 h 1040145"/>
                  <a:gd name="connsiteX27" fmla="*/ 110405 w 1555861"/>
                  <a:gd name="connsiteY27" fmla="*/ 1009102 h 1040145"/>
                  <a:gd name="connsiteX28" fmla="*/ 32717 w 1555861"/>
                  <a:gd name="connsiteY28" fmla="*/ 931352 h 1040145"/>
                  <a:gd name="connsiteX29" fmla="*/ 32717 w 1555861"/>
                  <a:gd name="connsiteY29" fmla="*/ 179072 h 1040145"/>
                  <a:gd name="connsiteX30" fmla="*/ 39745 w 1555861"/>
                  <a:gd name="connsiteY30" fmla="*/ 185139 h 1040145"/>
                  <a:gd name="connsiteX31" fmla="*/ 713966 w 1555861"/>
                  <a:gd name="connsiteY31" fmla="*/ 714852 h 1040145"/>
                  <a:gd name="connsiteX32" fmla="*/ 777929 w 1555861"/>
                  <a:gd name="connsiteY32" fmla="*/ 737044 h 1040145"/>
                  <a:gd name="connsiteX33" fmla="*/ 841897 w 1555861"/>
                  <a:gd name="connsiteY33" fmla="*/ 714852 h 1040145"/>
                  <a:gd name="connsiteX34" fmla="*/ 1516087 w 1555861"/>
                  <a:gd name="connsiteY34" fmla="*/ 185152 h 1040145"/>
                  <a:gd name="connsiteX35" fmla="*/ 1523146 w 1555861"/>
                  <a:gd name="connsiteY35" fmla="*/ 179059 h 1040145"/>
                  <a:gd name="connsiteX36" fmla="*/ 1523146 w 1555861"/>
                  <a:gd name="connsiteY36" fmla="*/ 931352 h 104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55861" h="1040145">
                    <a:moveTo>
                      <a:pt x="1550050" y="69793"/>
                    </a:moveTo>
                    <a:cubicBezTo>
                      <a:pt x="1535387" y="27396"/>
                      <a:pt x="1496968" y="0"/>
                      <a:pt x="1452150" y="0"/>
                    </a:cubicBezTo>
                    <a:lnTo>
                      <a:pt x="103708" y="0"/>
                    </a:lnTo>
                    <a:cubicBezTo>
                      <a:pt x="58895" y="0"/>
                      <a:pt x="20476" y="27396"/>
                      <a:pt x="5808" y="69793"/>
                    </a:cubicBezTo>
                    <a:cubicBezTo>
                      <a:pt x="-273" y="87412"/>
                      <a:pt x="-1458" y="105512"/>
                      <a:pt x="1686" y="122659"/>
                    </a:cubicBezTo>
                    <a:lnTo>
                      <a:pt x="1686" y="931352"/>
                    </a:lnTo>
                    <a:cubicBezTo>
                      <a:pt x="1686" y="991338"/>
                      <a:pt x="50471" y="1040146"/>
                      <a:pt x="110405" y="1040146"/>
                    </a:cubicBezTo>
                    <a:lnTo>
                      <a:pt x="1445453" y="1040146"/>
                    </a:lnTo>
                    <a:cubicBezTo>
                      <a:pt x="1505387" y="1040146"/>
                      <a:pt x="1554172" y="991338"/>
                      <a:pt x="1554172" y="931352"/>
                    </a:cubicBezTo>
                    <a:lnTo>
                      <a:pt x="1554172" y="122650"/>
                    </a:lnTo>
                    <a:cubicBezTo>
                      <a:pt x="1557320" y="105507"/>
                      <a:pt x="1556136" y="87408"/>
                      <a:pt x="1550050" y="69793"/>
                    </a:cubicBezTo>
                    <a:close/>
                    <a:moveTo>
                      <a:pt x="35139" y="79936"/>
                    </a:moveTo>
                    <a:cubicBezTo>
                      <a:pt x="43320" y="56303"/>
                      <a:pt x="65623" y="31048"/>
                      <a:pt x="103708" y="31048"/>
                    </a:cubicBezTo>
                    <a:lnTo>
                      <a:pt x="109807" y="31048"/>
                    </a:lnTo>
                    <a:cubicBezTo>
                      <a:pt x="110009" y="31044"/>
                      <a:pt x="110203" y="31017"/>
                      <a:pt x="110405" y="31017"/>
                    </a:cubicBezTo>
                    <a:lnTo>
                      <a:pt x="1445453" y="31017"/>
                    </a:lnTo>
                    <a:cubicBezTo>
                      <a:pt x="1445655" y="31017"/>
                      <a:pt x="1445854" y="31044"/>
                      <a:pt x="1446052" y="31048"/>
                    </a:cubicBezTo>
                    <a:cubicBezTo>
                      <a:pt x="1488619" y="31374"/>
                      <a:pt x="1523146" y="66101"/>
                      <a:pt x="1523146" y="108781"/>
                    </a:cubicBezTo>
                    <a:lnTo>
                      <a:pt x="1523146" y="120240"/>
                    </a:lnTo>
                    <a:cubicBezTo>
                      <a:pt x="1519945" y="134586"/>
                      <a:pt x="1511961" y="148927"/>
                      <a:pt x="1496937" y="160730"/>
                    </a:cubicBezTo>
                    <a:lnTo>
                      <a:pt x="822747" y="690448"/>
                    </a:lnTo>
                    <a:cubicBezTo>
                      <a:pt x="796322" y="711155"/>
                      <a:pt x="759479" y="711155"/>
                      <a:pt x="733116" y="690448"/>
                    </a:cubicBezTo>
                    <a:lnTo>
                      <a:pt x="58895" y="160730"/>
                    </a:lnTo>
                    <a:cubicBezTo>
                      <a:pt x="43897" y="148949"/>
                      <a:pt x="35923" y="134639"/>
                      <a:pt x="32717" y="120320"/>
                    </a:cubicBezTo>
                    <a:cubicBezTo>
                      <a:pt x="29516" y="106032"/>
                      <a:pt x="31066" y="91730"/>
                      <a:pt x="35139" y="79936"/>
                    </a:cubicBezTo>
                    <a:close/>
                    <a:moveTo>
                      <a:pt x="1523146" y="931352"/>
                    </a:moveTo>
                    <a:cubicBezTo>
                      <a:pt x="1523146" y="974221"/>
                      <a:pt x="1488298" y="1009102"/>
                      <a:pt x="1445453" y="1009102"/>
                    </a:cubicBezTo>
                    <a:lnTo>
                      <a:pt x="110405" y="1009102"/>
                    </a:lnTo>
                    <a:cubicBezTo>
                      <a:pt x="67561" y="1009102"/>
                      <a:pt x="32717" y="974221"/>
                      <a:pt x="32717" y="931352"/>
                    </a:cubicBezTo>
                    <a:lnTo>
                      <a:pt x="32717" y="179072"/>
                    </a:lnTo>
                    <a:cubicBezTo>
                      <a:pt x="34958" y="181169"/>
                      <a:pt x="37288" y="183205"/>
                      <a:pt x="39745" y="185139"/>
                    </a:cubicBezTo>
                    <a:lnTo>
                      <a:pt x="713966" y="714852"/>
                    </a:lnTo>
                    <a:cubicBezTo>
                      <a:pt x="732781" y="729647"/>
                      <a:pt x="755358" y="737044"/>
                      <a:pt x="777929" y="737044"/>
                    </a:cubicBezTo>
                    <a:cubicBezTo>
                      <a:pt x="800505" y="737044"/>
                      <a:pt x="823077" y="729647"/>
                      <a:pt x="841897" y="714852"/>
                    </a:cubicBezTo>
                    <a:lnTo>
                      <a:pt x="1516087" y="185152"/>
                    </a:lnTo>
                    <a:cubicBezTo>
                      <a:pt x="1518558" y="183214"/>
                      <a:pt x="1520891" y="181165"/>
                      <a:pt x="1523146" y="179059"/>
                    </a:cubicBezTo>
                    <a:lnTo>
                      <a:pt x="1523146" y="931352"/>
                    </a:lnTo>
                    <a:close/>
                  </a:path>
                </a:pathLst>
              </a:custGeom>
              <a:solidFill>
                <a:schemeClr val="accent6"/>
              </a:solidFill>
              <a:ln w="4397" cap="flat">
                <a:noFill/>
                <a:prstDash val="solid"/>
                <a:miter/>
              </a:ln>
            </p:spPr>
            <p:txBody>
              <a:bodyPr rtlCol="0" anchor="ctr"/>
              <a:lstStyle/>
              <a:p>
                <a:endParaRPr lang="en-SV">
                  <a:latin typeface="Raleway" pitchFamily="2" charset="0"/>
                </a:endParaRPr>
              </a:p>
            </p:txBody>
          </p:sp>
        </p:grpSp>
      </p:grpSp>
      <p:grpSp>
        <p:nvGrpSpPr>
          <p:cNvPr id="55" name="Graphic 40">
            <a:extLst>
              <a:ext uri="{FF2B5EF4-FFF2-40B4-BE49-F238E27FC236}">
                <a16:creationId xmlns:a16="http://schemas.microsoft.com/office/drawing/2014/main" id="{5EACF628-CA0F-6450-8A5A-95AE0085262C}"/>
              </a:ext>
            </a:extLst>
          </p:cNvPr>
          <p:cNvGrpSpPr/>
          <p:nvPr/>
        </p:nvGrpSpPr>
        <p:grpSpPr>
          <a:xfrm>
            <a:off x="3502585" y="2364989"/>
            <a:ext cx="16840342" cy="10718959"/>
            <a:chOff x="3766786" y="1498521"/>
            <a:chExt cx="16840342" cy="10718959"/>
          </a:xfrm>
        </p:grpSpPr>
        <p:sp>
          <p:nvSpPr>
            <p:cNvPr id="56" name="Freeform 55">
              <a:extLst>
                <a:ext uri="{FF2B5EF4-FFF2-40B4-BE49-F238E27FC236}">
                  <a16:creationId xmlns:a16="http://schemas.microsoft.com/office/drawing/2014/main" id="{FB62958E-3113-AE2C-DD75-8A352A1D7E0D}"/>
                </a:ext>
              </a:extLst>
            </p:cNvPr>
            <p:cNvSpPr/>
            <p:nvPr/>
          </p:nvSpPr>
          <p:spPr>
            <a:xfrm>
              <a:off x="3766786" y="1595913"/>
              <a:ext cx="16706693" cy="10621567"/>
            </a:xfrm>
            <a:custGeom>
              <a:avLst/>
              <a:gdLst>
                <a:gd name="connsiteX0" fmla="*/ 16523108 w 16706693"/>
                <a:gd name="connsiteY0" fmla="*/ 0 h 10621567"/>
                <a:gd name="connsiteX1" fmla="*/ 16706694 w 16706693"/>
                <a:gd name="connsiteY1" fmla="*/ 183754 h 10621567"/>
                <a:gd name="connsiteX2" fmla="*/ 16706694 w 16706693"/>
                <a:gd name="connsiteY2" fmla="*/ 10437814 h 10621567"/>
                <a:gd name="connsiteX3" fmla="*/ 16523108 w 16706693"/>
                <a:gd name="connsiteY3" fmla="*/ 10621568 h 10621567"/>
                <a:gd name="connsiteX4" fmla="*/ 183587 w 16706693"/>
                <a:gd name="connsiteY4" fmla="*/ 10621568 h 10621567"/>
                <a:gd name="connsiteX5" fmla="*/ 0 w 16706693"/>
                <a:gd name="connsiteY5" fmla="*/ 10437814 h 10621567"/>
                <a:gd name="connsiteX6" fmla="*/ 0 w 16706693"/>
                <a:gd name="connsiteY6" fmla="*/ 183754 h 10621567"/>
                <a:gd name="connsiteX7" fmla="*/ 18358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523108" y="0"/>
                  </a:moveTo>
                  <a:cubicBezTo>
                    <a:pt x="16624500" y="0"/>
                    <a:pt x="16706694" y="82269"/>
                    <a:pt x="16706694" y="183754"/>
                  </a:cubicBezTo>
                  <a:lnTo>
                    <a:pt x="16706694" y="10437814"/>
                  </a:lnTo>
                  <a:cubicBezTo>
                    <a:pt x="16706694" y="10539299"/>
                    <a:pt x="16624500" y="10621568"/>
                    <a:pt x="16523108" y="10621568"/>
                  </a:cubicBezTo>
                  <a:lnTo>
                    <a:pt x="183587" y="10621568"/>
                  </a:lnTo>
                  <a:cubicBezTo>
                    <a:pt x="82195" y="10621568"/>
                    <a:pt x="0" y="10539299"/>
                    <a:pt x="0" y="10437814"/>
                  </a:cubicBezTo>
                  <a:lnTo>
                    <a:pt x="0" y="183754"/>
                  </a:lnTo>
                  <a:cubicBezTo>
                    <a:pt x="0" y="82270"/>
                    <a:pt x="82195" y="0"/>
                    <a:pt x="183587" y="0"/>
                  </a:cubicBezTo>
                  <a:close/>
                </a:path>
              </a:pathLst>
            </a:custGeom>
            <a:solidFill>
              <a:schemeClr val="accent6"/>
            </a:solidFill>
            <a:ln w="15295" cap="flat">
              <a:noFill/>
              <a:prstDash val="solid"/>
              <a:miter/>
            </a:ln>
          </p:spPr>
          <p:txBody>
            <a:bodyPr rtlCol="0" anchor="ctr"/>
            <a:lstStyle/>
            <a:p>
              <a:endParaRPr lang="en-SV">
                <a:latin typeface="Raleway" pitchFamily="2" charset="0"/>
              </a:endParaRPr>
            </a:p>
          </p:txBody>
        </p:sp>
        <p:grpSp>
          <p:nvGrpSpPr>
            <p:cNvPr id="57" name="Graphic 40">
              <a:extLst>
                <a:ext uri="{FF2B5EF4-FFF2-40B4-BE49-F238E27FC236}">
                  <a16:creationId xmlns:a16="http://schemas.microsoft.com/office/drawing/2014/main" id="{2F32BFBE-C6CE-6B78-BE91-39A41888C68A}"/>
                </a:ext>
              </a:extLst>
            </p:cNvPr>
            <p:cNvGrpSpPr/>
            <p:nvPr/>
          </p:nvGrpSpPr>
          <p:grpSpPr>
            <a:xfrm>
              <a:off x="3900435" y="1498521"/>
              <a:ext cx="16706693" cy="10621567"/>
              <a:chOff x="3900435" y="1498521"/>
              <a:chExt cx="16706693" cy="10621567"/>
            </a:xfrm>
          </p:grpSpPr>
          <p:sp>
            <p:nvSpPr>
              <p:cNvPr id="58" name="Freeform 57">
                <a:extLst>
                  <a:ext uri="{FF2B5EF4-FFF2-40B4-BE49-F238E27FC236}">
                    <a16:creationId xmlns:a16="http://schemas.microsoft.com/office/drawing/2014/main" id="{D2CD73AD-E486-6297-2936-739F4B94749D}"/>
                  </a:ext>
                </a:extLst>
              </p:cNvPr>
              <p:cNvSpPr/>
              <p:nvPr/>
            </p:nvSpPr>
            <p:spPr>
              <a:xfrm>
                <a:off x="3900435" y="1498521"/>
                <a:ext cx="16706693" cy="10621567"/>
              </a:xfrm>
              <a:custGeom>
                <a:avLst/>
                <a:gdLst>
                  <a:gd name="connsiteX0" fmla="*/ 16377726 w 16706693"/>
                  <a:gd name="connsiteY0" fmla="*/ 0 h 10621567"/>
                  <a:gd name="connsiteX1" fmla="*/ 16706693 w 16706693"/>
                  <a:gd name="connsiteY1" fmla="*/ 329266 h 10621567"/>
                  <a:gd name="connsiteX2" fmla="*/ 16706693 w 16706693"/>
                  <a:gd name="connsiteY2" fmla="*/ 10292302 h 10621567"/>
                  <a:gd name="connsiteX3" fmla="*/ 16377726 w 16706693"/>
                  <a:gd name="connsiteY3" fmla="*/ 10621568 h 10621567"/>
                  <a:gd name="connsiteX4" fmla="*/ 328967 w 16706693"/>
                  <a:gd name="connsiteY4" fmla="*/ 10621568 h 10621567"/>
                  <a:gd name="connsiteX5" fmla="*/ -1 w 16706693"/>
                  <a:gd name="connsiteY5" fmla="*/ 10292302 h 10621567"/>
                  <a:gd name="connsiteX6" fmla="*/ -1 w 16706693"/>
                  <a:gd name="connsiteY6" fmla="*/ 329267 h 10621567"/>
                  <a:gd name="connsiteX7" fmla="*/ 32896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377726" y="0"/>
                    </a:moveTo>
                    <a:cubicBezTo>
                      <a:pt x="16559410" y="0"/>
                      <a:pt x="16706693" y="147418"/>
                      <a:pt x="16706693" y="329266"/>
                    </a:cubicBezTo>
                    <a:lnTo>
                      <a:pt x="16706693" y="10292302"/>
                    </a:lnTo>
                    <a:cubicBezTo>
                      <a:pt x="16706693" y="10474150"/>
                      <a:pt x="16559410" y="10621568"/>
                      <a:pt x="16377726" y="10621568"/>
                    </a:cubicBezTo>
                    <a:lnTo>
                      <a:pt x="328967" y="10621568"/>
                    </a:lnTo>
                    <a:cubicBezTo>
                      <a:pt x="147283" y="10621568"/>
                      <a:pt x="-1" y="10474150"/>
                      <a:pt x="-1" y="10292302"/>
                    </a:cubicBezTo>
                    <a:lnTo>
                      <a:pt x="-1" y="329267"/>
                    </a:lnTo>
                    <a:cubicBezTo>
                      <a:pt x="-1" y="147418"/>
                      <a:pt x="147283" y="0"/>
                      <a:pt x="328967" y="0"/>
                    </a:cubicBezTo>
                    <a:close/>
                  </a:path>
                </a:pathLst>
              </a:custGeom>
              <a:solidFill>
                <a:schemeClr val="accent5"/>
              </a:solidFill>
              <a:ln w="15295" cap="flat">
                <a:noFill/>
                <a:prstDash val="solid"/>
                <a:miter/>
              </a:ln>
            </p:spPr>
            <p:txBody>
              <a:bodyPr rtlCol="0" anchor="ctr"/>
              <a:lstStyle/>
              <a:p>
                <a:endParaRPr lang="en-SV">
                  <a:latin typeface="Raleway" pitchFamily="2" charset="0"/>
                </a:endParaRPr>
              </a:p>
            </p:txBody>
          </p:sp>
          <p:sp>
            <p:nvSpPr>
              <p:cNvPr id="59" name="Freeform 58">
                <a:extLst>
                  <a:ext uri="{FF2B5EF4-FFF2-40B4-BE49-F238E27FC236}">
                    <a16:creationId xmlns:a16="http://schemas.microsoft.com/office/drawing/2014/main" id="{45B3C4CF-262E-C4FD-B621-F395B6629306}"/>
                  </a:ext>
                </a:extLst>
              </p:cNvPr>
              <p:cNvSpPr/>
              <p:nvPr/>
            </p:nvSpPr>
            <p:spPr>
              <a:xfrm>
                <a:off x="4588698" y="2046143"/>
                <a:ext cx="15330099" cy="9363606"/>
              </a:xfrm>
              <a:custGeom>
                <a:avLst/>
                <a:gdLst>
                  <a:gd name="connsiteX0" fmla="*/ 15146513 w 15330099"/>
                  <a:gd name="connsiteY0" fmla="*/ 0 h 9363606"/>
                  <a:gd name="connsiteX1" fmla="*/ 15330099 w 15330099"/>
                  <a:gd name="connsiteY1" fmla="*/ 183754 h 9363606"/>
                  <a:gd name="connsiteX2" fmla="*/ 15330099 w 15330099"/>
                  <a:gd name="connsiteY2" fmla="*/ 9179853 h 9363606"/>
                  <a:gd name="connsiteX3" fmla="*/ 15146513 w 15330099"/>
                  <a:gd name="connsiteY3" fmla="*/ 9363606 h 9363606"/>
                  <a:gd name="connsiteX4" fmla="*/ 183586 w 15330099"/>
                  <a:gd name="connsiteY4" fmla="*/ 9363606 h 9363606"/>
                  <a:gd name="connsiteX5" fmla="*/ 0 w 15330099"/>
                  <a:gd name="connsiteY5" fmla="*/ 9179853 h 9363606"/>
                  <a:gd name="connsiteX6" fmla="*/ 0 w 15330099"/>
                  <a:gd name="connsiteY6" fmla="*/ 183754 h 9363606"/>
                  <a:gd name="connsiteX7" fmla="*/ 183586 w 15330099"/>
                  <a:gd name="connsiteY7" fmla="*/ 0 h 936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0099" h="9363606">
                    <a:moveTo>
                      <a:pt x="15146513" y="0"/>
                    </a:moveTo>
                    <a:cubicBezTo>
                      <a:pt x="15247905" y="0"/>
                      <a:pt x="15330099" y="82269"/>
                      <a:pt x="15330099" y="183754"/>
                    </a:cubicBezTo>
                    <a:lnTo>
                      <a:pt x="15330099" y="9179853"/>
                    </a:lnTo>
                    <a:cubicBezTo>
                      <a:pt x="15330099" y="9281337"/>
                      <a:pt x="15247905" y="9363606"/>
                      <a:pt x="15146513" y="9363606"/>
                    </a:cubicBezTo>
                    <a:lnTo>
                      <a:pt x="183586" y="9363606"/>
                    </a:lnTo>
                    <a:cubicBezTo>
                      <a:pt x="82194" y="9363606"/>
                      <a:pt x="0" y="9281337"/>
                      <a:pt x="0" y="9179853"/>
                    </a:cubicBezTo>
                    <a:lnTo>
                      <a:pt x="0" y="183754"/>
                    </a:lnTo>
                    <a:cubicBezTo>
                      <a:pt x="0" y="82269"/>
                      <a:pt x="82194" y="0"/>
                      <a:pt x="183586" y="0"/>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grpSp>
        <p:grpSp>
          <p:nvGrpSpPr>
            <p:cNvPr id="60" name="Graphic 40">
              <a:extLst>
                <a:ext uri="{FF2B5EF4-FFF2-40B4-BE49-F238E27FC236}">
                  <a16:creationId xmlns:a16="http://schemas.microsoft.com/office/drawing/2014/main" id="{49BA1D89-75AF-BACF-0BDE-27458492C62C}"/>
                </a:ext>
              </a:extLst>
            </p:cNvPr>
            <p:cNvGrpSpPr/>
            <p:nvPr/>
          </p:nvGrpSpPr>
          <p:grpSpPr>
            <a:xfrm>
              <a:off x="3900435" y="1498521"/>
              <a:ext cx="16706603" cy="993092"/>
              <a:chOff x="3900435" y="1498521"/>
              <a:chExt cx="16706603" cy="993092"/>
            </a:xfrm>
          </p:grpSpPr>
          <p:sp>
            <p:nvSpPr>
              <p:cNvPr id="61" name="Freeform 60">
                <a:extLst>
                  <a:ext uri="{FF2B5EF4-FFF2-40B4-BE49-F238E27FC236}">
                    <a16:creationId xmlns:a16="http://schemas.microsoft.com/office/drawing/2014/main" id="{F9928A17-E878-F123-89CC-006067265B2B}"/>
                  </a:ext>
                </a:extLst>
              </p:cNvPr>
              <p:cNvSpPr/>
              <p:nvPr/>
            </p:nvSpPr>
            <p:spPr>
              <a:xfrm>
                <a:off x="3900435" y="1498521"/>
                <a:ext cx="16706603" cy="993092"/>
              </a:xfrm>
              <a:custGeom>
                <a:avLst/>
                <a:gdLst>
                  <a:gd name="connsiteX0" fmla="*/ 16706604 w 16706603"/>
                  <a:gd name="connsiteY0" fmla="*/ 325423 h 993092"/>
                  <a:gd name="connsiteX1" fmla="*/ 16381502 w 16706603"/>
                  <a:gd name="connsiteY1" fmla="*/ 0 h 993092"/>
                  <a:gd name="connsiteX2" fmla="*/ 325127 w 16706603"/>
                  <a:gd name="connsiteY2" fmla="*/ 0 h 993092"/>
                  <a:gd name="connsiteX3" fmla="*/ 0 w 16706603"/>
                  <a:gd name="connsiteY3" fmla="*/ 325423 h 993092"/>
                  <a:gd name="connsiteX4" fmla="*/ 0 w 16706603"/>
                  <a:gd name="connsiteY4" fmla="*/ 993093 h 993092"/>
                  <a:gd name="connsiteX5" fmla="*/ 16706604 w 16706603"/>
                  <a:gd name="connsiteY5" fmla="*/ 993093 h 993092"/>
                  <a:gd name="connsiteX6" fmla="*/ 16706604 w 16706603"/>
                  <a:gd name="connsiteY6" fmla="*/ 325423 h 99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06603" h="993092">
                    <a:moveTo>
                      <a:pt x="16706604" y="325423"/>
                    </a:moveTo>
                    <a:cubicBezTo>
                      <a:pt x="16706604" y="146441"/>
                      <a:pt x="16560345" y="0"/>
                      <a:pt x="16381502" y="0"/>
                    </a:cubicBezTo>
                    <a:lnTo>
                      <a:pt x="325127" y="0"/>
                    </a:lnTo>
                    <a:cubicBezTo>
                      <a:pt x="146311" y="0"/>
                      <a:pt x="0" y="146441"/>
                      <a:pt x="0" y="325423"/>
                    </a:cubicBezTo>
                    <a:lnTo>
                      <a:pt x="0" y="993093"/>
                    </a:lnTo>
                    <a:lnTo>
                      <a:pt x="16706604" y="993093"/>
                    </a:lnTo>
                    <a:lnTo>
                      <a:pt x="16706604" y="325423"/>
                    </a:lnTo>
                    <a:close/>
                  </a:path>
                </a:pathLst>
              </a:custGeom>
              <a:solidFill>
                <a:schemeClr val="accent4"/>
              </a:solidFill>
              <a:ln w="15295" cap="flat">
                <a:noFill/>
                <a:prstDash val="solid"/>
                <a:miter/>
              </a:ln>
            </p:spPr>
            <p:txBody>
              <a:bodyPr rtlCol="0" anchor="ctr"/>
              <a:lstStyle/>
              <a:p>
                <a:endParaRPr lang="en-SV">
                  <a:latin typeface="Raleway" pitchFamily="2" charset="0"/>
                </a:endParaRPr>
              </a:p>
            </p:txBody>
          </p:sp>
          <p:sp>
            <p:nvSpPr>
              <p:cNvPr id="62" name="Freeform 61">
                <a:extLst>
                  <a:ext uri="{FF2B5EF4-FFF2-40B4-BE49-F238E27FC236}">
                    <a16:creationId xmlns:a16="http://schemas.microsoft.com/office/drawing/2014/main" id="{F2FE414A-435A-A941-A8CB-D1F7CB3C48E8}"/>
                  </a:ext>
                </a:extLst>
              </p:cNvPr>
              <p:cNvSpPr/>
              <p:nvPr/>
            </p:nvSpPr>
            <p:spPr>
              <a:xfrm>
                <a:off x="19197552" y="1847485"/>
                <a:ext cx="1015080" cy="294161"/>
              </a:xfrm>
              <a:custGeom>
                <a:avLst/>
                <a:gdLst>
                  <a:gd name="connsiteX0" fmla="*/ 868671 w 1015080"/>
                  <a:gd name="connsiteY0" fmla="*/ 26 h 294161"/>
                  <a:gd name="connsiteX1" fmla="*/ 868671 w 1015080"/>
                  <a:gd name="connsiteY1" fmla="*/ 0 h 294161"/>
                  <a:gd name="connsiteX2" fmla="*/ 147022 w 1015080"/>
                  <a:gd name="connsiteY2" fmla="*/ 0 h 294161"/>
                  <a:gd name="connsiteX3" fmla="*/ 0 w 1015080"/>
                  <a:gd name="connsiteY3" fmla="*/ 147082 h 294161"/>
                  <a:gd name="connsiteX4" fmla="*/ 147022 w 1015080"/>
                  <a:gd name="connsiteY4" fmla="*/ 294162 h 294161"/>
                  <a:gd name="connsiteX5" fmla="*/ 152530 w 1015080"/>
                  <a:gd name="connsiteY5" fmla="*/ 293885 h 294161"/>
                  <a:gd name="connsiteX6" fmla="*/ 862705 w 1015080"/>
                  <a:gd name="connsiteY6" fmla="*/ 293885 h 294161"/>
                  <a:gd name="connsiteX7" fmla="*/ 868212 w 1015080"/>
                  <a:gd name="connsiteY7" fmla="*/ 294162 h 294161"/>
                  <a:gd name="connsiteX8" fmla="*/ 1015081 w 1015080"/>
                  <a:gd name="connsiteY8" fmla="*/ 147082 h 294161"/>
                  <a:gd name="connsiteX9" fmla="*/ 868671 w 1015080"/>
                  <a:gd name="connsiteY9" fmla="*/ 26 h 29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080" h="294161">
                    <a:moveTo>
                      <a:pt x="868671" y="26"/>
                    </a:moveTo>
                    <a:lnTo>
                      <a:pt x="868671" y="0"/>
                    </a:lnTo>
                    <a:lnTo>
                      <a:pt x="147022" y="0"/>
                    </a:lnTo>
                    <a:cubicBezTo>
                      <a:pt x="65785" y="0"/>
                      <a:pt x="0" y="65851"/>
                      <a:pt x="0" y="147082"/>
                    </a:cubicBezTo>
                    <a:cubicBezTo>
                      <a:pt x="0" y="228314"/>
                      <a:pt x="65785" y="294162"/>
                      <a:pt x="147022" y="294162"/>
                    </a:cubicBezTo>
                    <a:cubicBezTo>
                      <a:pt x="148858" y="294162"/>
                      <a:pt x="150694" y="293952"/>
                      <a:pt x="152530" y="293885"/>
                    </a:cubicBezTo>
                    <a:lnTo>
                      <a:pt x="862705" y="293885"/>
                    </a:lnTo>
                    <a:cubicBezTo>
                      <a:pt x="864540" y="293952"/>
                      <a:pt x="866376" y="294162"/>
                      <a:pt x="868212" y="294162"/>
                    </a:cubicBezTo>
                    <a:cubicBezTo>
                      <a:pt x="949297" y="294162"/>
                      <a:pt x="1015081" y="228312"/>
                      <a:pt x="1015081" y="147082"/>
                    </a:cubicBezTo>
                    <a:cubicBezTo>
                      <a:pt x="1015081" y="66020"/>
                      <a:pt x="949601" y="300"/>
                      <a:pt x="868671" y="26"/>
                    </a:cubicBezTo>
                    <a:close/>
                  </a:path>
                </a:pathLst>
              </a:custGeom>
              <a:solidFill>
                <a:schemeClr val="bg1"/>
              </a:solidFill>
              <a:ln w="15295" cap="flat">
                <a:noFill/>
                <a:prstDash val="solid"/>
                <a:miter/>
              </a:ln>
            </p:spPr>
            <p:txBody>
              <a:bodyPr rtlCol="0" anchor="ctr"/>
              <a:lstStyle/>
              <a:p>
                <a:endParaRPr lang="en-SV">
                  <a:latin typeface="Raleway" pitchFamily="2" charset="0"/>
                </a:endParaRPr>
              </a:p>
            </p:txBody>
          </p:sp>
          <p:grpSp>
            <p:nvGrpSpPr>
              <p:cNvPr id="63" name="Graphic 40">
                <a:extLst>
                  <a:ext uri="{FF2B5EF4-FFF2-40B4-BE49-F238E27FC236}">
                    <a16:creationId xmlns:a16="http://schemas.microsoft.com/office/drawing/2014/main" id="{FECC856A-F618-16DA-4284-78150F8EF438}"/>
                  </a:ext>
                </a:extLst>
              </p:cNvPr>
              <p:cNvGrpSpPr/>
              <p:nvPr/>
            </p:nvGrpSpPr>
            <p:grpSpPr>
              <a:xfrm>
                <a:off x="4198688" y="1847485"/>
                <a:ext cx="1390225" cy="295163"/>
                <a:chOff x="4198688" y="1847485"/>
                <a:chExt cx="1390225" cy="295163"/>
              </a:xfrm>
            </p:grpSpPr>
            <p:sp>
              <p:nvSpPr>
                <p:cNvPr id="128" name="Freeform 127">
                  <a:extLst>
                    <a:ext uri="{FF2B5EF4-FFF2-40B4-BE49-F238E27FC236}">
                      <a16:creationId xmlns:a16="http://schemas.microsoft.com/office/drawing/2014/main" id="{8CC030D2-ABF4-F5A4-11B2-4C6839F2E3DE}"/>
                    </a:ext>
                  </a:extLst>
                </p:cNvPr>
                <p:cNvSpPr/>
                <p:nvPr/>
              </p:nvSpPr>
              <p:spPr>
                <a:xfrm>
                  <a:off x="4198690"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2"/>
                </a:solidFill>
                <a:ln w="15295" cap="flat">
                  <a:noFill/>
                  <a:prstDash val="solid"/>
                  <a:miter/>
                </a:ln>
              </p:spPr>
              <p:txBody>
                <a:bodyPr rtlCol="0" anchor="ctr"/>
                <a:lstStyle/>
                <a:p>
                  <a:endParaRPr lang="en-SV">
                    <a:latin typeface="Raleway" pitchFamily="2" charset="0"/>
                  </a:endParaRPr>
                </a:p>
              </p:txBody>
            </p:sp>
            <p:sp>
              <p:nvSpPr>
                <p:cNvPr id="129" name="Freeform 128">
                  <a:extLst>
                    <a:ext uri="{FF2B5EF4-FFF2-40B4-BE49-F238E27FC236}">
                      <a16:creationId xmlns:a16="http://schemas.microsoft.com/office/drawing/2014/main" id="{DB160700-0EEE-A265-4CDD-6E3D03153190}"/>
                    </a:ext>
                  </a:extLst>
                </p:cNvPr>
                <p:cNvSpPr/>
                <p:nvPr/>
              </p:nvSpPr>
              <p:spPr>
                <a:xfrm>
                  <a:off x="4198688" y="1847485"/>
                  <a:ext cx="294898" cy="180798"/>
                </a:xfrm>
                <a:custGeom>
                  <a:avLst/>
                  <a:gdLst>
                    <a:gd name="connsiteX0" fmla="*/ 147449 w 294898"/>
                    <a:gd name="connsiteY0" fmla="*/ 66435 h 180798"/>
                    <a:gd name="connsiteX1" fmla="*/ 291008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8" y="180798"/>
                      </a:cubicBezTo>
                      <a:cubicBezTo>
                        <a:pt x="293469" y="170107"/>
                        <a:pt x="294898" y="159022"/>
                        <a:pt x="294898" y="147582"/>
                      </a:cubicBezTo>
                      <a:cubicBezTo>
                        <a:pt x="294898" y="66076"/>
                        <a:pt x="228882" y="0"/>
                        <a:pt x="147449" y="0"/>
                      </a:cubicBezTo>
                      <a:cubicBezTo>
                        <a:pt x="66015" y="0"/>
                        <a:pt x="0" y="66076"/>
                        <a:pt x="0" y="147582"/>
                      </a:cubicBezTo>
                      <a:cubicBezTo>
                        <a:pt x="0" y="159020"/>
                        <a:pt x="1429" y="170107"/>
                        <a:pt x="3889" y="180798"/>
                      </a:cubicBezTo>
                      <a:cubicBezTo>
                        <a:pt x="18964" y="115313"/>
                        <a:pt x="77444" y="66435"/>
                        <a:pt x="147449" y="66435"/>
                      </a:cubicBezTo>
                      <a:close/>
                    </a:path>
                  </a:pathLst>
                </a:custGeom>
                <a:solidFill>
                  <a:schemeClr val="accent2">
                    <a:lumMod val="75000"/>
                  </a:schemeClr>
                </a:solidFill>
                <a:ln w="15295" cap="flat">
                  <a:noFill/>
                  <a:prstDash val="solid"/>
                  <a:miter/>
                </a:ln>
              </p:spPr>
              <p:txBody>
                <a:bodyPr rtlCol="0" anchor="ctr"/>
                <a:lstStyle/>
                <a:p>
                  <a:endParaRPr lang="en-SV">
                    <a:latin typeface="Raleway" pitchFamily="2" charset="0"/>
                  </a:endParaRPr>
                </a:p>
              </p:txBody>
            </p:sp>
            <p:sp>
              <p:nvSpPr>
                <p:cNvPr id="130" name="Freeform 129">
                  <a:extLst>
                    <a:ext uri="{FF2B5EF4-FFF2-40B4-BE49-F238E27FC236}">
                      <a16:creationId xmlns:a16="http://schemas.microsoft.com/office/drawing/2014/main" id="{20AF01FE-3C83-17E3-A7ED-D118BA73C322}"/>
                    </a:ext>
                  </a:extLst>
                </p:cNvPr>
                <p:cNvSpPr/>
                <p:nvPr/>
              </p:nvSpPr>
              <p:spPr>
                <a:xfrm>
                  <a:off x="4746352"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sp>
              <p:nvSpPr>
                <p:cNvPr id="131" name="Freeform 130">
                  <a:extLst>
                    <a:ext uri="{FF2B5EF4-FFF2-40B4-BE49-F238E27FC236}">
                      <a16:creationId xmlns:a16="http://schemas.microsoft.com/office/drawing/2014/main" id="{BD4A300A-473A-E7D6-1264-D3C2D4CE2D6E}"/>
                    </a:ext>
                  </a:extLst>
                </p:cNvPr>
                <p:cNvSpPr/>
                <p:nvPr/>
              </p:nvSpPr>
              <p:spPr>
                <a:xfrm>
                  <a:off x="5294015"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1"/>
                </a:solidFill>
                <a:ln w="15295" cap="flat">
                  <a:noFill/>
                  <a:prstDash val="solid"/>
                  <a:miter/>
                </a:ln>
              </p:spPr>
              <p:txBody>
                <a:bodyPr rtlCol="0" anchor="ctr"/>
                <a:lstStyle/>
                <a:p>
                  <a:endParaRPr lang="en-SV">
                    <a:latin typeface="Raleway" pitchFamily="2" charset="0"/>
                  </a:endParaRPr>
                </a:p>
              </p:txBody>
            </p:sp>
            <p:sp>
              <p:nvSpPr>
                <p:cNvPr id="132" name="Freeform 131">
                  <a:extLst>
                    <a:ext uri="{FF2B5EF4-FFF2-40B4-BE49-F238E27FC236}">
                      <a16:creationId xmlns:a16="http://schemas.microsoft.com/office/drawing/2014/main" id="{6E5C0C84-6EC6-3ECB-F896-88F99AFA8CBB}"/>
                    </a:ext>
                  </a:extLst>
                </p:cNvPr>
                <p:cNvSpPr/>
                <p:nvPr/>
              </p:nvSpPr>
              <p:spPr>
                <a:xfrm>
                  <a:off x="4746352" y="1847485"/>
                  <a:ext cx="294898" cy="180798"/>
                </a:xfrm>
                <a:custGeom>
                  <a:avLst/>
                  <a:gdLst>
                    <a:gd name="connsiteX0" fmla="*/ 147449 w 294898"/>
                    <a:gd name="connsiteY0" fmla="*/ 66435 h 180798"/>
                    <a:gd name="connsiteX1" fmla="*/ 291009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9" y="180798"/>
                      </a:cubicBezTo>
                      <a:cubicBezTo>
                        <a:pt x="293469" y="170107"/>
                        <a:pt x="294898" y="159022"/>
                        <a:pt x="294898" y="147582"/>
                      </a:cubicBezTo>
                      <a:cubicBezTo>
                        <a:pt x="294898" y="66076"/>
                        <a:pt x="228884" y="0"/>
                        <a:pt x="147449" y="0"/>
                      </a:cubicBezTo>
                      <a:cubicBezTo>
                        <a:pt x="66015" y="0"/>
                        <a:pt x="0" y="66076"/>
                        <a:pt x="0" y="147582"/>
                      </a:cubicBezTo>
                      <a:cubicBezTo>
                        <a:pt x="0" y="159020"/>
                        <a:pt x="1429" y="170107"/>
                        <a:pt x="3889" y="180798"/>
                      </a:cubicBezTo>
                      <a:cubicBezTo>
                        <a:pt x="18965" y="115313"/>
                        <a:pt x="77446" y="66435"/>
                        <a:pt x="147449" y="66435"/>
                      </a:cubicBezTo>
                      <a:close/>
                    </a:path>
                  </a:pathLst>
                </a:custGeom>
                <a:solidFill>
                  <a:schemeClr val="accent3">
                    <a:lumMod val="75000"/>
                  </a:schemeClr>
                </a:solidFill>
                <a:ln w="15295" cap="flat">
                  <a:noFill/>
                  <a:prstDash val="solid"/>
                  <a:miter/>
                </a:ln>
              </p:spPr>
              <p:txBody>
                <a:bodyPr rtlCol="0" anchor="ctr"/>
                <a:lstStyle/>
                <a:p>
                  <a:endParaRPr lang="en-SV">
                    <a:latin typeface="Raleway" pitchFamily="2" charset="0"/>
                  </a:endParaRPr>
                </a:p>
              </p:txBody>
            </p:sp>
            <p:sp>
              <p:nvSpPr>
                <p:cNvPr id="133" name="Freeform 132">
                  <a:extLst>
                    <a:ext uri="{FF2B5EF4-FFF2-40B4-BE49-F238E27FC236}">
                      <a16:creationId xmlns:a16="http://schemas.microsoft.com/office/drawing/2014/main" id="{3EAABE4B-BCBE-26AC-C11B-009AE7F6AE06}"/>
                    </a:ext>
                  </a:extLst>
                </p:cNvPr>
                <p:cNvSpPr/>
                <p:nvPr/>
              </p:nvSpPr>
              <p:spPr>
                <a:xfrm>
                  <a:off x="5294014" y="1847485"/>
                  <a:ext cx="294899" cy="180798"/>
                </a:xfrm>
                <a:custGeom>
                  <a:avLst/>
                  <a:gdLst>
                    <a:gd name="connsiteX0" fmla="*/ 147449 w 294899"/>
                    <a:gd name="connsiteY0" fmla="*/ 66435 h 180798"/>
                    <a:gd name="connsiteX1" fmla="*/ 291014 w 294899"/>
                    <a:gd name="connsiteY1" fmla="*/ 180798 h 180798"/>
                    <a:gd name="connsiteX2" fmla="*/ 294900 w 294899"/>
                    <a:gd name="connsiteY2" fmla="*/ 147582 h 180798"/>
                    <a:gd name="connsiteX3" fmla="*/ 147449 w 294899"/>
                    <a:gd name="connsiteY3" fmla="*/ 0 h 180798"/>
                    <a:gd name="connsiteX4" fmla="*/ 0 w 294899"/>
                    <a:gd name="connsiteY4" fmla="*/ 147582 h 180798"/>
                    <a:gd name="connsiteX5" fmla="*/ 3884 w 294899"/>
                    <a:gd name="connsiteY5" fmla="*/ 180798 h 180798"/>
                    <a:gd name="connsiteX6" fmla="*/ 147449 w 294899"/>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9" h="180798">
                      <a:moveTo>
                        <a:pt x="147449" y="66435"/>
                      </a:moveTo>
                      <a:cubicBezTo>
                        <a:pt x="217457" y="66435"/>
                        <a:pt x="275929" y="115313"/>
                        <a:pt x="291014" y="180798"/>
                      </a:cubicBezTo>
                      <a:cubicBezTo>
                        <a:pt x="293477" y="170107"/>
                        <a:pt x="294900" y="159022"/>
                        <a:pt x="294900" y="147582"/>
                      </a:cubicBezTo>
                      <a:cubicBezTo>
                        <a:pt x="294900" y="66076"/>
                        <a:pt x="228885" y="0"/>
                        <a:pt x="147449" y="0"/>
                      </a:cubicBezTo>
                      <a:cubicBezTo>
                        <a:pt x="66013" y="0"/>
                        <a:pt x="0" y="66076"/>
                        <a:pt x="0" y="147582"/>
                      </a:cubicBezTo>
                      <a:cubicBezTo>
                        <a:pt x="0" y="159020"/>
                        <a:pt x="1429" y="170107"/>
                        <a:pt x="3884" y="180798"/>
                      </a:cubicBezTo>
                      <a:cubicBezTo>
                        <a:pt x="18969" y="115313"/>
                        <a:pt x="77441" y="66435"/>
                        <a:pt x="147449" y="66435"/>
                      </a:cubicBezTo>
                      <a:close/>
                    </a:path>
                  </a:pathLst>
                </a:custGeom>
                <a:solidFill>
                  <a:schemeClr val="accent1">
                    <a:lumMod val="75000"/>
                  </a:schemeClr>
                </a:solidFill>
                <a:ln w="15295" cap="flat">
                  <a:noFill/>
                  <a:prstDash val="solid"/>
                  <a:miter/>
                </a:ln>
              </p:spPr>
              <p:txBody>
                <a:bodyPr rtlCol="0" anchor="ctr"/>
                <a:lstStyle/>
                <a:p>
                  <a:endParaRPr lang="en-SV">
                    <a:latin typeface="Raleway" pitchFamily="2" charset="0"/>
                  </a:endParaRPr>
                </a:p>
              </p:txBody>
            </p:sp>
          </p:grpSp>
        </p:grpSp>
      </p:grpSp>
      <p:sp>
        <p:nvSpPr>
          <p:cNvPr id="42" name="TextBox 41">
            <a:extLst>
              <a:ext uri="{FF2B5EF4-FFF2-40B4-BE49-F238E27FC236}">
                <a16:creationId xmlns:a16="http://schemas.microsoft.com/office/drawing/2014/main" id="{C5FED2B6-D958-82DA-A9D7-EB7D446CACE8}"/>
              </a:ext>
            </a:extLst>
          </p:cNvPr>
          <p:cNvSpPr txBox="1"/>
          <p:nvPr/>
        </p:nvSpPr>
        <p:spPr>
          <a:xfrm>
            <a:off x="4474919" y="6065799"/>
            <a:ext cx="14716607" cy="1862048"/>
          </a:xfrm>
          <a:prstGeom prst="rect">
            <a:avLst/>
          </a:prstGeom>
          <a:noFill/>
        </p:spPr>
        <p:txBody>
          <a:bodyPr wrap="square" rtlCol="0" anchor="b">
            <a:spAutoFit/>
          </a:bodyPr>
          <a:lstStyle/>
          <a:p>
            <a:pPr algn="ctr"/>
            <a:r>
              <a:rPr lang="en-US" sz="11500">
                <a:solidFill>
                  <a:schemeClr val="bg1"/>
                </a:solidFill>
                <a:latin typeface="Krona One" panose="02010605030500060004" pitchFamily="2" charset="0"/>
                <a:ea typeface="Arimo" panose="020B0604020202020204" pitchFamily="34" charset="0"/>
                <a:cs typeface="Arimo" panose="020B0604020202020204" pitchFamily="34" charset="0"/>
              </a:rPr>
              <a:t>FLASHCARD</a:t>
            </a:r>
          </a:p>
        </p:txBody>
      </p:sp>
      <p:sp>
        <p:nvSpPr>
          <p:cNvPr id="6" name="TextBox 5">
            <a:extLst>
              <a:ext uri="{FF2B5EF4-FFF2-40B4-BE49-F238E27FC236}">
                <a16:creationId xmlns:a16="http://schemas.microsoft.com/office/drawing/2014/main" id="{A972C2CD-CB61-9B1A-F334-56BBCECC1A43}"/>
              </a:ext>
            </a:extLst>
          </p:cNvPr>
          <p:cNvSpPr txBox="1"/>
          <p:nvPr/>
        </p:nvSpPr>
        <p:spPr>
          <a:xfrm>
            <a:off x="5222714" y="9116359"/>
            <a:ext cx="8153625" cy="2308324"/>
          </a:xfrm>
          <a:prstGeom prst="rect">
            <a:avLst/>
          </a:prstGeom>
          <a:noFill/>
        </p:spPr>
        <p:txBody>
          <a:bodyPr wrap="square" rtlCol="0">
            <a:spAutoFit/>
          </a:bodyPr>
          <a:lstStyle/>
          <a:p>
            <a:r>
              <a:rPr lang="en-US" sz="4800" b="1">
                <a:solidFill>
                  <a:schemeClr val="bg1"/>
                </a:solidFill>
                <a:latin typeface="Krona One" panose="02010605030500060004"/>
                <a:cs typeface="Arial" panose="020B0604020202020204" pitchFamily="34" charset="0"/>
              </a:rPr>
              <a:t>Học phần: Phát triển ứng dụng</a:t>
            </a:r>
          </a:p>
          <a:p>
            <a:r>
              <a:rPr lang="en-US" sz="4800" b="1">
                <a:solidFill>
                  <a:schemeClr val="bg1"/>
                </a:solidFill>
                <a:latin typeface="Krona One" panose="02010605030500060004"/>
                <a:cs typeface="Arial" panose="020B0604020202020204" pitchFamily="34" charset="0"/>
              </a:rPr>
              <a:t>GVHD: Trương Vĩnh Linh</a:t>
            </a:r>
          </a:p>
          <a:p>
            <a:r>
              <a:rPr lang="en-US" sz="4800" b="1">
                <a:solidFill>
                  <a:schemeClr val="bg1"/>
                </a:solidFill>
                <a:latin typeface="Krona One" panose="02010605030500060004"/>
                <a:cs typeface="Arial" panose="020B0604020202020204" pitchFamily="34" charset="0"/>
              </a:rPr>
              <a:t>Nhóm: 23</a:t>
            </a:r>
          </a:p>
        </p:txBody>
      </p:sp>
    </p:spTree>
    <p:extLst>
      <p:ext uri="{BB962C8B-B14F-4D97-AF65-F5344CB8AC3E}">
        <p14:creationId xmlns:p14="http://schemas.microsoft.com/office/powerpoint/2010/main" val="3766687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14A62F1B-6E85-3D99-07E9-6E690A298218}"/>
              </a:ext>
            </a:extLst>
          </p:cNvPr>
          <p:cNvSpPr/>
          <p:nvPr/>
        </p:nvSpPr>
        <p:spPr>
          <a:xfrm>
            <a:off x="9157338" y="-4198999"/>
            <a:ext cx="6667084" cy="6667499"/>
          </a:xfrm>
          <a:custGeom>
            <a:avLst/>
            <a:gdLst>
              <a:gd name="connsiteX0" fmla="*/ 148694 w 6667084"/>
              <a:gd name="connsiteY0" fmla="*/ 4316795 h 6667499"/>
              <a:gd name="connsiteX1" fmla="*/ 3842900 w 6667084"/>
              <a:gd name="connsiteY1" fmla="*/ 6627712 h 6667499"/>
              <a:gd name="connsiteX2" fmla="*/ 1565358 w 6667084"/>
              <a:gd name="connsiteY2" fmla="*/ 6160340 h 6667499"/>
              <a:gd name="connsiteX3" fmla="*/ 148694 w 6667084"/>
              <a:gd name="connsiteY3" fmla="*/ 4316795 h 6667499"/>
              <a:gd name="connsiteX4" fmla="*/ 34503 w 6667084"/>
              <a:gd name="connsiteY4" fmla="*/ 2851441 h 6667499"/>
              <a:gd name="connsiteX5" fmla="*/ 5210537 w 6667084"/>
              <a:gd name="connsiteY5" fmla="*/ 6089322 h 6667499"/>
              <a:gd name="connsiteX6" fmla="*/ 4283688 w 6667084"/>
              <a:gd name="connsiteY6" fmla="*/ 6528434 h 6667499"/>
              <a:gd name="connsiteX7" fmla="*/ 45128 w 6667084"/>
              <a:gd name="connsiteY7" fmla="*/ 3876998 h 6667499"/>
              <a:gd name="connsiteX8" fmla="*/ 34503 w 6667084"/>
              <a:gd name="connsiteY8" fmla="*/ 2851441 h 6667499"/>
              <a:gd name="connsiteX9" fmla="*/ 426043 w 6667084"/>
              <a:gd name="connsiteY9" fmla="*/ 1702459 h 6667499"/>
              <a:gd name="connsiteX10" fmla="*/ 6072407 w 6667084"/>
              <a:gd name="connsiteY10" fmla="*/ 5234558 h 6667499"/>
              <a:gd name="connsiteX11" fmla="*/ 5481647 w 6667084"/>
              <a:gd name="connsiteY11" fmla="*/ 5883905 h 6667499"/>
              <a:gd name="connsiteX12" fmla="*/ 100586 w 6667084"/>
              <a:gd name="connsiteY12" fmla="*/ 2517771 h 6667499"/>
              <a:gd name="connsiteX13" fmla="*/ 426043 w 6667084"/>
              <a:gd name="connsiteY13" fmla="*/ 1702459 h 6667499"/>
              <a:gd name="connsiteX14" fmla="*/ 1185416 w 6667084"/>
              <a:gd name="connsiteY14" fmla="*/ 783575 h 6667499"/>
              <a:gd name="connsiteX15" fmla="*/ 6566479 w 6667084"/>
              <a:gd name="connsiteY15" fmla="*/ 4149709 h 6667499"/>
              <a:gd name="connsiteX16" fmla="*/ 6241019 w 6667084"/>
              <a:gd name="connsiteY16" fmla="*/ 4965021 h 6667499"/>
              <a:gd name="connsiteX17" fmla="*/ 594654 w 6667084"/>
              <a:gd name="connsiteY17" fmla="*/ 1432922 h 6667499"/>
              <a:gd name="connsiteX18" fmla="*/ 1185416 w 6667084"/>
              <a:gd name="connsiteY18" fmla="*/ 783575 h 6667499"/>
              <a:gd name="connsiteX19" fmla="*/ 2383403 w 6667084"/>
              <a:gd name="connsiteY19" fmla="*/ 139063 h 6667499"/>
              <a:gd name="connsiteX20" fmla="*/ 6621962 w 6667084"/>
              <a:gd name="connsiteY20" fmla="*/ 2790501 h 6667499"/>
              <a:gd name="connsiteX21" fmla="*/ 6632582 w 6667084"/>
              <a:gd name="connsiteY21" fmla="*/ 3816058 h 6667499"/>
              <a:gd name="connsiteX22" fmla="*/ 1456554 w 6667084"/>
              <a:gd name="connsiteY22" fmla="*/ 578172 h 6667499"/>
              <a:gd name="connsiteX23" fmla="*/ 2383403 w 6667084"/>
              <a:gd name="connsiteY23" fmla="*/ 139063 h 6667499"/>
              <a:gd name="connsiteX24" fmla="*/ 3402758 w 6667084"/>
              <a:gd name="connsiteY24" fmla="*/ 616 h 6667499"/>
              <a:gd name="connsiteX25" fmla="*/ 5101733 w 6667084"/>
              <a:gd name="connsiteY25" fmla="*/ 507158 h 6667499"/>
              <a:gd name="connsiteX26" fmla="*/ 6518396 w 6667084"/>
              <a:gd name="connsiteY26" fmla="*/ 2350704 h 6667499"/>
              <a:gd name="connsiteX27" fmla="*/ 2824191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4" y="4316795"/>
                </a:moveTo>
                <a:lnTo>
                  <a:pt x="3842900" y="6627712"/>
                </a:lnTo>
                <a:cubicBezTo>
                  <a:pt x="3079528" y="6746366"/>
                  <a:pt x="2271760" y="6602233"/>
                  <a:pt x="1565358" y="6160340"/>
                </a:cubicBezTo>
                <a:cubicBezTo>
                  <a:pt x="858933" y="5718437"/>
                  <a:pt x="375965" y="5055135"/>
                  <a:pt x="148694" y="4316795"/>
                </a:cubicBezTo>
                <a:close/>
                <a:moveTo>
                  <a:pt x="34503" y="2851441"/>
                </a:moveTo>
                <a:lnTo>
                  <a:pt x="5210537" y="6089322"/>
                </a:lnTo>
                <a:cubicBezTo>
                  <a:pt x="4924311" y="6284070"/>
                  <a:pt x="4611062" y="6431108"/>
                  <a:pt x="4283688" y="6528434"/>
                </a:cubicBezTo>
                <a:lnTo>
                  <a:pt x="45128" y="3876998"/>
                </a:lnTo>
                <a:cubicBezTo>
                  <a:pt x="-10580" y="3540022"/>
                  <a:pt x="-15400" y="3194017"/>
                  <a:pt x="34503" y="2851441"/>
                </a:cubicBezTo>
                <a:close/>
                <a:moveTo>
                  <a:pt x="426043" y="1702459"/>
                </a:moveTo>
                <a:lnTo>
                  <a:pt x="6072407" y="5234558"/>
                </a:lnTo>
                <a:cubicBezTo>
                  <a:pt x="5901329" y="5481512"/>
                  <a:pt x="5701951" y="5698273"/>
                  <a:pt x="5481647" y="5883905"/>
                </a:cubicBezTo>
                <a:lnTo>
                  <a:pt x="100586" y="2517771"/>
                </a:lnTo>
                <a:cubicBezTo>
                  <a:pt x="171158" y="2238469"/>
                  <a:pt x="278855" y="1964349"/>
                  <a:pt x="426043" y="1702459"/>
                </a:cubicBezTo>
                <a:close/>
                <a:moveTo>
                  <a:pt x="1185416" y="783575"/>
                </a:moveTo>
                <a:lnTo>
                  <a:pt x="6566479" y="4149709"/>
                </a:lnTo>
                <a:cubicBezTo>
                  <a:pt x="6495936" y="4429030"/>
                  <a:pt x="6388238" y="4703150"/>
                  <a:pt x="6241019" y="4965021"/>
                </a:cubicBezTo>
                <a:lnTo>
                  <a:pt x="594654" y="1432922"/>
                </a:lnTo>
                <a:cubicBezTo>
                  <a:pt x="765763" y="1185996"/>
                  <a:pt x="965140" y="969226"/>
                  <a:pt x="1185416" y="783575"/>
                </a:cubicBezTo>
                <a:close/>
                <a:moveTo>
                  <a:pt x="2383403" y="139063"/>
                </a:moveTo>
                <a:lnTo>
                  <a:pt x="6621962" y="2790501"/>
                </a:lnTo>
                <a:cubicBezTo>
                  <a:pt x="6677664" y="3127477"/>
                  <a:pt x="6682484" y="3473482"/>
                  <a:pt x="6632582" y="3816058"/>
                </a:cubicBezTo>
                <a:lnTo>
                  <a:pt x="1456554" y="578172"/>
                </a:lnTo>
                <a:cubicBezTo>
                  <a:pt x="1742780" y="383428"/>
                  <a:pt x="2056019" y="236388"/>
                  <a:pt x="2383403" y="139063"/>
                </a:cubicBezTo>
                <a:close/>
                <a:moveTo>
                  <a:pt x="3402758" y="616"/>
                </a:moveTo>
                <a:cubicBezTo>
                  <a:pt x="3985095" y="11808"/>
                  <a:pt x="4571910" y="175727"/>
                  <a:pt x="5101733" y="507158"/>
                </a:cubicBezTo>
                <a:cubicBezTo>
                  <a:pt x="5808126" y="949049"/>
                  <a:pt x="6291120" y="1612363"/>
                  <a:pt x="6518396" y="2350704"/>
                </a:cubicBezTo>
                <a:lnTo>
                  <a:pt x="2824191" y="39786"/>
                </a:lnTo>
                <a:cubicBezTo>
                  <a:pt x="3015032" y="10125"/>
                  <a:pt x="3208646" y="-3115"/>
                  <a:pt x="3402758" y="616"/>
                </a:cubicBezTo>
                <a:close/>
              </a:path>
            </a:pathLst>
          </a:custGeom>
          <a:solidFill>
            <a:schemeClr val="bg2"/>
          </a:solidFill>
          <a:ln w="9525" cap="flat">
            <a:noFill/>
            <a:prstDash val="solid"/>
            <a:miter/>
          </a:ln>
        </p:spPr>
        <p:txBody>
          <a:bodyPr wrap="square" rtlCol="0" anchor="ctr">
            <a:noAutofit/>
          </a:bodyPr>
          <a:lstStyle/>
          <a:p>
            <a:endParaRPr lang="en-SV">
              <a:latin typeface="Raleway" pitchFamily="2" charset="0"/>
            </a:endParaRPr>
          </a:p>
        </p:txBody>
      </p:sp>
      <p:sp>
        <p:nvSpPr>
          <p:cNvPr id="119" name="Freeform 118">
            <a:extLst>
              <a:ext uri="{FF2B5EF4-FFF2-40B4-BE49-F238E27FC236}">
                <a16:creationId xmlns:a16="http://schemas.microsoft.com/office/drawing/2014/main" id="{4CA385B7-D847-57B1-FE16-F5B6519B1118}"/>
              </a:ext>
            </a:extLst>
          </p:cNvPr>
          <p:cNvSpPr/>
          <p:nvPr/>
        </p:nvSpPr>
        <p:spPr>
          <a:xfrm>
            <a:off x="-1517257" y="10912491"/>
            <a:ext cx="27412165" cy="7306125"/>
          </a:xfrm>
          <a:custGeom>
            <a:avLst/>
            <a:gdLst>
              <a:gd name="connsiteX0" fmla="*/ 26202957 w 27412165"/>
              <a:gd name="connsiteY0" fmla="*/ 6097001 h 7306125"/>
              <a:gd name="connsiteX1" fmla="*/ 26202957 w 27412165"/>
              <a:gd name="connsiteY1" fmla="*/ 6689049 h 7306125"/>
              <a:gd name="connsiteX2" fmla="*/ 26795079 w 27412165"/>
              <a:gd name="connsiteY2" fmla="*/ 6689049 h 7306125"/>
              <a:gd name="connsiteX3" fmla="*/ 26795079 w 27412165"/>
              <a:gd name="connsiteY3" fmla="*/ 6097001 h 7306125"/>
              <a:gd name="connsiteX4" fmla="*/ 25594221 w 27412165"/>
              <a:gd name="connsiteY4" fmla="*/ 6097001 h 7306125"/>
              <a:gd name="connsiteX5" fmla="*/ 25594221 w 27412165"/>
              <a:gd name="connsiteY5" fmla="*/ 6689049 h 7306125"/>
              <a:gd name="connsiteX6" fmla="*/ 26186269 w 27412165"/>
              <a:gd name="connsiteY6" fmla="*/ 6689049 h 7306125"/>
              <a:gd name="connsiteX7" fmla="*/ 26186269 w 27412165"/>
              <a:gd name="connsiteY7" fmla="*/ 6097001 h 7306125"/>
              <a:gd name="connsiteX8" fmla="*/ 24985413 w 27412165"/>
              <a:gd name="connsiteY8" fmla="*/ 6097001 h 7306125"/>
              <a:gd name="connsiteX9" fmla="*/ 24985413 w 27412165"/>
              <a:gd name="connsiteY9" fmla="*/ 6689049 h 7306125"/>
              <a:gd name="connsiteX10" fmla="*/ 25577533 w 27412165"/>
              <a:gd name="connsiteY10" fmla="*/ 6689049 h 7306125"/>
              <a:gd name="connsiteX11" fmla="*/ 25577533 w 27412165"/>
              <a:gd name="connsiteY11" fmla="*/ 6097001 h 7306125"/>
              <a:gd name="connsiteX12" fmla="*/ 24376685 w 27412165"/>
              <a:gd name="connsiteY12" fmla="*/ 6097001 h 7306125"/>
              <a:gd name="connsiteX13" fmla="*/ 24376685 w 27412165"/>
              <a:gd name="connsiteY13" fmla="*/ 6689049 h 7306125"/>
              <a:gd name="connsiteX14" fmla="*/ 24968725 w 27412165"/>
              <a:gd name="connsiteY14" fmla="*/ 6689049 h 7306125"/>
              <a:gd name="connsiteX15" fmla="*/ 24968725 w 27412165"/>
              <a:gd name="connsiteY15" fmla="*/ 6097001 h 7306125"/>
              <a:gd name="connsiteX16" fmla="*/ 23767857 w 27412165"/>
              <a:gd name="connsiteY16" fmla="*/ 6097001 h 7306125"/>
              <a:gd name="connsiteX17" fmla="*/ 23767857 w 27412165"/>
              <a:gd name="connsiteY17" fmla="*/ 6689049 h 7306125"/>
              <a:gd name="connsiteX18" fmla="*/ 24359999 w 27412165"/>
              <a:gd name="connsiteY18" fmla="*/ 6689049 h 7306125"/>
              <a:gd name="connsiteX19" fmla="*/ 24359999 w 27412165"/>
              <a:gd name="connsiteY19" fmla="*/ 6097001 h 7306125"/>
              <a:gd name="connsiteX20" fmla="*/ 23159131 w 27412165"/>
              <a:gd name="connsiteY20" fmla="*/ 6097001 h 7306125"/>
              <a:gd name="connsiteX21" fmla="*/ 23159131 w 27412165"/>
              <a:gd name="connsiteY21" fmla="*/ 6689049 h 7306125"/>
              <a:gd name="connsiteX22" fmla="*/ 23751169 w 27412165"/>
              <a:gd name="connsiteY22" fmla="*/ 6689049 h 7306125"/>
              <a:gd name="connsiteX23" fmla="*/ 23751169 w 27412165"/>
              <a:gd name="connsiteY23" fmla="*/ 6097001 h 7306125"/>
              <a:gd name="connsiteX24" fmla="*/ 22549405 w 27412165"/>
              <a:gd name="connsiteY24" fmla="*/ 6097001 h 7306125"/>
              <a:gd name="connsiteX25" fmla="*/ 22549405 w 27412165"/>
              <a:gd name="connsiteY25" fmla="*/ 6689049 h 7306125"/>
              <a:gd name="connsiteX26" fmla="*/ 23142445 w 27412165"/>
              <a:gd name="connsiteY26" fmla="*/ 6689049 h 7306125"/>
              <a:gd name="connsiteX27" fmla="*/ 23142445 w 27412165"/>
              <a:gd name="connsiteY27" fmla="*/ 6097001 h 7306125"/>
              <a:gd name="connsiteX28" fmla="*/ 21940677 w 27412165"/>
              <a:gd name="connsiteY28" fmla="*/ 6097001 h 7306125"/>
              <a:gd name="connsiteX29" fmla="*/ 21940677 w 27412165"/>
              <a:gd name="connsiteY29" fmla="*/ 6689049 h 7306125"/>
              <a:gd name="connsiteX30" fmla="*/ 22532717 w 27412165"/>
              <a:gd name="connsiteY30" fmla="*/ 6689049 h 7306125"/>
              <a:gd name="connsiteX31" fmla="*/ 22532717 w 27412165"/>
              <a:gd name="connsiteY31" fmla="*/ 6097001 h 7306125"/>
              <a:gd name="connsiteX32" fmla="*/ 21331849 w 27412165"/>
              <a:gd name="connsiteY32" fmla="*/ 6097001 h 7306125"/>
              <a:gd name="connsiteX33" fmla="*/ 21331849 w 27412165"/>
              <a:gd name="connsiteY33" fmla="*/ 6689049 h 7306125"/>
              <a:gd name="connsiteX34" fmla="*/ 21923991 w 27412165"/>
              <a:gd name="connsiteY34" fmla="*/ 6689049 h 7306125"/>
              <a:gd name="connsiteX35" fmla="*/ 21923991 w 27412165"/>
              <a:gd name="connsiteY35" fmla="*/ 6097001 h 7306125"/>
              <a:gd name="connsiteX36" fmla="*/ 20723125 w 27412165"/>
              <a:gd name="connsiteY36" fmla="*/ 6097001 h 7306125"/>
              <a:gd name="connsiteX37" fmla="*/ 20723125 w 27412165"/>
              <a:gd name="connsiteY37" fmla="*/ 6689049 h 7306125"/>
              <a:gd name="connsiteX38" fmla="*/ 21315161 w 27412165"/>
              <a:gd name="connsiteY38" fmla="*/ 6689049 h 7306125"/>
              <a:gd name="connsiteX39" fmla="*/ 21315161 w 27412165"/>
              <a:gd name="connsiteY39" fmla="*/ 6097001 h 7306125"/>
              <a:gd name="connsiteX40" fmla="*/ 20109753 w 27412165"/>
              <a:gd name="connsiteY40" fmla="*/ 6097001 h 7306125"/>
              <a:gd name="connsiteX41" fmla="*/ 20109753 w 27412165"/>
              <a:gd name="connsiteY41" fmla="*/ 6689049 h 7306125"/>
              <a:gd name="connsiteX42" fmla="*/ 20706437 w 27412165"/>
              <a:gd name="connsiteY42" fmla="*/ 6689049 h 7306125"/>
              <a:gd name="connsiteX43" fmla="*/ 20706437 w 27412165"/>
              <a:gd name="connsiteY43" fmla="*/ 6097001 h 7306125"/>
              <a:gd name="connsiteX44" fmla="*/ 19500943 w 27412165"/>
              <a:gd name="connsiteY44" fmla="*/ 6097001 h 7306125"/>
              <a:gd name="connsiteX45" fmla="*/ 19500943 w 27412165"/>
              <a:gd name="connsiteY45" fmla="*/ 6689049 h 7306125"/>
              <a:gd name="connsiteX46" fmla="*/ 20093065 w 27412165"/>
              <a:gd name="connsiteY46" fmla="*/ 6689049 h 7306125"/>
              <a:gd name="connsiteX47" fmla="*/ 20093065 w 27412165"/>
              <a:gd name="connsiteY47" fmla="*/ 6097001 h 7306125"/>
              <a:gd name="connsiteX48" fmla="*/ 18892207 w 27412165"/>
              <a:gd name="connsiteY48" fmla="*/ 6097001 h 7306125"/>
              <a:gd name="connsiteX49" fmla="*/ 18892207 w 27412165"/>
              <a:gd name="connsiteY49" fmla="*/ 6689049 h 7306125"/>
              <a:gd name="connsiteX50" fmla="*/ 19484257 w 27412165"/>
              <a:gd name="connsiteY50" fmla="*/ 6689049 h 7306125"/>
              <a:gd name="connsiteX51" fmla="*/ 19484257 w 27412165"/>
              <a:gd name="connsiteY51" fmla="*/ 6097001 h 7306125"/>
              <a:gd name="connsiteX52" fmla="*/ 18283398 w 27412165"/>
              <a:gd name="connsiteY52" fmla="*/ 6097001 h 7306125"/>
              <a:gd name="connsiteX53" fmla="*/ 18283398 w 27412165"/>
              <a:gd name="connsiteY53" fmla="*/ 6689049 h 7306125"/>
              <a:gd name="connsiteX54" fmla="*/ 18875521 w 27412165"/>
              <a:gd name="connsiteY54" fmla="*/ 6689049 h 7306125"/>
              <a:gd name="connsiteX55" fmla="*/ 18875521 w 27412165"/>
              <a:gd name="connsiteY55" fmla="*/ 6097001 h 7306125"/>
              <a:gd name="connsiteX56" fmla="*/ 17674672 w 27412165"/>
              <a:gd name="connsiteY56" fmla="*/ 6097001 h 7306125"/>
              <a:gd name="connsiteX57" fmla="*/ 17674672 w 27412165"/>
              <a:gd name="connsiteY57" fmla="*/ 6689049 h 7306125"/>
              <a:gd name="connsiteX58" fmla="*/ 18266711 w 27412165"/>
              <a:gd name="connsiteY58" fmla="*/ 6689049 h 7306125"/>
              <a:gd name="connsiteX59" fmla="*/ 18266711 w 27412165"/>
              <a:gd name="connsiteY59" fmla="*/ 6097001 h 7306125"/>
              <a:gd name="connsiteX60" fmla="*/ 17065843 w 27412165"/>
              <a:gd name="connsiteY60" fmla="*/ 6097001 h 7306125"/>
              <a:gd name="connsiteX61" fmla="*/ 17065843 w 27412165"/>
              <a:gd name="connsiteY61" fmla="*/ 6689049 h 7306125"/>
              <a:gd name="connsiteX62" fmla="*/ 17657985 w 27412165"/>
              <a:gd name="connsiteY62" fmla="*/ 6689049 h 7306125"/>
              <a:gd name="connsiteX63" fmla="*/ 17657985 w 27412165"/>
              <a:gd name="connsiteY63" fmla="*/ 6097001 h 7306125"/>
              <a:gd name="connsiteX64" fmla="*/ 16457117 w 27412165"/>
              <a:gd name="connsiteY64" fmla="*/ 6097001 h 7306125"/>
              <a:gd name="connsiteX65" fmla="*/ 16457117 w 27412165"/>
              <a:gd name="connsiteY65" fmla="*/ 6689049 h 7306125"/>
              <a:gd name="connsiteX66" fmla="*/ 17049156 w 27412165"/>
              <a:gd name="connsiteY66" fmla="*/ 6689049 h 7306125"/>
              <a:gd name="connsiteX67" fmla="*/ 17049156 w 27412165"/>
              <a:gd name="connsiteY67" fmla="*/ 6097001 h 7306125"/>
              <a:gd name="connsiteX68" fmla="*/ 15847390 w 27412165"/>
              <a:gd name="connsiteY68" fmla="*/ 6097001 h 7306125"/>
              <a:gd name="connsiteX69" fmla="*/ 15847390 w 27412165"/>
              <a:gd name="connsiteY69" fmla="*/ 6689049 h 7306125"/>
              <a:gd name="connsiteX70" fmla="*/ 16440430 w 27412165"/>
              <a:gd name="connsiteY70" fmla="*/ 6689049 h 7306125"/>
              <a:gd name="connsiteX71" fmla="*/ 16440430 w 27412165"/>
              <a:gd name="connsiteY71" fmla="*/ 6097001 h 7306125"/>
              <a:gd name="connsiteX72" fmla="*/ 15238664 w 27412165"/>
              <a:gd name="connsiteY72" fmla="*/ 6097001 h 7306125"/>
              <a:gd name="connsiteX73" fmla="*/ 15238664 w 27412165"/>
              <a:gd name="connsiteY73" fmla="*/ 6689049 h 7306125"/>
              <a:gd name="connsiteX74" fmla="*/ 15830703 w 27412165"/>
              <a:gd name="connsiteY74" fmla="*/ 6689049 h 7306125"/>
              <a:gd name="connsiteX75" fmla="*/ 15830703 w 27412165"/>
              <a:gd name="connsiteY75" fmla="*/ 6097001 h 7306125"/>
              <a:gd name="connsiteX76" fmla="*/ 14629834 w 27412165"/>
              <a:gd name="connsiteY76" fmla="*/ 6097001 h 7306125"/>
              <a:gd name="connsiteX77" fmla="*/ 14629834 w 27412165"/>
              <a:gd name="connsiteY77" fmla="*/ 6689049 h 7306125"/>
              <a:gd name="connsiteX78" fmla="*/ 15221977 w 27412165"/>
              <a:gd name="connsiteY78" fmla="*/ 6689049 h 7306125"/>
              <a:gd name="connsiteX79" fmla="*/ 15221977 w 27412165"/>
              <a:gd name="connsiteY79" fmla="*/ 6097001 h 7306125"/>
              <a:gd name="connsiteX80" fmla="*/ 14021111 w 27412165"/>
              <a:gd name="connsiteY80" fmla="*/ 6097001 h 7306125"/>
              <a:gd name="connsiteX81" fmla="*/ 14021111 w 27412165"/>
              <a:gd name="connsiteY81" fmla="*/ 6689049 h 7306125"/>
              <a:gd name="connsiteX82" fmla="*/ 14613147 w 27412165"/>
              <a:gd name="connsiteY82" fmla="*/ 6689049 h 7306125"/>
              <a:gd name="connsiteX83" fmla="*/ 14613147 w 27412165"/>
              <a:gd name="connsiteY83" fmla="*/ 6097001 h 7306125"/>
              <a:gd name="connsiteX84" fmla="*/ 13407758 w 27412165"/>
              <a:gd name="connsiteY84" fmla="*/ 6097001 h 7306125"/>
              <a:gd name="connsiteX85" fmla="*/ 13407758 w 27412165"/>
              <a:gd name="connsiteY85" fmla="*/ 6689049 h 7306125"/>
              <a:gd name="connsiteX86" fmla="*/ 14004424 w 27412165"/>
              <a:gd name="connsiteY86" fmla="*/ 6689049 h 7306125"/>
              <a:gd name="connsiteX87" fmla="*/ 14004424 w 27412165"/>
              <a:gd name="connsiteY87" fmla="*/ 6097001 h 7306125"/>
              <a:gd name="connsiteX88" fmla="*/ 12798930 w 27412165"/>
              <a:gd name="connsiteY88" fmla="*/ 6097001 h 7306125"/>
              <a:gd name="connsiteX89" fmla="*/ 12798930 w 27412165"/>
              <a:gd name="connsiteY89" fmla="*/ 6689049 h 7306125"/>
              <a:gd name="connsiteX90" fmla="*/ 13391075 w 27412165"/>
              <a:gd name="connsiteY90" fmla="*/ 6689049 h 7306125"/>
              <a:gd name="connsiteX91" fmla="*/ 13391075 w 27412165"/>
              <a:gd name="connsiteY91" fmla="*/ 6097001 h 7306125"/>
              <a:gd name="connsiteX92" fmla="*/ 12190199 w 27412165"/>
              <a:gd name="connsiteY92" fmla="*/ 6097001 h 7306125"/>
              <a:gd name="connsiteX93" fmla="*/ 12190199 w 27412165"/>
              <a:gd name="connsiteY93" fmla="*/ 6689049 h 7306125"/>
              <a:gd name="connsiteX94" fmla="*/ 12782244 w 27412165"/>
              <a:gd name="connsiteY94" fmla="*/ 6689049 h 7306125"/>
              <a:gd name="connsiteX95" fmla="*/ 12782244 w 27412165"/>
              <a:gd name="connsiteY95" fmla="*/ 6097001 h 7306125"/>
              <a:gd name="connsiteX96" fmla="*/ 11581402 w 27412165"/>
              <a:gd name="connsiteY96" fmla="*/ 6097001 h 7306125"/>
              <a:gd name="connsiteX97" fmla="*/ 11581402 w 27412165"/>
              <a:gd name="connsiteY97" fmla="*/ 6689049 h 7306125"/>
              <a:gd name="connsiteX98" fmla="*/ 12173512 w 27412165"/>
              <a:gd name="connsiteY98" fmla="*/ 6689049 h 7306125"/>
              <a:gd name="connsiteX99" fmla="*/ 12173512 w 27412165"/>
              <a:gd name="connsiteY99" fmla="*/ 6097001 h 7306125"/>
              <a:gd name="connsiteX100" fmla="*/ 10972677 w 27412165"/>
              <a:gd name="connsiteY100" fmla="*/ 6097001 h 7306125"/>
              <a:gd name="connsiteX101" fmla="*/ 10972677 w 27412165"/>
              <a:gd name="connsiteY101" fmla="*/ 6689049 h 7306125"/>
              <a:gd name="connsiteX102" fmla="*/ 11564718 w 27412165"/>
              <a:gd name="connsiteY102" fmla="*/ 6689049 h 7306125"/>
              <a:gd name="connsiteX103" fmla="*/ 11564718 w 27412165"/>
              <a:gd name="connsiteY103" fmla="*/ 6097001 h 7306125"/>
              <a:gd name="connsiteX104" fmla="*/ 10363843 w 27412165"/>
              <a:gd name="connsiteY104" fmla="*/ 6097001 h 7306125"/>
              <a:gd name="connsiteX105" fmla="*/ 10363843 w 27412165"/>
              <a:gd name="connsiteY105" fmla="*/ 6689049 h 7306125"/>
              <a:gd name="connsiteX106" fmla="*/ 10955997 w 27412165"/>
              <a:gd name="connsiteY106" fmla="*/ 6689049 h 7306125"/>
              <a:gd name="connsiteX107" fmla="*/ 10955997 w 27412165"/>
              <a:gd name="connsiteY107" fmla="*/ 6097001 h 7306125"/>
              <a:gd name="connsiteX108" fmla="*/ 9755139 w 27412165"/>
              <a:gd name="connsiteY108" fmla="*/ 6097001 h 7306125"/>
              <a:gd name="connsiteX109" fmla="*/ 9755139 w 27412165"/>
              <a:gd name="connsiteY109" fmla="*/ 6689049 h 7306125"/>
              <a:gd name="connsiteX110" fmla="*/ 10347163 w 27412165"/>
              <a:gd name="connsiteY110" fmla="*/ 6689049 h 7306125"/>
              <a:gd name="connsiteX111" fmla="*/ 10347163 w 27412165"/>
              <a:gd name="connsiteY111" fmla="*/ 6097001 h 7306125"/>
              <a:gd name="connsiteX112" fmla="*/ 9145384 w 27412165"/>
              <a:gd name="connsiteY112" fmla="*/ 6097001 h 7306125"/>
              <a:gd name="connsiteX113" fmla="*/ 9145384 w 27412165"/>
              <a:gd name="connsiteY113" fmla="*/ 6689049 h 7306125"/>
              <a:gd name="connsiteX114" fmla="*/ 9738451 w 27412165"/>
              <a:gd name="connsiteY114" fmla="*/ 6689049 h 7306125"/>
              <a:gd name="connsiteX115" fmla="*/ 9738451 w 27412165"/>
              <a:gd name="connsiteY115" fmla="*/ 6097001 h 7306125"/>
              <a:gd name="connsiteX116" fmla="*/ 8536662 w 27412165"/>
              <a:gd name="connsiteY116" fmla="*/ 6097001 h 7306125"/>
              <a:gd name="connsiteX117" fmla="*/ 8536662 w 27412165"/>
              <a:gd name="connsiteY117" fmla="*/ 6689049 h 7306125"/>
              <a:gd name="connsiteX118" fmla="*/ 9128697 w 27412165"/>
              <a:gd name="connsiteY118" fmla="*/ 6689049 h 7306125"/>
              <a:gd name="connsiteX119" fmla="*/ 9128697 w 27412165"/>
              <a:gd name="connsiteY119" fmla="*/ 6097001 h 7306125"/>
              <a:gd name="connsiteX120" fmla="*/ 7927841 w 27412165"/>
              <a:gd name="connsiteY120" fmla="*/ 6097001 h 7306125"/>
              <a:gd name="connsiteX121" fmla="*/ 7927841 w 27412165"/>
              <a:gd name="connsiteY121" fmla="*/ 6689049 h 7306125"/>
              <a:gd name="connsiteX122" fmla="*/ 8519976 w 27412165"/>
              <a:gd name="connsiteY122" fmla="*/ 6689049 h 7306125"/>
              <a:gd name="connsiteX123" fmla="*/ 8519976 w 27412165"/>
              <a:gd name="connsiteY123" fmla="*/ 6097001 h 7306125"/>
              <a:gd name="connsiteX124" fmla="*/ 7319119 w 27412165"/>
              <a:gd name="connsiteY124" fmla="*/ 6097001 h 7306125"/>
              <a:gd name="connsiteX125" fmla="*/ 7319119 w 27412165"/>
              <a:gd name="connsiteY125" fmla="*/ 6689049 h 7306125"/>
              <a:gd name="connsiteX126" fmla="*/ 7911155 w 27412165"/>
              <a:gd name="connsiteY126" fmla="*/ 6689049 h 7306125"/>
              <a:gd name="connsiteX127" fmla="*/ 7911155 w 27412165"/>
              <a:gd name="connsiteY127" fmla="*/ 6097001 h 7306125"/>
              <a:gd name="connsiteX128" fmla="*/ 6705760 w 27412165"/>
              <a:gd name="connsiteY128" fmla="*/ 6097001 h 7306125"/>
              <a:gd name="connsiteX129" fmla="*/ 6705760 w 27412165"/>
              <a:gd name="connsiteY129" fmla="*/ 6689049 h 7306125"/>
              <a:gd name="connsiteX130" fmla="*/ 7302432 w 27412165"/>
              <a:gd name="connsiteY130" fmla="*/ 6689049 h 7306125"/>
              <a:gd name="connsiteX131" fmla="*/ 7302432 w 27412165"/>
              <a:gd name="connsiteY131" fmla="*/ 6097001 h 7306125"/>
              <a:gd name="connsiteX132" fmla="*/ 6096944 w 27412165"/>
              <a:gd name="connsiteY132" fmla="*/ 6097001 h 7306125"/>
              <a:gd name="connsiteX133" fmla="*/ 6096944 w 27412165"/>
              <a:gd name="connsiteY133" fmla="*/ 6689049 h 7306125"/>
              <a:gd name="connsiteX134" fmla="*/ 6689069 w 27412165"/>
              <a:gd name="connsiteY134" fmla="*/ 6689049 h 7306125"/>
              <a:gd name="connsiteX135" fmla="*/ 6689069 w 27412165"/>
              <a:gd name="connsiteY135" fmla="*/ 6097001 h 7306125"/>
              <a:gd name="connsiteX136" fmla="*/ 5488183 w 27412165"/>
              <a:gd name="connsiteY136" fmla="*/ 6097001 h 7306125"/>
              <a:gd name="connsiteX137" fmla="*/ 5488183 w 27412165"/>
              <a:gd name="connsiteY137" fmla="*/ 6689049 h 7306125"/>
              <a:gd name="connsiteX138" fmla="*/ 6080257 w 27412165"/>
              <a:gd name="connsiteY138" fmla="*/ 6689049 h 7306125"/>
              <a:gd name="connsiteX139" fmla="*/ 6080257 w 27412165"/>
              <a:gd name="connsiteY139" fmla="*/ 6097001 h 7306125"/>
              <a:gd name="connsiteX140" fmla="*/ 4879370 w 27412165"/>
              <a:gd name="connsiteY140" fmla="*/ 6097001 h 7306125"/>
              <a:gd name="connsiteX141" fmla="*/ 4879370 w 27412165"/>
              <a:gd name="connsiteY141" fmla="*/ 6689049 h 7306125"/>
              <a:gd name="connsiteX142" fmla="*/ 5471495 w 27412165"/>
              <a:gd name="connsiteY142" fmla="*/ 6689049 h 7306125"/>
              <a:gd name="connsiteX143" fmla="*/ 5471495 w 27412165"/>
              <a:gd name="connsiteY143" fmla="*/ 6097001 h 7306125"/>
              <a:gd name="connsiteX144" fmla="*/ 4270647 w 27412165"/>
              <a:gd name="connsiteY144" fmla="*/ 6097001 h 7306125"/>
              <a:gd name="connsiteX145" fmla="*/ 4270647 w 27412165"/>
              <a:gd name="connsiteY145" fmla="*/ 6689049 h 7306125"/>
              <a:gd name="connsiteX146" fmla="*/ 4862683 w 27412165"/>
              <a:gd name="connsiteY146" fmla="*/ 6689049 h 7306125"/>
              <a:gd name="connsiteX147" fmla="*/ 4862683 w 27412165"/>
              <a:gd name="connsiteY147" fmla="*/ 6097001 h 7306125"/>
              <a:gd name="connsiteX148" fmla="*/ 3661829 w 27412165"/>
              <a:gd name="connsiteY148" fmla="*/ 6097001 h 7306125"/>
              <a:gd name="connsiteX149" fmla="*/ 3661829 w 27412165"/>
              <a:gd name="connsiteY149" fmla="*/ 6689049 h 7306125"/>
              <a:gd name="connsiteX150" fmla="*/ 4253960 w 27412165"/>
              <a:gd name="connsiteY150" fmla="*/ 6689049 h 7306125"/>
              <a:gd name="connsiteX151" fmla="*/ 4253960 w 27412165"/>
              <a:gd name="connsiteY151" fmla="*/ 6097001 h 7306125"/>
              <a:gd name="connsiteX152" fmla="*/ 3053121 w 27412165"/>
              <a:gd name="connsiteY152" fmla="*/ 6097001 h 7306125"/>
              <a:gd name="connsiteX153" fmla="*/ 3053121 w 27412165"/>
              <a:gd name="connsiteY153" fmla="*/ 6689049 h 7306125"/>
              <a:gd name="connsiteX154" fmla="*/ 3645142 w 27412165"/>
              <a:gd name="connsiteY154" fmla="*/ 6689049 h 7306125"/>
              <a:gd name="connsiteX155" fmla="*/ 3645142 w 27412165"/>
              <a:gd name="connsiteY155" fmla="*/ 6097001 h 7306125"/>
              <a:gd name="connsiteX156" fmla="*/ 2443364 w 27412165"/>
              <a:gd name="connsiteY156" fmla="*/ 6097001 h 7306125"/>
              <a:gd name="connsiteX157" fmla="*/ 2443364 w 27412165"/>
              <a:gd name="connsiteY157" fmla="*/ 6689049 h 7306125"/>
              <a:gd name="connsiteX158" fmla="*/ 3036433 w 27412165"/>
              <a:gd name="connsiteY158" fmla="*/ 6689049 h 7306125"/>
              <a:gd name="connsiteX159" fmla="*/ 3036433 w 27412165"/>
              <a:gd name="connsiteY159" fmla="*/ 6097001 h 7306125"/>
              <a:gd name="connsiteX160" fmla="*/ 1834650 w 27412165"/>
              <a:gd name="connsiteY160" fmla="*/ 6097001 h 7306125"/>
              <a:gd name="connsiteX161" fmla="*/ 1834650 w 27412165"/>
              <a:gd name="connsiteY161" fmla="*/ 6689049 h 7306125"/>
              <a:gd name="connsiteX162" fmla="*/ 2426677 w 27412165"/>
              <a:gd name="connsiteY162" fmla="*/ 6689049 h 7306125"/>
              <a:gd name="connsiteX163" fmla="*/ 2426677 w 27412165"/>
              <a:gd name="connsiteY163" fmla="*/ 6097001 h 7306125"/>
              <a:gd name="connsiteX164" fmla="*/ 1225817 w 27412165"/>
              <a:gd name="connsiteY164" fmla="*/ 6097001 h 7306125"/>
              <a:gd name="connsiteX165" fmla="*/ 1225817 w 27412165"/>
              <a:gd name="connsiteY165" fmla="*/ 6689049 h 7306125"/>
              <a:gd name="connsiteX166" fmla="*/ 1817963 w 27412165"/>
              <a:gd name="connsiteY166" fmla="*/ 6689049 h 7306125"/>
              <a:gd name="connsiteX167" fmla="*/ 1817963 w 27412165"/>
              <a:gd name="connsiteY167" fmla="*/ 6097001 h 7306125"/>
              <a:gd name="connsiteX168" fmla="*/ 617085 w 27412165"/>
              <a:gd name="connsiteY168" fmla="*/ 6097001 h 7306125"/>
              <a:gd name="connsiteX169" fmla="*/ 617085 w 27412165"/>
              <a:gd name="connsiteY169" fmla="*/ 6689049 h 7306125"/>
              <a:gd name="connsiteX170" fmla="*/ 1209130 w 27412165"/>
              <a:gd name="connsiteY170" fmla="*/ 6689049 h 7306125"/>
              <a:gd name="connsiteX171" fmla="*/ 1209130 w 27412165"/>
              <a:gd name="connsiteY171" fmla="*/ 6097001 h 7306125"/>
              <a:gd name="connsiteX172" fmla="*/ 26202957 w 27412165"/>
              <a:gd name="connsiteY172" fmla="*/ 5488181 h 7306125"/>
              <a:gd name="connsiteX173" fmla="*/ 26202957 w 27412165"/>
              <a:gd name="connsiteY173" fmla="*/ 6080313 h 7306125"/>
              <a:gd name="connsiteX174" fmla="*/ 26795079 w 27412165"/>
              <a:gd name="connsiteY174" fmla="*/ 6080313 h 7306125"/>
              <a:gd name="connsiteX175" fmla="*/ 26795079 w 27412165"/>
              <a:gd name="connsiteY175" fmla="*/ 5488181 h 7306125"/>
              <a:gd name="connsiteX176" fmla="*/ 25594221 w 27412165"/>
              <a:gd name="connsiteY176" fmla="*/ 5488181 h 7306125"/>
              <a:gd name="connsiteX177" fmla="*/ 25594221 w 27412165"/>
              <a:gd name="connsiteY177" fmla="*/ 6080313 h 7306125"/>
              <a:gd name="connsiteX178" fmla="*/ 26186269 w 27412165"/>
              <a:gd name="connsiteY178" fmla="*/ 6080313 h 7306125"/>
              <a:gd name="connsiteX179" fmla="*/ 26186269 w 27412165"/>
              <a:gd name="connsiteY179" fmla="*/ 5488181 h 7306125"/>
              <a:gd name="connsiteX180" fmla="*/ 24985413 w 27412165"/>
              <a:gd name="connsiteY180" fmla="*/ 5488181 h 7306125"/>
              <a:gd name="connsiteX181" fmla="*/ 24985413 w 27412165"/>
              <a:gd name="connsiteY181" fmla="*/ 6080313 h 7306125"/>
              <a:gd name="connsiteX182" fmla="*/ 25577533 w 27412165"/>
              <a:gd name="connsiteY182" fmla="*/ 6080313 h 7306125"/>
              <a:gd name="connsiteX183" fmla="*/ 25577533 w 27412165"/>
              <a:gd name="connsiteY183" fmla="*/ 5488181 h 7306125"/>
              <a:gd name="connsiteX184" fmla="*/ 24376685 w 27412165"/>
              <a:gd name="connsiteY184" fmla="*/ 5488181 h 7306125"/>
              <a:gd name="connsiteX185" fmla="*/ 24376685 w 27412165"/>
              <a:gd name="connsiteY185" fmla="*/ 6080313 h 7306125"/>
              <a:gd name="connsiteX186" fmla="*/ 24968725 w 27412165"/>
              <a:gd name="connsiteY186" fmla="*/ 6080313 h 7306125"/>
              <a:gd name="connsiteX187" fmla="*/ 24968725 w 27412165"/>
              <a:gd name="connsiteY187" fmla="*/ 5488181 h 7306125"/>
              <a:gd name="connsiteX188" fmla="*/ 23767857 w 27412165"/>
              <a:gd name="connsiteY188" fmla="*/ 5488181 h 7306125"/>
              <a:gd name="connsiteX189" fmla="*/ 23767857 w 27412165"/>
              <a:gd name="connsiteY189" fmla="*/ 6080313 h 7306125"/>
              <a:gd name="connsiteX190" fmla="*/ 24359999 w 27412165"/>
              <a:gd name="connsiteY190" fmla="*/ 6080313 h 7306125"/>
              <a:gd name="connsiteX191" fmla="*/ 24359999 w 27412165"/>
              <a:gd name="connsiteY191" fmla="*/ 5488181 h 7306125"/>
              <a:gd name="connsiteX192" fmla="*/ 23159131 w 27412165"/>
              <a:gd name="connsiteY192" fmla="*/ 5488181 h 7306125"/>
              <a:gd name="connsiteX193" fmla="*/ 23159131 w 27412165"/>
              <a:gd name="connsiteY193" fmla="*/ 6080313 h 7306125"/>
              <a:gd name="connsiteX194" fmla="*/ 23751169 w 27412165"/>
              <a:gd name="connsiteY194" fmla="*/ 6080313 h 7306125"/>
              <a:gd name="connsiteX195" fmla="*/ 23751169 w 27412165"/>
              <a:gd name="connsiteY195" fmla="*/ 5488181 h 7306125"/>
              <a:gd name="connsiteX196" fmla="*/ 22549405 w 27412165"/>
              <a:gd name="connsiteY196" fmla="*/ 5488181 h 7306125"/>
              <a:gd name="connsiteX197" fmla="*/ 22549405 w 27412165"/>
              <a:gd name="connsiteY197" fmla="*/ 6080313 h 7306125"/>
              <a:gd name="connsiteX198" fmla="*/ 23142445 w 27412165"/>
              <a:gd name="connsiteY198" fmla="*/ 6080313 h 7306125"/>
              <a:gd name="connsiteX199" fmla="*/ 23142445 w 27412165"/>
              <a:gd name="connsiteY199" fmla="*/ 5488181 h 7306125"/>
              <a:gd name="connsiteX200" fmla="*/ 21940677 w 27412165"/>
              <a:gd name="connsiteY200" fmla="*/ 5488181 h 7306125"/>
              <a:gd name="connsiteX201" fmla="*/ 21940677 w 27412165"/>
              <a:gd name="connsiteY201" fmla="*/ 6080313 h 7306125"/>
              <a:gd name="connsiteX202" fmla="*/ 22532717 w 27412165"/>
              <a:gd name="connsiteY202" fmla="*/ 6080313 h 7306125"/>
              <a:gd name="connsiteX203" fmla="*/ 22532717 w 27412165"/>
              <a:gd name="connsiteY203" fmla="*/ 5488181 h 7306125"/>
              <a:gd name="connsiteX204" fmla="*/ 21331849 w 27412165"/>
              <a:gd name="connsiteY204" fmla="*/ 5488181 h 7306125"/>
              <a:gd name="connsiteX205" fmla="*/ 21331849 w 27412165"/>
              <a:gd name="connsiteY205" fmla="*/ 6080313 h 7306125"/>
              <a:gd name="connsiteX206" fmla="*/ 21923991 w 27412165"/>
              <a:gd name="connsiteY206" fmla="*/ 6080313 h 7306125"/>
              <a:gd name="connsiteX207" fmla="*/ 21923991 w 27412165"/>
              <a:gd name="connsiteY207" fmla="*/ 5488181 h 7306125"/>
              <a:gd name="connsiteX208" fmla="*/ 20723125 w 27412165"/>
              <a:gd name="connsiteY208" fmla="*/ 5488181 h 7306125"/>
              <a:gd name="connsiteX209" fmla="*/ 20723125 w 27412165"/>
              <a:gd name="connsiteY209" fmla="*/ 6080313 h 7306125"/>
              <a:gd name="connsiteX210" fmla="*/ 21315161 w 27412165"/>
              <a:gd name="connsiteY210" fmla="*/ 6080313 h 7306125"/>
              <a:gd name="connsiteX211" fmla="*/ 21315161 w 27412165"/>
              <a:gd name="connsiteY211" fmla="*/ 5488181 h 7306125"/>
              <a:gd name="connsiteX212" fmla="*/ 20109753 w 27412165"/>
              <a:gd name="connsiteY212" fmla="*/ 5488181 h 7306125"/>
              <a:gd name="connsiteX213" fmla="*/ 20109753 w 27412165"/>
              <a:gd name="connsiteY213" fmla="*/ 6080313 h 7306125"/>
              <a:gd name="connsiteX214" fmla="*/ 20706437 w 27412165"/>
              <a:gd name="connsiteY214" fmla="*/ 6080313 h 7306125"/>
              <a:gd name="connsiteX215" fmla="*/ 20706437 w 27412165"/>
              <a:gd name="connsiteY215" fmla="*/ 5488181 h 7306125"/>
              <a:gd name="connsiteX216" fmla="*/ 19500943 w 27412165"/>
              <a:gd name="connsiteY216" fmla="*/ 5488181 h 7306125"/>
              <a:gd name="connsiteX217" fmla="*/ 19500943 w 27412165"/>
              <a:gd name="connsiteY217" fmla="*/ 6080313 h 7306125"/>
              <a:gd name="connsiteX218" fmla="*/ 20093065 w 27412165"/>
              <a:gd name="connsiteY218" fmla="*/ 6080313 h 7306125"/>
              <a:gd name="connsiteX219" fmla="*/ 20093065 w 27412165"/>
              <a:gd name="connsiteY219" fmla="*/ 5488181 h 7306125"/>
              <a:gd name="connsiteX220" fmla="*/ 18892207 w 27412165"/>
              <a:gd name="connsiteY220" fmla="*/ 5488181 h 7306125"/>
              <a:gd name="connsiteX221" fmla="*/ 18892207 w 27412165"/>
              <a:gd name="connsiteY221" fmla="*/ 6080313 h 7306125"/>
              <a:gd name="connsiteX222" fmla="*/ 19484257 w 27412165"/>
              <a:gd name="connsiteY222" fmla="*/ 6080313 h 7306125"/>
              <a:gd name="connsiteX223" fmla="*/ 19484257 w 27412165"/>
              <a:gd name="connsiteY223" fmla="*/ 5488181 h 7306125"/>
              <a:gd name="connsiteX224" fmla="*/ 18283398 w 27412165"/>
              <a:gd name="connsiteY224" fmla="*/ 5488181 h 7306125"/>
              <a:gd name="connsiteX225" fmla="*/ 18283398 w 27412165"/>
              <a:gd name="connsiteY225" fmla="*/ 6080313 h 7306125"/>
              <a:gd name="connsiteX226" fmla="*/ 18875521 w 27412165"/>
              <a:gd name="connsiteY226" fmla="*/ 6080313 h 7306125"/>
              <a:gd name="connsiteX227" fmla="*/ 18875521 w 27412165"/>
              <a:gd name="connsiteY227" fmla="*/ 5488181 h 7306125"/>
              <a:gd name="connsiteX228" fmla="*/ 17674672 w 27412165"/>
              <a:gd name="connsiteY228" fmla="*/ 5488181 h 7306125"/>
              <a:gd name="connsiteX229" fmla="*/ 17674672 w 27412165"/>
              <a:gd name="connsiteY229" fmla="*/ 6080313 h 7306125"/>
              <a:gd name="connsiteX230" fmla="*/ 18266711 w 27412165"/>
              <a:gd name="connsiteY230" fmla="*/ 6080313 h 7306125"/>
              <a:gd name="connsiteX231" fmla="*/ 18266711 w 27412165"/>
              <a:gd name="connsiteY231" fmla="*/ 5488181 h 7306125"/>
              <a:gd name="connsiteX232" fmla="*/ 17065843 w 27412165"/>
              <a:gd name="connsiteY232" fmla="*/ 5488181 h 7306125"/>
              <a:gd name="connsiteX233" fmla="*/ 17065843 w 27412165"/>
              <a:gd name="connsiteY233" fmla="*/ 6080313 h 7306125"/>
              <a:gd name="connsiteX234" fmla="*/ 17657985 w 27412165"/>
              <a:gd name="connsiteY234" fmla="*/ 6080313 h 7306125"/>
              <a:gd name="connsiteX235" fmla="*/ 17657985 w 27412165"/>
              <a:gd name="connsiteY235" fmla="*/ 5488181 h 7306125"/>
              <a:gd name="connsiteX236" fmla="*/ 16457117 w 27412165"/>
              <a:gd name="connsiteY236" fmla="*/ 5488181 h 7306125"/>
              <a:gd name="connsiteX237" fmla="*/ 16457117 w 27412165"/>
              <a:gd name="connsiteY237" fmla="*/ 6080313 h 7306125"/>
              <a:gd name="connsiteX238" fmla="*/ 17049156 w 27412165"/>
              <a:gd name="connsiteY238" fmla="*/ 6080313 h 7306125"/>
              <a:gd name="connsiteX239" fmla="*/ 17049156 w 27412165"/>
              <a:gd name="connsiteY239" fmla="*/ 5488181 h 7306125"/>
              <a:gd name="connsiteX240" fmla="*/ 15847390 w 27412165"/>
              <a:gd name="connsiteY240" fmla="*/ 5488181 h 7306125"/>
              <a:gd name="connsiteX241" fmla="*/ 15847390 w 27412165"/>
              <a:gd name="connsiteY241" fmla="*/ 6080313 h 7306125"/>
              <a:gd name="connsiteX242" fmla="*/ 16440430 w 27412165"/>
              <a:gd name="connsiteY242" fmla="*/ 6080313 h 7306125"/>
              <a:gd name="connsiteX243" fmla="*/ 16440430 w 27412165"/>
              <a:gd name="connsiteY243" fmla="*/ 5488181 h 7306125"/>
              <a:gd name="connsiteX244" fmla="*/ 15238664 w 27412165"/>
              <a:gd name="connsiteY244" fmla="*/ 5488181 h 7306125"/>
              <a:gd name="connsiteX245" fmla="*/ 15238664 w 27412165"/>
              <a:gd name="connsiteY245" fmla="*/ 6080313 h 7306125"/>
              <a:gd name="connsiteX246" fmla="*/ 15830703 w 27412165"/>
              <a:gd name="connsiteY246" fmla="*/ 6080313 h 7306125"/>
              <a:gd name="connsiteX247" fmla="*/ 15830703 w 27412165"/>
              <a:gd name="connsiteY247" fmla="*/ 5488181 h 7306125"/>
              <a:gd name="connsiteX248" fmla="*/ 14629834 w 27412165"/>
              <a:gd name="connsiteY248" fmla="*/ 5488181 h 7306125"/>
              <a:gd name="connsiteX249" fmla="*/ 14629834 w 27412165"/>
              <a:gd name="connsiteY249" fmla="*/ 6080313 h 7306125"/>
              <a:gd name="connsiteX250" fmla="*/ 15221977 w 27412165"/>
              <a:gd name="connsiteY250" fmla="*/ 6080313 h 7306125"/>
              <a:gd name="connsiteX251" fmla="*/ 15221977 w 27412165"/>
              <a:gd name="connsiteY251" fmla="*/ 5488181 h 7306125"/>
              <a:gd name="connsiteX252" fmla="*/ 14021111 w 27412165"/>
              <a:gd name="connsiteY252" fmla="*/ 5488181 h 7306125"/>
              <a:gd name="connsiteX253" fmla="*/ 14021111 w 27412165"/>
              <a:gd name="connsiteY253" fmla="*/ 6080313 h 7306125"/>
              <a:gd name="connsiteX254" fmla="*/ 14613147 w 27412165"/>
              <a:gd name="connsiteY254" fmla="*/ 6080313 h 7306125"/>
              <a:gd name="connsiteX255" fmla="*/ 14613147 w 27412165"/>
              <a:gd name="connsiteY255" fmla="*/ 5488181 h 7306125"/>
              <a:gd name="connsiteX256" fmla="*/ 13407758 w 27412165"/>
              <a:gd name="connsiteY256" fmla="*/ 5488181 h 7306125"/>
              <a:gd name="connsiteX257" fmla="*/ 13407758 w 27412165"/>
              <a:gd name="connsiteY257" fmla="*/ 6080313 h 7306125"/>
              <a:gd name="connsiteX258" fmla="*/ 14004424 w 27412165"/>
              <a:gd name="connsiteY258" fmla="*/ 6080313 h 7306125"/>
              <a:gd name="connsiteX259" fmla="*/ 14004424 w 27412165"/>
              <a:gd name="connsiteY259" fmla="*/ 5488181 h 7306125"/>
              <a:gd name="connsiteX260" fmla="*/ 12798930 w 27412165"/>
              <a:gd name="connsiteY260" fmla="*/ 5488181 h 7306125"/>
              <a:gd name="connsiteX261" fmla="*/ 12798930 w 27412165"/>
              <a:gd name="connsiteY261" fmla="*/ 6080313 h 7306125"/>
              <a:gd name="connsiteX262" fmla="*/ 13391075 w 27412165"/>
              <a:gd name="connsiteY262" fmla="*/ 6080313 h 7306125"/>
              <a:gd name="connsiteX263" fmla="*/ 13391075 w 27412165"/>
              <a:gd name="connsiteY263" fmla="*/ 5488181 h 7306125"/>
              <a:gd name="connsiteX264" fmla="*/ 12190199 w 27412165"/>
              <a:gd name="connsiteY264" fmla="*/ 5488181 h 7306125"/>
              <a:gd name="connsiteX265" fmla="*/ 12190199 w 27412165"/>
              <a:gd name="connsiteY265" fmla="*/ 6080313 h 7306125"/>
              <a:gd name="connsiteX266" fmla="*/ 12782244 w 27412165"/>
              <a:gd name="connsiteY266" fmla="*/ 6080313 h 7306125"/>
              <a:gd name="connsiteX267" fmla="*/ 12782244 w 27412165"/>
              <a:gd name="connsiteY267" fmla="*/ 5488181 h 7306125"/>
              <a:gd name="connsiteX268" fmla="*/ 11581402 w 27412165"/>
              <a:gd name="connsiteY268" fmla="*/ 5488181 h 7306125"/>
              <a:gd name="connsiteX269" fmla="*/ 11581402 w 27412165"/>
              <a:gd name="connsiteY269" fmla="*/ 6080313 h 7306125"/>
              <a:gd name="connsiteX270" fmla="*/ 12173512 w 27412165"/>
              <a:gd name="connsiteY270" fmla="*/ 6080313 h 7306125"/>
              <a:gd name="connsiteX271" fmla="*/ 12173512 w 27412165"/>
              <a:gd name="connsiteY271" fmla="*/ 5488181 h 7306125"/>
              <a:gd name="connsiteX272" fmla="*/ 10972677 w 27412165"/>
              <a:gd name="connsiteY272" fmla="*/ 5488181 h 7306125"/>
              <a:gd name="connsiteX273" fmla="*/ 10972677 w 27412165"/>
              <a:gd name="connsiteY273" fmla="*/ 6080313 h 7306125"/>
              <a:gd name="connsiteX274" fmla="*/ 11564718 w 27412165"/>
              <a:gd name="connsiteY274" fmla="*/ 6080313 h 7306125"/>
              <a:gd name="connsiteX275" fmla="*/ 11564718 w 27412165"/>
              <a:gd name="connsiteY275" fmla="*/ 5488181 h 7306125"/>
              <a:gd name="connsiteX276" fmla="*/ 10363843 w 27412165"/>
              <a:gd name="connsiteY276" fmla="*/ 5488181 h 7306125"/>
              <a:gd name="connsiteX277" fmla="*/ 10363843 w 27412165"/>
              <a:gd name="connsiteY277" fmla="*/ 6080313 h 7306125"/>
              <a:gd name="connsiteX278" fmla="*/ 10955997 w 27412165"/>
              <a:gd name="connsiteY278" fmla="*/ 6080313 h 7306125"/>
              <a:gd name="connsiteX279" fmla="*/ 10955997 w 27412165"/>
              <a:gd name="connsiteY279" fmla="*/ 5488181 h 7306125"/>
              <a:gd name="connsiteX280" fmla="*/ 9755139 w 27412165"/>
              <a:gd name="connsiteY280" fmla="*/ 5488181 h 7306125"/>
              <a:gd name="connsiteX281" fmla="*/ 9755139 w 27412165"/>
              <a:gd name="connsiteY281" fmla="*/ 6080313 h 7306125"/>
              <a:gd name="connsiteX282" fmla="*/ 10347163 w 27412165"/>
              <a:gd name="connsiteY282" fmla="*/ 6080313 h 7306125"/>
              <a:gd name="connsiteX283" fmla="*/ 10347163 w 27412165"/>
              <a:gd name="connsiteY283" fmla="*/ 5488181 h 7306125"/>
              <a:gd name="connsiteX284" fmla="*/ 9145384 w 27412165"/>
              <a:gd name="connsiteY284" fmla="*/ 5488181 h 7306125"/>
              <a:gd name="connsiteX285" fmla="*/ 9145384 w 27412165"/>
              <a:gd name="connsiteY285" fmla="*/ 6080313 h 7306125"/>
              <a:gd name="connsiteX286" fmla="*/ 9738451 w 27412165"/>
              <a:gd name="connsiteY286" fmla="*/ 6080313 h 7306125"/>
              <a:gd name="connsiteX287" fmla="*/ 9738451 w 27412165"/>
              <a:gd name="connsiteY287" fmla="*/ 5488181 h 7306125"/>
              <a:gd name="connsiteX288" fmla="*/ 8536662 w 27412165"/>
              <a:gd name="connsiteY288" fmla="*/ 5488181 h 7306125"/>
              <a:gd name="connsiteX289" fmla="*/ 8536662 w 27412165"/>
              <a:gd name="connsiteY289" fmla="*/ 6080313 h 7306125"/>
              <a:gd name="connsiteX290" fmla="*/ 9128697 w 27412165"/>
              <a:gd name="connsiteY290" fmla="*/ 6080313 h 7306125"/>
              <a:gd name="connsiteX291" fmla="*/ 9128697 w 27412165"/>
              <a:gd name="connsiteY291" fmla="*/ 5488181 h 7306125"/>
              <a:gd name="connsiteX292" fmla="*/ 7927841 w 27412165"/>
              <a:gd name="connsiteY292" fmla="*/ 5488181 h 7306125"/>
              <a:gd name="connsiteX293" fmla="*/ 7927841 w 27412165"/>
              <a:gd name="connsiteY293" fmla="*/ 6080313 h 7306125"/>
              <a:gd name="connsiteX294" fmla="*/ 8519976 w 27412165"/>
              <a:gd name="connsiteY294" fmla="*/ 6080313 h 7306125"/>
              <a:gd name="connsiteX295" fmla="*/ 8519976 w 27412165"/>
              <a:gd name="connsiteY295" fmla="*/ 5488181 h 7306125"/>
              <a:gd name="connsiteX296" fmla="*/ 7319119 w 27412165"/>
              <a:gd name="connsiteY296" fmla="*/ 5488181 h 7306125"/>
              <a:gd name="connsiteX297" fmla="*/ 7319119 w 27412165"/>
              <a:gd name="connsiteY297" fmla="*/ 6080313 h 7306125"/>
              <a:gd name="connsiteX298" fmla="*/ 7911155 w 27412165"/>
              <a:gd name="connsiteY298" fmla="*/ 6080313 h 7306125"/>
              <a:gd name="connsiteX299" fmla="*/ 7911155 w 27412165"/>
              <a:gd name="connsiteY299" fmla="*/ 5488181 h 7306125"/>
              <a:gd name="connsiteX300" fmla="*/ 6705760 w 27412165"/>
              <a:gd name="connsiteY300" fmla="*/ 5488181 h 7306125"/>
              <a:gd name="connsiteX301" fmla="*/ 6705760 w 27412165"/>
              <a:gd name="connsiteY301" fmla="*/ 6080313 h 7306125"/>
              <a:gd name="connsiteX302" fmla="*/ 7302432 w 27412165"/>
              <a:gd name="connsiteY302" fmla="*/ 6080313 h 7306125"/>
              <a:gd name="connsiteX303" fmla="*/ 7302432 w 27412165"/>
              <a:gd name="connsiteY303" fmla="*/ 5488181 h 7306125"/>
              <a:gd name="connsiteX304" fmla="*/ 6096944 w 27412165"/>
              <a:gd name="connsiteY304" fmla="*/ 5488181 h 7306125"/>
              <a:gd name="connsiteX305" fmla="*/ 6096944 w 27412165"/>
              <a:gd name="connsiteY305" fmla="*/ 6080313 h 7306125"/>
              <a:gd name="connsiteX306" fmla="*/ 6689069 w 27412165"/>
              <a:gd name="connsiteY306" fmla="*/ 6080313 h 7306125"/>
              <a:gd name="connsiteX307" fmla="*/ 6689069 w 27412165"/>
              <a:gd name="connsiteY307" fmla="*/ 5488181 h 7306125"/>
              <a:gd name="connsiteX308" fmla="*/ 5488183 w 27412165"/>
              <a:gd name="connsiteY308" fmla="*/ 5488181 h 7306125"/>
              <a:gd name="connsiteX309" fmla="*/ 5488183 w 27412165"/>
              <a:gd name="connsiteY309" fmla="*/ 6080313 h 7306125"/>
              <a:gd name="connsiteX310" fmla="*/ 6080257 w 27412165"/>
              <a:gd name="connsiteY310" fmla="*/ 6080313 h 7306125"/>
              <a:gd name="connsiteX311" fmla="*/ 6080257 w 27412165"/>
              <a:gd name="connsiteY311" fmla="*/ 5488181 h 7306125"/>
              <a:gd name="connsiteX312" fmla="*/ 4879370 w 27412165"/>
              <a:gd name="connsiteY312" fmla="*/ 5488181 h 7306125"/>
              <a:gd name="connsiteX313" fmla="*/ 4879370 w 27412165"/>
              <a:gd name="connsiteY313" fmla="*/ 6080313 h 7306125"/>
              <a:gd name="connsiteX314" fmla="*/ 5471495 w 27412165"/>
              <a:gd name="connsiteY314" fmla="*/ 6080313 h 7306125"/>
              <a:gd name="connsiteX315" fmla="*/ 5471495 w 27412165"/>
              <a:gd name="connsiteY315" fmla="*/ 5488181 h 7306125"/>
              <a:gd name="connsiteX316" fmla="*/ 4270647 w 27412165"/>
              <a:gd name="connsiteY316" fmla="*/ 5488181 h 7306125"/>
              <a:gd name="connsiteX317" fmla="*/ 4270647 w 27412165"/>
              <a:gd name="connsiteY317" fmla="*/ 6080313 h 7306125"/>
              <a:gd name="connsiteX318" fmla="*/ 4862683 w 27412165"/>
              <a:gd name="connsiteY318" fmla="*/ 6080313 h 7306125"/>
              <a:gd name="connsiteX319" fmla="*/ 4862683 w 27412165"/>
              <a:gd name="connsiteY319" fmla="*/ 5488181 h 7306125"/>
              <a:gd name="connsiteX320" fmla="*/ 3661829 w 27412165"/>
              <a:gd name="connsiteY320" fmla="*/ 5488181 h 7306125"/>
              <a:gd name="connsiteX321" fmla="*/ 3661829 w 27412165"/>
              <a:gd name="connsiteY321" fmla="*/ 6080313 h 7306125"/>
              <a:gd name="connsiteX322" fmla="*/ 4253960 w 27412165"/>
              <a:gd name="connsiteY322" fmla="*/ 6080313 h 7306125"/>
              <a:gd name="connsiteX323" fmla="*/ 4253960 w 27412165"/>
              <a:gd name="connsiteY323" fmla="*/ 5488181 h 7306125"/>
              <a:gd name="connsiteX324" fmla="*/ 3053121 w 27412165"/>
              <a:gd name="connsiteY324" fmla="*/ 5488181 h 7306125"/>
              <a:gd name="connsiteX325" fmla="*/ 3053121 w 27412165"/>
              <a:gd name="connsiteY325" fmla="*/ 6080313 h 7306125"/>
              <a:gd name="connsiteX326" fmla="*/ 3645142 w 27412165"/>
              <a:gd name="connsiteY326" fmla="*/ 6080313 h 7306125"/>
              <a:gd name="connsiteX327" fmla="*/ 3645142 w 27412165"/>
              <a:gd name="connsiteY327" fmla="*/ 5488181 h 7306125"/>
              <a:gd name="connsiteX328" fmla="*/ 2443364 w 27412165"/>
              <a:gd name="connsiteY328" fmla="*/ 5488181 h 7306125"/>
              <a:gd name="connsiteX329" fmla="*/ 2443364 w 27412165"/>
              <a:gd name="connsiteY329" fmla="*/ 6080313 h 7306125"/>
              <a:gd name="connsiteX330" fmla="*/ 3036433 w 27412165"/>
              <a:gd name="connsiteY330" fmla="*/ 6080313 h 7306125"/>
              <a:gd name="connsiteX331" fmla="*/ 3036433 w 27412165"/>
              <a:gd name="connsiteY331" fmla="*/ 5488181 h 7306125"/>
              <a:gd name="connsiteX332" fmla="*/ 1834650 w 27412165"/>
              <a:gd name="connsiteY332" fmla="*/ 5488181 h 7306125"/>
              <a:gd name="connsiteX333" fmla="*/ 1834650 w 27412165"/>
              <a:gd name="connsiteY333" fmla="*/ 6080313 h 7306125"/>
              <a:gd name="connsiteX334" fmla="*/ 2426677 w 27412165"/>
              <a:gd name="connsiteY334" fmla="*/ 6080313 h 7306125"/>
              <a:gd name="connsiteX335" fmla="*/ 2426677 w 27412165"/>
              <a:gd name="connsiteY335" fmla="*/ 5488181 h 7306125"/>
              <a:gd name="connsiteX336" fmla="*/ 1225817 w 27412165"/>
              <a:gd name="connsiteY336" fmla="*/ 5488181 h 7306125"/>
              <a:gd name="connsiteX337" fmla="*/ 1225817 w 27412165"/>
              <a:gd name="connsiteY337" fmla="*/ 6080313 h 7306125"/>
              <a:gd name="connsiteX338" fmla="*/ 1817963 w 27412165"/>
              <a:gd name="connsiteY338" fmla="*/ 6080313 h 7306125"/>
              <a:gd name="connsiteX339" fmla="*/ 1817963 w 27412165"/>
              <a:gd name="connsiteY339" fmla="*/ 5488181 h 7306125"/>
              <a:gd name="connsiteX340" fmla="*/ 617085 w 27412165"/>
              <a:gd name="connsiteY340" fmla="*/ 5488181 h 7306125"/>
              <a:gd name="connsiteX341" fmla="*/ 617085 w 27412165"/>
              <a:gd name="connsiteY341" fmla="*/ 6080313 h 7306125"/>
              <a:gd name="connsiteX342" fmla="*/ 1209130 w 27412165"/>
              <a:gd name="connsiteY342" fmla="*/ 6080313 h 7306125"/>
              <a:gd name="connsiteX343" fmla="*/ 1209130 w 27412165"/>
              <a:gd name="connsiteY343" fmla="*/ 5488181 h 7306125"/>
              <a:gd name="connsiteX344" fmla="*/ 26202957 w 27412165"/>
              <a:gd name="connsiteY344" fmla="*/ 4879445 h 7306125"/>
              <a:gd name="connsiteX345" fmla="*/ 26202957 w 27412165"/>
              <a:gd name="connsiteY345" fmla="*/ 5471494 h 7306125"/>
              <a:gd name="connsiteX346" fmla="*/ 26795079 w 27412165"/>
              <a:gd name="connsiteY346" fmla="*/ 5471494 h 7306125"/>
              <a:gd name="connsiteX347" fmla="*/ 26795079 w 27412165"/>
              <a:gd name="connsiteY347" fmla="*/ 4879445 h 7306125"/>
              <a:gd name="connsiteX348" fmla="*/ 25594221 w 27412165"/>
              <a:gd name="connsiteY348" fmla="*/ 4879445 h 7306125"/>
              <a:gd name="connsiteX349" fmla="*/ 25594221 w 27412165"/>
              <a:gd name="connsiteY349" fmla="*/ 5471494 h 7306125"/>
              <a:gd name="connsiteX350" fmla="*/ 26186269 w 27412165"/>
              <a:gd name="connsiteY350" fmla="*/ 5471494 h 7306125"/>
              <a:gd name="connsiteX351" fmla="*/ 26186269 w 27412165"/>
              <a:gd name="connsiteY351" fmla="*/ 4879445 h 7306125"/>
              <a:gd name="connsiteX352" fmla="*/ 24985413 w 27412165"/>
              <a:gd name="connsiteY352" fmla="*/ 4879445 h 7306125"/>
              <a:gd name="connsiteX353" fmla="*/ 24985413 w 27412165"/>
              <a:gd name="connsiteY353" fmla="*/ 5471494 h 7306125"/>
              <a:gd name="connsiteX354" fmla="*/ 25577533 w 27412165"/>
              <a:gd name="connsiteY354" fmla="*/ 5471494 h 7306125"/>
              <a:gd name="connsiteX355" fmla="*/ 25577533 w 27412165"/>
              <a:gd name="connsiteY355" fmla="*/ 4879445 h 7306125"/>
              <a:gd name="connsiteX356" fmla="*/ 24376685 w 27412165"/>
              <a:gd name="connsiteY356" fmla="*/ 4879445 h 7306125"/>
              <a:gd name="connsiteX357" fmla="*/ 24376685 w 27412165"/>
              <a:gd name="connsiteY357" fmla="*/ 5471494 h 7306125"/>
              <a:gd name="connsiteX358" fmla="*/ 24968725 w 27412165"/>
              <a:gd name="connsiteY358" fmla="*/ 5471494 h 7306125"/>
              <a:gd name="connsiteX359" fmla="*/ 24968725 w 27412165"/>
              <a:gd name="connsiteY359" fmla="*/ 4879445 h 7306125"/>
              <a:gd name="connsiteX360" fmla="*/ 23767857 w 27412165"/>
              <a:gd name="connsiteY360" fmla="*/ 4879445 h 7306125"/>
              <a:gd name="connsiteX361" fmla="*/ 23767857 w 27412165"/>
              <a:gd name="connsiteY361" fmla="*/ 5471494 h 7306125"/>
              <a:gd name="connsiteX362" fmla="*/ 24359999 w 27412165"/>
              <a:gd name="connsiteY362" fmla="*/ 5471494 h 7306125"/>
              <a:gd name="connsiteX363" fmla="*/ 24359999 w 27412165"/>
              <a:gd name="connsiteY363" fmla="*/ 4879445 h 7306125"/>
              <a:gd name="connsiteX364" fmla="*/ 23159131 w 27412165"/>
              <a:gd name="connsiteY364" fmla="*/ 4879445 h 7306125"/>
              <a:gd name="connsiteX365" fmla="*/ 23159131 w 27412165"/>
              <a:gd name="connsiteY365" fmla="*/ 5471494 h 7306125"/>
              <a:gd name="connsiteX366" fmla="*/ 23751169 w 27412165"/>
              <a:gd name="connsiteY366" fmla="*/ 5471494 h 7306125"/>
              <a:gd name="connsiteX367" fmla="*/ 23751169 w 27412165"/>
              <a:gd name="connsiteY367" fmla="*/ 4879445 h 7306125"/>
              <a:gd name="connsiteX368" fmla="*/ 22549405 w 27412165"/>
              <a:gd name="connsiteY368" fmla="*/ 4879445 h 7306125"/>
              <a:gd name="connsiteX369" fmla="*/ 22549405 w 27412165"/>
              <a:gd name="connsiteY369" fmla="*/ 5471494 h 7306125"/>
              <a:gd name="connsiteX370" fmla="*/ 23142445 w 27412165"/>
              <a:gd name="connsiteY370" fmla="*/ 5471494 h 7306125"/>
              <a:gd name="connsiteX371" fmla="*/ 23142445 w 27412165"/>
              <a:gd name="connsiteY371" fmla="*/ 4879445 h 7306125"/>
              <a:gd name="connsiteX372" fmla="*/ 21940677 w 27412165"/>
              <a:gd name="connsiteY372" fmla="*/ 4879445 h 7306125"/>
              <a:gd name="connsiteX373" fmla="*/ 21940677 w 27412165"/>
              <a:gd name="connsiteY373" fmla="*/ 5471494 h 7306125"/>
              <a:gd name="connsiteX374" fmla="*/ 22532717 w 27412165"/>
              <a:gd name="connsiteY374" fmla="*/ 5471494 h 7306125"/>
              <a:gd name="connsiteX375" fmla="*/ 22532717 w 27412165"/>
              <a:gd name="connsiteY375" fmla="*/ 4879445 h 7306125"/>
              <a:gd name="connsiteX376" fmla="*/ 21331849 w 27412165"/>
              <a:gd name="connsiteY376" fmla="*/ 4879445 h 7306125"/>
              <a:gd name="connsiteX377" fmla="*/ 21331849 w 27412165"/>
              <a:gd name="connsiteY377" fmla="*/ 5471494 h 7306125"/>
              <a:gd name="connsiteX378" fmla="*/ 21923991 w 27412165"/>
              <a:gd name="connsiteY378" fmla="*/ 5471494 h 7306125"/>
              <a:gd name="connsiteX379" fmla="*/ 21923991 w 27412165"/>
              <a:gd name="connsiteY379" fmla="*/ 4879445 h 7306125"/>
              <a:gd name="connsiteX380" fmla="*/ 20723125 w 27412165"/>
              <a:gd name="connsiteY380" fmla="*/ 4879445 h 7306125"/>
              <a:gd name="connsiteX381" fmla="*/ 20723125 w 27412165"/>
              <a:gd name="connsiteY381" fmla="*/ 5471494 h 7306125"/>
              <a:gd name="connsiteX382" fmla="*/ 21315161 w 27412165"/>
              <a:gd name="connsiteY382" fmla="*/ 5471494 h 7306125"/>
              <a:gd name="connsiteX383" fmla="*/ 21315161 w 27412165"/>
              <a:gd name="connsiteY383" fmla="*/ 4879445 h 7306125"/>
              <a:gd name="connsiteX384" fmla="*/ 20109753 w 27412165"/>
              <a:gd name="connsiteY384" fmla="*/ 4879445 h 7306125"/>
              <a:gd name="connsiteX385" fmla="*/ 20109753 w 27412165"/>
              <a:gd name="connsiteY385" fmla="*/ 5471494 h 7306125"/>
              <a:gd name="connsiteX386" fmla="*/ 20706437 w 27412165"/>
              <a:gd name="connsiteY386" fmla="*/ 5471494 h 7306125"/>
              <a:gd name="connsiteX387" fmla="*/ 20706437 w 27412165"/>
              <a:gd name="connsiteY387" fmla="*/ 4879445 h 7306125"/>
              <a:gd name="connsiteX388" fmla="*/ 19500943 w 27412165"/>
              <a:gd name="connsiteY388" fmla="*/ 4879445 h 7306125"/>
              <a:gd name="connsiteX389" fmla="*/ 19500943 w 27412165"/>
              <a:gd name="connsiteY389" fmla="*/ 5471494 h 7306125"/>
              <a:gd name="connsiteX390" fmla="*/ 20093065 w 27412165"/>
              <a:gd name="connsiteY390" fmla="*/ 5471494 h 7306125"/>
              <a:gd name="connsiteX391" fmla="*/ 20093065 w 27412165"/>
              <a:gd name="connsiteY391" fmla="*/ 4879445 h 7306125"/>
              <a:gd name="connsiteX392" fmla="*/ 18892207 w 27412165"/>
              <a:gd name="connsiteY392" fmla="*/ 4879445 h 7306125"/>
              <a:gd name="connsiteX393" fmla="*/ 18892207 w 27412165"/>
              <a:gd name="connsiteY393" fmla="*/ 5471494 h 7306125"/>
              <a:gd name="connsiteX394" fmla="*/ 19484257 w 27412165"/>
              <a:gd name="connsiteY394" fmla="*/ 5471494 h 7306125"/>
              <a:gd name="connsiteX395" fmla="*/ 19484257 w 27412165"/>
              <a:gd name="connsiteY395" fmla="*/ 4879445 h 7306125"/>
              <a:gd name="connsiteX396" fmla="*/ 18283398 w 27412165"/>
              <a:gd name="connsiteY396" fmla="*/ 4879445 h 7306125"/>
              <a:gd name="connsiteX397" fmla="*/ 18283398 w 27412165"/>
              <a:gd name="connsiteY397" fmla="*/ 5471494 h 7306125"/>
              <a:gd name="connsiteX398" fmla="*/ 18875521 w 27412165"/>
              <a:gd name="connsiteY398" fmla="*/ 5471494 h 7306125"/>
              <a:gd name="connsiteX399" fmla="*/ 18875521 w 27412165"/>
              <a:gd name="connsiteY399" fmla="*/ 4879445 h 7306125"/>
              <a:gd name="connsiteX400" fmla="*/ 17674672 w 27412165"/>
              <a:gd name="connsiteY400" fmla="*/ 4879445 h 7306125"/>
              <a:gd name="connsiteX401" fmla="*/ 17674672 w 27412165"/>
              <a:gd name="connsiteY401" fmla="*/ 5471494 h 7306125"/>
              <a:gd name="connsiteX402" fmla="*/ 18266711 w 27412165"/>
              <a:gd name="connsiteY402" fmla="*/ 5471494 h 7306125"/>
              <a:gd name="connsiteX403" fmla="*/ 18266711 w 27412165"/>
              <a:gd name="connsiteY403" fmla="*/ 4879445 h 7306125"/>
              <a:gd name="connsiteX404" fmla="*/ 17065843 w 27412165"/>
              <a:gd name="connsiteY404" fmla="*/ 4879445 h 7306125"/>
              <a:gd name="connsiteX405" fmla="*/ 17065843 w 27412165"/>
              <a:gd name="connsiteY405" fmla="*/ 5471494 h 7306125"/>
              <a:gd name="connsiteX406" fmla="*/ 17657985 w 27412165"/>
              <a:gd name="connsiteY406" fmla="*/ 5471494 h 7306125"/>
              <a:gd name="connsiteX407" fmla="*/ 17657985 w 27412165"/>
              <a:gd name="connsiteY407" fmla="*/ 4879445 h 7306125"/>
              <a:gd name="connsiteX408" fmla="*/ 16457117 w 27412165"/>
              <a:gd name="connsiteY408" fmla="*/ 4879445 h 7306125"/>
              <a:gd name="connsiteX409" fmla="*/ 16457117 w 27412165"/>
              <a:gd name="connsiteY409" fmla="*/ 5471494 h 7306125"/>
              <a:gd name="connsiteX410" fmla="*/ 17049156 w 27412165"/>
              <a:gd name="connsiteY410" fmla="*/ 5471494 h 7306125"/>
              <a:gd name="connsiteX411" fmla="*/ 17049156 w 27412165"/>
              <a:gd name="connsiteY411" fmla="*/ 4879445 h 7306125"/>
              <a:gd name="connsiteX412" fmla="*/ 15847390 w 27412165"/>
              <a:gd name="connsiteY412" fmla="*/ 4879445 h 7306125"/>
              <a:gd name="connsiteX413" fmla="*/ 15847390 w 27412165"/>
              <a:gd name="connsiteY413" fmla="*/ 5471494 h 7306125"/>
              <a:gd name="connsiteX414" fmla="*/ 16440430 w 27412165"/>
              <a:gd name="connsiteY414" fmla="*/ 5471494 h 7306125"/>
              <a:gd name="connsiteX415" fmla="*/ 16440430 w 27412165"/>
              <a:gd name="connsiteY415" fmla="*/ 4879445 h 7306125"/>
              <a:gd name="connsiteX416" fmla="*/ 15238664 w 27412165"/>
              <a:gd name="connsiteY416" fmla="*/ 4879445 h 7306125"/>
              <a:gd name="connsiteX417" fmla="*/ 15238664 w 27412165"/>
              <a:gd name="connsiteY417" fmla="*/ 5471494 h 7306125"/>
              <a:gd name="connsiteX418" fmla="*/ 15830703 w 27412165"/>
              <a:gd name="connsiteY418" fmla="*/ 5471494 h 7306125"/>
              <a:gd name="connsiteX419" fmla="*/ 15830703 w 27412165"/>
              <a:gd name="connsiteY419" fmla="*/ 4879445 h 7306125"/>
              <a:gd name="connsiteX420" fmla="*/ 14629834 w 27412165"/>
              <a:gd name="connsiteY420" fmla="*/ 4879445 h 7306125"/>
              <a:gd name="connsiteX421" fmla="*/ 14629834 w 27412165"/>
              <a:gd name="connsiteY421" fmla="*/ 5471494 h 7306125"/>
              <a:gd name="connsiteX422" fmla="*/ 15221977 w 27412165"/>
              <a:gd name="connsiteY422" fmla="*/ 5471494 h 7306125"/>
              <a:gd name="connsiteX423" fmla="*/ 15221977 w 27412165"/>
              <a:gd name="connsiteY423" fmla="*/ 4879445 h 7306125"/>
              <a:gd name="connsiteX424" fmla="*/ 14021111 w 27412165"/>
              <a:gd name="connsiteY424" fmla="*/ 4879445 h 7306125"/>
              <a:gd name="connsiteX425" fmla="*/ 14021111 w 27412165"/>
              <a:gd name="connsiteY425" fmla="*/ 5471494 h 7306125"/>
              <a:gd name="connsiteX426" fmla="*/ 14613147 w 27412165"/>
              <a:gd name="connsiteY426" fmla="*/ 5471494 h 7306125"/>
              <a:gd name="connsiteX427" fmla="*/ 14613147 w 27412165"/>
              <a:gd name="connsiteY427" fmla="*/ 4879445 h 7306125"/>
              <a:gd name="connsiteX428" fmla="*/ 13407758 w 27412165"/>
              <a:gd name="connsiteY428" fmla="*/ 4879445 h 7306125"/>
              <a:gd name="connsiteX429" fmla="*/ 13407758 w 27412165"/>
              <a:gd name="connsiteY429" fmla="*/ 5471494 h 7306125"/>
              <a:gd name="connsiteX430" fmla="*/ 14004424 w 27412165"/>
              <a:gd name="connsiteY430" fmla="*/ 5471494 h 7306125"/>
              <a:gd name="connsiteX431" fmla="*/ 14004424 w 27412165"/>
              <a:gd name="connsiteY431" fmla="*/ 4879445 h 7306125"/>
              <a:gd name="connsiteX432" fmla="*/ 12798930 w 27412165"/>
              <a:gd name="connsiteY432" fmla="*/ 4879445 h 7306125"/>
              <a:gd name="connsiteX433" fmla="*/ 12798930 w 27412165"/>
              <a:gd name="connsiteY433" fmla="*/ 5471494 h 7306125"/>
              <a:gd name="connsiteX434" fmla="*/ 13391075 w 27412165"/>
              <a:gd name="connsiteY434" fmla="*/ 5471494 h 7306125"/>
              <a:gd name="connsiteX435" fmla="*/ 13391075 w 27412165"/>
              <a:gd name="connsiteY435" fmla="*/ 4879445 h 7306125"/>
              <a:gd name="connsiteX436" fmla="*/ 12190199 w 27412165"/>
              <a:gd name="connsiteY436" fmla="*/ 4879445 h 7306125"/>
              <a:gd name="connsiteX437" fmla="*/ 12190199 w 27412165"/>
              <a:gd name="connsiteY437" fmla="*/ 5471494 h 7306125"/>
              <a:gd name="connsiteX438" fmla="*/ 12782244 w 27412165"/>
              <a:gd name="connsiteY438" fmla="*/ 5471494 h 7306125"/>
              <a:gd name="connsiteX439" fmla="*/ 12782244 w 27412165"/>
              <a:gd name="connsiteY439" fmla="*/ 4879445 h 7306125"/>
              <a:gd name="connsiteX440" fmla="*/ 11581402 w 27412165"/>
              <a:gd name="connsiteY440" fmla="*/ 4879445 h 7306125"/>
              <a:gd name="connsiteX441" fmla="*/ 11581402 w 27412165"/>
              <a:gd name="connsiteY441" fmla="*/ 5471494 h 7306125"/>
              <a:gd name="connsiteX442" fmla="*/ 12173512 w 27412165"/>
              <a:gd name="connsiteY442" fmla="*/ 5471494 h 7306125"/>
              <a:gd name="connsiteX443" fmla="*/ 12173512 w 27412165"/>
              <a:gd name="connsiteY443" fmla="*/ 4879445 h 7306125"/>
              <a:gd name="connsiteX444" fmla="*/ 10972677 w 27412165"/>
              <a:gd name="connsiteY444" fmla="*/ 4879445 h 7306125"/>
              <a:gd name="connsiteX445" fmla="*/ 10972677 w 27412165"/>
              <a:gd name="connsiteY445" fmla="*/ 5471494 h 7306125"/>
              <a:gd name="connsiteX446" fmla="*/ 11564718 w 27412165"/>
              <a:gd name="connsiteY446" fmla="*/ 5471494 h 7306125"/>
              <a:gd name="connsiteX447" fmla="*/ 11564718 w 27412165"/>
              <a:gd name="connsiteY447" fmla="*/ 4879445 h 7306125"/>
              <a:gd name="connsiteX448" fmla="*/ 10363843 w 27412165"/>
              <a:gd name="connsiteY448" fmla="*/ 4879445 h 7306125"/>
              <a:gd name="connsiteX449" fmla="*/ 10363843 w 27412165"/>
              <a:gd name="connsiteY449" fmla="*/ 5471494 h 7306125"/>
              <a:gd name="connsiteX450" fmla="*/ 10955997 w 27412165"/>
              <a:gd name="connsiteY450" fmla="*/ 5471494 h 7306125"/>
              <a:gd name="connsiteX451" fmla="*/ 10955997 w 27412165"/>
              <a:gd name="connsiteY451" fmla="*/ 4879445 h 7306125"/>
              <a:gd name="connsiteX452" fmla="*/ 9755139 w 27412165"/>
              <a:gd name="connsiteY452" fmla="*/ 4879445 h 7306125"/>
              <a:gd name="connsiteX453" fmla="*/ 9755139 w 27412165"/>
              <a:gd name="connsiteY453" fmla="*/ 5471494 h 7306125"/>
              <a:gd name="connsiteX454" fmla="*/ 10347163 w 27412165"/>
              <a:gd name="connsiteY454" fmla="*/ 5471494 h 7306125"/>
              <a:gd name="connsiteX455" fmla="*/ 10347163 w 27412165"/>
              <a:gd name="connsiteY455" fmla="*/ 4879445 h 7306125"/>
              <a:gd name="connsiteX456" fmla="*/ 9145384 w 27412165"/>
              <a:gd name="connsiteY456" fmla="*/ 4879445 h 7306125"/>
              <a:gd name="connsiteX457" fmla="*/ 9145384 w 27412165"/>
              <a:gd name="connsiteY457" fmla="*/ 5471494 h 7306125"/>
              <a:gd name="connsiteX458" fmla="*/ 9738451 w 27412165"/>
              <a:gd name="connsiteY458" fmla="*/ 5471494 h 7306125"/>
              <a:gd name="connsiteX459" fmla="*/ 9738451 w 27412165"/>
              <a:gd name="connsiteY459" fmla="*/ 4879445 h 7306125"/>
              <a:gd name="connsiteX460" fmla="*/ 8536662 w 27412165"/>
              <a:gd name="connsiteY460" fmla="*/ 4879445 h 7306125"/>
              <a:gd name="connsiteX461" fmla="*/ 8536662 w 27412165"/>
              <a:gd name="connsiteY461" fmla="*/ 5471494 h 7306125"/>
              <a:gd name="connsiteX462" fmla="*/ 9128697 w 27412165"/>
              <a:gd name="connsiteY462" fmla="*/ 5471494 h 7306125"/>
              <a:gd name="connsiteX463" fmla="*/ 9128697 w 27412165"/>
              <a:gd name="connsiteY463" fmla="*/ 4879445 h 7306125"/>
              <a:gd name="connsiteX464" fmla="*/ 7927841 w 27412165"/>
              <a:gd name="connsiteY464" fmla="*/ 4879445 h 7306125"/>
              <a:gd name="connsiteX465" fmla="*/ 7927841 w 27412165"/>
              <a:gd name="connsiteY465" fmla="*/ 5471494 h 7306125"/>
              <a:gd name="connsiteX466" fmla="*/ 8519976 w 27412165"/>
              <a:gd name="connsiteY466" fmla="*/ 5471494 h 7306125"/>
              <a:gd name="connsiteX467" fmla="*/ 8519976 w 27412165"/>
              <a:gd name="connsiteY467" fmla="*/ 4879445 h 7306125"/>
              <a:gd name="connsiteX468" fmla="*/ 7319119 w 27412165"/>
              <a:gd name="connsiteY468" fmla="*/ 4879445 h 7306125"/>
              <a:gd name="connsiteX469" fmla="*/ 7319119 w 27412165"/>
              <a:gd name="connsiteY469" fmla="*/ 5471494 h 7306125"/>
              <a:gd name="connsiteX470" fmla="*/ 7911155 w 27412165"/>
              <a:gd name="connsiteY470" fmla="*/ 5471494 h 7306125"/>
              <a:gd name="connsiteX471" fmla="*/ 7911155 w 27412165"/>
              <a:gd name="connsiteY471" fmla="*/ 4879445 h 7306125"/>
              <a:gd name="connsiteX472" fmla="*/ 6705760 w 27412165"/>
              <a:gd name="connsiteY472" fmla="*/ 4879445 h 7306125"/>
              <a:gd name="connsiteX473" fmla="*/ 6705760 w 27412165"/>
              <a:gd name="connsiteY473" fmla="*/ 5471494 h 7306125"/>
              <a:gd name="connsiteX474" fmla="*/ 7302432 w 27412165"/>
              <a:gd name="connsiteY474" fmla="*/ 5471494 h 7306125"/>
              <a:gd name="connsiteX475" fmla="*/ 7302432 w 27412165"/>
              <a:gd name="connsiteY475" fmla="*/ 4879445 h 7306125"/>
              <a:gd name="connsiteX476" fmla="*/ 6096944 w 27412165"/>
              <a:gd name="connsiteY476" fmla="*/ 4879445 h 7306125"/>
              <a:gd name="connsiteX477" fmla="*/ 6096944 w 27412165"/>
              <a:gd name="connsiteY477" fmla="*/ 5471494 h 7306125"/>
              <a:gd name="connsiteX478" fmla="*/ 6689069 w 27412165"/>
              <a:gd name="connsiteY478" fmla="*/ 5471494 h 7306125"/>
              <a:gd name="connsiteX479" fmla="*/ 6689069 w 27412165"/>
              <a:gd name="connsiteY479" fmla="*/ 4879445 h 7306125"/>
              <a:gd name="connsiteX480" fmla="*/ 5488183 w 27412165"/>
              <a:gd name="connsiteY480" fmla="*/ 4879445 h 7306125"/>
              <a:gd name="connsiteX481" fmla="*/ 5488183 w 27412165"/>
              <a:gd name="connsiteY481" fmla="*/ 5471494 h 7306125"/>
              <a:gd name="connsiteX482" fmla="*/ 6080257 w 27412165"/>
              <a:gd name="connsiteY482" fmla="*/ 5471494 h 7306125"/>
              <a:gd name="connsiteX483" fmla="*/ 6080257 w 27412165"/>
              <a:gd name="connsiteY483" fmla="*/ 4879445 h 7306125"/>
              <a:gd name="connsiteX484" fmla="*/ 4879370 w 27412165"/>
              <a:gd name="connsiteY484" fmla="*/ 4879445 h 7306125"/>
              <a:gd name="connsiteX485" fmla="*/ 4879370 w 27412165"/>
              <a:gd name="connsiteY485" fmla="*/ 5471494 h 7306125"/>
              <a:gd name="connsiteX486" fmla="*/ 5471495 w 27412165"/>
              <a:gd name="connsiteY486" fmla="*/ 5471494 h 7306125"/>
              <a:gd name="connsiteX487" fmla="*/ 5471495 w 27412165"/>
              <a:gd name="connsiteY487" fmla="*/ 4879445 h 7306125"/>
              <a:gd name="connsiteX488" fmla="*/ 4270647 w 27412165"/>
              <a:gd name="connsiteY488" fmla="*/ 4879445 h 7306125"/>
              <a:gd name="connsiteX489" fmla="*/ 4270647 w 27412165"/>
              <a:gd name="connsiteY489" fmla="*/ 5471494 h 7306125"/>
              <a:gd name="connsiteX490" fmla="*/ 4862683 w 27412165"/>
              <a:gd name="connsiteY490" fmla="*/ 5471494 h 7306125"/>
              <a:gd name="connsiteX491" fmla="*/ 4862683 w 27412165"/>
              <a:gd name="connsiteY491" fmla="*/ 4879445 h 7306125"/>
              <a:gd name="connsiteX492" fmla="*/ 3661829 w 27412165"/>
              <a:gd name="connsiteY492" fmla="*/ 4879445 h 7306125"/>
              <a:gd name="connsiteX493" fmla="*/ 3661829 w 27412165"/>
              <a:gd name="connsiteY493" fmla="*/ 5471494 h 7306125"/>
              <a:gd name="connsiteX494" fmla="*/ 4253960 w 27412165"/>
              <a:gd name="connsiteY494" fmla="*/ 5471494 h 7306125"/>
              <a:gd name="connsiteX495" fmla="*/ 4253960 w 27412165"/>
              <a:gd name="connsiteY495" fmla="*/ 4879445 h 7306125"/>
              <a:gd name="connsiteX496" fmla="*/ 3053121 w 27412165"/>
              <a:gd name="connsiteY496" fmla="*/ 4879445 h 7306125"/>
              <a:gd name="connsiteX497" fmla="*/ 3053121 w 27412165"/>
              <a:gd name="connsiteY497" fmla="*/ 5471494 h 7306125"/>
              <a:gd name="connsiteX498" fmla="*/ 3645142 w 27412165"/>
              <a:gd name="connsiteY498" fmla="*/ 5471494 h 7306125"/>
              <a:gd name="connsiteX499" fmla="*/ 3645142 w 27412165"/>
              <a:gd name="connsiteY499" fmla="*/ 4879445 h 7306125"/>
              <a:gd name="connsiteX500" fmla="*/ 2443364 w 27412165"/>
              <a:gd name="connsiteY500" fmla="*/ 4879445 h 7306125"/>
              <a:gd name="connsiteX501" fmla="*/ 2443364 w 27412165"/>
              <a:gd name="connsiteY501" fmla="*/ 5471494 h 7306125"/>
              <a:gd name="connsiteX502" fmla="*/ 3036433 w 27412165"/>
              <a:gd name="connsiteY502" fmla="*/ 5471494 h 7306125"/>
              <a:gd name="connsiteX503" fmla="*/ 3036433 w 27412165"/>
              <a:gd name="connsiteY503" fmla="*/ 4879445 h 7306125"/>
              <a:gd name="connsiteX504" fmla="*/ 1834650 w 27412165"/>
              <a:gd name="connsiteY504" fmla="*/ 4879445 h 7306125"/>
              <a:gd name="connsiteX505" fmla="*/ 1834650 w 27412165"/>
              <a:gd name="connsiteY505" fmla="*/ 5471494 h 7306125"/>
              <a:gd name="connsiteX506" fmla="*/ 2426677 w 27412165"/>
              <a:gd name="connsiteY506" fmla="*/ 5471494 h 7306125"/>
              <a:gd name="connsiteX507" fmla="*/ 2426677 w 27412165"/>
              <a:gd name="connsiteY507" fmla="*/ 4879445 h 7306125"/>
              <a:gd name="connsiteX508" fmla="*/ 1225817 w 27412165"/>
              <a:gd name="connsiteY508" fmla="*/ 4879445 h 7306125"/>
              <a:gd name="connsiteX509" fmla="*/ 1225817 w 27412165"/>
              <a:gd name="connsiteY509" fmla="*/ 5471494 h 7306125"/>
              <a:gd name="connsiteX510" fmla="*/ 1817963 w 27412165"/>
              <a:gd name="connsiteY510" fmla="*/ 5471494 h 7306125"/>
              <a:gd name="connsiteX511" fmla="*/ 1817963 w 27412165"/>
              <a:gd name="connsiteY511" fmla="*/ 4879445 h 7306125"/>
              <a:gd name="connsiteX512" fmla="*/ 617085 w 27412165"/>
              <a:gd name="connsiteY512" fmla="*/ 4879445 h 7306125"/>
              <a:gd name="connsiteX513" fmla="*/ 617085 w 27412165"/>
              <a:gd name="connsiteY513" fmla="*/ 5471494 h 7306125"/>
              <a:gd name="connsiteX514" fmla="*/ 1209130 w 27412165"/>
              <a:gd name="connsiteY514" fmla="*/ 5471494 h 7306125"/>
              <a:gd name="connsiteX515" fmla="*/ 1209130 w 27412165"/>
              <a:gd name="connsiteY515" fmla="*/ 4879445 h 7306125"/>
              <a:gd name="connsiteX516" fmla="*/ 26202957 w 27412165"/>
              <a:gd name="connsiteY516" fmla="*/ 4269718 h 7306125"/>
              <a:gd name="connsiteX517" fmla="*/ 26202957 w 27412165"/>
              <a:gd name="connsiteY517" fmla="*/ 4862758 h 7306125"/>
              <a:gd name="connsiteX518" fmla="*/ 26795079 w 27412165"/>
              <a:gd name="connsiteY518" fmla="*/ 4862758 h 7306125"/>
              <a:gd name="connsiteX519" fmla="*/ 26795079 w 27412165"/>
              <a:gd name="connsiteY519" fmla="*/ 4269718 h 7306125"/>
              <a:gd name="connsiteX520" fmla="*/ 25594221 w 27412165"/>
              <a:gd name="connsiteY520" fmla="*/ 4269718 h 7306125"/>
              <a:gd name="connsiteX521" fmla="*/ 25594221 w 27412165"/>
              <a:gd name="connsiteY521" fmla="*/ 4862758 h 7306125"/>
              <a:gd name="connsiteX522" fmla="*/ 26186269 w 27412165"/>
              <a:gd name="connsiteY522" fmla="*/ 4862758 h 7306125"/>
              <a:gd name="connsiteX523" fmla="*/ 26186269 w 27412165"/>
              <a:gd name="connsiteY523" fmla="*/ 4269718 h 7306125"/>
              <a:gd name="connsiteX524" fmla="*/ 24985413 w 27412165"/>
              <a:gd name="connsiteY524" fmla="*/ 4269718 h 7306125"/>
              <a:gd name="connsiteX525" fmla="*/ 24985413 w 27412165"/>
              <a:gd name="connsiteY525" fmla="*/ 4862758 h 7306125"/>
              <a:gd name="connsiteX526" fmla="*/ 25577533 w 27412165"/>
              <a:gd name="connsiteY526" fmla="*/ 4862758 h 7306125"/>
              <a:gd name="connsiteX527" fmla="*/ 25577533 w 27412165"/>
              <a:gd name="connsiteY527" fmla="*/ 4269718 h 7306125"/>
              <a:gd name="connsiteX528" fmla="*/ 24376685 w 27412165"/>
              <a:gd name="connsiteY528" fmla="*/ 4269718 h 7306125"/>
              <a:gd name="connsiteX529" fmla="*/ 24376685 w 27412165"/>
              <a:gd name="connsiteY529" fmla="*/ 4862758 h 7306125"/>
              <a:gd name="connsiteX530" fmla="*/ 24968725 w 27412165"/>
              <a:gd name="connsiteY530" fmla="*/ 4862758 h 7306125"/>
              <a:gd name="connsiteX531" fmla="*/ 24968725 w 27412165"/>
              <a:gd name="connsiteY531" fmla="*/ 4269718 h 7306125"/>
              <a:gd name="connsiteX532" fmla="*/ 23767857 w 27412165"/>
              <a:gd name="connsiteY532" fmla="*/ 4269718 h 7306125"/>
              <a:gd name="connsiteX533" fmla="*/ 23767857 w 27412165"/>
              <a:gd name="connsiteY533" fmla="*/ 4862758 h 7306125"/>
              <a:gd name="connsiteX534" fmla="*/ 24359999 w 27412165"/>
              <a:gd name="connsiteY534" fmla="*/ 4862758 h 7306125"/>
              <a:gd name="connsiteX535" fmla="*/ 24359999 w 27412165"/>
              <a:gd name="connsiteY535" fmla="*/ 4269718 h 7306125"/>
              <a:gd name="connsiteX536" fmla="*/ 23159131 w 27412165"/>
              <a:gd name="connsiteY536" fmla="*/ 4269718 h 7306125"/>
              <a:gd name="connsiteX537" fmla="*/ 23159131 w 27412165"/>
              <a:gd name="connsiteY537" fmla="*/ 4862758 h 7306125"/>
              <a:gd name="connsiteX538" fmla="*/ 23751169 w 27412165"/>
              <a:gd name="connsiteY538" fmla="*/ 4862758 h 7306125"/>
              <a:gd name="connsiteX539" fmla="*/ 23751169 w 27412165"/>
              <a:gd name="connsiteY539" fmla="*/ 4269718 h 7306125"/>
              <a:gd name="connsiteX540" fmla="*/ 22549405 w 27412165"/>
              <a:gd name="connsiteY540" fmla="*/ 4269718 h 7306125"/>
              <a:gd name="connsiteX541" fmla="*/ 22549405 w 27412165"/>
              <a:gd name="connsiteY541" fmla="*/ 4862758 h 7306125"/>
              <a:gd name="connsiteX542" fmla="*/ 23142445 w 27412165"/>
              <a:gd name="connsiteY542" fmla="*/ 4862758 h 7306125"/>
              <a:gd name="connsiteX543" fmla="*/ 23142445 w 27412165"/>
              <a:gd name="connsiteY543" fmla="*/ 4269718 h 7306125"/>
              <a:gd name="connsiteX544" fmla="*/ 21940677 w 27412165"/>
              <a:gd name="connsiteY544" fmla="*/ 4269718 h 7306125"/>
              <a:gd name="connsiteX545" fmla="*/ 21940677 w 27412165"/>
              <a:gd name="connsiteY545" fmla="*/ 4862758 h 7306125"/>
              <a:gd name="connsiteX546" fmla="*/ 22532717 w 27412165"/>
              <a:gd name="connsiteY546" fmla="*/ 4862758 h 7306125"/>
              <a:gd name="connsiteX547" fmla="*/ 22532717 w 27412165"/>
              <a:gd name="connsiteY547" fmla="*/ 4269718 h 7306125"/>
              <a:gd name="connsiteX548" fmla="*/ 21331849 w 27412165"/>
              <a:gd name="connsiteY548" fmla="*/ 4269718 h 7306125"/>
              <a:gd name="connsiteX549" fmla="*/ 21331849 w 27412165"/>
              <a:gd name="connsiteY549" fmla="*/ 4862758 h 7306125"/>
              <a:gd name="connsiteX550" fmla="*/ 21923991 w 27412165"/>
              <a:gd name="connsiteY550" fmla="*/ 4862758 h 7306125"/>
              <a:gd name="connsiteX551" fmla="*/ 21923991 w 27412165"/>
              <a:gd name="connsiteY551" fmla="*/ 4269718 h 7306125"/>
              <a:gd name="connsiteX552" fmla="*/ 20723125 w 27412165"/>
              <a:gd name="connsiteY552" fmla="*/ 4269718 h 7306125"/>
              <a:gd name="connsiteX553" fmla="*/ 20723125 w 27412165"/>
              <a:gd name="connsiteY553" fmla="*/ 4862758 h 7306125"/>
              <a:gd name="connsiteX554" fmla="*/ 21315161 w 27412165"/>
              <a:gd name="connsiteY554" fmla="*/ 4862758 h 7306125"/>
              <a:gd name="connsiteX555" fmla="*/ 21315161 w 27412165"/>
              <a:gd name="connsiteY555" fmla="*/ 4269718 h 7306125"/>
              <a:gd name="connsiteX556" fmla="*/ 20109753 w 27412165"/>
              <a:gd name="connsiteY556" fmla="*/ 4269718 h 7306125"/>
              <a:gd name="connsiteX557" fmla="*/ 20109753 w 27412165"/>
              <a:gd name="connsiteY557" fmla="*/ 4862758 h 7306125"/>
              <a:gd name="connsiteX558" fmla="*/ 20706437 w 27412165"/>
              <a:gd name="connsiteY558" fmla="*/ 4862758 h 7306125"/>
              <a:gd name="connsiteX559" fmla="*/ 20706437 w 27412165"/>
              <a:gd name="connsiteY559" fmla="*/ 4269718 h 7306125"/>
              <a:gd name="connsiteX560" fmla="*/ 19500943 w 27412165"/>
              <a:gd name="connsiteY560" fmla="*/ 4269718 h 7306125"/>
              <a:gd name="connsiteX561" fmla="*/ 19500943 w 27412165"/>
              <a:gd name="connsiteY561" fmla="*/ 4862758 h 7306125"/>
              <a:gd name="connsiteX562" fmla="*/ 20093065 w 27412165"/>
              <a:gd name="connsiteY562" fmla="*/ 4862758 h 7306125"/>
              <a:gd name="connsiteX563" fmla="*/ 20093065 w 27412165"/>
              <a:gd name="connsiteY563" fmla="*/ 4269718 h 7306125"/>
              <a:gd name="connsiteX564" fmla="*/ 18892207 w 27412165"/>
              <a:gd name="connsiteY564" fmla="*/ 4269718 h 7306125"/>
              <a:gd name="connsiteX565" fmla="*/ 18892207 w 27412165"/>
              <a:gd name="connsiteY565" fmla="*/ 4862758 h 7306125"/>
              <a:gd name="connsiteX566" fmla="*/ 19484257 w 27412165"/>
              <a:gd name="connsiteY566" fmla="*/ 4862758 h 7306125"/>
              <a:gd name="connsiteX567" fmla="*/ 19484257 w 27412165"/>
              <a:gd name="connsiteY567" fmla="*/ 4269718 h 7306125"/>
              <a:gd name="connsiteX568" fmla="*/ 18283398 w 27412165"/>
              <a:gd name="connsiteY568" fmla="*/ 4269718 h 7306125"/>
              <a:gd name="connsiteX569" fmla="*/ 18283398 w 27412165"/>
              <a:gd name="connsiteY569" fmla="*/ 4862758 h 7306125"/>
              <a:gd name="connsiteX570" fmla="*/ 18875521 w 27412165"/>
              <a:gd name="connsiteY570" fmla="*/ 4862758 h 7306125"/>
              <a:gd name="connsiteX571" fmla="*/ 18875521 w 27412165"/>
              <a:gd name="connsiteY571" fmla="*/ 4269718 h 7306125"/>
              <a:gd name="connsiteX572" fmla="*/ 17674672 w 27412165"/>
              <a:gd name="connsiteY572" fmla="*/ 4269718 h 7306125"/>
              <a:gd name="connsiteX573" fmla="*/ 17674672 w 27412165"/>
              <a:gd name="connsiteY573" fmla="*/ 4862758 h 7306125"/>
              <a:gd name="connsiteX574" fmla="*/ 18266711 w 27412165"/>
              <a:gd name="connsiteY574" fmla="*/ 4862758 h 7306125"/>
              <a:gd name="connsiteX575" fmla="*/ 18266711 w 27412165"/>
              <a:gd name="connsiteY575" fmla="*/ 4269718 h 7306125"/>
              <a:gd name="connsiteX576" fmla="*/ 17065843 w 27412165"/>
              <a:gd name="connsiteY576" fmla="*/ 4269718 h 7306125"/>
              <a:gd name="connsiteX577" fmla="*/ 17065843 w 27412165"/>
              <a:gd name="connsiteY577" fmla="*/ 4862758 h 7306125"/>
              <a:gd name="connsiteX578" fmla="*/ 17657985 w 27412165"/>
              <a:gd name="connsiteY578" fmla="*/ 4862758 h 7306125"/>
              <a:gd name="connsiteX579" fmla="*/ 17657985 w 27412165"/>
              <a:gd name="connsiteY579" fmla="*/ 4269718 h 7306125"/>
              <a:gd name="connsiteX580" fmla="*/ 16457117 w 27412165"/>
              <a:gd name="connsiteY580" fmla="*/ 4269718 h 7306125"/>
              <a:gd name="connsiteX581" fmla="*/ 16457117 w 27412165"/>
              <a:gd name="connsiteY581" fmla="*/ 4862758 h 7306125"/>
              <a:gd name="connsiteX582" fmla="*/ 17049156 w 27412165"/>
              <a:gd name="connsiteY582" fmla="*/ 4862758 h 7306125"/>
              <a:gd name="connsiteX583" fmla="*/ 17049156 w 27412165"/>
              <a:gd name="connsiteY583" fmla="*/ 4269718 h 7306125"/>
              <a:gd name="connsiteX584" fmla="*/ 15847390 w 27412165"/>
              <a:gd name="connsiteY584" fmla="*/ 4269718 h 7306125"/>
              <a:gd name="connsiteX585" fmla="*/ 15847390 w 27412165"/>
              <a:gd name="connsiteY585" fmla="*/ 4862758 h 7306125"/>
              <a:gd name="connsiteX586" fmla="*/ 16440430 w 27412165"/>
              <a:gd name="connsiteY586" fmla="*/ 4862758 h 7306125"/>
              <a:gd name="connsiteX587" fmla="*/ 16440430 w 27412165"/>
              <a:gd name="connsiteY587" fmla="*/ 4269718 h 7306125"/>
              <a:gd name="connsiteX588" fmla="*/ 15238664 w 27412165"/>
              <a:gd name="connsiteY588" fmla="*/ 4269718 h 7306125"/>
              <a:gd name="connsiteX589" fmla="*/ 15238664 w 27412165"/>
              <a:gd name="connsiteY589" fmla="*/ 4862758 h 7306125"/>
              <a:gd name="connsiteX590" fmla="*/ 15830703 w 27412165"/>
              <a:gd name="connsiteY590" fmla="*/ 4862758 h 7306125"/>
              <a:gd name="connsiteX591" fmla="*/ 15830703 w 27412165"/>
              <a:gd name="connsiteY591" fmla="*/ 4269718 h 7306125"/>
              <a:gd name="connsiteX592" fmla="*/ 14629834 w 27412165"/>
              <a:gd name="connsiteY592" fmla="*/ 4269718 h 7306125"/>
              <a:gd name="connsiteX593" fmla="*/ 14629834 w 27412165"/>
              <a:gd name="connsiteY593" fmla="*/ 4862758 h 7306125"/>
              <a:gd name="connsiteX594" fmla="*/ 15221977 w 27412165"/>
              <a:gd name="connsiteY594" fmla="*/ 4862758 h 7306125"/>
              <a:gd name="connsiteX595" fmla="*/ 15221977 w 27412165"/>
              <a:gd name="connsiteY595" fmla="*/ 4269718 h 7306125"/>
              <a:gd name="connsiteX596" fmla="*/ 14021111 w 27412165"/>
              <a:gd name="connsiteY596" fmla="*/ 4269718 h 7306125"/>
              <a:gd name="connsiteX597" fmla="*/ 14021111 w 27412165"/>
              <a:gd name="connsiteY597" fmla="*/ 4862758 h 7306125"/>
              <a:gd name="connsiteX598" fmla="*/ 14613147 w 27412165"/>
              <a:gd name="connsiteY598" fmla="*/ 4862758 h 7306125"/>
              <a:gd name="connsiteX599" fmla="*/ 14613147 w 27412165"/>
              <a:gd name="connsiteY599" fmla="*/ 4269718 h 7306125"/>
              <a:gd name="connsiteX600" fmla="*/ 13407758 w 27412165"/>
              <a:gd name="connsiteY600" fmla="*/ 4269718 h 7306125"/>
              <a:gd name="connsiteX601" fmla="*/ 13407758 w 27412165"/>
              <a:gd name="connsiteY601" fmla="*/ 4862758 h 7306125"/>
              <a:gd name="connsiteX602" fmla="*/ 14004424 w 27412165"/>
              <a:gd name="connsiteY602" fmla="*/ 4862758 h 7306125"/>
              <a:gd name="connsiteX603" fmla="*/ 14004424 w 27412165"/>
              <a:gd name="connsiteY603" fmla="*/ 4269718 h 7306125"/>
              <a:gd name="connsiteX604" fmla="*/ 12798930 w 27412165"/>
              <a:gd name="connsiteY604" fmla="*/ 4269718 h 7306125"/>
              <a:gd name="connsiteX605" fmla="*/ 12798930 w 27412165"/>
              <a:gd name="connsiteY605" fmla="*/ 4862758 h 7306125"/>
              <a:gd name="connsiteX606" fmla="*/ 13391075 w 27412165"/>
              <a:gd name="connsiteY606" fmla="*/ 4862758 h 7306125"/>
              <a:gd name="connsiteX607" fmla="*/ 13391075 w 27412165"/>
              <a:gd name="connsiteY607" fmla="*/ 4269718 h 7306125"/>
              <a:gd name="connsiteX608" fmla="*/ 12190199 w 27412165"/>
              <a:gd name="connsiteY608" fmla="*/ 4269718 h 7306125"/>
              <a:gd name="connsiteX609" fmla="*/ 12190199 w 27412165"/>
              <a:gd name="connsiteY609" fmla="*/ 4862758 h 7306125"/>
              <a:gd name="connsiteX610" fmla="*/ 12782244 w 27412165"/>
              <a:gd name="connsiteY610" fmla="*/ 4862758 h 7306125"/>
              <a:gd name="connsiteX611" fmla="*/ 12782244 w 27412165"/>
              <a:gd name="connsiteY611" fmla="*/ 4269718 h 7306125"/>
              <a:gd name="connsiteX612" fmla="*/ 11581402 w 27412165"/>
              <a:gd name="connsiteY612" fmla="*/ 4269718 h 7306125"/>
              <a:gd name="connsiteX613" fmla="*/ 11581402 w 27412165"/>
              <a:gd name="connsiteY613" fmla="*/ 4862758 h 7306125"/>
              <a:gd name="connsiteX614" fmla="*/ 12173512 w 27412165"/>
              <a:gd name="connsiteY614" fmla="*/ 4862758 h 7306125"/>
              <a:gd name="connsiteX615" fmla="*/ 12173512 w 27412165"/>
              <a:gd name="connsiteY615" fmla="*/ 4269718 h 7306125"/>
              <a:gd name="connsiteX616" fmla="*/ 10972677 w 27412165"/>
              <a:gd name="connsiteY616" fmla="*/ 4269718 h 7306125"/>
              <a:gd name="connsiteX617" fmla="*/ 10972677 w 27412165"/>
              <a:gd name="connsiteY617" fmla="*/ 4862758 h 7306125"/>
              <a:gd name="connsiteX618" fmla="*/ 11564718 w 27412165"/>
              <a:gd name="connsiteY618" fmla="*/ 4862758 h 7306125"/>
              <a:gd name="connsiteX619" fmla="*/ 11564718 w 27412165"/>
              <a:gd name="connsiteY619" fmla="*/ 4269718 h 7306125"/>
              <a:gd name="connsiteX620" fmla="*/ 10363843 w 27412165"/>
              <a:gd name="connsiteY620" fmla="*/ 4269718 h 7306125"/>
              <a:gd name="connsiteX621" fmla="*/ 10363843 w 27412165"/>
              <a:gd name="connsiteY621" fmla="*/ 4862758 h 7306125"/>
              <a:gd name="connsiteX622" fmla="*/ 10955997 w 27412165"/>
              <a:gd name="connsiteY622" fmla="*/ 4862758 h 7306125"/>
              <a:gd name="connsiteX623" fmla="*/ 10955997 w 27412165"/>
              <a:gd name="connsiteY623" fmla="*/ 4269718 h 7306125"/>
              <a:gd name="connsiteX624" fmla="*/ 9755139 w 27412165"/>
              <a:gd name="connsiteY624" fmla="*/ 4269718 h 7306125"/>
              <a:gd name="connsiteX625" fmla="*/ 9755139 w 27412165"/>
              <a:gd name="connsiteY625" fmla="*/ 4862758 h 7306125"/>
              <a:gd name="connsiteX626" fmla="*/ 10347163 w 27412165"/>
              <a:gd name="connsiteY626" fmla="*/ 4862758 h 7306125"/>
              <a:gd name="connsiteX627" fmla="*/ 10347163 w 27412165"/>
              <a:gd name="connsiteY627" fmla="*/ 4269718 h 7306125"/>
              <a:gd name="connsiteX628" fmla="*/ 9145384 w 27412165"/>
              <a:gd name="connsiteY628" fmla="*/ 4269718 h 7306125"/>
              <a:gd name="connsiteX629" fmla="*/ 9145384 w 27412165"/>
              <a:gd name="connsiteY629" fmla="*/ 4862758 h 7306125"/>
              <a:gd name="connsiteX630" fmla="*/ 9738451 w 27412165"/>
              <a:gd name="connsiteY630" fmla="*/ 4862758 h 7306125"/>
              <a:gd name="connsiteX631" fmla="*/ 9738451 w 27412165"/>
              <a:gd name="connsiteY631" fmla="*/ 4269718 h 7306125"/>
              <a:gd name="connsiteX632" fmla="*/ 8536662 w 27412165"/>
              <a:gd name="connsiteY632" fmla="*/ 4269718 h 7306125"/>
              <a:gd name="connsiteX633" fmla="*/ 8536662 w 27412165"/>
              <a:gd name="connsiteY633" fmla="*/ 4862758 h 7306125"/>
              <a:gd name="connsiteX634" fmla="*/ 9128697 w 27412165"/>
              <a:gd name="connsiteY634" fmla="*/ 4862758 h 7306125"/>
              <a:gd name="connsiteX635" fmla="*/ 9128697 w 27412165"/>
              <a:gd name="connsiteY635" fmla="*/ 4269718 h 7306125"/>
              <a:gd name="connsiteX636" fmla="*/ 7927841 w 27412165"/>
              <a:gd name="connsiteY636" fmla="*/ 4269718 h 7306125"/>
              <a:gd name="connsiteX637" fmla="*/ 7927841 w 27412165"/>
              <a:gd name="connsiteY637" fmla="*/ 4862758 h 7306125"/>
              <a:gd name="connsiteX638" fmla="*/ 8519976 w 27412165"/>
              <a:gd name="connsiteY638" fmla="*/ 4862758 h 7306125"/>
              <a:gd name="connsiteX639" fmla="*/ 8519976 w 27412165"/>
              <a:gd name="connsiteY639" fmla="*/ 4269718 h 7306125"/>
              <a:gd name="connsiteX640" fmla="*/ 7319119 w 27412165"/>
              <a:gd name="connsiteY640" fmla="*/ 4269718 h 7306125"/>
              <a:gd name="connsiteX641" fmla="*/ 7319119 w 27412165"/>
              <a:gd name="connsiteY641" fmla="*/ 4862758 h 7306125"/>
              <a:gd name="connsiteX642" fmla="*/ 7911155 w 27412165"/>
              <a:gd name="connsiteY642" fmla="*/ 4862758 h 7306125"/>
              <a:gd name="connsiteX643" fmla="*/ 7911155 w 27412165"/>
              <a:gd name="connsiteY643" fmla="*/ 4269718 h 7306125"/>
              <a:gd name="connsiteX644" fmla="*/ 6705760 w 27412165"/>
              <a:gd name="connsiteY644" fmla="*/ 4269718 h 7306125"/>
              <a:gd name="connsiteX645" fmla="*/ 6705760 w 27412165"/>
              <a:gd name="connsiteY645" fmla="*/ 4862758 h 7306125"/>
              <a:gd name="connsiteX646" fmla="*/ 7302432 w 27412165"/>
              <a:gd name="connsiteY646" fmla="*/ 4862758 h 7306125"/>
              <a:gd name="connsiteX647" fmla="*/ 7302432 w 27412165"/>
              <a:gd name="connsiteY647" fmla="*/ 4269718 h 7306125"/>
              <a:gd name="connsiteX648" fmla="*/ 6096944 w 27412165"/>
              <a:gd name="connsiteY648" fmla="*/ 4269718 h 7306125"/>
              <a:gd name="connsiteX649" fmla="*/ 6096944 w 27412165"/>
              <a:gd name="connsiteY649" fmla="*/ 4862758 h 7306125"/>
              <a:gd name="connsiteX650" fmla="*/ 6689069 w 27412165"/>
              <a:gd name="connsiteY650" fmla="*/ 4862758 h 7306125"/>
              <a:gd name="connsiteX651" fmla="*/ 6689069 w 27412165"/>
              <a:gd name="connsiteY651" fmla="*/ 4269718 h 7306125"/>
              <a:gd name="connsiteX652" fmla="*/ 5488183 w 27412165"/>
              <a:gd name="connsiteY652" fmla="*/ 4269718 h 7306125"/>
              <a:gd name="connsiteX653" fmla="*/ 5488183 w 27412165"/>
              <a:gd name="connsiteY653" fmla="*/ 4862758 h 7306125"/>
              <a:gd name="connsiteX654" fmla="*/ 6080257 w 27412165"/>
              <a:gd name="connsiteY654" fmla="*/ 4862758 h 7306125"/>
              <a:gd name="connsiteX655" fmla="*/ 6080257 w 27412165"/>
              <a:gd name="connsiteY655" fmla="*/ 4269718 h 7306125"/>
              <a:gd name="connsiteX656" fmla="*/ 4879370 w 27412165"/>
              <a:gd name="connsiteY656" fmla="*/ 4269718 h 7306125"/>
              <a:gd name="connsiteX657" fmla="*/ 4879370 w 27412165"/>
              <a:gd name="connsiteY657" fmla="*/ 4862758 h 7306125"/>
              <a:gd name="connsiteX658" fmla="*/ 5471495 w 27412165"/>
              <a:gd name="connsiteY658" fmla="*/ 4862758 h 7306125"/>
              <a:gd name="connsiteX659" fmla="*/ 5471495 w 27412165"/>
              <a:gd name="connsiteY659" fmla="*/ 4269718 h 7306125"/>
              <a:gd name="connsiteX660" fmla="*/ 4270647 w 27412165"/>
              <a:gd name="connsiteY660" fmla="*/ 4269718 h 7306125"/>
              <a:gd name="connsiteX661" fmla="*/ 4270647 w 27412165"/>
              <a:gd name="connsiteY661" fmla="*/ 4862758 h 7306125"/>
              <a:gd name="connsiteX662" fmla="*/ 4862683 w 27412165"/>
              <a:gd name="connsiteY662" fmla="*/ 4862758 h 7306125"/>
              <a:gd name="connsiteX663" fmla="*/ 4862683 w 27412165"/>
              <a:gd name="connsiteY663" fmla="*/ 4269718 h 7306125"/>
              <a:gd name="connsiteX664" fmla="*/ 3661829 w 27412165"/>
              <a:gd name="connsiteY664" fmla="*/ 4269718 h 7306125"/>
              <a:gd name="connsiteX665" fmla="*/ 3661829 w 27412165"/>
              <a:gd name="connsiteY665" fmla="*/ 4862758 h 7306125"/>
              <a:gd name="connsiteX666" fmla="*/ 4253960 w 27412165"/>
              <a:gd name="connsiteY666" fmla="*/ 4862758 h 7306125"/>
              <a:gd name="connsiteX667" fmla="*/ 4253960 w 27412165"/>
              <a:gd name="connsiteY667" fmla="*/ 4269718 h 7306125"/>
              <a:gd name="connsiteX668" fmla="*/ 3053121 w 27412165"/>
              <a:gd name="connsiteY668" fmla="*/ 4269718 h 7306125"/>
              <a:gd name="connsiteX669" fmla="*/ 3053121 w 27412165"/>
              <a:gd name="connsiteY669" fmla="*/ 4862758 h 7306125"/>
              <a:gd name="connsiteX670" fmla="*/ 3645142 w 27412165"/>
              <a:gd name="connsiteY670" fmla="*/ 4862758 h 7306125"/>
              <a:gd name="connsiteX671" fmla="*/ 3645142 w 27412165"/>
              <a:gd name="connsiteY671" fmla="*/ 4269718 h 7306125"/>
              <a:gd name="connsiteX672" fmla="*/ 2443364 w 27412165"/>
              <a:gd name="connsiteY672" fmla="*/ 4269718 h 7306125"/>
              <a:gd name="connsiteX673" fmla="*/ 2443364 w 27412165"/>
              <a:gd name="connsiteY673" fmla="*/ 4862758 h 7306125"/>
              <a:gd name="connsiteX674" fmla="*/ 3036433 w 27412165"/>
              <a:gd name="connsiteY674" fmla="*/ 4862758 h 7306125"/>
              <a:gd name="connsiteX675" fmla="*/ 3036433 w 27412165"/>
              <a:gd name="connsiteY675" fmla="*/ 4269718 h 7306125"/>
              <a:gd name="connsiteX676" fmla="*/ 1834650 w 27412165"/>
              <a:gd name="connsiteY676" fmla="*/ 4269718 h 7306125"/>
              <a:gd name="connsiteX677" fmla="*/ 1834650 w 27412165"/>
              <a:gd name="connsiteY677" fmla="*/ 4862758 h 7306125"/>
              <a:gd name="connsiteX678" fmla="*/ 2426677 w 27412165"/>
              <a:gd name="connsiteY678" fmla="*/ 4862758 h 7306125"/>
              <a:gd name="connsiteX679" fmla="*/ 2426677 w 27412165"/>
              <a:gd name="connsiteY679" fmla="*/ 4269718 h 7306125"/>
              <a:gd name="connsiteX680" fmla="*/ 1225817 w 27412165"/>
              <a:gd name="connsiteY680" fmla="*/ 4269718 h 7306125"/>
              <a:gd name="connsiteX681" fmla="*/ 1225817 w 27412165"/>
              <a:gd name="connsiteY681" fmla="*/ 4862758 h 7306125"/>
              <a:gd name="connsiteX682" fmla="*/ 1817963 w 27412165"/>
              <a:gd name="connsiteY682" fmla="*/ 4862758 h 7306125"/>
              <a:gd name="connsiteX683" fmla="*/ 1817963 w 27412165"/>
              <a:gd name="connsiteY683" fmla="*/ 4269718 h 7306125"/>
              <a:gd name="connsiteX684" fmla="*/ 617085 w 27412165"/>
              <a:gd name="connsiteY684" fmla="*/ 4269718 h 7306125"/>
              <a:gd name="connsiteX685" fmla="*/ 617085 w 27412165"/>
              <a:gd name="connsiteY685" fmla="*/ 4862758 h 7306125"/>
              <a:gd name="connsiteX686" fmla="*/ 1209130 w 27412165"/>
              <a:gd name="connsiteY686" fmla="*/ 4862758 h 7306125"/>
              <a:gd name="connsiteX687" fmla="*/ 1209130 w 27412165"/>
              <a:gd name="connsiteY687" fmla="*/ 4269718 h 7306125"/>
              <a:gd name="connsiteX688" fmla="*/ 26202957 w 27412165"/>
              <a:gd name="connsiteY688" fmla="*/ 3660992 h 7306125"/>
              <a:gd name="connsiteX689" fmla="*/ 26202957 w 27412165"/>
              <a:gd name="connsiteY689" fmla="*/ 4253031 h 7306125"/>
              <a:gd name="connsiteX690" fmla="*/ 26795079 w 27412165"/>
              <a:gd name="connsiteY690" fmla="*/ 4253031 h 7306125"/>
              <a:gd name="connsiteX691" fmla="*/ 26795079 w 27412165"/>
              <a:gd name="connsiteY691" fmla="*/ 3660992 h 7306125"/>
              <a:gd name="connsiteX692" fmla="*/ 25594221 w 27412165"/>
              <a:gd name="connsiteY692" fmla="*/ 3660992 h 7306125"/>
              <a:gd name="connsiteX693" fmla="*/ 25594221 w 27412165"/>
              <a:gd name="connsiteY693" fmla="*/ 4253031 h 7306125"/>
              <a:gd name="connsiteX694" fmla="*/ 26186269 w 27412165"/>
              <a:gd name="connsiteY694" fmla="*/ 4253031 h 7306125"/>
              <a:gd name="connsiteX695" fmla="*/ 26186269 w 27412165"/>
              <a:gd name="connsiteY695" fmla="*/ 3660992 h 7306125"/>
              <a:gd name="connsiteX696" fmla="*/ 24985413 w 27412165"/>
              <a:gd name="connsiteY696" fmla="*/ 3660992 h 7306125"/>
              <a:gd name="connsiteX697" fmla="*/ 24985413 w 27412165"/>
              <a:gd name="connsiteY697" fmla="*/ 4253031 h 7306125"/>
              <a:gd name="connsiteX698" fmla="*/ 25577533 w 27412165"/>
              <a:gd name="connsiteY698" fmla="*/ 4253031 h 7306125"/>
              <a:gd name="connsiteX699" fmla="*/ 25577533 w 27412165"/>
              <a:gd name="connsiteY699" fmla="*/ 3660992 h 7306125"/>
              <a:gd name="connsiteX700" fmla="*/ 24376685 w 27412165"/>
              <a:gd name="connsiteY700" fmla="*/ 3660992 h 7306125"/>
              <a:gd name="connsiteX701" fmla="*/ 24376685 w 27412165"/>
              <a:gd name="connsiteY701" fmla="*/ 4253031 h 7306125"/>
              <a:gd name="connsiteX702" fmla="*/ 24968725 w 27412165"/>
              <a:gd name="connsiteY702" fmla="*/ 4253031 h 7306125"/>
              <a:gd name="connsiteX703" fmla="*/ 24968725 w 27412165"/>
              <a:gd name="connsiteY703" fmla="*/ 3660992 h 7306125"/>
              <a:gd name="connsiteX704" fmla="*/ 23767857 w 27412165"/>
              <a:gd name="connsiteY704" fmla="*/ 3660992 h 7306125"/>
              <a:gd name="connsiteX705" fmla="*/ 23767857 w 27412165"/>
              <a:gd name="connsiteY705" fmla="*/ 4253031 h 7306125"/>
              <a:gd name="connsiteX706" fmla="*/ 24359999 w 27412165"/>
              <a:gd name="connsiteY706" fmla="*/ 4253031 h 7306125"/>
              <a:gd name="connsiteX707" fmla="*/ 24359999 w 27412165"/>
              <a:gd name="connsiteY707" fmla="*/ 3660992 h 7306125"/>
              <a:gd name="connsiteX708" fmla="*/ 23159131 w 27412165"/>
              <a:gd name="connsiteY708" fmla="*/ 3660992 h 7306125"/>
              <a:gd name="connsiteX709" fmla="*/ 23159131 w 27412165"/>
              <a:gd name="connsiteY709" fmla="*/ 4253031 h 7306125"/>
              <a:gd name="connsiteX710" fmla="*/ 23751169 w 27412165"/>
              <a:gd name="connsiteY710" fmla="*/ 4253031 h 7306125"/>
              <a:gd name="connsiteX711" fmla="*/ 23751169 w 27412165"/>
              <a:gd name="connsiteY711" fmla="*/ 3660992 h 7306125"/>
              <a:gd name="connsiteX712" fmla="*/ 22549405 w 27412165"/>
              <a:gd name="connsiteY712" fmla="*/ 3660992 h 7306125"/>
              <a:gd name="connsiteX713" fmla="*/ 22549405 w 27412165"/>
              <a:gd name="connsiteY713" fmla="*/ 4253031 h 7306125"/>
              <a:gd name="connsiteX714" fmla="*/ 23142445 w 27412165"/>
              <a:gd name="connsiteY714" fmla="*/ 4253031 h 7306125"/>
              <a:gd name="connsiteX715" fmla="*/ 23142445 w 27412165"/>
              <a:gd name="connsiteY715" fmla="*/ 3660992 h 7306125"/>
              <a:gd name="connsiteX716" fmla="*/ 21940677 w 27412165"/>
              <a:gd name="connsiteY716" fmla="*/ 3660992 h 7306125"/>
              <a:gd name="connsiteX717" fmla="*/ 21940677 w 27412165"/>
              <a:gd name="connsiteY717" fmla="*/ 4253031 h 7306125"/>
              <a:gd name="connsiteX718" fmla="*/ 22532717 w 27412165"/>
              <a:gd name="connsiteY718" fmla="*/ 4253031 h 7306125"/>
              <a:gd name="connsiteX719" fmla="*/ 22532717 w 27412165"/>
              <a:gd name="connsiteY719" fmla="*/ 3660992 h 7306125"/>
              <a:gd name="connsiteX720" fmla="*/ 21331849 w 27412165"/>
              <a:gd name="connsiteY720" fmla="*/ 3660992 h 7306125"/>
              <a:gd name="connsiteX721" fmla="*/ 21331849 w 27412165"/>
              <a:gd name="connsiteY721" fmla="*/ 4253031 h 7306125"/>
              <a:gd name="connsiteX722" fmla="*/ 21923991 w 27412165"/>
              <a:gd name="connsiteY722" fmla="*/ 4253031 h 7306125"/>
              <a:gd name="connsiteX723" fmla="*/ 21923991 w 27412165"/>
              <a:gd name="connsiteY723" fmla="*/ 3660992 h 7306125"/>
              <a:gd name="connsiteX724" fmla="*/ 20723125 w 27412165"/>
              <a:gd name="connsiteY724" fmla="*/ 3660992 h 7306125"/>
              <a:gd name="connsiteX725" fmla="*/ 20723125 w 27412165"/>
              <a:gd name="connsiteY725" fmla="*/ 4253031 h 7306125"/>
              <a:gd name="connsiteX726" fmla="*/ 21315161 w 27412165"/>
              <a:gd name="connsiteY726" fmla="*/ 4253031 h 7306125"/>
              <a:gd name="connsiteX727" fmla="*/ 21315161 w 27412165"/>
              <a:gd name="connsiteY727" fmla="*/ 3660992 h 7306125"/>
              <a:gd name="connsiteX728" fmla="*/ 20109753 w 27412165"/>
              <a:gd name="connsiteY728" fmla="*/ 3660992 h 7306125"/>
              <a:gd name="connsiteX729" fmla="*/ 20109753 w 27412165"/>
              <a:gd name="connsiteY729" fmla="*/ 4253031 h 7306125"/>
              <a:gd name="connsiteX730" fmla="*/ 20706437 w 27412165"/>
              <a:gd name="connsiteY730" fmla="*/ 4253031 h 7306125"/>
              <a:gd name="connsiteX731" fmla="*/ 20706437 w 27412165"/>
              <a:gd name="connsiteY731" fmla="*/ 3660992 h 7306125"/>
              <a:gd name="connsiteX732" fmla="*/ 19500943 w 27412165"/>
              <a:gd name="connsiteY732" fmla="*/ 3660992 h 7306125"/>
              <a:gd name="connsiteX733" fmla="*/ 19500943 w 27412165"/>
              <a:gd name="connsiteY733" fmla="*/ 4253031 h 7306125"/>
              <a:gd name="connsiteX734" fmla="*/ 20093065 w 27412165"/>
              <a:gd name="connsiteY734" fmla="*/ 4253031 h 7306125"/>
              <a:gd name="connsiteX735" fmla="*/ 20093065 w 27412165"/>
              <a:gd name="connsiteY735" fmla="*/ 3660992 h 7306125"/>
              <a:gd name="connsiteX736" fmla="*/ 18892207 w 27412165"/>
              <a:gd name="connsiteY736" fmla="*/ 3660992 h 7306125"/>
              <a:gd name="connsiteX737" fmla="*/ 18892207 w 27412165"/>
              <a:gd name="connsiteY737" fmla="*/ 4253031 h 7306125"/>
              <a:gd name="connsiteX738" fmla="*/ 19484257 w 27412165"/>
              <a:gd name="connsiteY738" fmla="*/ 4253031 h 7306125"/>
              <a:gd name="connsiteX739" fmla="*/ 19484257 w 27412165"/>
              <a:gd name="connsiteY739" fmla="*/ 3660992 h 7306125"/>
              <a:gd name="connsiteX740" fmla="*/ 18283398 w 27412165"/>
              <a:gd name="connsiteY740" fmla="*/ 3660992 h 7306125"/>
              <a:gd name="connsiteX741" fmla="*/ 18283398 w 27412165"/>
              <a:gd name="connsiteY741" fmla="*/ 4253031 h 7306125"/>
              <a:gd name="connsiteX742" fmla="*/ 18875521 w 27412165"/>
              <a:gd name="connsiteY742" fmla="*/ 4253031 h 7306125"/>
              <a:gd name="connsiteX743" fmla="*/ 18875521 w 27412165"/>
              <a:gd name="connsiteY743" fmla="*/ 3660992 h 7306125"/>
              <a:gd name="connsiteX744" fmla="*/ 17674672 w 27412165"/>
              <a:gd name="connsiteY744" fmla="*/ 3660992 h 7306125"/>
              <a:gd name="connsiteX745" fmla="*/ 17674672 w 27412165"/>
              <a:gd name="connsiteY745" fmla="*/ 4253031 h 7306125"/>
              <a:gd name="connsiteX746" fmla="*/ 18266711 w 27412165"/>
              <a:gd name="connsiteY746" fmla="*/ 4253031 h 7306125"/>
              <a:gd name="connsiteX747" fmla="*/ 18266711 w 27412165"/>
              <a:gd name="connsiteY747" fmla="*/ 3660992 h 7306125"/>
              <a:gd name="connsiteX748" fmla="*/ 17065843 w 27412165"/>
              <a:gd name="connsiteY748" fmla="*/ 3660992 h 7306125"/>
              <a:gd name="connsiteX749" fmla="*/ 17065843 w 27412165"/>
              <a:gd name="connsiteY749" fmla="*/ 4253031 h 7306125"/>
              <a:gd name="connsiteX750" fmla="*/ 17657985 w 27412165"/>
              <a:gd name="connsiteY750" fmla="*/ 4253031 h 7306125"/>
              <a:gd name="connsiteX751" fmla="*/ 17657985 w 27412165"/>
              <a:gd name="connsiteY751" fmla="*/ 3660992 h 7306125"/>
              <a:gd name="connsiteX752" fmla="*/ 16457117 w 27412165"/>
              <a:gd name="connsiteY752" fmla="*/ 3660992 h 7306125"/>
              <a:gd name="connsiteX753" fmla="*/ 16457117 w 27412165"/>
              <a:gd name="connsiteY753" fmla="*/ 4253031 h 7306125"/>
              <a:gd name="connsiteX754" fmla="*/ 17049156 w 27412165"/>
              <a:gd name="connsiteY754" fmla="*/ 4253031 h 7306125"/>
              <a:gd name="connsiteX755" fmla="*/ 17049156 w 27412165"/>
              <a:gd name="connsiteY755" fmla="*/ 3660992 h 7306125"/>
              <a:gd name="connsiteX756" fmla="*/ 15847390 w 27412165"/>
              <a:gd name="connsiteY756" fmla="*/ 3660992 h 7306125"/>
              <a:gd name="connsiteX757" fmla="*/ 15847390 w 27412165"/>
              <a:gd name="connsiteY757" fmla="*/ 4253031 h 7306125"/>
              <a:gd name="connsiteX758" fmla="*/ 16440430 w 27412165"/>
              <a:gd name="connsiteY758" fmla="*/ 4253031 h 7306125"/>
              <a:gd name="connsiteX759" fmla="*/ 16440430 w 27412165"/>
              <a:gd name="connsiteY759" fmla="*/ 3660992 h 7306125"/>
              <a:gd name="connsiteX760" fmla="*/ 15238664 w 27412165"/>
              <a:gd name="connsiteY760" fmla="*/ 3660992 h 7306125"/>
              <a:gd name="connsiteX761" fmla="*/ 15238664 w 27412165"/>
              <a:gd name="connsiteY761" fmla="*/ 4253031 h 7306125"/>
              <a:gd name="connsiteX762" fmla="*/ 15830703 w 27412165"/>
              <a:gd name="connsiteY762" fmla="*/ 4253031 h 7306125"/>
              <a:gd name="connsiteX763" fmla="*/ 15830703 w 27412165"/>
              <a:gd name="connsiteY763" fmla="*/ 3660992 h 7306125"/>
              <a:gd name="connsiteX764" fmla="*/ 14629834 w 27412165"/>
              <a:gd name="connsiteY764" fmla="*/ 3660992 h 7306125"/>
              <a:gd name="connsiteX765" fmla="*/ 14629834 w 27412165"/>
              <a:gd name="connsiteY765" fmla="*/ 4253031 h 7306125"/>
              <a:gd name="connsiteX766" fmla="*/ 15221977 w 27412165"/>
              <a:gd name="connsiteY766" fmla="*/ 4253031 h 7306125"/>
              <a:gd name="connsiteX767" fmla="*/ 15221977 w 27412165"/>
              <a:gd name="connsiteY767" fmla="*/ 3660992 h 7306125"/>
              <a:gd name="connsiteX768" fmla="*/ 14021111 w 27412165"/>
              <a:gd name="connsiteY768" fmla="*/ 3660992 h 7306125"/>
              <a:gd name="connsiteX769" fmla="*/ 14021111 w 27412165"/>
              <a:gd name="connsiteY769" fmla="*/ 4253031 h 7306125"/>
              <a:gd name="connsiteX770" fmla="*/ 14613147 w 27412165"/>
              <a:gd name="connsiteY770" fmla="*/ 4253031 h 7306125"/>
              <a:gd name="connsiteX771" fmla="*/ 14613147 w 27412165"/>
              <a:gd name="connsiteY771" fmla="*/ 3660992 h 7306125"/>
              <a:gd name="connsiteX772" fmla="*/ 13407758 w 27412165"/>
              <a:gd name="connsiteY772" fmla="*/ 3660992 h 7306125"/>
              <a:gd name="connsiteX773" fmla="*/ 13407758 w 27412165"/>
              <a:gd name="connsiteY773" fmla="*/ 4253031 h 7306125"/>
              <a:gd name="connsiteX774" fmla="*/ 14004424 w 27412165"/>
              <a:gd name="connsiteY774" fmla="*/ 4253031 h 7306125"/>
              <a:gd name="connsiteX775" fmla="*/ 14004424 w 27412165"/>
              <a:gd name="connsiteY775" fmla="*/ 3660992 h 7306125"/>
              <a:gd name="connsiteX776" fmla="*/ 12798930 w 27412165"/>
              <a:gd name="connsiteY776" fmla="*/ 3660992 h 7306125"/>
              <a:gd name="connsiteX777" fmla="*/ 12798930 w 27412165"/>
              <a:gd name="connsiteY777" fmla="*/ 4253031 h 7306125"/>
              <a:gd name="connsiteX778" fmla="*/ 13391075 w 27412165"/>
              <a:gd name="connsiteY778" fmla="*/ 4253031 h 7306125"/>
              <a:gd name="connsiteX779" fmla="*/ 13391075 w 27412165"/>
              <a:gd name="connsiteY779" fmla="*/ 3660992 h 7306125"/>
              <a:gd name="connsiteX780" fmla="*/ 12190199 w 27412165"/>
              <a:gd name="connsiteY780" fmla="*/ 3660992 h 7306125"/>
              <a:gd name="connsiteX781" fmla="*/ 12190199 w 27412165"/>
              <a:gd name="connsiteY781" fmla="*/ 4253031 h 7306125"/>
              <a:gd name="connsiteX782" fmla="*/ 12782244 w 27412165"/>
              <a:gd name="connsiteY782" fmla="*/ 4253031 h 7306125"/>
              <a:gd name="connsiteX783" fmla="*/ 12782244 w 27412165"/>
              <a:gd name="connsiteY783" fmla="*/ 3660992 h 7306125"/>
              <a:gd name="connsiteX784" fmla="*/ 11581402 w 27412165"/>
              <a:gd name="connsiteY784" fmla="*/ 3660992 h 7306125"/>
              <a:gd name="connsiteX785" fmla="*/ 11581402 w 27412165"/>
              <a:gd name="connsiteY785" fmla="*/ 4253031 h 7306125"/>
              <a:gd name="connsiteX786" fmla="*/ 12173512 w 27412165"/>
              <a:gd name="connsiteY786" fmla="*/ 4253031 h 7306125"/>
              <a:gd name="connsiteX787" fmla="*/ 12173512 w 27412165"/>
              <a:gd name="connsiteY787" fmla="*/ 3660992 h 7306125"/>
              <a:gd name="connsiteX788" fmla="*/ 10972677 w 27412165"/>
              <a:gd name="connsiteY788" fmla="*/ 3660992 h 7306125"/>
              <a:gd name="connsiteX789" fmla="*/ 10972677 w 27412165"/>
              <a:gd name="connsiteY789" fmla="*/ 4253031 h 7306125"/>
              <a:gd name="connsiteX790" fmla="*/ 11564718 w 27412165"/>
              <a:gd name="connsiteY790" fmla="*/ 4253031 h 7306125"/>
              <a:gd name="connsiteX791" fmla="*/ 11564718 w 27412165"/>
              <a:gd name="connsiteY791" fmla="*/ 3660992 h 7306125"/>
              <a:gd name="connsiteX792" fmla="*/ 10363843 w 27412165"/>
              <a:gd name="connsiteY792" fmla="*/ 3660992 h 7306125"/>
              <a:gd name="connsiteX793" fmla="*/ 10363843 w 27412165"/>
              <a:gd name="connsiteY793" fmla="*/ 4253031 h 7306125"/>
              <a:gd name="connsiteX794" fmla="*/ 10955997 w 27412165"/>
              <a:gd name="connsiteY794" fmla="*/ 4253031 h 7306125"/>
              <a:gd name="connsiteX795" fmla="*/ 10955997 w 27412165"/>
              <a:gd name="connsiteY795" fmla="*/ 3660992 h 7306125"/>
              <a:gd name="connsiteX796" fmla="*/ 9755139 w 27412165"/>
              <a:gd name="connsiteY796" fmla="*/ 3660992 h 7306125"/>
              <a:gd name="connsiteX797" fmla="*/ 9755139 w 27412165"/>
              <a:gd name="connsiteY797" fmla="*/ 4253031 h 7306125"/>
              <a:gd name="connsiteX798" fmla="*/ 10347163 w 27412165"/>
              <a:gd name="connsiteY798" fmla="*/ 4253031 h 7306125"/>
              <a:gd name="connsiteX799" fmla="*/ 10347163 w 27412165"/>
              <a:gd name="connsiteY799" fmla="*/ 3660992 h 7306125"/>
              <a:gd name="connsiteX800" fmla="*/ 9145384 w 27412165"/>
              <a:gd name="connsiteY800" fmla="*/ 3660992 h 7306125"/>
              <a:gd name="connsiteX801" fmla="*/ 9145384 w 27412165"/>
              <a:gd name="connsiteY801" fmla="*/ 4253031 h 7306125"/>
              <a:gd name="connsiteX802" fmla="*/ 9738451 w 27412165"/>
              <a:gd name="connsiteY802" fmla="*/ 4253031 h 7306125"/>
              <a:gd name="connsiteX803" fmla="*/ 9738451 w 27412165"/>
              <a:gd name="connsiteY803" fmla="*/ 3660992 h 7306125"/>
              <a:gd name="connsiteX804" fmla="*/ 8536662 w 27412165"/>
              <a:gd name="connsiteY804" fmla="*/ 3660992 h 7306125"/>
              <a:gd name="connsiteX805" fmla="*/ 8536662 w 27412165"/>
              <a:gd name="connsiteY805" fmla="*/ 4253031 h 7306125"/>
              <a:gd name="connsiteX806" fmla="*/ 9128697 w 27412165"/>
              <a:gd name="connsiteY806" fmla="*/ 4253031 h 7306125"/>
              <a:gd name="connsiteX807" fmla="*/ 9128697 w 27412165"/>
              <a:gd name="connsiteY807" fmla="*/ 3660992 h 7306125"/>
              <a:gd name="connsiteX808" fmla="*/ 7927841 w 27412165"/>
              <a:gd name="connsiteY808" fmla="*/ 3660992 h 7306125"/>
              <a:gd name="connsiteX809" fmla="*/ 7927841 w 27412165"/>
              <a:gd name="connsiteY809" fmla="*/ 4253031 h 7306125"/>
              <a:gd name="connsiteX810" fmla="*/ 8519976 w 27412165"/>
              <a:gd name="connsiteY810" fmla="*/ 4253031 h 7306125"/>
              <a:gd name="connsiteX811" fmla="*/ 8519976 w 27412165"/>
              <a:gd name="connsiteY811" fmla="*/ 3660992 h 7306125"/>
              <a:gd name="connsiteX812" fmla="*/ 7319119 w 27412165"/>
              <a:gd name="connsiteY812" fmla="*/ 3660992 h 7306125"/>
              <a:gd name="connsiteX813" fmla="*/ 7319119 w 27412165"/>
              <a:gd name="connsiteY813" fmla="*/ 4253031 h 7306125"/>
              <a:gd name="connsiteX814" fmla="*/ 7911155 w 27412165"/>
              <a:gd name="connsiteY814" fmla="*/ 4253031 h 7306125"/>
              <a:gd name="connsiteX815" fmla="*/ 7911155 w 27412165"/>
              <a:gd name="connsiteY815" fmla="*/ 3660992 h 7306125"/>
              <a:gd name="connsiteX816" fmla="*/ 6705760 w 27412165"/>
              <a:gd name="connsiteY816" fmla="*/ 3660992 h 7306125"/>
              <a:gd name="connsiteX817" fmla="*/ 6705760 w 27412165"/>
              <a:gd name="connsiteY817" fmla="*/ 4253031 h 7306125"/>
              <a:gd name="connsiteX818" fmla="*/ 7302432 w 27412165"/>
              <a:gd name="connsiteY818" fmla="*/ 4253031 h 7306125"/>
              <a:gd name="connsiteX819" fmla="*/ 7302432 w 27412165"/>
              <a:gd name="connsiteY819" fmla="*/ 3660992 h 7306125"/>
              <a:gd name="connsiteX820" fmla="*/ 6096944 w 27412165"/>
              <a:gd name="connsiteY820" fmla="*/ 3660992 h 7306125"/>
              <a:gd name="connsiteX821" fmla="*/ 6096944 w 27412165"/>
              <a:gd name="connsiteY821" fmla="*/ 4253031 h 7306125"/>
              <a:gd name="connsiteX822" fmla="*/ 6689069 w 27412165"/>
              <a:gd name="connsiteY822" fmla="*/ 4253031 h 7306125"/>
              <a:gd name="connsiteX823" fmla="*/ 6689069 w 27412165"/>
              <a:gd name="connsiteY823" fmla="*/ 3660992 h 7306125"/>
              <a:gd name="connsiteX824" fmla="*/ 5488183 w 27412165"/>
              <a:gd name="connsiteY824" fmla="*/ 3660992 h 7306125"/>
              <a:gd name="connsiteX825" fmla="*/ 5488183 w 27412165"/>
              <a:gd name="connsiteY825" fmla="*/ 4253031 h 7306125"/>
              <a:gd name="connsiteX826" fmla="*/ 6080257 w 27412165"/>
              <a:gd name="connsiteY826" fmla="*/ 4253031 h 7306125"/>
              <a:gd name="connsiteX827" fmla="*/ 6080257 w 27412165"/>
              <a:gd name="connsiteY827" fmla="*/ 3660992 h 7306125"/>
              <a:gd name="connsiteX828" fmla="*/ 4879370 w 27412165"/>
              <a:gd name="connsiteY828" fmla="*/ 3660992 h 7306125"/>
              <a:gd name="connsiteX829" fmla="*/ 4879370 w 27412165"/>
              <a:gd name="connsiteY829" fmla="*/ 4253031 h 7306125"/>
              <a:gd name="connsiteX830" fmla="*/ 5471495 w 27412165"/>
              <a:gd name="connsiteY830" fmla="*/ 4253031 h 7306125"/>
              <a:gd name="connsiteX831" fmla="*/ 5471495 w 27412165"/>
              <a:gd name="connsiteY831" fmla="*/ 3660992 h 7306125"/>
              <a:gd name="connsiteX832" fmla="*/ 4270647 w 27412165"/>
              <a:gd name="connsiteY832" fmla="*/ 3660992 h 7306125"/>
              <a:gd name="connsiteX833" fmla="*/ 4270647 w 27412165"/>
              <a:gd name="connsiteY833" fmla="*/ 4253031 h 7306125"/>
              <a:gd name="connsiteX834" fmla="*/ 4862683 w 27412165"/>
              <a:gd name="connsiteY834" fmla="*/ 4253031 h 7306125"/>
              <a:gd name="connsiteX835" fmla="*/ 4862683 w 27412165"/>
              <a:gd name="connsiteY835" fmla="*/ 3660992 h 7306125"/>
              <a:gd name="connsiteX836" fmla="*/ 3661829 w 27412165"/>
              <a:gd name="connsiteY836" fmla="*/ 3660992 h 7306125"/>
              <a:gd name="connsiteX837" fmla="*/ 3661829 w 27412165"/>
              <a:gd name="connsiteY837" fmla="*/ 4253031 h 7306125"/>
              <a:gd name="connsiteX838" fmla="*/ 4253960 w 27412165"/>
              <a:gd name="connsiteY838" fmla="*/ 4253031 h 7306125"/>
              <a:gd name="connsiteX839" fmla="*/ 4253960 w 27412165"/>
              <a:gd name="connsiteY839" fmla="*/ 3660992 h 7306125"/>
              <a:gd name="connsiteX840" fmla="*/ 3053121 w 27412165"/>
              <a:gd name="connsiteY840" fmla="*/ 3660992 h 7306125"/>
              <a:gd name="connsiteX841" fmla="*/ 3053121 w 27412165"/>
              <a:gd name="connsiteY841" fmla="*/ 4253031 h 7306125"/>
              <a:gd name="connsiteX842" fmla="*/ 3645142 w 27412165"/>
              <a:gd name="connsiteY842" fmla="*/ 4253031 h 7306125"/>
              <a:gd name="connsiteX843" fmla="*/ 3645142 w 27412165"/>
              <a:gd name="connsiteY843" fmla="*/ 3660992 h 7306125"/>
              <a:gd name="connsiteX844" fmla="*/ 2443364 w 27412165"/>
              <a:gd name="connsiteY844" fmla="*/ 3660992 h 7306125"/>
              <a:gd name="connsiteX845" fmla="*/ 2443364 w 27412165"/>
              <a:gd name="connsiteY845" fmla="*/ 4253031 h 7306125"/>
              <a:gd name="connsiteX846" fmla="*/ 3036433 w 27412165"/>
              <a:gd name="connsiteY846" fmla="*/ 4253031 h 7306125"/>
              <a:gd name="connsiteX847" fmla="*/ 3036433 w 27412165"/>
              <a:gd name="connsiteY847" fmla="*/ 3660992 h 7306125"/>
              <a:gd name="connsiteX848" fmla="*/ 1834650 w 27412165"/>
              <a:gd name="connsiteY848" fmla="*/ 3660992 h 7306125"/>
              <a:gd name="connsiteX849" fmla="*/ 1834650 w 27412165"/>
              <a:gd name="connsiteY849" fmla="*/ 4253031 h 7306125"/>
              <a:gd name="connsiteX850" fmla="*/ 2426677 w 27412165"/>
              <a:gd name="connsiteY850" fmla="*/ 4253031 h 7306125"/>
              <a:gd name="connsiteX851" fmla="*/ 2426677 w 27412165"/>
              <a:gd name="connsiteY851" fmla="*/ 3660992 h 7306125"/>
              <a:gd name="connsiteX852" fmla="*/ 1225817 w 27412165"/>
              <a:gd name="connsiteY852" fmla="*/ 3660992 h 7306125"/>
              <a:gd name="connsiteX853" fmla="*/ 1225817 w 27412165"/>
              <a:gd name="connsiteY853" fmla="*/ 4253031 h 7306125"/>
              <a:gd name="connsiteX854" fmla="*/ 1817963 w 27412165"/>
              <a:gd name="connsiteY854" fmla="*/ 4253031 h 7306125"/>
              <a:gd name="connsiteX855" fmla="*/ 1817963 w 27412165"/>
              <a:gd name="connsiteY855" fmla="*/ 3660992 h 7306125"/>
              <a:gd name="connsiteX856" fmla="*/ 617085 w 27412165"/>
              <a:gd name="connsiteY856" fmla="*/ 3660992 h 7306125"/>
              <a:gd name="connsiteX857" fmla="*/ 617085 w 27412165"/>
              <a:gd name="connsiteY857" fmla="*/ 4253031 h 7306125"/>
              <a:gd name="connsiteX858" fmla="*/ 1209130 w 27412165"/>
              <a:gd name="connsiteY858" fmla="*/ 4253031 h 7306125"/>
              <a:gd name="connsiteX859" fmla="*/ 1209130 w 27412165"/>
              <a:gd name="connsiteY859" fmla="*/ 3660992 h 7306125"/>
              <a:gd name="connsiteX860" fmla="*/ 26202957 w 27412165"/>
              <a:gd name="connsiteY860" fmla="*/ 3052173 h 7306125"/>
              <a:gd name="connsiteX861" fmla="*/ 26202957 w 27412165"/>
              <a:gd name="connsiteY861" fmla="*/ 3644305 h 7306125"/>
              <a:gd name="connsiteX862" fmla="*/ 26795079 w 27412165"/>
              <a:gd name="connsiteY862" fmla="*/ 3644305 h 7306125"/>
              <a:gd name="connsiteX863" fmla="*/ 26795079 w 27412165"/>
              <a:gd name="connsiteY863" fmla="*/ 3052173 h 7306125"/>
              <a:gd name="connsiteX864" fmla="*/ 25594221 w 27412165"/>
              <a:gd name="connsiteY864" fmla="*/ 3052173 h 7306125"/>
              <a:gd name="connsiteX865" fmla="*/ 25594221 w 27412165"/>
              <a:gd name="connsiteY865" fmla="*/ 3644305 h 7306125"/>
              <a:gd name="connsiteX866" fmla="*/ 26186269 w 27412165"/>
              <a:gd name="connsiteY866" fmla="*/ 3644305 h 7306125"/>
              <a:gd name="connsiteX867" fmla="*/ 26186269 w 27412165"/>
              <a:gd name="connsiteY867" fmla="*/ 3052173 h 7306125"/>
              <a:gd name="connsiteX868" fmla="*/ 24985413 w 27412165"/>
              <a:gd name="connsiteY868" fmla="*/ 3052173 h 7306125"/>
              <a:gd name="connsiteX869" fmla="*/ 24985413 w 27412165"/>
              <a:gd name="connsiteY869" fmla="*/ 3644305 h 7306125"/>
              <a:gd name="connsiteX870" fmla="*/ 25577533 w 27412165"/>
              <a:gd name="connsiteY870" fmla="*/ 3644305 h 7306125"/>
              <a:gd name="connsiteX871" fmla="*/ 25577533 w 27412165"/>
              <a:gd name="connsiteY871" fmla="*/ 3052173 h 7306125"/>
              <a:gd name="connsiteX872" fmla="*/ 24376685 w 27412165"/>
              <a:gd name="connsiteY872" fmla="*/ 3052173 h 7306125"/>
              <a:gd name="connsiteX873" fmla="*/ 24376685 w 27412165"/>
              <a:gd name="connsiteY873" fmla="*/ 3644305 h 7306125"/>
              <a:gd name="connsiteX874" fmla="*/ 24968725 w 27412165"/>
              <a:gd name="connsiteY874" fmla="*/ 3644305 h 7306125"/>
              <a:gd name="connsiteX875" fmla="*/ 24968725 w 27412165"/>
              <a:gd name="connsiteY875" fmla="*/ 3052173 h 7306125"/>
              <a:gd name="connsiteX876" fmla="*/ 23767857 w 27412165"/>
              <a:gd name="connsiteY876" fmla="*/ 3052173 h 7306125"/>
              <a:gd name="connsiteX877" fmla="*/ 23767857 w 27412165"/>
              <a:gd name="connsiteY877" fmla="*/ 3644305 h 7306125"/>
              <a:gd name="connsiteX878" fmla="*/ 24359999 w 27412165"/>
              <a:gd name="connsiteY878" fmla="*/ 3644305 h 7306125"/>
              <a:gd name="connsiteX879" fmla="*/ 24359999 w 27412165"/>
              <a:gd name="connsiteY879" fmla="*/ 3052173 h 7306125"/>
              <a:gd name="connsiteX880" fmla="*/ 23159131 w 27412165"/>
              <a:gd name="connsiteY880" fmla="*/ 3052173 h 7306125"/>
              <a:gd name="connsiteX881" fmla="*/ 23159131 w 27412165"/>
              <a:gd name="connsiteY881" fmla="*/ 3644305 h 7306125"/>
              <a:gd name="connsiteX882" fmla="*/ 23751169 w 27412165"/>
              <a:gd name="connsiteY882" fmla="*/ 3644305 h 7306125"/>
              <a:gd name="connsiteX883" fmla="*/ 23751169 w 27412165"/>
              <a:gd name="connsiteY883" fmla="*/ 3052173 h 7306125"/>
              <a:gd name="connsiteX884" fmla="*/ 22549405 w 27412165"/>
              <a:gd name="connsiteY884" fmla="*/ 3052173 h 7306125"/>
              <a:gd name="connsiteX885" fmla="*/ 22549405 w 27412165"/>
              <a:gd name="connsiteY885" fmla="*/ 3644305 h 7306125"/>
              <a:gd name="connsiteX886" fmla="*/ 23142445 w 27412165"/>
              <a:gd name="connsiteY886" fmla="*/ 3644305 h 7306125"/>
              <a:gd name="connsiteX887" fmla="*/ 23142445 w 27412165"/>
              <a:gd name="connsiteY887" fmla="*/ 3052173 h 7306125"/>
              <a:gd name="connsiteX888" fmla="*/ 21940677 w 27412165"/>
              <a:gd name="connsiteY888" fmla="*/ 3052173 h 7306125"/>
              <a:gd name="connsiteX889" fmla="*/ 21940677 w 27412165"/>
              <a:gd name="connsiteY889" fmla="*/ 3644305 h 7306125"/>
              <a:gd name="connsiteX890" fmla="*/ 22532717 w 27412165"/>
              <a:gd name="connsiteY890" fmla="*/ 3644305 h 7306125"/>
              <a:gd name="connsiteX891" fmla="*/ 22532717 w 27412165"/>
              <a:gd name="connsiteY891" fmla="*/ 3052173 h 7306125"/>
              <a:gd name="connsiteX892" fmla="*/ 21331849 w 27412165"/>
              <a:gd name="connsiteY892" fmla="*/ 3052173 h 7306125"/>
              <a:gd name="connsiteX893" fmla="*/ 21331849 w 27412165"/>
              <a:gd name="connsiteY893" fmla="*/ 3644305 h 7306125"/>
              <a:gd name="connsiteX894" fmla="*/ 21923991 w 27412165"/>
              <a:gd name="connsiteY894" fmla="*/ 3644305 h 7306125"/>
              <a:gd name="connsiteX895" fmla="*/ 21923991 w 27412165"/>
              <a:gd name="connsiteY895" fmla="*/ 3052173 h 7306125"/>
              <a:gd name="connsiteX896" fmla="*/ 20723125 w 27412165"/>
              <a:gd name="connsiteY896" fmla="*/ 3052173 h 7306125"/>
              <a:gd name="connsiteX897" fmla="*/ 20723125 w 27412165"/>
              <a:gd name="connsiteY897" fmla="*/ 3644305 h 7306125"/>
              <a:gd name="connsiteX898" fmla="*/ 21315161 w 27412165"/>
              <a:gd name="connsiteY898" fmla="*/ 3644305 h 7306125"/>
              <a:gd name="connsiteX899" fmla="*/ 21315161 w 27412165"/>
              <a:gd name="connsiteY899" fmla="*/ 3052173 h 7306125"/>
              <a:gd name="connsiteX900" fmla="*/ 20109753 w 27412165"/>
              <a:gd name="connsiteY900" fmla="*/ 3052173 h 7306125"/>
              <a:gd name="connsiteX901" fmla="*/ 20109753 w 27412165"/>
              <a:gd name="connsiteY901" fmla="*/ 3644305 h 7306125"/>
              <a:gd name="connsiteX902" fmla="*/ 20706437 w 27412165"/>
              <a:gd name="connsiteY902" fmla="*/ 3644305 h 7306125"/>
              <a:gd name="connsiteX903" fmla="*/ 20706437 w 27412165"/>
              <a:gd name="connsiteY903" fmla="*/ 3052173 h 7306125"/>
              <a:gd name="connsiteX904" fmla="*/ 19500943 w 27412165"/>
              <a:gd name="connsiteY904" fmla="*/ 3052173 h 7306125"/>
              <a:gd name="connsiteX905" fmla="*/ 19500943 w 27412165"/>
              <a:gd name="connsiteY905" fmla="*/ 3644305 h 7306125"/>
              <a:gd name="connsiteX906" fmla="*/ 20093065 w 27412165"/>
              <a:gd name="connsiteY906" fmla="*/ 3644305 h 7306125"/>
              <a:gd name="connsiteX907" fmla="*/ 20093065 w 27412165"/>
              <a:gd name="connsiteY907" fmla="*/ 3052173 h 7306125"/>
              <a:gd name="connsiteX908" fmla="*/ 18892207 w 27412165"/>
              <a:gd name="connsiteY908" fmla="*/ 3052173 h 7306125"/>
              <a:gd name="connsiteX909" fmla="*/ 18892207 w 27412165"/>
              <a:gd name="connsiteY909" fmla="*/ 3644305 h 7306125"/>
              <a:gd name="connsiteX910" fmla="*/ 19484257 w 27412165"/>
              <a:gd name="connsiteY910" fmla="*/ 3644305 h 7306125"/>
              <a:gd name="connsiteX911" fmla="*/ 19484257 w 27412165"/>
              <a:gd name="connsiteY911" fmla="*/ 3052173 h 7306125"/>
              <a:gd name="connsiteX912" fmla="*/ 18283398 w 27412165"/>
              <a:gd name="connsiteY912" fmla="*/ 3052173 h 7306125"/>
              <a:gd name="connsiteX913" fmla="*/ 18283398 w 27412165"/>
              <a:gd name="connsiteY913" fmla="*/ 3644305 h 7306125"/>
              <a:gd name="connsiteX914" fmla="*/ 18875521 w 27412165"/>
              <a:gd name="connsiteY914" fmla="*/ 3644305 h 7306125"/>
              <a:gd name="connsiteX915" fmla="*/ 18875521 w 27412165"/>
              <a:gd name="connsiteY915" fmla="*/ 3052173 h 7306125"/>
              <a:gd name="connsiteX916" fmla="*/ 17674672 w 27412165"/>
              <a:gd name="connsiteY916" fmla="*/ 3052173 h 7306125"/>
              <a:gd name="connsiteX917" fmla="*/ 17674672 w 27412165"/>
              <a:gd name="connsiteY917" fmla="*/ 3644305 h 7306125"/>
              <a:gd name="connsiteX918" fmla="*/ 18266711 w 27412165"/>
              <a:gd name="connsiteY918" fmla="*/ 3644305 h 7306125"/>
              <a:gd name="connsiteX919" fmla="*/ 18266711 w 27412165"/>
              <a:gd name="connsiteY919" fmla="*/ 3052173 h 7306125"/>
              <a:gd name="connsiteX920" fmla="*/ 17065843 w 27412165"/>
              <a:gd name="connsiteY920" fmla="*/ 3052173 h 7306125"/>
              <a:gd name="connsiteX921" fmla="*/ 17065843 w 27412165"/>
              <a:gd name="connsiteY921" fmla="*/ 3644305 h 7306125"/>
              <a:gd name="connsiteX922" fmla="*/ 17657985 w 27412165"/>
              <a:gd name="connsiteY922" fmla="*/ 3644305 h 7306125"/>
              <a:gd name="connsiteX923" fmla="*/ 17657985 w 27412165"/>
              <a:gd name="connsiteY923" fmla="*/ 3052173 h 7306125"/>
              <a:gd name="connsiteX924" fmla="*/ 16457117 w 27412165"/>
              <a:gd name="connsiteY924" fmla="*/ 3052173 h 7306125"/>
              <a:gd name="connsiteX925" fmla="*/ 16457117 w 27412165"/>
              <a:gd name="connsiteY925" fmla="*/ 3644305 h 7306125"/>
              <a:gd name="connsiteX926" fmla="*/ 17049156 w 27412165"/>
              <a:gd name="connsiteY926" fmla="*/ 3644305 h 7306125"/>
              <a:gd name="connsiteX927" fmla="*/ 17049156 w 27412165"/>
              <a:gd name="connsiteY927" fmla="*/ 3052173 h 7306125"/>
              <a:gd name="connsiteX928" fmla="*/ 15847390 w 27412165"/>
              <a:gd name="connsiteY928" fmla="*/ 3052173 h 7306125"/>
              <a:gd name="connsiteX929" fmla="*/ 15847390 w 27412165"/>
              <a:gd name="connsiteY929" fmla="*/ 3644305 h 7306125"/>
              <a:gd name="connsiteX930" fmla="*/ 16440430 w 27412165"/>
              <a:gd name="connsiteY930" fmla="*/ 3644305 h 7306125"/>
              <a:gd name="connsiteX931" fmla="*/ 16440430 w 27412165"/>
              <a:gd name="connsiteY931" fmla="*/ 3052173 h 7306125"/>
              <a:gd name="connsiteX932" fmla="*/ 15238664 w 27412165"/>
              <a:gd name="connsiteY932" fmla="*/ 3052173 h 7306125"/>
              <a:gd name="connsiteX933" fmla="*/ 15238664 w 27412165"/>
              <a:gd name="connsiteY933" fmla="*/ 3644305 h 7306125"/>
              <a:gd name="connsiteX934" fmla="*/ 15830703 w 27412165"/>
              <a:gd name="connsiteY934" fmla="*/ 3644305 h 7306125"/>
              <a:gd name="connsiteX935" fmla="*/ 15830703 w 27412165"/>
              <a:gd name="connsiteY935" fmla="*/ 3052173 h 7306125"/>
              <a:gd name="connsiteX936" fmla="*/ 14629834 w 27412165"/>
              <a:gd name="connsiteY936" fmla="*/ 3052173 h 7306125"/>
              <a:gd name="connsiteX937" fmla="*/ 14629834 w 27412165"/>
              <a:gd name="connsiteY937" fmla="*/ 3644305 h 7306125"/>
              <a:gd name="connsiteX938" fmla="*/ 15221977 w 27412165"/>
              <a:gd name="connsiteY938" fmla="*/ 3644305 h 7306125"/>
              <a:gd name="connsiteX939" fmla="*/ 15221977 w 27412165"/>
              <a:gd name="connsiteY939" fmla="*/ 3052173 h 7306125"/>
              <a:gd name="connsiteX940" fmla="*/ 14021111 w 27412165"/>
              <a:gd name="connsiteY940" fmla="*/ 3052173 h 7306125"/>
              <a:gd name="connsiteX941" fmla="*/ 14021111 w 27412165"/>
              <a:gd name="connsiteY941" fmla="*/ 3644305 h 7306125"/>
              <a:gd name="connsiteX942" fmla="*/ 14613147 w 27412165"/>
              <a:gd name="connsiteY942" fmla="*/ 3644305 h 7306125"/>
              <a:gd name="connsiteX943" fmla="*/ 14613147 w 27412165"/>
              <a:gd name="connsiteY943" fmla="*/ 3052173 h 7306125"/>
              <a:gd name="connsiteX944" fmla="*/ 13407758 w 27412165"/>
              <a:gd name="connsiteY944" fmla="*/ 3052173 h 7306125"/>
              <a:gd name="connsiteX945" fmla="*/ 13407758 w 27412165"/>
              <a:gd name="connsiteY945" fmla="*/ 3644305 h 7306125"/>
              <a:gd name="connsiteX946" fmla="*/ 14004424 w 27412165"/>
              <a:gd name="connsiteY946" fmla="*/ 3644305 h 7306125"/>
              <a:gd name="connsiteX947" fmla="*/ 14004424 w 27412165"/>
              <a:gd name="connsiteY947" fmla="*/ 3052173 h 7306125"/>
              <a:gd name="connsiteX948" fmla="*/ 12798930 w 27412165"/>
              <a:gd name="connsiteY948" fmla="*/ 3052173 h 7306125"/>
              <a:gd name="connsiteX949" fmla="*/ 12798930 w 27412165"/>
              <a:gd name="connsiteY949" fmla="*/ 3644305 h 7306125"/>
              <a:gd name="connsiteX950" fmla="*/ 13391075 w 27412165"/>
              <a:gd name="connsiteY950" fmla="*/ 3644305 h 7306125"/>
              <a:gd name="connsiteX951" fmla="*/ 13391075 w 27412165"/>
              <a:gd name="connsiteY951" fmla="*/ 3052173 h 7306125"/>
              <a:gd name="connsiteX952" fmla="*/ 12190199 w 27412165"/>
              <a:gd name="connsiteY952" fmla="*/ 3052173 h 7306125"/>
              <a:gd name="connsiteX953" fmla="*/ 12190199 w 27412165"/>
              <a:gd name="connsiteY953" fmla="*/ 3644305 h 7306125"/>
              <a:gd name="connsiteX954" fmla="*/ 12782244 w 27412165"/>
              <a:gd name="connsiteY954" fmla="*/ 3644305 h 7306125"/>
              <a:gd name="connsiteX955" fmla="*/ 12782244 w 27412165"/>
              <a:gd name="connsiteY955" fmla="*/ 3052173 h 7306125"/>
              <a:gd name="connsiteX956" fmla="*/ 11581402 w 27412165"/>
              <a:gd name="connsiteY956" fmla="*/ 3052173 h 7306125"/>
              <a:gd name="connsiteX957" fmla="*/ 11581402 w 27412165"/>
              <a:gd name="connsiteY957" fmla="*/ 3644305 h 7306125"/>
              <a:gd name="connsiteX958" fmla="*/ 12173512 w 27412165"/>
              <a:gd name="connsiteY958" fmla="*/ 3644305 h 7306125"/>
              <a:gd name="connsiteX959" fmla="*/ 12173512 w 27412165"/>
              <a:gd name="connsiteY959" fmla="*/ 3052173 h 7306125"/>
              <a:gd name="connsiteX960" fmla="*/ 10972677 w 27412165"/>
              <a:gd name="connsiteY960" fmla="*/ 3052173 h 7306125"/>
              <a:gd name="connsiteX961" fmla="*/ 10972677 w 27412165"/>
              <a:gd name="connsiteY961" fmla="*/ 3644305 h 7306125"/>
              <a:gd name="connsiteX962" fmla="*/ 11564718 w 27412165"/>
              <a:gd name="connsiteY962" fmla="*/ 3644305 h 7306125"/>
              <a:gd name="connsiteX963" fmla="*/ 11564718 w 27412165"/>
              <a:gd name="connsiteY963" fmla="*/ 3052173 h 7306125"/>
              <a:gd name="connsiteX964" fmla="*/ 10363843 w 27412165"/>
              <a:gd name="connsiteY964" fmla="*/ 3052173 h 7306125"/>
              <a:gd name="connsiteX965" fmla="*/ 10363843 w 27412165"/>
              <a:gd name="connsiteY965" fmla="*/ 3644305 h 7306125"/>
              <a:gd name="connsiteX966" fmla="*/ 10955997 w 27412165"/>
              <a:gd name="connsiteY966" fmla="*/ 3644305 h 7306125"/>
              <a:gd name="connsiteX967" fmla="*/ 10955997 w 27412165"/>
              <a:gd name="connsiteY967" fmla="*/ 3052173 h 7306125"/>
              <a:gd name="connsiteX968" fmla="*/ 9755139 w 27412165"/>
              <a:gd name="connsiteY968" fmla="*/ 3052173 h 7306125"/>
              <a:gd name="connsiteX969" fmla="*/ 9755139 w 27412165"/>
              <a:gd name="connsiteY969" fmla="*/ 3644305 h 7306125"/>
              <a:gd name="connsiteX970" fmla="*/ 10347163 w 27412165"/>
              <a:gd name="connsiteY970" fmla="*/ 3644305 h 7306125"/>
              <a:gd name="connsiteX971" fmla="*/ 10347163 w 27412165"/>
              <a:gd name="connsiteY971" fmla="*/ 3052173 h 7306125"/>
              <a:gd name="connsiteX972" fmla="*/ 9145384 w 27412165"/>
              <a:gd name="connsiteY972" fmla="*/ 3052173 h 7306125"/>
              <a:gd name="connsiteX973" fmla="*/ 9145384 w 27412165"/>
              <a:gd name="connsiteY973" fmla="*/ 3644305 h 7306125"/>
              <a:gd name="connsiteX974" fmla="*/ 9738451 w 27412165"/>
              <a:gd name="connsiteY974" fmla="*/ 3644305 h 7306125"/>
              <a:gd name="connsiteX975" fmla="*/ 9738451 w 27412165"/>
              <a:gd name="connsiteY975" fmla="*/ 3052173 h 7306125"/>
              <a:gd name="connsiteX976" fmla="*/ 8536662 w 27412165"/>
              <a:gd name="connsiteY976" fmla="*/ 3052173 h 7306125"/>
              <a:gd name="connsiteX977" fmla="*/ 8536662 w 27412165"/>
              <a:gd name="connsiteY977" fmla="*/ 3644305 h 7306125"/>
              <a:gd name="connsiteX978" fmla="*/ 9128697 w 27412165"/>
              <a:gd name="connsiteY978" fmla="*/ 3644305 h 7306125"/>
              <a:gd name="connsiteX979" fmla="*/ 9128697 w 27412165"/>
              <a:gd name="connsiteY979" fmla="*/ 3052173 h 7306125"/>
              <a:gd name="connsiteX980" fmla="*/ 7927841 w 27412165"/>
              <a:gd name="connsiteY980" fmla="*/ 3052173 h 7306125"/>
              <a:gd name="connsiteX981" fmla="*/ 7927841 w 27412165"/>
              <a:gd name="connsiteY981" fmla="*/ 3644305 h 7306125"/>
              <a:gd name="connsiteX982" fmla="*/ 8519976 w 27412165"/>
              <a:gd name="connsiteY982" fmla="*/ 3644305 h 7306125"/>
              <a:gd name="connsiteX983" fmla="*/ 8519976 w 27412165"/>
              <a:gd name="connsiteY983" fmla="*/ 3052173 h 7306125"/>
              <a:gd name="connsiteX984" fmla="*/ 7319119 w 27412165"/>
              <a:gd name="connsiteY984" fmla="*/ 3052173 h 7306125"/>
              <a:gd name="connsiteX985" fmla="*/ 7319119 w 27412165"/>
              <a:gd name="connsiteY985" fmla="*/ 3644305 h 7306125"/>
              <a:gd name="connsiteX986" fmla="*/ 7911155 w 27412165"/>
              <a:gd name="connsiteY986" fmla="*/ 3644305 h 7306125"/>
              <a:gd name="connsiteX987" fmla="*/ 7911155 w 27412165"/>
              <a:gd name="connsiteY987" fmla="*/ 3052173 h 7306125"/>
              <a:gd name="connsiteX988" fmla="*/ 6705760 w 27412165"/>
              <a:gd name="connsiteY988" fmla="*/ 3052173 h 7306125"/>
              <a:gd name="connsiteX989" fmla="*/ 6705760 w 27412165"/>
              <a:gd name="connsiteY989" fmla="*/ 3644305 h 7306125"/>
              <a:gd name="connsiteX990" fmla="*/ 7302432 w 27412165"/>
              <a:gd name="connsiteY990" fmla="*/ 3644305 h 7306125"/>
              <a:gd name="connsiteX991" fmla="*/ 7302432 w 27412165"/>
              <a:gd name="connsiteY991" fmla="*/ 3052173 h 7306125"/>
              <a:gd name="connsiteX992" fmla="*/ 6096944 w 27412165"/>
              <a:gd name="connsiteY992" fmla="*/ 3052173 h 7306125"/>
              <a:gd name="connsiteX993" fmla="*/ 6096944 w 27412165"/>
              <a:gd name="connsiteY993" fmla="*/ 3644305 h 7306125"/>
              <a:gd name="connsiteX994" fmla="*/ 6689069 w 27412165"/>
              <a:gd name="connsiteY994" fmla="*/ 3644305 h 7306125"/>
              <a:gd name="connsiteX995" fmla="*/ 6689069 w 27412165"/>
              <a:gd name="connsiteY995" fmla="*/ 3052173 h 7306125"/>
              <a:gd name="connsiteX996" fmla="*/ 5488183 w 27412165"/>
              <a:gd name="connsiteY996" fmla="*/ 3052173 h 7306125"/>
              <a:gd name="connsiteX997" fmla="*/ 5488183 w 27412165"/>
              <a:gd name="connsiteY997" fmla="*/ 3644305 h 7306125"/>
              <a:gd name="connsiteX998" fmla="*/ 6080257 w 27412165"/>
              <a:gd name="connsiteY998" fmla="*/ 3644305 h 7306125"/>
              <a:gd name="connsiteX999" fmla="*/ 6080257 w 27412165"/>
              <a:gd name="connsiteY999" fmla="*/ 3052173 h 7306125"/>
              <a:gd name="connsiteX1000" fmla="*/ 4879370 w 27412165"/>
              <a:gd name="connsiteY1000" fmla="*/ 3052173 h 7306125"/>
              <a:gd name="connsiteX1001" fmla="*/ 4879370 w 27412165"/>
              <a:gd name="connsiteY1001" fmla="*/ 3644305 h 7306125"/>
              <a:gd name="connsiteX1002" fmla="*/ 5471495 w 27412165"/>
              <a:gd name="connsiteY1002" fmla="*/ 3644305 h 7306125"/>
              <a:gd name="connsiteX1003" fmla="*/ 5471495 w 27412165"/>
              <a:gd name="connsiteY1003" fmla="*/ 3052173 h 7306125"/>
              <a:gd name="connsiteX1004" fmla="*/ 4270647 w 27412165"/>
              <a:gd name="connsiteY1004" fmla="*/ 3052173 h 7306125"/>
              <a:gd name="connsiteX1005" fmla="*/ 4270647 w 27412165"/>
              <a:gd name="connsiteY1005" fmla="*/ 3644305 h 7306125"/>
              <a:gd name="connsiteX1006" fmla="*/ 4862683 w 27412165"/>
              <a:gd name="connsiteY1006" fmla="*/ 3644305 h 7306125"/>
              <a:gd name="connsiteX1007" fmla="*/ 4862683 w 27412165"/>
              <a:gd name="connsiteY1007" fmla="*/ 3052173 h 7306125"/>
              <a:gd name="connsiteX1008" fmla="*/ 3661829 w 27412165"/>
              <a:gd name="connsiteY1008" fmla="*/ 3052173 h 7306125"/>
              <a:gd name="connsiteX1009" fmla="*/ 3661829 w 27412165"/>
              <a:gd name="connsiteY1009" fmla="*/ 3644305 h 7306125"/>
              <a:gd name="connsiteX1010" fmla="*/ 4253960 w 27412165"/>
              <a:gd name="connsiteY1010" fmla="*/ 3644305 h 7306125"/>
              <a:gd name="connsiteX1011" fmla="*/ 4253960 w 27412165"/>
              <a:gd name="connsiteY1011" fmla="*/ 3052173 h 7306125"/>
              <a:gd name="connsiteX1012" fmla="*/ 3053121 w 27412165"/>
              <a:gd name="connsiteY1012" fmla="*/ 3052173 h 7306125"/>
              <a:gd name="connsiteX1013" fmla="*/ 3053121 w 27412165"/>
              <a:gd name="connsiteY1013" fmla="*/ 3644305 h 7306125"/>
              <a:gd name="connsiteX1014" fmla="*/ 3645142 w 27412165"/>
              <a:gd name="connsiteY1014" fmla="*/ 3644305 h 7306125"/>
              <a:gd name="connsiteX1015" fmla="*/ 3645142 w 27412165"/>
              <a:gd name="connsiteY1015" fmla="*/ 3052173 h 7306125"/>
              <a:gd name="connsiteX1016" fmla="*/ 2443364 w 27412165"/>
              <a:gd name="connsiteY1016" fmla="*/ 3052173 h 7306125"/>
              <a:gd name="connsiteX1017" fmla="*/ 2443364 w 27412165"/>
              <a:gd name="connsiteY1017" fmla="*/ 3644305 h 7306125"/>
              <a:gd name="connsiteX1018" fmla="*/ 3036433 w 27412165"/>
              <a:gd name="connsiteY1018" fmla="*/ 3644305 h 7306125"/>
              <a:gd name="connsiteX1019" fmla="*/ 3036433 w 27412165"/>
              <a:gd name="connsiteY1019" fmla="*/ 3052173 h 7306125"/>
              <a:gd name="connsiteX1020" fmla="*/ 1834650 w 27412165"/>
              <a:gd name="connsiteY1020" fmla="*/ 3052173 h 7306125"/>
              <a:gd name="connsiteX1021" fmla="*/ 1834650 w 27412165"/>
              <a:gd name="connsiteY1021" fmla="*/ 3644305 h 7306125"/>
              <a:gd name="connsiteX1022" fmla="*/ 2426677 w 27412165"/>
              <a:gd name="connsiteY1022" fmla="*/ 3644305 h 7306125"/>
              <a:gd name="connsiteX1023" fmla="*/ 2426677 w 27412165"/>
              <a:gd name="connsiteY1023" fmla="*/ 3052173 h 7306125"/>
              <a:gd name="connsiteX1024" fmla="*/ 1225817 w 27412165"/>
              <a:gd name="connsiteY1024" fmla="*/ 3052173 h 7306125"/>
              <a:gd name="connsiteX1025" fmla="*/ 1225817 w 27412165"/>
              <a:gd name="connsiteY1025" fmla="*/ 3644305 h 7306125"/>
              <a:gd name="connsiteX1026" fmla="*/ 1817963 w 27412165"/>
              <a:gd name="connsiteY1026" fmla="*/ 3644305 h 7306125"/>
              <a:gd name="connsiteX1027" fmla="*/ 1817963 w 27412165"/>
              <a:gd name="connsiteY1027" fmla="*/ 3052173 h 7306125"/>
              <a:gd name="connsiteX1028" fmla="*/ 617085 w 27412165"/>
              <a:gd name="connsiteY1028" fmla="*/ 3052173 h 7306125"/>
              <a:gd name="connsiteX1029" fmla="*/ 617085 w 27412165"/>
              <a:gd name="connsiteY1029" fmla="*/ 3644305 h 7306125"/>
              <a:gd name="connsiteX1030" fmla="*/ 1209130 w 27412165"/>
              <a:gd name="connsiteY1030" fmla="*/ 3644305 h 7306125"/>
              <a:gd name="connsiteX1031" fmla="*/ 1209130 w 27412165"/>
              <a:gd name="connsiteY1031" fmla="*/ 3052173 h 7306125"/>
              <a:gd name="connsiteX1032" fmla="*/ 26202957 w 27412165"/>
              <a:gd name="connsiteY1032" fmla="*/ 2443437 h 7306125"/>
              <a:gd name="connsiteX1033" fmla="*/ 26202957 w 27412165"/>
              <a:gd name="connsiteY1033" fmla="*/ 3035486 h 7306125"/>
              <a:gd name="connsiteX1034" fmla="*/ 26795079 w 27412165"/>
              <a:gd name="connsiteY1034" fmla="*/ 3035486 h 7306125"/>
              <a:gd name="connsiteX1035" fmla="*/ 26795079 w 27412165"/>
              <a:gd name="connsiteY1035" fmla="*/ 2443437 h 7306125"/>
              <a:gd name="connsiteX1036" fmla="*/ 25594221 w 27412165"/>
              <a:gd name="connsiteY1036" fmla="*/ 2443437 h 7306125"/>
              <a:gd name="connsiteX1037" fmla="*/ 25594221 w 27412165"/>
              <a:gd name="connsiteY1037" fmla="*/ 3035486 h 7306125"/>
              <a:gd name="connsiteX1038" fmla="*/ 26186269 w 27412165"/>
              <a:gd name="connsiteY1038" fmla="*/ 3035486 h 7306125"/>
              <a:gd name="connsiteX1039" fmla="*/ 26186269 w 27412165"/>
              <a:gd name="connsiteY1039" fmla="*/ 2443437 h 7306125"/>
              <a:gd name="connsiteX1040" fmla="*/ 24985413 w 27412165"/>
              <a:gd name="connsiteY1040" fmla="*/ 2443437 h 7306125"/>
              <a:gd name="connsiteX1041" fmla="*/ 24985413 w 27412165"/>
              <a:gd name="connsiteY1041" fmla="*/ 3035486 h 7306125"/>
              <a:gd name="connsiteX1042" fmla="*/ 25577533 w 27412165"/>
              <a:gd name="connsiteY1042" fmla="*/ 3035486 h 7306125"/>
              <a:gd name="connsiteX1043" fmla="*/ 25577533 w 27412165"/>
              <a:gd name="connsiteY1043" fmla="*/ 2443437 h 7306125"/>
              <a:gd name="connsiteX1044" fmla="*/ 24376685 w 27412165"/>
              <a:gd name="connsiteY1044" fmla="*/ 2443437 h 7306125"/>
              <a:gd name="connsiteX1045" fmla="*/ 24376685 w 27412165"/>
              <a:gd name="connsiteY1045" fmla="*/ 3035486 h 7306125"/>
              <a:gd name="connsiteX1046" fmla="*/ 24968725 w 27412165"/>
              <a:gd name="connsiteY1046" fmla="*/ 3035486 h 7306125"/>
              <a:gd name="connsiteX1047" fmla="*/ 24968725 w 27412165"/>
              <a:gd name="connsiteY1047" fmla="*/ 2443437 h 7306125"/>
              <a:gd name="connsiteX1048" fmla="*/ 23767857 w 27412165"/>
              <a:gd name="connsiteY1048" fmla="*/ 2443437 h 7306125"/>
              <a:gd name="connsiteX1049" fmla="*/ 23767857 w 27412165"/>
              <a:gd name="connsiteY1049" fmla="*/ 3035486 h 7306125"/>
              <a:gd name="connsiteX1050" fmla="*/ 24359999 w 27412165"/>
              <a:gd name="connsiteY1050" fmla="*/ 3035486 h 7306125"/>
              <a:gd name="connsiteX1051" fmla="*/ 24359999 w 27412165"/>
              <a:gd name="connsiteY1051" fmla="*/ 2443437 h 7306125"/>
              <a:gd name="connsiteX1052" fmla="*/ 23159131 w 27412165"/>
              <a:gd name="connsiteY1052" fmla="*/ 2443437 h 7306125"/>
              <a:gd name="connsiteX1053" fmla="*/ 23159131 w 27412165"/>
              <a:gd name="connsiteY1053" fmla="*/ 3035486 h 7306125"/>
              <a:gd name="connsiteX1054" fmla="*/ 23751169 w 27412165"/>
              <a:gd name="connsiteY1054" fmla="*/ 3035486 h 7306125"/>
              <a:gd name="connsiteX1055" fmla="*/ 23751169 w 27412165"/>
              <a:gd name="connsiteY1055" fmla="*/ 2443437 h 7306125"/>
              <a:gd name="connsiteX1056" fmla="*/ 22549405 w 27412165"/>
              <a:gd name="connsiteY1056" fmla="*/ 2443437 h 7306125"/>
              <a:gd name="connsiteX1057" fmla="*/ 22549405 w 27412165"/>
              <a:gd name="connsiteY1057" fmla="*/ 3035486 h 7306125"/>
              <a:gd name="connsiteX1058" fmla="*/ 23142445 w 27412165"/>
              <a:gd name="connsiteY1058" fmla="*/ 3035486 h 7306125"/>
              <a:gd name="connsiteX1059" fmla="*/ 23142445 w 27412165"/>
              <a:gd name="connsiteY1059" fmla="*/ 2443437 h 7306125"/>
              <a:gd name="connsiteX1060" fmla="*/ 21940677 w 27412165"/>
              <a:gd name="connsiteY1060" fmla="*/ 2443437 h 7306125"/>
              <a:gd name="connsiteX1061" fmla="*/ 21940677 w 27412165"/>
              <a:gd name="connsiteY1061" fmla="*/ 3035486 h 7306125"/>
              <a:gd name="connsiteX1062" fmla="*/ 22532717 w 27412165"/>
              <a:gd name="connsiteY1062" fmla="*/ 3035486 h 7306125"/>
              <a:gd name="connsiteX1063" fmla="*/ 22532717 w 27412165"/>
              <a:gd name="connsiteY1063" fmla="*/ 2443437 h 7306125"/>
              <a:gd name="connsiteX1064" fmla="*/ 21331849 w 27412165"/>
              <a:gd name="connsiteY1064" fmla="*/ 2443437 h 7306125"/>
              <a:gd name="connsiteX1065" fmla="*/ 21331849 w 27412165"/>
              <a:gd name="connsiteY1065" fmla="*/ 3035486 h 7306125"/>
              <a:gd name="connsiteX1066" fmla="*/ 21923991 w 27412165"/>
              <a:gd name="connsiteY1066" fmla="*/ 3035486 h 7306125"/>
              <a:gd name="connsiteX1067" fmla="*/ 21923991 w 27412165"/>
              <a:gd name="connsiteY1067" fmla="*/ 2443437 h 7306125"/>
              <a:gd name="connsiteX1068" fmla="*/ 20723125 w 27412165"/>
              <a:gd name="connsiteY1068" fmla="*/ 2443437 h 7306125"/>
              <a:gd name="connsiteX1069" fmla="*/ 20723125 w 27412165"/>
              <a:gd name="connsiteY1069" fmla="*/ 3035486 h 7306125"/>
              <a:gd name="connsiteX1070" fmla="*/ 21315161 w 27412165"/>
              <a:gd name="connsiteY1070" fmla="*/ 3035486 h 7306125"/>
              <a:gd name="connsiteX1071" fmla="*/ 21315161 w 27412165"/>
              <a:gd name="connsiteY1071" fmla="*/ 2443437 h 7306125"/>
              <a:gd name="connsiteX1072" fmla="*/ 20109753 w 27412165"/>
              <a:gd name="connsiteY1072" fmla="*/ 2443437 h 7306125"/>
              <a:gd name="connsiteX1073" fmla="*/ 20109753 w 27412165"/>
              <a:gd name="connsiteY1073" fmla="*/ 3035486 h 7306125"/>
              <a:gd name="connsiteX1074" fmla="*/ 20706437 w 27412165"/>
              <a:gd name="connsiteY1074" fmla="*/ 3035486 h 7306125"/>
              <a:gd name="connsiteX1075" fmla="*/ 20706437 w 27412165"/>
              <a:gd name="connsiteY1075" fmla="*/ 2443437 h 7306125"/>
              <a:gd name="connsiteX1076" fmla="*/ 19500943 w 27412165"/>
              <a:gd name="connsiteY1076" fmla="*/ 2443437 h 7306125"/>
              <a:gd name="connsiteX1077" fmla="*/ 19500943 w 27412165"/>
              <a:gd name="connsiteY1077" fmla="*/ 3035486 h 7306125"/>
              <a:gd name="connsiteX1078" fmla="*/ 20093065 w 27412165"/>
              <a:gd name="connsiteY1078" fmla="*/ 3035486 h 7306125"/>
              <a:gd name="connsiteX1079" fmla="*/ 20093065 w 27412165"/>
              <a:gd name="connsiteY1079" fmla="*/ 2443437 h 7306125"/>
              <a:gd name="connsiteX1080" fmla="*/ 18892207 w 27412165"/>
              <a:gd name="connsiteY1080" fmla="*/ 2443437 h 7306125"/>
              <a:gd name="connsiteX1081" fmla="*/ 18892207 w 27412165"/>
              <a:gd name="connsiteY1081" fmla="*/ 3035486 h 7306125"/>
              <a:gd name="connsiteX1082" fmla="*/ 19484257 w 27412165"/>
              <a:gd name="connsiteY1082" fmla="*/ 3035486 h 7306125"/>
              <a:gd name="connsiteX1083" fmla="*/ 19484257 w 27412165"/>
              <a:gd name="connsiteY1083" fmla="*/ 2443437 h 7306125"/>
              <a:gd name="connsiteX1084" fmla="*/ 18283398 w 27412165"/>
              <a:gd name="connsiteY1084" fmla="*/ 2443437 h 7306125"/>
              <a:gd name="connsiteX1085" fmla="*/ 18283398 w 27412165"/>
              <a:gd name="connsiteY1085" fmla="*/ 3035486 h 7306125"/>
              <a:gd name="connsiteX1086" fmla="*/ 18875521 w 27412165"/>
              <a:gd name="connsiteY1086" fmla="*/ 3035486 h 7306125"/>
              <a:gd name="connsiteX1087" fmla="*/ 18875521 w 27412165"/>
              <a:gd name="connsiteY1087" fmla="*/ 2443437 h 7306125"/>
              <a:gd name="connsiteX1088" fmla="*/ 17674672 w 27412165"/>
              <a:gd name="connsiteY1088" fmla="*/ 2443437 h 7306125"/>
              <a:gd name="connsiteX1089" fmla="*/ 17674672 w 27412165"/>
              <a:gd name="connsiteY1089" fmla="*/ 3035486 h 7306125"/>
              <a:gd name="connsiteX1090" fmla="*/ 18266711 w 27412165"/>
              <a:gd name="connsiteY1090" fmla="*/ 3035486 h 7306125"/>
              <a:gd name="connsiteX1091" fmla="*/ 18266711 w 27412165"/>
              <a:gd name="connsiteY1091" fmla="*/ 2443437 h 7306125"/>
              <a:gd name="connsiteX1092" fmla="*/ 17065843 w 27412165"/>
              <a:gd name="connsiteY1092" fmla="*/ 2443437 h 7306125"/>
              <a:gd name="connsiteX1093" fmla="*/ 17065843 w 27412165"/>
              <a:gd name="connsiteY1093" fmla="*/ 3035486 h 7306125"/>
              <a:gd name="connsiteX1094" fmla="*/ 17657985 w 27412165"/>
              <a:gd name="connsiteY1094" fmla="*/ 3035486 h 7306125"/>
              <a:gd name="connsiteX1095" fmla="*/ 17657985 w 27412165"/>
              <a:gd name="connsiteY1095" fmla="*/ 2443437 h 7306125"/>
              <a:gd name="connsiteX1096" fmla="*/ 16457117 w 27412165"/>
              <a:gd name="connsiteY1096" fmla="*/ 2443437 h 7306125"/>
              <a:gd name="connsiteX1097" fmla="*/ 16457117 w 27412165"/>
              <a:gd name="connsiteY1097" fmla="*/ 3035486 h 7306125"/>
              <a:gd name="connsiteX1098" fmla="*/ 17049156 w 27412165"/>
              <a:gd name="connsiteY1098" fmla="*/ 3035486 h 7306125"/>
              <a:gd name="connsiteX1099" fmla="*/ 17049156 w 27412165"/>
              <a:gd name="connsiteY1099" fmla="*/ 2443437 h 7306125"/>
              <a:gd name="connsiteX1100" fmla="*/ 15847390 w 27412165"/>
              <a:gd name="connsiteY1100" fmla="*/ 2443437 h 7306125"/>
              <a:gd name="connsiteX1101" fmla="*/ 15847390 w 27412165"/>
              <a:gd name="connsiteY1101" fmla="*/ 3035486 h 7306125"/>
              <a:gd name="connsiteX1102" fmla="*/ 16440430 w 27412165"/>
              <a:gd name="connsiteY1102" fmla="*/ 3035486 h 7306125"/>
              <a:gd name="connsiteX1103" fmla="*/ 16440430 w 27412165"/>
              <a:gd name="connsiteY1103" fmla="*/ 2443437 h 7306125"/>
              <a:gd name="connsiteX1104" fmla="*/ 15238664 w 27412165"/>
              <a:gd name="connsiteY1104" fmla="*/ 2443437 h 7306125"/>
              <a:gd name="connsiteX1105" fmla="*/ 15238664 w 27412165"/>
              <a:gd name="connsiteY1105" fmla="*/ 3035486 h 7306125"/>
              <a:gd name="connsiteX1106" fmla="*/ 15830703 w 27412165"/>
              <a:gd name="connsiteY1106" fmla="*/ 3035486 h 7306125"/>
              <a:gd name="connsiteX1107" fmla="*/ 15830703 w 27412165"/>
              <a:gd name="connsiteY1107" fmla="*/ 2443437 h 7306125"/>
              <a:gd name="connsiteX1108" fmla="*/ 14629834 w 27412165"/>
              <a:gd name="connsiteY1108" fmla="*/ 2443437 h 7306125"/>
              <a:gd name="connsiteX1109" fmla="*/ 14629834 w 27412165"/>
              <a:gd name="connsiteY1109" fmla="*/ 3035486 h 7306125"/>
              <a:gd name="connsiteX1110" fmla="*/ 15221977 w 27412165"/>
              <a:gd name="connsiteY1110" fmla="*/ 3035486 h 7306125"/>
              <a:gd name="connsiteX1111" fmla="*/ 15221977 w 27412165"/>
              <a:gd name="connsiteY1111" fmla="*/ 2443437 h 7306125"/>
              <a:gd name="connsiteX1112" fmla="*/ 14021111 w 27412165"/>
              <a:gd name="connsiteY1112" fmla="*/ 2443437 h 7306125"/>
              <a:gd name="connsiteX1113" fmla="*/ 14021111 w 27412165"/>
              <a:gd name="connsiteY1113" fmla="*/ 3035486 h 7306125"/>
              <a:gd name="connsiteX1114" fmla="*/ 14613147 w 27412165"/>
              <a:gd name="connsiteY1114" fmla="*/ 3035486 h 7306125"/>
              <a:gd name="connsiteX1115" fmla="*/ 14613147 w 27412165"/>
              <a:gd name="connsiteY1115" fmla="*/ 2443437 h 7306125"/>
              <a:gd name="connsiteX1116" fmla="*/ 13407758 w 27412165"/>
              <a:gd name="connsiteY1116" fmla="*/ 2443437 h 7306125"/>
              <a:gd name="connsiteX1117" fmla="*/ 13407758 w 27412165"/>
              <a:gd name="connsiteY1117" fmla="*/ 3035486 h 7306125"/>
              <a:gd name="connsiteX1118" fmla="*/ 14004424 w 27412165"/>
              <a:gd name="connsiteY1118" fmla="*/ 3035486 h 7306125"/>
              <a:gd name="connsiteX1119" fmla="*/ 14004424 w 27412165"/>
              <a:gd name="connsiteY1119" fmla="*/ 2443437 h 7306125"/>
              <a:gd name="connsiteX1120" fmla="*/ 12798930 w 27412165"/>
              <a:gd name="connsiteY1120" fmla="*/ 2443437 h 7306125"/>
              <a:gd name="connsiteX1121" fmla="*/ 12798930 w 27412165"/>
              <a:gd name="connsiteY1121" fmla="*/ 3035486 h 7306125"/>
              <a:gd name="connsiteX1122" fmla="*/ 13391075 w 27412165"/>
              <a:gd name="connsiteY1122" fmla="*/ 3035486 h 7306125"/>
              <a:gd name="connsiteX1123" fmla="*/ 13391075 w 27412165"/>
              <a:gd name="connsiteY1123" fmla="*/ 2443437 h 7306125"/>
              <a:gd name="connsiteX1124" fmla="*/ 12190199 w 27412165"/>
              <a:gd name="connsiteY1124" fmla="*/ 2443437 h 7306125"/>
              <a:gd name="connsiteX1125" fmla="*/ 12190199 w 27412165"/>
              <a:gd name="connsiteY1125" fmla="*/ 3035486 h 7306125"/>
              <a:gd name="connsiteX1126" fmla="*/ 12782244 w 27412165"/>
              <a:gd name="connsiteY1126" fmla="*/ 3035486 h 7306125"/>
              <a:gd name="connsiteX1127" fmla="*/ 12782244 w 27412165"/>
              <a:gd name="connsiteY1127" fmla="*/ 2443437 h 7306125"/>
              <a:gd name="connsiteX1128" fmla="*/ 11581402 w 27412165"/>
              <a:gd name="connsiteY1128" fmla="*/ 2443437 h 7306125"/>
              <a:gd name="connsiteX1129" fmla="*/ 11581402 w 27412165"/>
              <a:gd name="connsiteY1129" fmla="*/ 3035486 h 7306125"/>
              <a:gd name="connsiteX1130" fmla="*/ 12173512 w 27412165"/>
              <a:gd name="connsiteY1130" fmla="*/ 3035486 h 7306125"/>
              <a:gd name="connsiteX1131" fmla="*/ 12173512 w 27412165"/>
              <a:gd name="connsiteY1131" fmla="*/ 2443437 h 7306125"/>
              <a:gd name="connsiteX1132" fmla="*/ 10972677 w 27412165"/>
              <a:gd name="connsiteY1132" fmla="*/ 2443437 h 7306125"/>
              <a:gd name="connsiteX1133" fmla="*/ 10972677 w 27412165"/>
              <a:gd name="connsiteY1133" fmla="*/ 3035486 h 7306125"/>
              <a:gd name="connsiteX1134" fmla="*/ 11564718 w 27412165"/>
              <a:gd name="connsiteY1134" fmla="*/ 3035486 h 7306125"/>
              <a:gd name="connsiteX1135" fmla="*/ 11564718 w 27412165"/>
              <a:gd name="connsiteY1135" fmla="*/ 2443437 h 7306125"/>
              <a:gd name="connsiteX1136" fmla="*/ 10363843 w 27412165"/>
              <a:gd name="connsiteY1136" fmla="*/ 2443437 h 7306125"/>
              <a:gd name="connsiteX1137" fmla="*/ 10363843 w 27412165"/>
              <a:gd name="connsiteY1137" fmla="*/ 3035486 h 7306125"/>
              <a:gd name="connsiteX1138" fmla="*/ 10955997 w 27412165"/>
              <a:gd name="connsiteY1138" fmla="*/ 3035486 h 7306125"/>
              <a:gd name="connsiteX1139" fmla="*/ 10955997 w 27412165"/>
              <a:gd name="connsiteY1139" fmla="*/ 2443437 h 7306125"/>
              <a:gd name="connsiteX1140" fmla="*/ 9755139 w 27412165"/>
              <a:gd name="connsiteY1140" fmla="*/ 2443437 h 7306125"/>
              <a:gd name="connsiteX1141" fmla="*/ 9755139 w 27412165"/>
              <a:gd name="connsiteY1141" fmla="*/ 3035486 h 7306125"/>
              <a:gd name="connsiteX1142" fmla="*/ 10347163 w 27412165"/>
              <a:gd name="connsiteY1142" fmla="*/ 3035486 h 7306125"/>
              <a:gd name="connsiteX1143" fmla="*/ 10347163 w 27412165"/>
              <a:gd name="connsiteY1143" fmla="*/ 2443437 h 7306125"/>
              <a:gd name="connsiteX1144" fmla="*/ 9145384 w 27412165"/>
              <a:gd name="connsiteY1144" fmla="*/ 2443437 h 7306125"/>
              <a:gd name="connsiteX1145" fmla="*/ 9145384 w 27412165"/>
              <a:gd name="connsiteY1145" fmla="*/ 3035486 h 7306125"/>
              <a:gd name="connsiteX1146" fmla="*/ 9738451 w 27412165"/>
              <a:gd name="connsiteY1146" fmla="*/ 3035486 h 7306125"/>
              <a:gd name="connsiteX1147" fmla="*/ 9738451 w 27412165"/>
              <a:gd name="connsiteY1147" fmla="*/ 2443437 h 7306125"/>
              <a:gd name="connsiteX1148" fmla="*/ 8536662 w 27412165"/>
              <a:gd name="connsiteY1148" fmla="*/ 2443437 h 7306125"/>
              <a:gd name="connsiteX1149" fmla="*/ 8536662 w 27412165"/>
              <a:gd name="connsiteY1149" fmla="*/ 3035486 h 7306125"/>
              <a:gd name="connsiteX1150" fmla="*/ 9128697 w 27412165"/>
              <a:gd name="connsiteY1150" fmla="*/ 3035486 h 7306125"/>
              <a:gd name="connsiteX1151" fmla="*/ 9128697 w 27412165"/>
              <a:gd name="connsiteY1151" fmla="*/ 2443437 h 7306125"/>
              <a:gd name="connsiteX1152" fmla="*/ 7927841 w 27412165"/>
              <a:gd name="connsiteY1152" fmla="*/ 2443437 h 7306125"/>
              <a:gd name="connsiteX1153" fmla="*/ 7927841 w 27412165"/>
              <a:gd name="connsiteY1153" fmla="*/ 3035486 h 7306125"/>
              <a:gd name="connsiteX1154" fmla="*/ 8519976 w 27412165"/>
              <a:gd name="connsiteY1154" fmla="*/ 3035486 h 7306125"/>
              <a:gd name="connsiteX1155" fmla="*/ 8519976 w 27412165"/>
              <a:gd name="connsiteY1155" fmla="*/ 2443437 h 7306125"/>
              <a:gd name="connsiteX1156" fmla="*/ 7319119 w 27412165"/>
              <a:gd name="connsiteY1156" fmla="*/ 2443437 h 7306125"/>
              <a:gd name="connsiteX1157" fmla="*/ 7319119 w 27412165"/>
              <a:gd name="connsiteY1157" fmla="*/ 3035486 h 7306125"/>
              <a:gd name="connsiteX1158" fmla="*/ 7911155 w 27412165"/>
              <a:gd name="connsiteY1158" fmla="*/ 3035486 h 7306125"/>
              <a:gd name="connsiteX1159" fmla="*/ 7911155 w 27412165"/>
              <a:gd name="connsiteY1159" fmla="*/ 2443437 h 7306125"/>
              <a:gd name="connsiteX1160" fmla="*/ 6705760 w 27412165"/>
              <a:gd name="connsiteY1160" fmla="*/ 2443437 h 7306125"/>
              <a:gd name="connsiteX1161" fmla="*/ 6705760 w 27412165"/>
              <a:gd name="connsiteY1161" fmla="*/ 3035486 h 7306125"/>
              <a:gd name="connsiteX1162" fmla="*/ 7302432 w 27412165"/>
              <a:gd name="connsiteY1162" fmla="*/ 3035486 h 7306125"/>
              <a:gd name="connsiteX1163" fmla="*/ 7302432 w 27412165"/>
              <a:gd name="connsiteY1163" fmla="*/ 2443437 h 7306125"/>
              <a:gd name="connsiteX1164" fmla="*/ 6096944 w 27412165"/>
              <a:gd name="connsiteY1164" fmla="*/ 2443437 h 7306125"/>
              <a:gd name="connsiteX1165" fmla="*/ 6096944 w 27412165"/>
              <a:gd name="connsiteY1165" fmla="*/ 3035486 h 7306125"/>
              <a:gd name="connsiteX1166" fmla="*/ 6689069 w 27412165"/>
              <a:gd name="connsiteY1166" fmla="*/ 3035486 h 7306125"/>
              <a:gd name="connsiteX1167" fmla="*/ 6689069 w 27412165"/>
              <a:gd name="connsiteY1167" fmla="*/ 2443437 h 7306125"/>
              <a:gd name="connsiteX1168" fmla="*/ 5488183 w 27412165"/>
              <a:gd name="connsiteY1168" fmla="*/ 2443437 h 7306125"/>
              <a:gd name="connsiteX1169" fmla="*/ 5488183 w 27412165"/>
              <a:gd name="connsiteY1169" fmla="*/ 3035486 h 7306125"/>
              <a:gd name="connsiteX1170" fmla="*/ 6080257 w 27412165"/>
              <a:gd name="connsiteY1170" fmla="*/ 3035486 h 7306125"/>
              <a:gd name="connsiteX1171" fmla="*/ 6080257 w 27412165"/>
              <a:gd name="connsiteY1171" fmla="*/ 2443437 h 7306125"/>
              <a:gd name="connsiteX1172" fmla="*/ 4879370 w 27412165"/>
              <a:gd name="connsiteY1172" fmla="*/ 2443437 h 7306125"/>
              <a:gd name="connsiteX1173" fmla="*/ 4879370 w 27412165"/>
              <a:gd name="connsiteY1173" fmla="*/ 3035486 h 7306125"/>
              <a:gd name="connsiteX1174" fmla="*/ 5471495 w 27412165"/>
              <a:gd name="connsiteY1174" fmla="*/ 3035486 h 7306125"/>
              <a:gd name="connsiteX1175" fmla="*/ 5471495 w 27412165"/>
              <a:gd name="connsiteY1175" fmla="*/ 2443437 h 7306125"/>
              <a:gd name="connsiteX1176" fmla="*/ 4270647 w 27412165"/>
              <a:gd name="connsiteY1176" fmla="*/ 2443437 h 7306125"/>
              <a:gd name="connsiteX1177" fmla="*/ 4270647 w 27412165"/>
              <a:gd name="connsiteY1177" fmla="*/ 3035486 h 7306125"/>
              <a:gd name="connsiteX1178" fmla="*/ 4862683 w 27412165"/>
              <a:gd name="connsiteY1178" fmla="*/ 3035486 h 7306125"/>
              <a:gd name="connsiteX1179" fmla="*/ 4862683 w 27412165"/>
              <a:gd name="connsiteY1179" fmla="*/ 2443437 h 7306125"/>
              <a:gd name="connsiteX1180" fmla="*/ 3661829 w 27412165"/>
              <a:gd name="connsiteY1180" fmla="*/ 2443437 h 7306125"/>
              <a:gd name="connsiteX1181" fmla="*/ 3661829 w 27412165"/>
              <a:gd name="connsiteY1181" fmla="*/ 3035486 h 7306125"/>
              <a:gd name="connsiteX1182" fmla="*/ 4253960 w 27412165"/>
              <a:gd name="connsiteY1182" fmla="*/ 3035486 h 7306125"/>
              <a:gd name="connsiteX1183" fmla="*/ 4253960 w 27412165"/>
              <a:gd name="connsiteY1183" fmla="*/ 2443437 h 7306125"/>
              <a:gd name="connsiteX1184" fmla="*/ 3053121 w 27412165"/>
              <a:gd name="connsiteY1184" fmla="*/ 2443437 h 7306125"/>
              <a:gd name="connsiteX1185" fmla="*/ 3053121 w 27412165"/>
              <a:gd name="connsiteY1185" fmla="*/ 3035486 h 7306125"/>
              <a:gd name="connsiteX1186" fmla="*/ 3645142 w 27412165"/>
              <a:gd name="connsiteY1186" fmla="*/ 3035486 h 7306125"/>
              <a:gd name="connsiteX1187" fmla="*/ 3645142 w 27412165"/>
              <a:gd name="connsiteY1187" fmla="*/ 2443437 h 7306125"/>
              <a:gd name="connsiteX1188" fmla="*/ 2443364 w 27412165"/>
              <a:gd name="connsiteY1188" fmla="*/ 2443437 h 7306125"/>
              <a:gd name="connsiteX1189" fmla="*/ 2443364 w 27412165"/>
              <a:gd name="connsiteY1189" fmla="*/ 3035486 h 7306125"/>
              <a:gd name="connsiteX1190" fmla="*/ 3036433 w 27412165"/>
              <a:gd name="connsiteY1190" fmla="*/ 3035486 h 7306125"/>
              <a:gd name="connsiteX1191" fmla="*/ 3036433 w 27412165"/>
              <a:gd name="connsiteY1191" fmla="*/ 2443437 h 7306125"/>
              <a:gd name="connsiteX1192" fmla="*/ 1834650 w 27412165"/>
              <a:gd name="connsiteY1192" fmla="*/ 2443437 h 7306125"/>
              <a:gd name="connsiteX1193" fmla="*/ 1834650 w 27412165"/>
              <a:gd name="connsiteY1193" fmla="*/ 3035486 h 7306125"/>
              <a:gd name="connsiteX1194" fmla="*/ 2426677 w 27412165"/>
              <a:gd name="connsiteY1194" fmla="*/ 3035486 h 7306125"/>
              <a:gd name="connsiteX1195" fmla="*/ 2426677 w 27412165"/>
              <a:gd name="connsiteY1195" fmla="*/ 2443437 h 7306125"/>
              <a:gd name="connsiteX1196" fmla="*/ 1225817 w 27412165"/>
              <a:gd name="connsiteY1196" fmla="*/ 2443437 h 7306125"/>
              <a:gd name="connsiteX1197" fmla="*/ 1225817 w 27412165"/>
              <a:gd name="connsiteY1197" fmla="*/ 3035486 h 7306125"/>
              <a:gd name="connsiteX1198" fmla="*/ 1817963 w 27412165"/>
              <a:gd name="connsiteY1198" fmla="*/ 3035486 h 7306125"/>
              <a:gd name="connsiteX1199" fmla="*/ 1817963 w 27412165"/>
              <a:gd name="connsiteY1199" fmla="*/ 2443437 h 7306125"/>
              <a:gd name="connsiteX1200" fmla="*/ 617085 w 27412165"/>
              <a:gd name="connsiteY1200" fmla="*/ 2443437 h 7306125"/>
              <a:gd name="connsiteX1201" fmla="*/ 617085 w 27412165"/>
              <a:gd name="connsiteY1201" fmla="*/ 3035486 h 7306125"/>
              <a:gd name="connsiteX1202" fmla="*/ 1209130 w 27412165"/>
              <a:gd name="connsiteY1202" fmla="*/ 3035486 h 7306125"/>
              <a:gd name="connsiteX1203" fmla="*/ 1209130 w 27412165"/>
              <a:gd name="connsiteY1203" fmla="*/ 2443437 h 7306125"/>
              <a:gd name="connsiteX1204" fmla="*/ 26202957 w 27412165"/>
              <a:gd name="connsiteY1204" fmla="*/ 1834617 h 7306125"/>
              <a:gd name="connsiteX1205" fmla="*/ 26202957 w 27412165"/>
              <a:gd name="connsiteY1205" fmla="*/ 2426750 h 7306125"/>
              <a:gd name="connsiteX1206" fmla="*/ 26795079 w 27412165"/>
              <a:gd name="connsiteY1206" fmla="*/ 2426750 h 7306125"/>
              <a:gd name="connsiteX1207" fmla="*/ 26795079 w 27412165"/>
              <a:gd name="connsiteY1207" fmla="*/ 1834617 h 7306125"/>
              <a:gd name="connsiteX1208" fmla="*/ 25594221 w 27412165"/>
              <a:gd name="connsiteY1208" fmla="*/ 1834617 h 7306125"/>
              <a:gd name="connsiteX1209" fmla="*/ 25594221 w 27412165"/>
              <a:gd name="connsiteY1209" fmla="*/ 2426750 h 7306125"/>
              <a:gd name="connsiteX1210" fmla="*/ 26186269 w 27412165"/>
              <a:gd name="connsiteY1210" fmla="*/ 2426750 h 7306125"/>
              <a:gd name="connsiteX1211" fmla="*/ 26186269 w 27412165"/>
              <a:gd name="connsiteY1211" fmla="*/ 1834617 h 7306125"/>
              <a:gd name="connsiteX1212" fmla="*/ 24985413 w 27412165"/>
              <a:gd name="connsiteY1212" fmla="*/ 1834617 h 7306125"/>
              <a:gd name="connsiteX1213" fmla="*/ 24985413 w 27412165"/>
              <a:gd name="connsiteY1213" fmla="*/ 2426750 h 7306125"/>
              <a:gd name="connsiteX1214" fmla="*/ 25577533 w 27412165"/>
              <a:gd name="connsiteY1214" fmla="*/ 2426750 h 7306125"/>
              <a:gd name="connsiteX1215" fmla="*/ 25577533 w 27412165"/>
              <a:gd name="connsiteY1215" fmla="*/ 1834617 h 7306125"/>
              <a:gd name="connsiteX1216" fmla="*/ 24376685 w 27412165"/>
              <a:gd name="connsiteY1216" fmla="*/ 1834617 h 7306125"/>
              <a:gd name="connsiteX1217" fmla="*/ 24376685 w 27412165"/>
              <a:gd name="connsiteY1217" fmla="*/ 2426750 h 7306125"/>
              <a:gd name="connsiteX1218" fmla="*/ 24968725 w 27412165"/>
              <a:gd name="connsiteY1218" fmla="*/ 2426750 h 7306125"/>
              <a:gd name="connsiteX1219" fmla="*/ 24968725 w 27412165"/>
              <a:gd name="connsiteY1219" fmla="*/ 1834617 h 7306125"/>
              <a:gd name="connsiteX1220" fmla="*/ 23767857 w 27412165"/>
              <a:gd name="connsiteY1220" fmla="*/ 1834617 h 7306125"/>
              <a:gd name="connsiteX1221" fmla="*/ 23767857 w 27412165"/>
              <a:gd name="connsiteY1221" fmla="*/ 2426750 h 7306125"/>
              <a:gd name="connsiteX1222" fmla="*/ 24359999 w 27412165"/>
              <a:gd name="connsiteY1222" fmla="*/ 2426750 h 7306125"/>
              <a:gd name="connsiteX1223" fmla="*/ 24359999 w 27412165"/>
              <a:gd name="connsiteY1223" fmla="*/ 1834617 h 7306125"/>
              <a:gd name="connsiteX1224" fmla="*/ 23159131 w 27412165"/>
              <a:gd name="connsiteY1224" fmla="*/ 1834617 h 7306125"/>
              <a:gd name="connsiteX1225" fmla="*/ 23159131 w 27412165"/>
              <a:gd name="connsiteY1225" fmla="*/ 2426750 h 7306125"/>
              <a:gd name="connsiteX1226" fmla="*/ 23751169 w 27412165"/>
              <a:gd name="connsiteY1226" fmla="*/ 2426750 h 7306125"/>
              <a:gd name="connsiteX1227" fmla="*/ 23751169 w 27412165"/>
              <a:gd name="connsiteY1227" fmla="*/ 1834617 h 7306125"/>
              <a:gd name="connsiteX1228" fmla="*/ 22549405 w 27412165"/>
              <a:gd name="connsiteY1228" fmla="*/ 1834617 h 7306125"/>
              <a:gd name="connsiteX1229" fmla="*/ 22549405 w 27412165"/>
              <a:gd name="connsiteY1229" fmla="*/ 2426750 h 7306125"/>
              <a:gd name="connsiteX1230" fmla="*/ 23142445 w 27412165"/>
              <a:gd name="connsiteY1230" fmla="*/ 2426750 h 7306125"/>
              <a:gd name="connsiteX1231" fmla="*/ 23142445 w 27412165"/>
              <a:gd name="connsiteY1231" fmla="*/ 1834617 h 7306125"/>
              <a:gd name="connsiteX1232" fmla="*/ 21940677 w 27412165"/>
              <a:gd name="connsiteY1232" fmla="*/ 1834617 h 7306125"/>
              <a:gd name="connsiteX1233" fmla="*/ 21940677 w 27412165"/>
              <a:gd name="connsiteY1233" fmla="*/ 2426750 h 7306125"/>
              <a:gd name="connsiteX1234" fmla="*/ 22532717 w 27412165"/>
              <a:gd name="connsiteY1234" fmla="*/ 2426750 h 7306125"/>
              <a:gd name="connsiteX1235" fmla="*/ 22532717 w 27412165"/>
              <a:gd name="connsiteY1235" fmla="*/ 1834617 h 7306125"/>
              <a:gd name="connsiteX1236" fmla="*/ 21331849 w 27412165"/>
              <a:gd name="connsiteY1236" fmla="*/ 1834617 h 7306125"/>
              <a:gd name="connsiteX1237" fmla="*/ 21331849 w 27412165"/>
              <a:gd name="connsiteY1237" fmla="*/ 2426750 h 7306125"/>
              <a:gd name="connsiteX1238" fmla="*/ 21923991 w 27412165"/>
              <a:gd name="connsiteY1238" fmla="*/ 2426750 h 7306125"/>
              <a:gd name="connsiteX1239" fmla="*/ 21923991 w 27412165"/>
              <a:gd name="connsiteY1239" fmla="*/ 1834617 h 7306125"/>
              <a:gd name="connsiteX1240" fmla="*/ 20723125 w 27412165"/>
              <a:gd name="connsiteY1240" fmla="*/ 1834617 h 7306125"/>
              <a:gd name="connsiteX1241" fmla="*/ 20723125 w 27412165"/>
              <a:gd name="connsiteY1241" fmla="*/ 2426750 h 7306125"/>
              <a:gd name="connsiteX1242" fmla="*/ 21315161 w 27412165"/>
              <a:gd name="connsiteY1242" fmla="*/ 2426750 h 7306125"/>
              <a:gd name="connsiteX1243" fmla="*/ 21315161 w 27412165"/>
              <a:gd name="connsiteY1243" fmla="*/ 1834617 h 7306125"/>
              <a:gd name="connsiteX1244" fmla="*/ 20109753 w 27412165"/>
              <a:gd name="connsiteY1244" fmla="*/ 1834617 h 7306125"/>
              <a:gd name="connsiteX1245" fmla="*/ 20109753 w 27412165"/>
              <a:gd name="connsiteY1245" fmla="*/ 2426750 h 7306125"/>
              <a:gd name="connsiteX1246" fmla="*/ 20706437 w 27412165"/>
              <a:gd name="connsiteY1246" fmla="*/ 2426750 h 7306125"/>
              <a:gd name="connsiteX1247" fmla="*/ 20706437 w 27412165"/>
              <a:gd name="connsiteY1247" fmla="*/ 1834617 h 7306125"/>
              <a:gd name="connsiteX1248" fmla="*/ 19500943 w 27412165"/>
              <a:gd name="connsiteY1248" fmla="*/ 1834617 h 7306125"/>
              <a:gd name="connsiteX1249" fmla="*/ 19500943 w 27412165"/>
              <a:gd name="connsiteY1249" fmla="*/ 2426750 h 7306125"/>
              <a:gd name="connsiteX1250" fmla="*/ 20093065 w 27412165"/>
              <a:gd name="connsiteY1250" fmla="*/ 2426750 h 7306125"/>
              <a:gd name="connsiteX1251" fmla="*/ 20093065 w 27412165"/>
              <a:gd name="connsiteY1251" fmla="*/ 1834617 h 7306125"/>
              <a:gd name="connsiteX1252" fmla="*/ 18892207 w 27412165"/>
              <a:gd name="connsiteY1252" fmla="*/ 1834617 h 7306125"/>
              <a:gd name="connsiteX1253" fmla="*/ 18892207 w 27412165"/>
              <a:gd name="connsiteY1253" fmla="*/ 2426750 h 7306125"/>
              <a:gd name="connsiteX1254" fmla="*/ 19484257 w 27412165"/>
              <a:gd name="connsiteY1254" fmla="*/ 2426750 h 7306125"/>
              <a:gd name="connsiteX1255" fmla="*/ 19484257 w 27412165"/>
              <a:gd name="connsiteY1255" fmla="*/ 1834617 h 7306125"/>
              <a:gd name="connsiteX1256" fmla="*/ 18283398 w 27412165"/>
              <a:gd name="connsiteY1256" fmla="*/ 1834617 h 7306125"/>
              <a:gd name="connsiteX1257" fmla="*/ 18283398 w 27412165"/>
              <a:gd name="connsiteY1257" fmla="*/ 2426750 h 7306125"/>
              <a:gd name="connsiteX1258" fmla="*/ 18875521 w 27412165"/>
              <a:gd name="connsiteY1258" fmla="*/ 2426750 h 7306125"/>
              <a:gd name="connsiteX1259" fmla="*/ 18875521 w 27412165"/>
              <a:gd name="connsiteY1259" fmla="*/ 1834617 h 7306125"/>
              <a:gd name="connsiteX1260" fmla="*/ 17674672 w 27412165"/>
              <a:gd name="connsiteY1260" fmla="*/ 1834617 h 7306125"/>
              <a:gd name="connsiteX1261" fmla="*/ 17674672 w 27412165"/>
              <a:gd name="connsiteY1261" fmla="*/ 2426750 h 7306125"/>
              <a:gd name="connsiteX1262" fmla="*/ 18266711 w 27412165"/>
              <a:gd name="connsiteY1262" fmla="*/ 2426750 h 7306125"/>
              <a:gd name="connsiteX1263" fmla="*/ 18266711 w 27412165"/>
              <a:gd name="connsiteY1263" fmla="*/ 1834617 h 7306125"/>
              <a:gd name="connsiteX1264" fmla="*/ 17065843 w 27412165"/>
              <a:gd name="connsiteY1264" fmla="*/ 1834617 h 7306125"/>
              <a:gd name="connsiteX1265" fmla="*/ 17065843 w 27412165"/>
              <a:gd name="connsiteY1265" fmla="*/ 2426750 h 7306125"/>
              <a:gd name="connsiteX1266" fmla="*/ 17657985 w 27412165"/>
              <a:gd name="connsiteY1266" fmla="*/ 2426750 h 7306125"/>
              <a:gd name="connsiteX1267" fmla="*/ 17657985 w 27412165"/>
              <a:gd name="connsiteY1267" fmla="*/ 1834617 h 7306125"/>
              <a:gd name="connsiteX1268" fmla="*/ 16457117 w 27412165"/>
              <a:gd name="connsiteY1268" fmla="*/ 1834617 h 7306125"/>
              <a:gd name="connsiteX1269" fmla="*/ 16457117 w 27412165"/>
              <a:gd name="connsiteY1269" fmla="*/ 2426750 h 7306125"/>
              <a:gd name="connsiteX1270" fmla="*/ 17049156 w 27412165"/>
              <a:gd name="connsiteY1270" fmla="*/ 2426750 h 7306125"/>
              <a:gd name="connsiteX1271" fmla="*/ 17049156 w 27412165"/>
              <a:gd name="connsiteY1271" fmla="*/ 1834617 h 7306125"/>
              <a:gd name="connsiteX1272" fmla="*/ 15847390 w 27412165"/>
              <a:gd name="connsiteY1272" fmla="*/ 1834617 h 7306125"/>
              <a:gd name="connsiteX1273" fmla="*/ 15847390 w 27412165"/>
              <a:gd name="connsiteY1273" fmla="*/ 2426750 h 7306125"/>
              <a:gd name="connsiteX1274" fmla="*/ 16440430 w 27412165"/>
              <a:gd name="connsiteY1274" fmla="*/ 2426750 h 7306125"/>
              <a:gd name="connsiteX1275" fmla="*/ 16440430 w 27412165"/>
              <a:gd name="connsiteY1275" fmla="*/ 1834617 h 7306125"/>
              <a:gd name="connsiteX1276" fmla="*/ 15238664 w 27412165"/>
              <a:gd name="connsiteY1276" fmla="*/ 1834617 h 7306125"/>
              <a:gd name="connsiteX1277" fmla="*/ 15238664 w 27412165"/>
              <a:gd name="connsiteY1277" fmla="*/ 2426750 h 7306125"/>
              <a:gd name="connsiteX1278" fmla="*/ 15830703 w 27412165"/>
              <a:gd name="connsiteY1278" fmla="*/ 2426750 h 7306125"/>
              <a:gd name="connsiteX1279" fmla="*/ 15830703 w 27412165"/>
              <a:gd name="connsiteY1279" fmla="*/ 1834617 h 7306125"/>
              <a:gd name="connsiteX1280" fmla="*/ 14629834 w 27412165"/>
              <a:gd name="connsiteY1280" fmla="*/ 1834617 h 7306125"/>
              <a:gd name="connsiteX1281" fmla="*/ 14629834 w 27412165"/>
              <a:gd name="connsiteY1281" fmla="*/ 2426750 h 7306125"/>
              <a:gd name="connsiteX1282" fmla="*/ 15221977 w 27412165"/>
              <a:gd name="connsiteY1282" fmla="*/ 2426750 h 7306125"/>
              <a:gd name="connsiteX1283" fmla="*/ 15221977 w 27412165"/>
              <a:gd name="connsiteY1283" fmla="*/ 1834617 h 7306125"/>
              <a:gd name="connsiteX1284" fmla="*/ 14021111 w 27412165"/>
              <a:gd name="connsiteY1284" fmla="*/ 1834617 h 7306125"/>
              <a:gd name="connsiteX1285" fmla="*/ 14021111 w 27412165"/>
              <a:gd name="connsiteY1285" fmla="*/ 2426750 h 7306125"/>
              <a:gd name="connsiteX1286" fmla="*/ 14613147 w 27412165"/>
              <a:gd name="connsiteY1286" fmla="*/ 2426750 h 7306125"/>
              <a:gd name="connsiteX1287" fmla="*/ 14613147 w 27412165"/>
              <a:gd name="connsiteY1287" fmla="*/ 1834617 h 7306125"/>
              <a:gd name="connsiteX1288" fmla="*/ 13407758 w 27412165"/>
              <a:gd name="connsiteY1288" fmla="*/ 1834617 h 7306125"/>
              <a:gd name="connsiteX1289" fmla="*/ 13407758 w 27412165"/>
              <a:gd name="connsiteY1289" fmla="*/ 2426750 h 7306125"/>
              <a:gd name="connsiteX1290" fmla="*/ 14004424 w 27412165"/>
              <a:gd name="connsiteY1290" fmla="*/ 2426750 h 7306125"/>
              <a:gd name="connsiteX1291" fmla="*/ 14004424 w 27412165"/>
              <a:gd name="connsiteY1291" fmla="*/ 1834617 h 7306125"/>
              <a:gd name="connsiteX1292" fmla="*/ 12798930 w 27412165"/>
              <a:gd name="connsiteY1292" fmla="*/ 1834617 h 7306125"/>
              <a:gd name="connsiteX1293" fmla="*/ 12798930 w 27412165"/>
              <a:gd name="connsiteY1293" fmla="*/ 2426750 h 7306125"/>
              <a:gd name="connsiteX1294" fmla="*/ 13391075 w 27412165"/>
              <a:gd name="connsiteY1294" fmla="*/ 2426750 h 7306125"/>
              <a:gd name="connsiteX1295" fmla="*/ 13391075 w 27412165"/>
              <a:gd name="connsiteY1295" fmla="*/ 1834617 h 7306125"/>
              <a:gd name="connsiteX1296" fmla="*/ 12190199 w 27412165"/>
              <a:gd name="connsiteY1296" fmla="*/ 1834617 h 7306125"/>
              <a:gd name="connsiteX1297" fmla="*/ 12190199 w 27412165"/>
              <a:gd name="connsiteY1297" fmla="*/ 2426750 h 7306125"/>
              <a:gd name="connsiteX1298" fmla="*/ 12782244 w 27412165"/>
              <a:gd name="connsiteY1298" fmla="*/ 2426750 h 7306125"/>
              <a:gd name="connsiteX1299" fmla="*/ 12782244 w 27412165"/>
              <a:gd name="connsiteY1299" fmla="*/ 1834617 h 7306125"/>
              <a:gd name="connsiteX1300" fmla="*/ 11581402 w 27412165"/>
              <a:gd name="connsiteY1300" fmla="*/ 1834617 h 7306125"/>
              <a:gd name="connsiteX1301" fmla="*/ 11581402 w 27412165"/>
              <a:gd name="connsiteY1301" fmla="*/ 2426750 h 7306125"/>
              <a:gd name="connsiteX1302" fmla="*/ 12173512 w 27412165"/>
              <a:gd name="connsiteY1302" fmla="*/ 2426750 h 7306125"/>
              <a:gd name="connsiteX1303" fmla="*/ 12173512 w 27412165"/>
              <a:gd name="connsiteY1303" fmla="*/ 1834617 h 7306125"/>
              <a:gd name="connsiteX1304" fmla="*/ 10972677 w 27412165"/>
              <a:gd name="connsiteY1304" fmla="*/ 1834617 h 7306125"/>
              <a:gd name="connsiteX1305" fmla="*/ 10972677 w 27412165"/>
              <a:gd name="connsiteY1305" fmla="*/ 2426750 h 7306125"/>
              <a:gd name="connsiteX1306" fmla="*/ 11564718 w 27412165"/>
              <a:gd name="connsiteY1306" fmla="*/ 2426750 h 7306125"/>
              <a:gd name="connsiteX1307" fmla="*/ 11564718 w 27412165"/>
              <a:gd name="connsiteY1307" fmla="*/ 1834617 h 7306125"/>
              <a:gd name="connsiteX1308" fmla="*/ 10363843 w 27412165"/>
              <a:gd name="connsiteY1308" fmla="*/ 1834617 h 7306125"/>
              <a:gd name="connsiteX1309" fmla="*/ 10363843 w 27412165"/>
              <a:gd name="connsiteY1309" fmla="*/ 2426750 h 7306125"/>
              <a:gd name="connsiteX1310" fmla="*/ 10955997 w 27412165"/>
              <a:gd name="connsiteY1310" fmla="*/ 2426750 h 7306125"/>
              <a:gd name="connsiteX1311" fmla="*/ 10955997 w 27412165"/>
              <a:gd name="connsiteY1311" fmla="*/ 1834617 h 7306125"/>
              <a:gd name="connsiteX1312" fmla="*/ 9755139 w 27412165"/>
              <a:gd name="connsiteY1312" fmla="*/ 1834617 h 7306125"/>
              <a:gd name="connsiteX1313" fmla="*/ 9755139 w 27412165"/>
              <a:gd name="connsiteY1313" fmla="*/ 2426750 h 7306125"/>
              <a:gd name="connsiteX1314" fmla="*/ 10347163 w 27412165"/>
              <a:gd name="connsiteY1314" fmla="*/ 2426750 h 7306125"/>
              <a:gd name="connsiteX1315" fmla="*/ 10347163 w 27412165"/>
              <a:gd name="connsiteY1315" fmla="*/ 1834617 h 7306125"/>
              <a:gd name="connsiteX1316" fmla="*/ 9145384 w 27412165"/>
              <a:gd name="connsiteY1316" fmla="*/ 1834617 h 7306125"/>
              <a:gd name="connsiteX1317" fmla="*/ 9145384 w 27412165"/>
              <a:gd name="connsiteY1317" fmla="*/ 2426750 h 7306125"/>
              <a:gd name="connsiteX1318" fmla="*/ 9738451 w 27412165"/>
              <a:gd name="connsiteY1318" fmla="*/ 2426750 h 7306125"/>
              <a:gd name="connsiteX1319" fmla="*/ 9738451 w 27412165"/>
              <a:gd name="connsiteY1319" fmla="*/ 1834617 h 7306125"/>
              <a:gd name="connsiteX1320" fmla="*/ 8536662 w 27412165"/>
              <a:gd name="connsiteY1320" fmla="*/ 1834617 h 7306125"/>
              <a:gd name="connsiteX1321" fmla="*/ 8536662 w 27412165"/>
              <a:gd name="connsiteY1321" fmla="*/ 2426750 h 7306125"/>
              <a:gd name="connsiteX1322" fmla="*/ 9128697 w 27412165"/>
              <a:gd name="connsiteY1322" fmla="*/ 2426750 h 7306125"/>
              <a:gd name="connsiteX1323" fmla="*/ 9128697 w 27412165"/>
              <a:gd name="connsiteY1323" fmla="*/ 1834617 h 7306125"/>
              <a:gd name="connsiteX1324" fmla="*/ 7927841 w 27412165"/>
              <a:gd name="connsiteY1324" fmla="*/ 1834617 h 7306125"/>
              <a:gd name="connsiteX1325" fmla="*/ 7927841 w 27412165"/>
              <a:gd name="connsiteY1325" fmla="*/ 2426750 h 7306125"/>
              <a:gd name="connsiteX1326" fmla="*/ 8519976 w 27412165"/>
              <a:gd name="connsiteY1326" fmla="*/ 2426750 h 7306125"/>
              <a:gd name="connsiteX1327" fmla="*/ 8519976 w 27412165"/>
              <a:gd name="connsiteY1327" fmla="*/ 1834617 h 7306125"/>
              <a:gd name="connsiteX1328" fmla="*/ 7319119 w 27412165"/>
              <a:gd name="connsiteY1328" fmla="*/ 1834617 h 7306125"/>
              <a:gd name="connsiteX1329" fmla="*/ 7319119 w 27412165"/>
              <a:gd name="connsiteY1329" fmla="*/ 2426750 h 7306125"/>
              <a:gd name="connsiteX1330" fmla="*/ 7911155 w 27412165"/>
              <a:gd name="connsiteY1330" fmla="*/ 2426750 h 7306125"/>
              <a:gd name="connsiteX1331" fmla="*/ 7911155 w 27412165"/>
              <a:gd name="connsiteY1331" fmla="*/ 1834617 h 7306125"/>
              <a:gd name="connsiteX1332" fmla="*/ 6705760 w 27412165"/>
              <a:gd name="connsiteY1332" fmla="*/ 1834617 h 7306125"/>
              <a:gd name="connsiteX1333" fmla="*/ 6705760 w 27412165"/>
              <a:gd name="connsiteY1333" fmla="*/ 2426750 h 7306125"/>
              <a:gd name="connsiteX1334" fmla="*/ 7302432 w 27412165"/>
              <a:gd name="connsiteY1334" fmla="*/ 2426750 h 7306125"/>
              <a:gd name="connsiteX1335" fmla="*/ 7302432 w 27412165"/>
              <a:gd name="connsiteY1335" fmla="*/ 1834617 h 7306125"/>
              <a:gd name="connsiteX1336" fmla="*/ 6096944 w 27412165"/>
              <a:gd name="connsiteY1336" fmla="*/ 1834617 h 7306125"/>
              <a:gd name="connsiteX1337" fmla="*/ 6096944 w 27412165"/>
              <a:gd name="connsiteY1337" fmla="*/ 2426750 h 7306125"/>
              <a:gd name="connsiteX1338" fmla="*/ 6689069 w 27412165"/>
              <a:gd name="connsiteY1338" fmla="*/ 2426750 h 7306125"/>
              <a:gd name="connsiteX1339" fmla="*/ 6689069 w 27412165"/>
              <a:gd name="connsiteY1339" fmla="*/ 1834617 h 7306125"/>
              <a:gd name="connsiteX1340" fmla="*/ 5488183 w 27412165"/>
              <a:gd name="connsiteY1340" fmla="*/ 1834617 h 7306125"/>
              <a:gd name="connsiteX1341" fmla="*/ 5488183 w 27412165"/>
              <a:gd name="connsiteY1341" fmla="*/ 2426750 h 7306125"/>
              <a:gd name="connsiteX1342" fmla="*/ 6080257 w 27412165"/>
              <a:gd name="connsiteY1342" fmla="*/ 2426750 h 7306125"/>
              <a:gd name="connsiteX1343" fmla="*/ 6080257 w 27412165"/>
              <a:gd name="connsiteY1343" fmla="*/ 1834617 h 7306125"/>
              <a:gd name="connsiteX1344" fmla="*/ 4879370 w 27412165"/>
              <a:gd name="connsiteY1344" fmla="*/ 1834617 h 7306125"/>
              <a:gd name="connsiteX1345" fmla="*/ 4879370 w 27412165"/>
              <a:gd name="connsiteY1345" fmla="*/ 2426750 h 7306125"/>
              <a:gd name="connsiteX1346" fmla="*/ 5471495 w 27412165"/>
              <a:gd name="connsiteY1346" fmla="*/ 2426750 h 7306125"/>
              <a:gd name="connsiteX1347" fmla="*/ 5471495 w 27412165"/>
              <a:gd name="connsiteY1347" fmla="*/ 1834617 h 7306125"/>
              <a:gd name="connsiteX1348" fmla="*/ 4270647 w 27412165"/>
              <a:gd name="connsiteY1348" fmla="*/ 1834617 h 7306125"/>
              <a:gd name="connsiteX1349" fmla="*/ 4270647 w 27412165"/>
              <a:gd name="connsiteY1349" fmla="*/ 2426750 h 7306125"/>
              <a:gd name="connsiteX1350" fmla="*/ 4862683 w 27412165"/>
              <a:gd name="connsiteY1350" fmla="*/ 2426750 h 7306125"/>
              <a:gd name="connsiteX1351" fmla="*/ 4862683 w 27412165"/>
              <a:gd name="connsiteY1351" fmla="*/ 1834617 h 7306125"/>
              <a:gd name="connsiteX1352" fmla="*/ 3661829 w 27412165"/>
              <a:gd name="connsiteY1352" fmla="*/ 1834617 h 7306125"/>
              <a:gd name="connsiteX1353" fmla="*/ 3661829 w 27412165"/>
              <a:gd name="connsiteY1353" fmla="*/ 2426750 h 7306125"/>
              <a:gd name="connsiteX1354" fmla="*/ 4253960 w 27412165"/>
              <a:gd name="connsiteY1354" fmla="*/ 2426750 h 7306125"/>
              <a:gd name="connsiteX1355" fmla="*/ 4253960 w 27412165"/>
              <a:gd name="connsiteY1355" fmla="*/ 1834617 h 7306125"/>
              <a:gd name="connsiteX1356" fmla="*/ 3053121 w 27412165"/>
              <a:gd name="connsiteY1356" fmla="*/ 1834617 h 7306125"/>
              <a:gd name="connsiteX1357" fmla="*/ 3053121 w 27412165"/>
              <a:gd name="connsiteY1357" fmla="*/ 2426750 h 7306125"/>
              <a:gd name="connsiteX1358" fmla="*/ 3645142 w 27412165"/>
              <a:gd name="connsiteY1358" fmla="*/ 2426750 h 7306125"/>
              <a:gd name="connsiteX1359" fmla="*/ 3645142 w 27412165"/>
              <a:gd name="connsiteY1359" fmla="*/ 1834617 h 7306125"/>
              <a:gd name="connsiteX1360" fmla="*/ 2443364 w 27412165"/>
              <a:gd name="connsiteY1360" fmla="*/ 1834617 h 7306125"/>
              <a:gd name="connsiteX1361" fmla="*/ 2443364 w 27412165"/>
              <a:gd name="connsiteY1361" fmla="*/ 2426750 h 7306125"/>
              <a:gd name="connsiteX1362" fmla="*/ 3036433 w 27412165"/>
              <a:gd name="connsiteY1362" fmla="*/ 2426750 h 7306125"/>
              <a:gd name="connsiteX1363" fmla="*/ 3036433 w 27412165"/>
              <a:gd name="connsiteY1363" fmla="*/ 1834617 h 7306125"/>
              <a:gd name="connsiteX1364" fmla="*/ 1834650 w 27412165"/>
              <a:gd name="connsiteY1364" fmla="*/ 1834617 h 7306125"/>
              <a:gd name="connsiteX1365" fmla="*/ 1834650 w 27412165"/>
              <a:gd name="connsiteY1365" fmla="*/ 2426750 h 7306125"/>
              <a:gd name="connsiteX1366" fmla="*/ 2426677 w 27412165"/>
              <a:gd name="connsiteY1366" fmla="*/ 2426750 h 7306125"/>
              <a:gd name="connsiteX1367" fmla="*/ 2426677 w 27412165"/>
              <a:gd name="connsiteY1367" fmla="*/ 1834617 h 7306125"/>
              <a:gd name="connsiteX1368" fmla="*/ 1225817 w 27412165"/>
              <a:gd name="connsiteY1368" fmla="*/ 1834617 h 7306125"/>
              <a:gd name="connsiteX1369" fmla="*/ 1225817 w 27412165"/>
              <a:gd name="connsiteY1369" fmla="*/ 2426750 h 7306125"/>
              <a:gd name="connsiteX1370" fmla="*/ 1817963 w 27412165"/>
              <a:gd name="connsiteY1370" fmla="*/ 2426750 h 7306125"/>
              <a:gd name="connsiteX1371" fmla="*/ 1817963 w 27412165"/>
              <a:gd name="connsiteY1371" fmla="*/ 1834617 h 7306125"/>
              <a:gd name="connsiteX1372" fmla="*/ 617085 w 27412165"/>
              <a:gd name="connsiteY1372" fmla="*/ 1834617 h 7306125"/>
              <a:gd name="connsiteX1373" fmla="*/ 617085 w 27412165"/>
              <a:gd name="connsiteY1373" fmla="*/ 2426750 h 7306125"/>
              <a:gd name="connsiteX1374" fmla="*/ 1209130 w 27412165"/>
              <a:gd name="connsiteY1374" fmla="*/ 2426750 h 7306125"/>
              <a:gd name="connsiteX1375" fmla="*/ 1209130 w 27412165"/>
              <a:gd name="connsiteY1375" fmla="*/ 1834617 h 7306125"/>
              <a:gd name="connsiteX1376" fmla="*/ 26202957 w 27412165"/>
              <a:gd name="connsiteY1376" fmla="*/ 1225892 h 7306125"/>
              <a:gd name="connsiteX1377" fmla="*/ 26202957 w 27412165"/>
              <a:gd name="connsiteY1377" fmla="*/ 1817930 h 7306125"/>
              <a:gd name="connsiteX1378" fmla="*/ 26795079 w 27412165"/>
              <a:gd name="connsiteY1378" fmla="*/ 1817930 h 7306125"/>
              <a:gd name="connsiteX1379" fmla="*/ 26795079 w 27412165"/>
              <a:gd name="connsiteY1379" fmla="*/ 1225892 h 7306125"/>
              <a:gd name="connsiteX1380" fmla="*/ 25594221 w 27412165"/>
              <a:gd name="connsiteY1380" fmla="*/ 1225892 h 7306125"/>
              <a:gd name="connsiteX1381" fmla="*/ 25594221 w 27412165"/>
              <a:gd name="connsiteY1381" fmla="*/ 1817930 h 7306125"/>
              <a:gd name="connsiteX1382" fmla="*/ 26186269 w 27412165"/>
              <a:gd name="connsiteY1382" fmla="*/ 1817930 h 7306125"/>
              <a:gd name="connsiteX1383" fmla="*/ 26186269 w 27412165"/>
              <a:gd name="connsiteY1383" fmla="*/ 1225892 h 7306125"/>
              <a:gd name="connsiteX1384" fmla="*/ 24985413 w 27412165"/>
              <a:gd name="connsiteY1384" fmla="*/ 1225892 h 7306125"/>
              <a:gd name="connsiteX1385" fmla="*/ 24985413 w 27412165"/>
              <a:gd name="connsiteY1385" fmla="*/ 1817930 h 7306125"/>
              <a:gd name="connsiteX1386" fmla="*/ 25577533 w 27412165"/>
              <a:gd name="connsiteY1386" fmla="*/ 1817930 h 7306125"/>
              <a:gd name="connsiteX1387" fmla="*/ 25577533 w 27412165"/>
              <a:gd name="connsiteY1387" fmla="*/ 1225892 h 7306125"/>
              <a:gd name="connsiteX1388" fmla="*/ 24376685 w 27412165"/>
              <a:gd name="connsiteY1388" fmla="*/ 1225892 h 7306125"/>
              <a:gd name="connsiteX1389" fmla="*/ 24376685 w 27412165"/>
              <a:gd name="connsiteY1389" fmla="*/ 1817930 h 7306125"/>
              <a:gd name="connsiteX1390" fmla="*/ 24968725 w 27412165"/>
              <a:gd name="connsiteY1390" fmla="*/ 1817930 h 7306125"/>
              <a:gd name="connsiteX1391" fmla="*/ 24968725 w 27412165"/>
              <a:gd name="connsiteY1391" fmla="*/ 1225892 h 7306125"/>
              <a:gd name="connsiteX1392" fmla="*/ 23767857 w 27412165"/>
              <a:gd name="connsiteY1392" fmla="*/ 1225892 h 7306125"/>
              <a:gd name="connsiteX1393" fmla="*/ 23767857 w 27412165"/>
              <a:gd name="connsiteY1393" fmla="*/ 1817930 h 7306125"/>
              <a:gd name="connsiteX1394" fmla="*/ 24359999 w 27412165"/>
              <a:gd name="connsiteY1394" fmla="*/ 1817930 h 7306125"/>
              <a:gd name="connsiteX1395" fmla="*/ 24359999 w 27412165"/>
              <a:gd name="connsiteY1395" fmla="*/ 1225892 h 7306125"/>
              <a:gd name="connsiteX1396" fmla="*/ 23159131 w 27412165"/>
              <a:gd name="connsiteY1396" fmla="*/ 1225892 h 7306125"/>
              <a:gd name="connsiteX1397" fmla="*/ 23159131 w 27412165"/>
              <a:gd name="connsiteY1397" fmla="*/ 1817930 h 7306125"/>
              <a:gd name="connsiteX1398" fmla="*/ 23751169 w 27412165"/>
              <a:gd name="connsiteY1398" fmla="*/ 1817930 h 7306125"/>
              <a:gd name="connsiteX1399" fmla="*/ 23751169 w 27412165"/>
              <a:gd name="connsiteY1399" fmla="*/ 1225892 h 7306125"/>
              <a:gd name="connsiteX1400" fmla="*/ 22549405 w 27412165"/>
              <a:gd name="connsiteY1400" fmla="*/ 1225892 h 7306125"/>
              <a:gd name="connsiteX1401" fmla="*/ 22549405 w 27412165"/>
              <a:gd name="connsiteY1401" fmla="*/ 1817930 h 7306125"/>
              <a:gd name="connsiteX1402" fmla="*/ 23142445 w 27412165"/>
              <a:gd name="connsiteY1402" fmla="*/ 1817930 h 7306125"/>
              <a:gd name="connsiteX1403" fmla="*/ 23142445 w 27412165"/>
              <a:gd name="connsiteY1403" fmla="*/ 1225892 h 7306125"/>
              <a:gd name="connsiteX1404" fmla="*/ 21940677 w 27412165"/>
              <a:gd name="connsiteY1404" fmla="*/ 1225892 h 7306125"/>
              <a:gd name="connsiteX1405" fmla="*/ 21940677 w 27412165"/>
              <a:gd name="connsiteY1405" fmla="*/ 1817930 h 7306125"/>
              <a:gd name="connsiteX1406" fmla="*/ 22532717 w 27412165"/>
              <a:gd name="connsiteY1406" fmla="*/ 1817930 h 7306125"/>
              <a:gd name="connsiteX1407" fmla="*/ 22532717 w 27412165"/>
              <a:gd name="connsiteY1407" fmla="*/ 1225892 h 7306125"/>
              <a:gd name="connsiteX1408" fmla="*/ 21331849 w 27412165"/>
              <a:gd name="connsiteY1408" fmla="*/ 1225892 h 7306125"/>
              <a:gd name="connsiteX1409" fmla="*/ 21331849 w 27412165"/>
              <a:gd name="connsiteY1409" fmla="*/ 1817930 h 7306125"/>
              <a:gd name="connsiteX1410" fmla="*/ 21923991 w 27412165"/>
              <a:gd name="connsiteY1410" fmla="*/ 1817930 h 7306125"/>
              <a:gd name="connsiteX1411" fmla="*/ 21923991 w 27412165"/>
              <a:gd name="connsiteY1411" fmla="*/ 1225892 h 7306125"/>
              <a:gd name="connsiteX1412" fmla="*/ 20723125 w 27412165"/>
              <a:gd name="connsiteY1412" fmla="*/ 1225892 h 7306125"/>
              <a:gd name="connsiteX1413" fmla="*/ 20723125 w 27412165"/>
              <a:gd name="connsiteY1413" fmla="*/ 1817930 h 7306125"/>
              <a:gd name="connsiteX1414" fmla="*/ 21315161 w 27412165"/>
              <a:gd name="connsiteY1414" fmla="*/ 1817930 h 7306125"/>
              <a:gd name="connsiteX1415" fmla="*/ 21315161 w 27412165"/>
              <a:gd name="connsiteY1415" fmla="*/ 1225892 h 7306125"/>
              <a:gd name="connsiteX1416" fmla="*/ 20109753 w 27412165"/>
              <a:gd name="connsiteY1416" fmla="*/ 1225892 h 7306125"/>
              <a:gd name="connsiteX1417" fmla="*/ 20109753 w 27412165"/>
              <a:gd name="connsiteY1417" fmla="*/ 1817930 h 7306125"/>
              <a:gd name="connsiteX1418" fmla="*/ 20706437 w 27412165"/>
              <a:gd name="connsiteY1418" fmla="*/ 1817930 h 7306125"/>
              <a:gd name="connsiteX1419" fmla="*/ 20706437 w 27412165"/>
              <a:gd name="connsiteY1419" fmla="*/ 1225892 h 7306125"/>
              <a:gd name="connsiteX1420" fmla="*/ 19500943 w 27412165"/>
              <a:gd name="connsiteY1420" fmla="*/ 1225892 h 7306125"/>
              <a:gd name="connsiteX1421" fmla="*/ 19500943 w 27412165"/>
              <a:gd name="connsiteY1421" fmla="*/ 1817930 h 7306125"/>
              <a:gd name="connsiteX1422" fmla="*/ 20093065 w 27412165"/>
              <a:gd name="connsiteY1422" fmla="*/ 1817930 h 7306125"/>
              <a:gd name="connsiteX1423" fmla="*/ 20093065 w 27412165"/>
              <a:gd name="connsiteY1423" fmla="*/ 1225892 h 7306125"/>
              <a:gd name="connsiteX1424" fmla="*/ 18892207 w 27412165"/>
              <a:gd name="connsiteY1424" fmla="*/ 1225892 h 7306125"/>
              <a:gd name="connsiteX1425" fmla="*/ 18892207 w 27412165"/>
              <a:gd name="connsiteY1425" fmla="*/ 1817930 h 7306125"/>
              <a:gd name="connsiteX1426" fmla="*/ 19484257 w 27412165"/>
              <a:gd name="connsiteY1426" fmla="*/ 1817930 h 7306125"/>
              <a:gd name="connsiteX1427" fmla="*/ 19484257 w 27412165"/>
              <a:gd name="connsiteY1427" fmla="*/ 1225892 h 7306125"/>
              <a:gd name="connsiteX1428" fmla="*/ 18283398 w 27412165"/>
              <a:gd name="connsiteY1428" fmla="*/ 1225892 h 7306125"/>
              <a:gd name="connsiteX1429" fmla="*/ 18283398 w 27412165"/>
              <a:gd name="connsiteY1429" fmla="*/ 1817930 h 7306125"/>
              <a:gd name="connsiteX1430" fmla="*/ 18875521 w 27412165"/>
              <a:gd name="connsiteY1430" fmla="*/ 1817930 h 7306125"/>
              <a:gd name="connsiteX1431" fmla="*/ 18875521 w 27412165"/>
              <a:gd name="connsiteY1431" fmla="*/ 1225892 h 7306125"/>
              <a:gd name="connsiteX1432" fmla="*/ 17674672 w 27412165"/>
              <a:gd name="connsiteY1432" fmla="*/ 1225892 h 7306125"/>
              <a:gd name="connsiteX1433" fmla="*/ 17674672 w 27412165"/>
              <a:gd name="connsiteY1433" fmla="*/ 1817930 h 7306125"/>
              <a:gd name="connsiteX1434" fmla="*/ 18266711 w 27412165"/>
              <a:gd name="connsiteY1434" fmla="*/ 1817930 h 7306125"/>
              <a:gd name="connsiteX1435" fmla="*/ 18266711 w 27412165"/>
              <a:gd name="connsiteY1435" fmla="*/ 1225892 h 7306125"/>
              <a:gd name="connsiteX1436" fmla="*/ 17065843 w 27412165"/>
              <a:gd name="connsiteY1436" fmla="*/ 1225892 h 7306125"/>
              <a:gd name="connsiteX1437" fmla="*/ 17065843 w 27412165"/>
              <a:gd name="connsiteY1437" fmla="*/ 1817930 h 7306125"/>
              <a:gd name="connsiteX1438" fmla="*/ 17657985 w 27412165"/>
              <a:gd name="connsiteY1438" fmla="*/ 1817930 h 7306125"/>
              <a:gd name="connsiteX1439" fmla="*/ 17657985 w 27412165"/>
              <a:gd name="connsiteY1439" fmla="*/ 1225892 h 7306125"/>
              <a:gd name="connsiteX1440" fmla="*/ 16457117 w 27412165"/>
              <a:gd name="connsiteY1440" fmla="*/ 1225892 h 7306125"/>
              <a:gd name="connsiteX1441" fmla="*/ 16457117 w 27412165"/>
              <a:gd name="connsiteY1441" fmla="*/ 1817930 h 7306125"/>
              <a:gd name="connsiteX1442" fmla="*/ 17049156 w 27412165"/>
              <a:gd name="connsiteY1442" fmla="*/ 1817930 h 7306125"/>
              <a:gd name="connsiteX1443" fmla="*/ 17049156 w 27412165"/>
              <a:gd name="connsiteY1443" fmla="*/ 1225892 h 7306125"/>
              <a:gd name="connsiteX1444" fmla="*/ 15847390 w 27412165"/>
              <a:gd name="connsiteY1444" fmla="*/ 1225892 h 7306125"/>
              <a:gd name="connsiteX1445" fmla="*/ 15847390 w 27412165"/>
              <a:gd name="connsiteY1445" fmla="*/ 1817930 h 7306125"/>
              <a:gd name="connsiteX1446" fmla="*/ 16440430 w 27412165"/>
              <a:gd name="connsiteY1446" fmla="*/ 1817930 h 7306125"/>
              <a:gd name="connsiteX1447" fmla="*/ 16440430 w 27412165"/>
              <a:gd name="connsiteY1447" fmla="*/ 1225892 h 7306125"/>
              <a:gd name="connsiteX1448" fmla="*/ 15238664 w 27412165"/>
              <a:gd name="connsiteY1448" fmla="*/ 1225892 h 7306125"/>
              <a:gd name="connsiteX1449" fmla="*/ 15238664 w 27412165"/>
              <a:gd name="connsiteY1449" fmla="*/ 1817930 h 7306125"/>
              <a:gd name="connsiteX1450" fmla="*/ 15830703 w 27412165"/>
              <a:gd name="connsiteY1450" fmla="*/ 1817930 h 7306125"/>
              <a:gd name="connsiteX1451" fmla="*/ 15830703 w 27412165"/>
              <a:gd name="connsiteY1451" fmla="*/ 1225892 h 7306125"/>
              <a:gd name="connsiteX1452" fmla="*/ 14629834 w 27412165"/>
              <a:gd name="connsiteY1452" fmla="*/ 1225892 h 7306125"/>
              <a:gd name="connsiteX1453" fmla="*/ 14629834 w 27412165"/>
              <a:gd name="connsiteY1453" fmla="*/ 1817930 h 7306125"/>
              <a:gd name="connsiteX1454" fmla="*/ 15221977 w 27412165"/>
              <a:gd name="connsiteY1454" fmla="*/ 1817930 h 7306125"/>
              <a:gd name="connsiteX1455" fmla="*/ 15221977 w 27412165"/>
              <a:gd name="connsiteY1455" fmla="*/ 1225892 h 7306125"/>
              <a:gd name="connsiteX1456" fmla="*/ 14021111 w 27412165"/>
              <a:gd name="connsiteY1456" fmla="*/ 1225892 h 7306125"/>
              <a:gd name="connsiteX1457" fmla="*/ 14021111 w 27412165"/>
              <a:gd name="connsiteY1457" fmla="*/ 1817930 h 7306125"/>
              <a:gd name="connsiteX1458" fmla="*/ 14613147 w 27412165"/>
              <a:gd name="connsiteY1458" fmla="*/ 1817930 h 7306125"/>
              <a:gd name="connsiteX1459" fmla="*/ 14613147 w 27412165"/>
              <a:gd name="connsiteY1459" fmla="*/ 1225892 h 7306125"/>
              <a:gd name="connsiteX1460" fmla="*/ 13407758 w 27412165"/>
              <a:gd name="connsiteY1460" fmla="*/ 1225892 h 7306125"/>
              <a:gd name="connsiteX1461" fmla="*/ 13407758 w 27412165"/>
              <a:gd name="connsiteY1461" fmla="*/ 1817930 h 7306125"/>
              <a:gd name="connsiteX1462" fmla="*/ 14004424 w 27412165"/>
              <a:gd name="connsiteY1462" fmla="*/ 1817930 h 7306125"/>
              <a:gd name="connsiteX1463" fmla="*/ 14004424 w 27412165"/>
              <a:gd name="connsiteY1463" fmla="*/ 1225892 h 7306125"/>
              <a:gd name="connsiteX1464" fmla="*/ 12798930 w 27412165"/>
              <a:gd name="connsiteY1464" fmla="*/ 1225892 h 7306125"/>
              <a:gd name="connsiteX1465" fmla="*/ 12798930 w 27412165"/>
              <a:gd name="connsiteY1465" fmla="*/ 1817930 h 7306125"/>
              <a:gd name="connsiteX1466" fmla="*/ 13391075 w 27412165"/>
              <a:gd name="connsiteY1466" fmla="*/ 1817930 h 7306125"/>
              <a:gd name="connsiteX1467" fmla="*/ 13391075 w 27412165"/>
              <a:gd name="connsiteY1467" fmla="*/ 1225892 h 7306125"/>
              <a:gd name="connsiteX1468" fmla="*/ 12190199 w 27412165"/>
              <a:gd name="connsiteY1468" fmla="*/ 1225892 h 7306125"/>
              <a:gd name="connsiteX1469" fmla="*/ 12190199 w 27412165"/>
              <a:gd name="connsiteY1469" fmla="*/ 1817930 h 7306125"/>
              <a:gd name="connsiteX1470" fmla="*/ 12782244 w 27412165"/>
              <a:gd name="connsiteY1470" fmla="*/ 1817930 h 7306125"/>
              <a:gd name="connsiteX1471" fmla="*/ 12782244 w 27412165"/>
              <a:gd name="connsiteY1471" fmla="*/ 1225892 h 7306125"/>
              <a:gd name="connsiteX1472" fmla="*/ 11581402 w 27412165"/>
              <a:gd name="connsiteY1472" fmla="*/ 1225892 h 7306125"/>
              <a:gd name="connsiteX1473" fmla="*/ 11581402 w 27412165"/>
              <a:gd name="connsiteY1473" fmla="*/ 1817930 h 7306125"/>
              <a:gd name="connsiteX1474" fmla="*/ 12173512 w 27412165"/>
              <a:gd name="connsiteY1474" fmla="*/ 1817930 h 7306125"/>
              <a:gd name="connsiteX1475" fmla="*/ 12173512 w 27412165"/>
              <a:gd name="connsiteY1475" fmla="*/ 1225892 h 7306125"/>
              <a:gd name="connsiteX1476" fmla="*/ 10972677 w 27412165"/>
              <a:gd name="connsiteY1476" fmla="*/ 1225892 h 7306125"/>
              <a:gd name="connsiteX1477" fmla="*/ 10972677 w 27412165"/>
              <a:gd name="connsiteY1477" fmla="*/ 1817930 h 7306125"/>
              <a:gd name="connsiteX1478" fmla="*/ 11564718 w 27412165"/>
              <a:gd name="connsiteY1478" fmla="*/ 1817930 h 7306125"/>
              <a:gd name="connsiteX1479" fmla="*/ 11564718 w 27412165"/>
              <a:gd name="connsiteY1479" fmla="*/ 1225892 h 7306125"/>
              <a:gd name="connsiteX1480" fmla="*/ 10363843 w 27412165"/>
              <a:gd name="connsiteY1480" fmla="*/ 1225892 h 7306125"/>
              <a:gd name="connsiteX1481" fmla="*/ 10363843 w 27412165"/>
              <a:gd name="connsiteY1481" fmla="*/ 1817930 h 7306125"/>
              <a:gd name="connsiteX1482" fmla="*/ 10955997 w 27412165"/>
              <a:gd name="connsiteY1482" fmla="*/ 1817930 h 7306125"/>
              <a:gd name="connsiteX1483" fmla="*/ 10955997 w 27412165"/>
              <a:gd name="connsiteY1483" fmla="*/ 1225892 h 7306125"/>
              <a:gd name="connsiteX1484" fmla="*/ 9755139 w 27412165"/>
              <a:gd name="connsiteY1484" fmla="*/ 1225892 h 7306125"/>
              <a:gd name="connsiteX1485" fmla="*/ 9755139 w 27412165"/>
              <a:gd name="connsiteY1485" fmla="*/ 1817930 h 7306125"/>
              <a:gd name="connsiteX1486" fmla="*/ 10347163 w 27412165"/>
              <a:gd name="connsiteY1486" fmla="*/ 1817930 h 7306125"/>
              <a:gd name="connsiteX1487" fmla="*/ 10347163 w 27412165"/>
              <a:gd name="connsiteY1487" fmla="*/ 1225892 h 7306125"/>
              <a:gd name="connsiteX1488" fmla="*/ 9145384 w 27412165"/>
              <a:gd name="connsiteY1488" fmla="*/ 1225892 h 7306125"/>
              <a:gd name="connsiteX1489" fmla="*/ 9145384 w 27412165"/>
              <a:gd name="connsiteY1489" fmla="*/ 1817930 h 7306125"/>
              <a:gd name="connsiteX1490" fmla="*/ 9738451 w 27412165"/>
              <a:gd name="connsiteY1490" fmla="*/ 1817930 h 7306125"/>
              <a:gd name="connsiteX1491" fmla="*/ 9738451 w 27412165"/>
              <a:gd name="connsiteY1491" fmla="*/ 1225892 h 7306125"/>
              <a:gd name="connsiteX1492" fmla="*/ 8536662 w 27412165"/>
              <a:gd name="connsiteY1492" fmla="*/ 1225892 h 7306125"/>
              <a:gd name="connsiteX1493" fmla="*/ 8536662 w 27412165"/>
              <a:gd name="connsiteY1493" fmla="*/ 1817930 h 7306125"/>
              <a:gd name="connsiteX1494" fmla="*/ 9128697 w 27412165"/>
              <a:gd name="connsiteY1494" fmla="*/ 1817930 h 7306125"/>
              <a:gd name="connsiteX1495" fmla="*/ 9128697 w 27412165"/>
              <a:gd name="connsiteY1495" fmla="*/ 1225892 h 7306125"/>
              <a:gd name="connsiteX1496" fmla="*/ 7927841 w 27412165"/>
              <a:gd name="connsiteY1496" fmla="*/ 1225892 h 7306125"/>
              <a:gd name="connsiteX1497" fmla="*/ 7927841 w 27412165"/>
              <a:gd name="connsiteY1497" fmla="*/ 1817930 h 7306125"/>
              <a:gd name="connsiteX1498" fmla="*/ 8519976 w 27412165"/>
              <a:gd name="connsiteY1498" fmla="*/ 1817930 h 7306125"/>
              <a:gd name="connsiteX1499" fmla="*/ 8519976 w 27412165"/>
              <a:gd name="connsiteY1499" fmla="*/ 1225892 h 7306125"/>
              <a:gd name="connsiteX1500" fmla="*/ 7319119 w 27412165"/>
              <a:gd name="connsiteY1500" fmla="*/ 1225892 h 7306125"/>
              <a:gd name="connsiteX1501" fmla="*/ 7319119 w 27412165"/>
              <a:gd name="connsiteY1501" fmla="*/ 1817930 h 7306125"/>
              <a:gd name="connsiteX1502" fmla="*/ 7911155 w 27412165"/>
              <a:gd name="connsiteY1502" fmla="*/ 1817930 h 7306125"/>
              <a:gd name="connsiteX1503" fmla="*/ 7911155 w 27412165"/>
              <a:gd name="connsiteY1503" fmla="*/ 1225892 h 7306125"/>
              <a:gd name="connsiteX1504" fmla="*/ 6705760 w 27412165"/>
              <a:gd name="connsiteY1504" fmla="*/ 1225892 h 7306125"/>
              <a:gd name="connsiteX1505" fmla="*/ 6705760 w 27412165"/>
              <a:gd name="connsiteY1505" fmla="*/ 1817930 h 7306125"/>
              <a:gd name="connsiteX1506" fmla="*/ 7302432 w 27412165"/>
              <a:gd name="connsiteY1506" fmla="*/ 1817930 h 7306125"/>
              <a:gd name="connsiteX1507" fmla="*/ 7302432 w 27412165"/>
              <a:gd name="connsiteY1507" fmla="*/ 1225892 h 7306125"/>
              <a:gd name="connsiteX1508" fmla="*/ 6096944 w 27412165"/>
              <a:gd name="connsiteY1508" fmla="*/ 1225892 h 7306125"/>
              <a:gd name="connsiteX1509" fmla="*/ 6096944 w 27412165"/>
              <a:gd name="connsiteY1509" fmla="*/ 1817930 h 7306125"/>
              <a:gd name="connsiteX1510" fmla="*/ 6689069 w 27412165"/>
              <a:gd name="connsiteY1510" fmla="*/ 1817930 h 7306125"/>
              <a:gd name="connsiteX1511" fmla="*/ 6689069 w 27412165"/>
              <a:gd name="connsiteY1511" fmla="*/ 1225892 h 7306125"/>
              <a:gd name="connsiteX1512" fmla="*/ 5488183 w 27412165"/>
              <a:gd name="connsiteY1512" fmla="*/ 1225892 h 7306125"/>
              <a:gd name="connsiteX1513" fmla="*/ 5488183 w 27412165"/>
              <a:gd name="connsiteY1513" fmla="*/ 1817930 h 7306125"/>
              <a:gd name="connsiteX1514" fmla="*/ 6080257 w 27412165"/>
              <a:gd name="connsiteY1514" fmla="*/ 1817930 h 7306125"/>
              <a:gd name="connsiteX1515" fmla="*/ 6080257 w 27412165"/>
              <a:gd name="connsiteY1515" fmla="*/ 1225892 h 7306125"/>
              <a:gd name="connsiteX1516" fmla="*/ 4879370 w 27412165"/>
              <a:gd name="connsiteY1516" fmla="*/ 1225892 h 7306125"/>
              <a:gd name="connsiteX1517" fmla="*/ 4879370 w 27412165"/>
              <a:gd name="connsiteY1517" fmla="*/ 1817930 h 7306125"/>
              <a:gd name="connsiteX1518" fmla="*/ 5471495 w 27412165"/>
              <a:gd name="connsiteY1518" fmla="*/ 1817930 h 7306125"/>
              <a:gd name="connsiteX1519" fmla="*/ 5471495 w 27412165"/>
              <a:gd name="connsiteY1519" fmla="*/ 1225892 h 7306125"/>
              <a:gd name="connsiteX1520" fmla="*/ 4270647 w 27412165"/>
              <a:gd name="connsiteY1520" fmla="*/ 1225892 h 7306125"/>
              <a:gd name="connsiteX1521" fmla="*/ 4270647 w 27412165"/>
              <a:gd name="connsiteY1521" fmla="*/ 1817930 h 7306125"/>
              <a:gd name="connsiteX1522" fmla="*/ 4862683 w 27412165"/>
              <a:gd name="connsiteY1522" fmla="*/ 1817930 h 7306125"/>
              <a:gd name="connsiteX1523" fmla="*/ 4862683 w 27412165"/>
              <a:gd name="connsiteY1523" fmla="*/ 1225892 h 7306125"/>
              <a:gd name="connsiteX1524" fmla="*/ 3661829 w 27412165"/>
              <a:gd name="connsiteY1524" fmla="*/ 1225892 h 7306125"/>
              <a:gd name="connsiteX1525" fmla="*/ 3661829 w 27412165"/>
              <a:gd name="connsiteY1525" fmla="*/ 1817930 h 7306125"/>
              <a:gd name="connsiteX1526" fmla="*/ 4253960 w 27412165"/>
              <a:gd name="connsiteY1526" fmla="*/ 1817930 h 7306125"/>
              <a:gd name="connsiteX1527" fmla="*/ 4253960 w 27412165"/>
              <a:gd name="connsiteY1527" fmla="*/ 1225892 h 7306125"/>
              <a:gd name="connsiteX1528" fmla="*/ 3053121 w 27412165"/>
              <a:gd name="connsiteY1528" fmla="*/ 1225892 h 7306125"/>
              <a:gd name="connsiteX1529" fmla="*/ 3053121 w 27412165"/>
              <a:gd name="connsiteY1529" fmla="*/ 1817930 h 7306125"/>
              <a:gd name="connsiteX1530" fmla="*/ 3645142 w 27412165"/>
              <a:gd name="connsiteY1530" fmla="*/ 1817930 h 7306125"/>
              <a:gd name="connsiteX1531" fmla="*/ 3645142 w 27412165"/>
              <a:gd name="connsiteY1531" fmla="*/ 1225892 h 7306125"/>
              <a:gd name="connsiteX1532" fmla="*/ 2443364 w 27412165"/>
              <a:gd name="connsiteY1532" fmla="*/ 1225892 h 7306125"/>
              <a:gd name="connsiteX1533" fmla="*/ 2443364 w 27412165"/>
              <a:gd name="connsiteY1533" fmla="*/ 1817930 h 7306125"/>
              <a:gd name="connsiteX1534" fmla="*/ 3036433 w 27412165"/>
              <a:gd name="connsiteY1534" fmla="*/ 1817930 h 7306125"/>
              <a:gd name="connsiteX1535" fmla="*/ 3036433 w 27412165"/>
              <a:gd name="connsiteY1535" fmla="*/ 1225892 h 7306125"/>
              <a:gd name="connsiteX1536" fmla="*/ 1834650 w 27412165"/>
              <a:gd name="connsiteY1536" fmla="*/ 1225892 h 7306125"/>
              <a:gd name="connsiteX1537" fmla="*/ 1834650 w 27412165"/>
              <a:gd name="connsiteY1537" fmla="*/ 1817930 h 7306125"/>
              <a:gd name="connsiteX1538" fmla="*/ 2426677 w 27412165"/>
              <a:gd name="connsiteY1538" fmla="*/ 1817930 h 7306125"/>
              <a:gd name="connsiteX1539" fmla="*/ 2426677 w 27412165"/>
              <a:gd name="connsiteY1539" fmla="*/ 1225892 h 7306125"/>
              <a:gd name="connsiteX1540" fmla="*/ 1225817 w 27412165"/>
              <a:gd name="connsiteY1540" fmla="*/ 1225892 h 7306125"/>
              <a:gd name="connsiteX1541" fmla="*/ 1225817 w 27412165"/>
              <a:gd name="connsiteY1541" fmla="*/ 1817930 h 7306125"/>
              <a:gd name="connsiteX1542" fmla="*/ 1817963 w 27412165"/>
              <a:gd name="connsiteY1542" fmla="*/ 1817930 h 7306125"/>
              <a:gd name="connsiteX1543" fmla="*/ 1817963 w 27412165"/>
              <a:gd name="connsiteY1543" fmla="*/ 1225892 h 7306125"/>
              <a:gd name="connsiteX1544" fmla="*/ 617085 w 27412165"/>
              <a:gd name="connsiteY1544" fmla="*/ 1225892 h 7306125"/>
              <a:gd name="connsiteX1545" fmla="*/ 617085 w 27412165"/>
              <a:gd name="connsiteY1545" fmla="*/ 1817930 h 7306125"/>
              <a:gd name="connsiteX1546" fmla="*/ 1209130 w 27412165"/>
              <a:gd name="connsiteY1546" fmla="*/ 1817930 h 7306125"/>
              <a:gd name="connsiteX1547" fmla="*/ 1209130 w 27412165"/>
              <a:gd name="connsiteY1547" fmla="*/ 1225892 h 7306125"/>
              <a:gd name="connsiteX1548" fmla="*/ 26202957 w 27412165"/>
              <a:gd name="connsiteY1548" fmla="*/ 617074 h 7306125"/>
              <a:gd name="connsiteX1549" fmla="*/ 26202957 w 27412165"/>
              <a:gd name="connsiteY1549" fmla="*/ 1209205 h 7306125"/>
              <a:gd name="connsiteX1550" fmla="*/ 26795079 w 27412165"/>
              <a:gd name="connsiteY1550" fmla="*/ 1209205 h 7306125"/>
              <a:gd name="connsiteX1551" fmla="*/ 26795079 w 27412165"/>
              <a:gd name="connsiteY1551" fmla="*/ 617074 h 7306125"/>
              <a:gd name="connsiteX1552" fmla="*/ 25594221 w 27412165"/>
              <a:gd name="connsiteY1552" fmla="*/ 617074 h 7306125"/>
              <a:gd name="connsiteX1553" fmla="*/ 25594221 w 27412165"/>
              <a:gd name="connsiteY1553" fmla="*/ 1209205 h 7306125"/>
              <a:gd name="connsiteX1554" fmla="*/ 26186269 w 27412165"/>
              <a:gd name="connsiteY1554" fmla="*/ 1209205 h 7306125"/>
              <a:gd name="connsiteX1555" fmla="*/ 26186269 w 27412165"/>
              <a:gd name="connsiteY1555" fmla="*/ 617074 h 7306125"/>
              <a:gd name="connsiteX1556" fmla="*/ 24985413 w 27412165"/>
              <a:gd name="connsiteY1556" fmla="*/ 617074 h 7306125"/>
              <a:gd name="connsiteX1557" fmla="*/ 24985413 w 27412165"/>
              <a:gd name="connsiteY1557" fmla="*/ 1209205 h 7306125"/>
              <a:gd name="connsiteX1558" fmla="*/ 25577533 w 27412165"/>
              <a:gd name="connsiteY1558" fmla="*/ 1209205 h 7306125"/>
              <a:gd name="connsiteX1559" fmla="*/ 25577533 w 27412165"/>
              <a:gd name="connsiteY1559" fmla="*/ 617074 h 7306125"/>
              <a:gd name="connsiteX1560" fmla="*/ 24376685 w 27412165"/>
              <a:gd name="connsiteY1560" fmla="*/ 617074 h 7306125"/>
              <a:gd name="connsiteX1561" fmla="*/ 24376685 w 27412165"/>
              <a:gd name="connsiteY1561" fmla="*/ 1209205 h 7306125"/>
              <a:gd name="connsiteX1562" fmla="*/ 24968725 w 27412165"/>
              <a:gd name="connsiteY1562" fmla="*/ 1209205 h 7306125"/>
              <a:gd name="connsiteX1563" fmla="*/ 24968725 w 27412165"/>
              <a:gd name="connsiteY1563" fmla="*/ 617074 h 7306125"/>
              <a:gd name="connsiteX1564" fmla="*/ 23767857 w 27412165"/>
              <a:gd name="connsiteY1564" fmla="*/ 617074 h 7306125"/>
              <a:gd name="connsiteX1565" fmla="*/ 23767857 w 27412165"/>
              <a:gd name="connsiteY1565" fmla="*/ 1209205 h 7306125"/>
              <a:gd name="connsiteX1566" fmla="*/ 24359999 w 27412165"/>
              <a:gd name="connsiteY1566" fmla="*/ 1209205 h 7306125"/>
              <a:gd name="connsiteX1567" fmla="*/ 24359999 w 27412165"/>
              <a:gd name="connsiteY1567" fmla="*/ 617074 h 7306125"/>
              <a:gd name="connsiteX1568" fmla="*/ 23159131 w 27412165"/>
              <a:gd name="connsiteY1568" fmla="*/ 617074 h 7306125"/>
              <a:gd name="connsiteX1569" fmla="*/ 23159131 w 27412165"/>
              <a:gd name="connsiteY1569" fmla="*/ 1209205 h 7306125"/>
              <a:gd name="connsiteX1570" fmla="*/ 23751169 w 27412165"/>
              <a:gd name="connsiteY1570" fmla="*/ 1209205 h 7306125"/>
              <a:gd name="connsiteX1571" fmla="*/ 23751169 w 27412165"/>
              <a:gd name="connsiteY1571" fmla="*/ 617074 h 7306125"/>
              <a:gd name="connsiteX1572" fmla="*/ 22549405 w 27412165"/>
              <a:gd name="connsiteY1572" fmla="*/ 617074 h 7306125"/>
              <a:gd name="connsiteX1573" fmla="*/ 22549405 w 27412165"/>
              <a:gd name="connsiteY1573" fmla="*/ 1209205 h 7306125"/>
              <a:gd name="connsiteX1574" fmla="*/ 23142445 w 27412165"/>
              <a:gd name="connsiteY1574" fmla="*/ 1209205 h 7306125"/>
              <a:gd name="connsiteX1575" fmla="*/ 23142445 w 27412165"/>
              <a:gd name="connsiteY1575" fmla="*/ 617074 h 7306125"/>
              <a:gd name="connsiteX1576" fmla="*/ 21940677 w 27412165"/>
              <a:gd name="connsiteY1576" fmla="*/ 617074 h 7306125"/>
              <a:gd name="connsiteX1577" fmla="*/ 21940677 w 27412165"/>
              <a:gd name="connsiteY1577" fmla="*/ 1209205 h 7306125"/>
              <a:gd name="connsiteX1578" fmla="*/ 22532717 w 27412165"/>
              <a:gd name="connsiteY1578" fmla="*/ 1209205 h 7306125"/>
              <a:gd name="connsiteX1579" fmla="*/ 22532717 w 27412165"/>
              <a:gd name="connsiteY1579" fmla="*/ 617074 h 7306125"/>
              <a:gd name="connsiteX1580" fmla="*/ 21331849 w 27412165"/>
              <a:gd name="connsiteY1580" fmla="*/ 617074 h 7306125"/>
              <a:gd name="connsiteX1581" fmla="*/ 21331849 w 27412165"/>
              <a:gd name="connsiteY1581" fmla="*/ 1209205 h 7306125"/>
              <a:gd name="connsiteX1582" fmla="*/ 21923991 w 27412165"/>
              <a:gd name="connsiteY1582" fmla="*/ 1209205 h 7306125"/>
              <a:gd name="connsiteX1583" fmla="*/ 21923991 w 27412165"/>
              <a:gd name="connsiteY1583" fmla="*/ 617074 h 7306125"/>
              <a:gd name="connsiteX1584" fmla="*/ 20723125 w 27412165"/>
              <a:gd name="connsiteY1584" fmla="*/ 617074 h 7306125"/>
              <a:gd name="connsiteX1585" fmla="*/ 20723125 w 27412165"/>
              <a:gd name="connsiteY1585" fmla="*/ 1209205 h 7306125"/>
              <a:gd name="connsiteX1586" fmla="*/ 21315161 w 27412165"/>
              <a:gd name="connsiteY1586" fmla="*/ 1209205 h 7306125"/>
              <a:gd name="connsiteX1587" fmla="*/ 21315161 w 27412165"/>
              <a:gd name="connsiteY1587" fmla="*/ 617074 h 7306125"/>
              <a:gd name="connsiteX1588" fmla="*/ 20109753 w 27412165"/>
              <a:gd name="connsiteY1588" fmla="*/ 617074 h 7306125"/>
              <a:gd name="connsiteX1589" fmla="*/ 20109753 w 27412165"/>
              <a:gd name="connsiteY1589" fmla="*/ 1209205 h 7306125"/>
              <a:gd name="connsiteX1590" fmla="*/ 20706437 w 27412165"/>
              <a:gd name="connsiteY1590" fmla="*/ 1209205 h 7306125"/>
              <a:gd name="connsiteX1591" fmla="*/ 20706437 w 27412165"/>
              <a:gd name="connsiteY1591" fmla="*/ 617074 h 7306125"/>
              <a:gd name="connsiteX1592" fmla="*/ 19500943 w 27412165"/>
              <a:gd name="connsiteY1592" fmla="*/ 617074 h 7306125"/>
              <a:gd name="connsiteX1593" fmla="*/ 19500943 w 27412165"/>
              <a:gd name="connsiteY1593" fmla="*/ 1209205 h 7306125"/>
              <a:gd name="connsiteX1594" fmla="*/ 20093065 w 27412165"/>
              <a:gd name="connsiteY1594" fmla="*/ 1209205 h 7306125"/>
              <a:gd name="connsiteX1595" fmla="*/ 20093065 w 27412165"/>
              <a:gd name="connsiteY1595" fmla="*/ 617074 h 7306125"/>
              <a:gd name="connsiteX1596" fmla="*/ 18892207 w 27412165"/>
              <a:gd name="connsiteY1596" fmla="*/ 617074 h 7306125"/>
              <a:gd name="connsiteX1597" fmla="*/ 18892207 w 27412165"/>
              <a:gd name="connsiteY1597" fmla="*/ 1209205 h 7306125"/>
              <a:gd name="connsiteX1598" fmla="*/ 19484257 w 27412165"/>
              <a:gd name="connsiteY1598" fmla="*/ 1209205 h 7306125"/>
              <a:gd name="connsiteX1599" fmla="*/ 19484257 w 27412165"/>
              <a:gd name="connsiteY1599" fmla="*/ 617074 h 7306125"/>
              <a:gd name="connsiteX1600" fmla="*/ 18283398 w 27412165"/>
              <a:gd name="connsiteY1600" fmla="*/ 617074 h 7306125"/>
              <a:gd name="connsiteX1601" fmla="*/ 18283398 w 27412165"/>
              <a:gd name="connsiteY1601" fmla="*/ 1209205 h 7306125"/>
              <a:gd name="connsiteX1602" fmla="*/ 18875521 w 27412165"/>
              <a:gd name="connsiteY1602" fmla="*/ 1209205 h 7306125"/>
              <a:gd name="connsiteX1603" fmla="*/ 18875521 w 27412165"/>
              <a:gd name="connsiteY1603" fmla="*/ 617074 h 7306125"/>
              <a:gd name="connsiteX1604" fmla="*/ 17674672 w 27412165"/>
              <a:gd name="connsiteY1604" fmla="*/ 617074 h 7306125"/>
              <a:gd name="connsiteX1605" fmla="*/ 17674672 w 27412165"/>
              <a:gd name="connsiteY1605" fmla="*/ 1209205 h 7306125"/>
              <a:gd name="connsiteX1606" fmla="*/ 18266711 w 27412165"/>
              <a:gd name="connsiteY1606" fmla="*/ 1209205 h 7306125"/>
              <a:gd name="connsiteX1607" fmla="*/ 18266711 w 27412165"/>
              <a:gd name="connsiteY1607" fmla="*/ 617074 h 7306125"/>
              <a:gd name="connsiteX1608" fmla="*/ 17065843 w 27412165"/>
              <a:gd name="connsiteY1608" fmla="*/ 617074 h 7306125"/>
              <a:gd name="connsiteX1609" fmla="*/ 17065843 w 27412165"/>
              <a:gd name="connsiteY1609" fmla="*/ 1209205 h 7306125"/>
              <a:gd name="connsiteX1610" fmla="*/ 17657985 w 27412165"/>
              <a:gd name="connsiteY1610" fmla="*/ 1209205 h 7306125"/>
              <a:gd name="connsiteX1611" fmla="*/ 17657985 w 27412165"/>
              <a:gd name="connsiteY1611" fmla="*/ 617074 h 7306125"/>
              <a:gd name="connsiteX1612" fmla="*/ 16457117 w 27412165"/>
              <a:gd name="connsiteY1612" fmla="*/ 617074 h 7306125"/>
              <a:gd name="connsiteX1613" fmla="*/ 16457117 w 27412165"/>
              <a:gd name="connsiteY1613" fmla="*/ 1209205 h 7306125"/>
              <a:gd name="connsiteX1614" fmla="*/ 17049156 w 27412165"/>
              <a:gd name="connsiteY1614" fmla="*/ 1209205 h 7306125"/>
              <a:gd name="connsiteX1615" fmla="*/ 17049156 w 27412165"/>
              <a:gd name="connsiteY1615" fmla="*/ 617074 h 7306125"/>
              <a:gd name="connsiteX1616" fmla="*/ 15847390 w 27412165"/>
              <a:gd name="connsiteY1616" fmla="*/ 617074 h 7306125"/>
              <a:gd name="connsiteX1617" fmla="*/ 15847390 w 27412165"/>
              <a:gd name="connsiteY1617" fmla="*/ 1209205 h 7306125"/>
              <a:gd name="connsiteX1618" fmla="*/ 16440430 w 27412165"/>
              <a:gd name="connsiteY1618" fmla="*/ 1209205 h 7306125"/>
              <a:gd name="connsiteX1619" fmla="*/ 16440430 w 27412165"/>
              <a:gd name="connsiteY1619" fmla="*/ 617074 h 7306125"/>
              <a:gd name="connsiteX1620" fmla="*/ 15238664 w 27412165"/>
              <a:gd name="connsiteY1620" fmla="*/ 617074 h 7306125"/>
              <a:gd name="connsiteX1621" fmla="*/ 15238664 w 27412165"/>
              <a:gd name="connsiteY1621" fmla="*/ 1209205 h 7306125"/>
              <a:gd name="connsiteX1622" fmla="*/ 15830703 w 27412165"/>
              <a:gd name="connsiteY1622" fmla="*/ 1209205 h 7306125"/>
              <a:gd name="connsiteX1623" fmla="*/ 15830703 w 27412165"/>
              <a:gd name="connsiteY1623" fmla="*/ 617074 h 7306125"/>
              <a:gd name="connsiteX1624" fmla="*/ 14629834 w 27412165"/>
              <a:gd name="connsiteY1624" fmla="*/ 617074 h 7306125"/>
              <a:gd name="connsiteX1625" fmla="*/ 14629834 w 27412165"/>
              <a:gd name="connsiteY1625" fmla="*/ 1209205 h 7306125"/>
              <a:gd name="connsiteX1626" fmla="*/ 15221977 w 27412165"/>
              <a:gd name="connsiteY1626" fmla="*/ 1209205 h 7306125"/>
              <a:gd name="connsiteX1627" fmla="*/ 15221977 w 27412165"/>
              <a:gd name="connsiteY1627" fmla="*/ 617074 h 7306125"/>
              <a:gd name="connsiteX1628" fmla="*/ 14021111 w 27412165"/>
              <a:gd name="connsiteY1628" fmla="*/ 617074 h 7306125"/>
              <a:gd name="connsiteX1629" fmla="*/ 14021111 w 27412165"/>
              <a:gd name="connsiteY1629" fmla="*/ 1209205 h 7306125"/>
              <a:gd name="connsiteX1630" fmla="*/ 14613147 w 27412165"/>
              <a:gd name="connsiteY1630" fmla="*/ 1209205 h 7306125"/>
              <a:gd name="connsiteX1631" fmla="*/ 14613147 w 27412165"/>
              <a:gd name="connsiteY1631" fmla="*/ 617074 h 7306125"/>
              <a:gd name="connsiteX1632" fmla="*/ 13407758 w 27412165"/>
              <a:gd name="connsiteY1632" fmla="*/ 617074 h 7306125"/>
              <a:gd name="connsiteX1633" fmla="*/ 13407758 w 27412165"/>
              <a:gd name="connsiteY1633" fmla="*/ 1209205 h 7306125"/>
              <a:gd name="connsiteX1634" fmla="*/ 14004424 w 27412165"/>
              <a:gd name="connsiteY1634" fmla="*/ 1209205 h 7306125"/>
              <a:gd name="connsiteX1635" fmla="*/ 14004424 w 27412165"/>
              <a:gd name="connsiteY1635" fmla="*/ 617074 h 7306125"/>
              <a:gd name="connsiteX1636" fmla="*/ 12798930 w 27412165"/>
              <a:gd name="connsiteY1636" fmla="*/ 617074 h 7306125"/>
              <a:gd name="connsiteX1637" fmla="*/ 12798930 w 27412165"/>
              <a:gd name="connsiteY1637" fmla="*/ 1209205 h 7306125"/>
              <a:gd name="connsiteX1638" fmla="*/ 13391075 w 27412165"/>
              <a:gd name="connsiteY1638" fmla="*/ 1209205 h 7306125"/>
              <a:gd name="connsiteX1639" fmla="*/ 13391075 w 27412165"/>
              <a:gd name="connsiteY1639" fmla="*/ 617074 h 7306125"/>
              <a:gd name="connsiteX1640" fmla="*/ 12190199 w 27412165"/>
              <a:gd name="connsiteY1640" fmla="*/ 617074 h 7306125"/>
              <a:gd name="connsiteX1641" fmla="*/ 12190199 w 27412165"/>
              <a:gd name="connsiteY1641" fmla="*/ 1209205 h 7306125"/>
              <a:gd name="connsiteX1642" fmla="*/ 12782244 w 27412165"/>
              <a:gd name="connsiteY1642" fmla="*/ 1209205 h 7306125"/>
              <a:gd name="connsiteX1643" fmla="*/ 12782244 w 27412165"/>
              <a:gd name="connsiteY1643" fmla="*/ 617074 h 7306125"/>
              <a:gd name="connsiteX1644" fmla="*/ 11581402 w 27412165"/>
              <a:gd name="connsiteY1644" fmla="*/ 617074 h 7306125"/>
              <a:gd name="connsiteX1645" fmla="*/ 11581402 w 27412165"/>
              <a:gd name="connsiteY1645" fmla="*/ 1209205 h 7306125"/>
              <a:gd name="connsiteX1646" fmla="*/ 12173512 w 27412165"/>
              <a:gd name="connsiteY1646" fmla="*/ 1209205 h 7306125"/>
              <a:gd name="connsiteX1647" fmla="*/ 12173512 w 27412165"/>
              <a:gd name="connsiteY1647" fmla="*/ 617074 h 7306125"/>
              <a:gd name="connsiteX1648" fmla="*/ 10972677 w 27412165"/>
              <a:gd name="connsiteY1648" fmla="*/ 617074 h 7306125"/>
              <a:gd name="connsiteX1649" fmla="*/ 10972677 w 27412165"/>
              <a:gd name="connsiteY1649" fmla="*/ 1209205 h 7306125"/>
              <a:gd name="connsiteX1650" fmla="*/ 11564718 w 27412165"/>
              <a:gd name="connsiteY1650" fmla="*/ 1209205 h 7306125"/>
              <a:gd name="connsiteX1651" fmla="*/ 11564718 w 27412165"/>
              <a:gd name="connsiteY1651" fmla="*/ 617074 h 7306125"/>
              <a:gd name="connsiteX1652" fmla="*/ 10363843 w 27412165"/>
              <a:gd name="connsiteY1652" fmla="*/ 617074 h 7306125"/>
              <a:gd name="connsiteX1653" fmla="*/ 10363843 w 27412165"/>
              <a:gd name="connsiteY1653" fmla="*/ 1209205 h 7306125"/>
              <a:gd name="connsiteX1654" fmla="*/ 10955997 w 27412165"/>
              <a:gd name="connsiteY1654" fmla="*/ 1209205 h 7306125"/>
              <a:gd name="connsiteX1655" fmla="*/ 10955997 w 27412165"/>
              <a:gd name="connsiteY1655" fmla="*/ 617074 h 7306125"/>
              <a:gd name="connsiteX1656" fmla="*/ 9755139 w 27412165"/>
              <a:gd name="connsiteY1656" fmla="*/ 617074 h 7306125"/>
              <a:gd name="connsiteX1657" fmla="*/ 9755139 w 27412165"/>
              <a:gd name="connsiteY1657" fmla="*/ 1209205 h 7306125"/>
              <a:gd name="connsiteX1658" fmla="*/ 10347163 w 27412165"/>
              <a:gd name="connsiteY1658" fmla="*/ 1209205 h 7306125"/>
              <a:gd name="connsiteX1659" fmla="*/ 10347163 w 27412165"/>
              <a:gd name="connsiteY1659" fmla="*/ 617074 h 7306125"/>
              <a:gd name="connsiteX1660" fmla="*/ 9145384 w 27412165"/>
              <a:gd name="connsiteY1660" fmla="*/ 617074 h 7306125"/>
              <a:gd name="connsiteX1661" fmla="*/ 9145384 w 27412165"/>
              <a:gd name="connsiteY1661" fmla="*/ 1209205 h 7306125"/>
              <a:gd name="connsiteX1662" fmla="*/ 9738451 w 27412165"/>
              <a:gd name="connsiteY1662" fmla="*/ 1209205 h 7306125"/>
              <a:gd name="connsiteX1663" fmla="*/ 9738451 w 27412165"/>
              <a:gd name="connsiteY1663" fmla="*/ 617074 h 7306125"/>
              <a:gd name="connsiteX1664" fmla="*/ 8536662 w 27412165"/>
              <a:gd name="connsiteY1664" fmla="*/ 617074 h 7306125"/>
              <a:gd name="connsiteX1665" fmla="*/ 8536662 w 27412165"/>
              <a:gd name="connsiteY1665" fmla="*/ 1209205 h 7306125"/>
              <a:gd name="connsiteX1666" fmla="*/ 9128697 w 27412165"/>
              <a:gd name="connsiteY1666" fmla="*/ 1209205 h 7306125"/>
              <a:gd name="connsiteX1667" fmla="*/ 9128697 w 27412165"/>
              <a:gd name="connsiteY1667" fmla="*/ 617074 h 7306125"/>
              <a:gd name="connsiteX1668" fmla="*/ 7927841 w 27412165"/>
              <a:gd name="connsiteY1668" fmla="*/ 617074 h 7306125"/>
              <a:gd name="connsiteX1669" fmla="*/ 7927841 w 27412165"/>
              <a:gd name="connsiteY1669" fmla="*/ 1209205 h 7306125"/>
              <a:gd name="connsiteX1670" fmla="*/ 8519976 w 27412165"/>
              <a:gd name="connsiteY1670" fmla="*/ 1209205 h 7306125"/>
              <a:gd name="connsiteX1671" fmla="*/ 8519976 w 27412165"/>
              <a:gd name="connsiteY1671" fmla="*/ 617074 h 7306125"/>
              <a:gd name="connsiteX1672" fmla="*/ 7319119 w 27412165"/>
              <a:gd name="connsiteY1672" fmla="*/ 617074 h 7306125"/>
              <a:gd name="connsiteX1673" fmla="*/ 7319119 w 27412165"/>
              <a:gd name="connsiteY1673" fmla="*/ 1209205 h 7306125"/>
              <a:gd name="connsiteX1674" fmla="*/ 7911155 w 27412165"/>
              <a:gd name="connsiteY1674" fmla="*/ 1209205 h 7306125"/>
              <a:gd name="connsiteX1675" fmla="*/ 7911155 w 27412165"/>
              <a:gd name="connsiteY1675" fmla="*/ 617074 h 7306125"/>
              <a:gd name="connsiteX1676" fmla="*/ 6705760 w 27412165"/>
              <a:gd name="connsiteY1676" fmla="*/ 617074 h 7306125"/>
              <a:gd name="connsiteX1677" fmla="*/ 6705760 w 27412165"/>
              <a:gd name="connsiteY1677" fmla="*/ 1209205 h 7306125"/>
              <a:gd name="connsiteX1678" fmla="*/ 7302432 w 27412165"/>
              <a:gd name="connsiteY1678" fmla="*/ 1209205 h 7306125"/>
              <a:gd name="connsiteX1679" fmla="*/ 7302432 w 27412165"/>
              <a:gd name="connsiteY1679" fmla="*/ 617074 h 7306125"/>
              <a:gd name="connsiteX1680" fmla="*/ 6096944 w 27412165"/>
              <a:gd name="connsiteY1680" fmla="*/ 617074 h 7306125"/>
              <a:gd name="connsiteX1681" fmla="*/ 6096944 w 27412165"/>
              <a:gd name="connsiteY1681" fmla="*/ 1209205 h 7306125"/>
              <a:gd name="connsiteX1682" fmla="*/ 6689069 w 27412165"/>
              <a:gd name="connsiteY1682" fmla="*/ 1209205 h 7306125"/>
              <a:gd name="connsiteX1683" fmla="*/ 6689069 w 27412165"/>
              <a:gd name="connsiteY1683" fmla="*/ 617074 h 7306125"/>
              <a:gd name="connsiteX1684" fmla="*/ 5488183 w 27412165"/>
              <a:gd name="connsiteY1684" fmla="*/ 617074 h 7306125"/>
              <a:gd name="connsiteX1685" fmla="*/ 5488183 w 27412165"/>
              <a:gd name="connsiteY1685" fmla="*/ 1209205 h 7306125"/>
              <a:gd name="connsiteX1686" fmla="*/ 6080257 w 27412165"/>
              <a:gd name="connsiteY1686" fmla="*/ 1209205 h 7306125"/>
              <a:gd name="connsiteX1687" fmla="*/ 6080257 w 27412165"/>
              <a:gd name="connsiteY1687" fmla="*/ 617074 h 7306125"/>
              <a:gd name="connsiteX1688" fmla="*/ 4879370 w 27412165"/>
              <a:gd name="connsiteY1688" fmla="*/ 617074 h 7306125"/>
              <a:gd name="connsiteX1689" fmla="*/ 4879370 w 27412165"/>
              <a:gd name="connsiteY1689" fmla="*/ 1209205 h 7306125"/>
              <a:gd name="connsiteX1690" fmla="*/ 5471495 w 27412165"/>
              <a:gd name="connsiteY1690" fmla="*/ 1209205 h 7306125"/>
              <a:gd name="connsiteX1691" fmla="*/ 5471495 w 27412165"/>
              <a:gd name="connsiteY1691" fmla="*/ 617074 h 7306125"/>
              <a:gd name="connsiteX1692" fmla="*/ 4270647 w 27412165"/>
              <a:gd name="connsiteY1692" fmla="*/ 617074 h 7306125"/>
              <a:gd name="connsiteX1693" fmla="*/ 4270647 w 27412165"/>
              <a:gd name="connsiteY1693" fmla="*/ 1209205 h 7306125"/>
              <a:gd name="connsiteX1694" fmla="*/ 4862683 w 27412165"/>
              <a:gd name="connsiteY1694" fmla="*/ 1209205 h 7306125"/>
              <a:gd name="connsiteX1695" fmla="*/ 4862683 w 27412165"/>
              <a:gd name="connsiteY1695" fmla="*/ 617074 h 7306125"/>
              <a:gd name="connsiteX1696" fmla="*/ 3661829 w 27412165"/>
              <a:gd name="connsiteY1696" fmla="*/ 617074 h 7306125"/>
              <a:gd name="connsiteX1697" fmla="*/ 3661829 w 27412165"/>
              <a:gd name="connsiteY1697" fmla="*/ 1209205 h 7306125"/>
              <a:gd name="connsiteX1698" fmla="*/ 4253960 w 27412165"/>
              <a:gd name="connsiteY1698" fmla="*/ 1209205 h 7306125"/>
              <a:gd name="connsiteX1699" fmla="*/ 4253960 w 27412165"/>
              <a:gd name="connsiteY1699" fmla="*/ 617074 h 7306125"/>
              <a:gd name="connsiteX1700" fmla="*/ 3053121 w 27412165"/>
              <a:gd name="connsiteY1700" fmla="*/ 617074 h 7306125"/>
              <a:gd name="connsiteX1701" fmla="*/ 3053121 w 27412165"/>
              <a:gd name="connsiteY1701" fmla="*/ 1209205 h 7306125"/>
              <a:gd name="connsiteX1702" fmla="*/ 3645142 w 27412165"/>
              <a:gd name="connsiteY1702" fmla="*/ 1209205 h 7306125"/>
              <a:gd name="connsiteX1703" fmla="*/ 3645142 w 27412165"/>
              <a:gd name="connsiteY1703" fmla="*/ 617074 h 7306125"/>
              <a:gd name="connsiteX1704" fmla="*/ 2443364 w 27412165"/>
              <a:gd name="connsiteY1704" fmla="*/ 617074 h 7306125"/>
              <a:gd name="connsiteX1705" fmla="*/ 2443364 w 27412165"/>
              <a:gd name="connsiteY1705" fmla="*/ 1209205 h 7306125"/>
              <a:gd name="connsiteX1706" fmla="*/ 3036433 w 27412165"/>
              <a:gd name="connsiteY1706" fmla="*/ 1209205 h 7306125"/>
              <a:gd name="connsiteX1707" fmla="*/ 3036433 w 27412165"/>
              <a:gd name="connsiteY1707" fmla="*/ 617074 h 7306125"/>
              <a:gd name="connsiteX1708" fmla="*/ 1834650 w 27412165"/>
              <a:gd name="connsiteY1708" fmla="*/ 617074 h 7306125"/>
              <a:gd name="connsiteX1709" fmla="*/ 1834650 w 27412165"/>
              <a:gd name="connsiteY1709" fmla="*/ 1209205 h 7306125"/>
              <a:gd name="connsiteX1710" fmla="*/ 2426677 w 27412165"/>
              <a:gd name="connsiteY1710" fmla="*/ 1209205 h 7306125"/>
              <a:gd name="connsiteX1711" fmla="*/ 2426677 w 27412165"/>
              <a:gd name="connsiteY1711" fmla="*/ 617074 h 7306125"/>
              <a:gd name="connsiteX1712" fmla="*/ 1225817 w 27412165"/>
              <a:gd name="connsiteY1712" fmla="*/ 617074 h 7306125"/>
              <a:gd name="connsiteX1713" fmla="*/ 1225817 w 27412165"/>
              <a:gd name="connsiteY1713" fmla="*/ 1209205 h 7306125"/>
              <a:gd name="connsiteX1714" fmla="*/ 1817963 w 27412165"/>
              <a:gd name="connsiteY1714" fmla="*/ 1209205 h 7306125"/>
              <a:gd name="connsiteX1715" fmla="*/ 1817963 w 27412165"/>
              <a:gd name="connsiteY1715" fmla="*/ 617074 h 7306125"/>
              <a:gd name="connsiteX1716" fmla="*/ 617085 w 27412165"/>
              <a:gd name="connsiteY1716" fmla="*/ 617074 h 7306125"/>
              <a:gd name="connsiteX1717" fmla="*/ 617085 w 27412165"/>
              <a:gd name="connsiteY1717" fmla="*/ 1209205 h 7306125"/>
              <a:gd name="connsiteX1718" fmla="*/ 1209130 w 27412165"/>
              <a:gd name="connsiteY1718" fmla="*/ 1209205 h 7306125"/>
              <a:gd name="connsiteX1719" fmla="*/ 1209130 w 27412165"/>
              <a:gd name="connsiteY1719" fmla="*/ 617074 h 7306125"/>
              <a:gd name="connsiteX1720" fmla="*/ 600398 w 27412165"/>
              <a:gd name="connsiteY1720" fmla="*/ 0 h 7306125"/>
              <a:gd name="connsiteX1721" fmla="*/ 617085 w 27412165"/>
              <a:gd name="connsiteY1721" fmla="*/ 0 h 7306125"/>
              <a:gd name="connsiteX1722" fmla="*/ 617085 w 27412165"/>
              <a:gd name="connsiteY1722" fmla="*/ 600387 h 7306125"/>
              <a:gd name="connsiteX1723" fmla="*/ 1209130 w 27412165"/>
              <a:gd name="connsiteY1723" fmla="*/ 600387 h 7306125"/>
              <a:gd name="connsiteX1724" fmla="*/ 1209130 w 27412165"/>
              <a:gd name="connsiteY1724" fmla="*/ 0 h 7306125"/>
              <a:gd name="connsiteX1725" fmla="*/ 1225817 w 27412165"/>
              <a:gd name="connsiteY1725" fmla="*/ 0 h 7306125"/>
              <a:gd name="connsiteX1726" fmla="*/ 1225817 w 27412165"/>
              <a:gd name="connsiteY1726" fmla="*/ 600387 h 7306125"/>
              <a:gd name="connsiteX1727" fmla="*/ 1817963 w 27412165"/>
              <a:gd name="connsiteY1727" fmla="*/ 600387 h 7306125"/>
              <a:gd name="connsiteX1728" fmla="*/ 1817963 w 27412165"/>
              <a:gd name="connsiteY1728" fmla="*/ 0 h 7306125"/>
              <a:gd name="connsiteX1729" fmla="*/ 1834650 w 27412165"/>
              <a:gd name="connsiteY1729" fmla="*/ 0 h 7306125"/>
              <a:gd name="connsiteX1730" fmla="*/ 1834650 w 27412165"/>
              <a:gd name="connsiteY1730" fmla="*/ 600387 h 7306125"/>
              <a:gd name="connsiteX1731" fmla="*/ 2426677 w 27412165"/>
              <a:gd name="connsiteY1731" fmla="*/ 600387 h 7306125"/>
              <a:gd name="connsiteX1732" fmla="*/ 2426677 w 27412165"/>
              <a:gd name="connsiteY1732" fmla="*/ 0 h 7306125"/>
              <a:gd name="connsiteX1733" fmla="*/ 2443364 w 27412165"/>
              <a:gd name="connsiteY1733" fmla="*/ 0 h 7306125"/>
              <a:gd name="connsiteX1734" fmla="*/ 2443364 w 27412165"/>
              <a:gd name="connsiteY1734" fmla="*/ 600387 h 7306125"/>
              <a:gd name="connsiteX1735" fmla="*/ 3036433 w 27412165"/>
              <a:gd name="connsiteY1735" fmla="*/ 600387 h 7306125"/>
              <a:gd name="connsiteX1736" fmla="*/ 3036433 w 27412165"/>
              <a:gd name="connsiteY1736" fmla="*/ 0 h 7306125"/>
              <a:gd name="connsiteX1737" fmla="*/ 3053121 w 27412165"/>
              <a:gd name="connsiteY1737" fmla="*/ 0 h 7306125"/>
              <a:gd name="connsiteX1738" fmla="*/ 3053121 w 27412165"/>
              <a:gd name="connsiteY1738" fmla="*/ 600387 h 7306125"/>
              <a:gd name="connsiteX1739" fmla="*/ 3645142 w 27412165"/>
              <a:gd name="connsiteY1739" fmla="*/ 600387 h 7306125"/>
              <a:gd name="connsiteX1740" fmla="*/ 3645142 w 27412165"/>
              <a:gd name="connsiteY1740" fmla="*/ 0 h 7306125"/>
              <a:gd name="connsiteX1741" fmla="*/ 3661829 w 27412165"/>
              <a:gd name="connsiteY1741" fmla="*/ 0 h 7306125"/>
              <a:gd name="connsiteX1742" fmla="*/ 3661829 w 27412165"/>
              <a:gd name="connsiteY1742" fmla="*/ 600387 h 7306125"/>
              <a:gd name="connsiteX1743" fmla="*/ 4253960 w 27412165"/>
              <a:gd name="connsiteY1743" fmla="*/ 600387 h 7306125"/>
              <a:gd name="connsiteX1744" fmla="*/ 4253960 w 27412165"/>
              <a:gd name="connsiteY1744" fmla="*/ 0 h 7306125"/>
              <a:gd name="connsiteX1745" fmla="*/ 4270647 w 27412165"/>
              <a:gd name="connsiteY1745" fmla="*/ 0 h 7306125"/>
              <a:gd name="connsiteX1746" fmla="*/ 4270647 w 27412165"/>
              <a:gd name="connsiteY1746" fmla="*/ 600387 h 7306125"/>
              <a:gd name="connsiteX1747" fmla="*/ 4862683 w 27412165"/>
              <a:gd name="connsiteY1747" fmla="*/ 600387 h 7306125"/>
              <a:gd name="connsiteX1748" fmla="*/ 4862683 w 27412165"/>
              <a:gd name="connsiteY1748" fmla="*/ 0 h 7306125"/>
              <a:gd name="connsiteX1749" fmla="*/ 4879370 w 27412165"/>
              <a:gd name="connsiteY1749" fmla="*/ 0 h 7306125"/>
              <a:gd name="connsiteX1750" fmla="*/ 4879370 w 27412165"/>
              <a:gd name="connsiteY1750" fmla="*/ 600387 h 7306125"/>
              <a:gd name="connsiteX1751" fmla="*/ 5471495 w 27412165"/>
              <a:gd name="connsiteY1751" fmla="*/ 600387 h 7306125"/>
              <a:gd name="connsiteX1752" fmla="*/ 5471495 w 27412165"/>
              <a:gd name="connsiteY1752" fmla="*/ 0 h 7306125"/>
              <a:gd name="connsiteX1753" fmla="*/ 5488183 w 27412165"/>
              <a:gd name="connsiteY1753" fmla="*/ 0 h 7306125"/>
              <a:gd name="connsiteX1754" fmla="*/ 5488183 w 27412165"/>
              <a:gd name="connsiteY1754" fmla="*/ 600387 h 7306125"/>
              <a:gd name="connsiteX1755" fmla="*/ 6080257 w 27412165"/>
              <a:gd name="connsiteY1755" fmla="*/ 600387 h 7306125"/>
              <a:gd name="connsiteX1756" fmla="*/ 6080257 w 27412165"/>
              <a:gd name="connsiteY1756" fmla="*/ 0 h 7306125"/>
              <a:gd name="connsiteX1757" fmla="*/ 6096944 w 27412165"/>
              <a:gd name="connsiteY1757" fmla="*/ 0 h 7306125"/>
              <a:gd name="connsiteX1758" fmla="*/ 6096944 w 27412165"/>
              <a:gd name="connsiteY1758" fmla="*/ 600387 h 7306125"/>
              <a:gd name="connsiteX1759" fmla="*/ 6689069 w 27412165"/>
              <a:gd name="connsiteY1759" fmla="*/ 600387 h 7306125"/>
              <a:gd name="connsiteX1760" fmla="*/ 6689069 w 27412165"/>
              <a:gd name="connsiteY1760" fmla="*/ 0 h 7306125"/>
              <a:gd name="connsiteX1761" fmla="*/ 6705760 w 27412165"/>
              <a:gd name="connsiteY1761" fmla="*/ 0 h 7306125"/>
              <a:gd name="connsiteX1762" fmla="*/ 6705760 w 27412165"/>
              <a:gd name="connsiteY1762" fmla="*/ 600387 h 7306125"/>
              <a:gd name="connsiteX1763" fmla="*/ 7302432 w 27412165"/>
              <a:gd name="connsiteY1763" fmla="*/ 600387 h 7306125"/>
              <a:gd name="connsiteX1764" fmla="*/ 7302432 w 27412165"/>
              <a:gd name="connsiteY1764" fmla="*/ 0 h 7306125"/>
              <a:gd name="connsiteX1765" fmla="*/ 7319119 w 27412165"/>
              <a:gd name="connsiteY1765" fmla="*/ 0 h 7306125"/>
              <a:gd name="connsiteX1766" fmla="*/ 7319119 w 27412165"/>
              <a:gd name="connsiteY1766" fmla="*/ 600387 h 7306125"/>
              <a:gd name="connsiteX1767" fmla="*/ 7911155 w 27412165"/>
              <a:gd name="connsiteY1767" fmla="*/ 600387 h 7306125"/>
              <a:gd name="connsiteX1768" fmla="*/ 7911155 w 27412165"/>
              <a:gd name="connsiteY1768" fmla="*/ 0 h 7306125"/>
              <a:gd name="connsiteX1769" fmla="*/ 7927841 w 27412165"/>
              <a:gd name="connsiteY1769" fmla="*/ 0 h 7306125"/>
              <a:gd name="connsiteX1770" fmla="*/ 7927841 w 27412165"/>
              <a:gd name="connsiteY1770" fmla="*/ 600387 h 7306125"/>
              <a:gd name="connsiteX1771" fmla="*/ 8519976 w 27412165"/>
              <a:gd name="connsiteY1771" fmla="*/ 600387 h 7306125"/>
              <a:gd name="connsiteX1772" fmla="*/ 8519976 w 27412165"/>
              <a:gd name="connsiteY1772" fmla="*/ 0 h 7306125"/>
              <a:gd name="connsiteX1773" fmla="*/ 8536662 w 27412165"/>
              <a:gd name="connsiteY1773" fmla="*/ 0 h 7306125"/>
              <a:gd name="connsiteX1774" fmla="*/ 8536662 w 27412165"/>
              <a:gd name="connsiteY1774" fmla="*/ 600387 h 7306125"/>
              <a:gd name="connsiteX1775" fmla="*/ 9128697 w 27412165"/>
              <a:gd name="connsiteY1775" fmla="*/ 600387 h 7306125"/>
              <a:gd name="connsiteX1776" fmla="*/ 9128697 w 27412165"/>
              <a:gd name="connsiteY1776" fmla="*/ 0 h 7306125"/>
              <a:gd name="connsiteX1777" fmla="*/ 9145384 w 27412165"/>
              <a:gd name="connsiteY1777" fmla="*/ 0 h 7306125"/>
              <a:gd name="connsiteX1778" fmla="*/ 9145384 w 27412165"/>
              <a:gd name="connsiteY1778" fmla="*/ 600387 h 7306125"/>
              <a:gd name="connsiteX1779" fmla="*/ 9738451 w 27412165"/>
              <a:gd name="connsiteY1779" fmla="*/ 600387 h 7306125"/>
              <a:gd name="connsiteX1780" fmla="*/ 9738451 w 27412165"/>
              <a:gd name="connsiteY1780" fmla="*/ 0 h 7306125"/>
              <a:gd name="connsiteX1781" fmla="*/ 9755139 w 27412165"/>
              <a:gd name="connsiteY1781" fmla="*/ 0 h 7306125"/>
              <a:gd name="connsiteX1782" fmla="*/ 9755139 w 27412165"/>
              <a:gd name="connsiteY1782" fmla="*/ 600387 h 7306125"/>
              <a:gd name="connsiteX1783" fmla="*/ 10347163 w 27412165"/>
              <a:gd name="connsiteY1783" fmla="*/ 600387 h 7306125"/>
              <a:gd name="connsiteX1784" fmla="*/ 10347163 w 27412165"/>
              <a:gd name="connsiteY1784" fmla="*/ 0 h 7306125"/>
              <a:gd name="connsiteX1785" fmla="*/ 10363843 w 27412165"/>
              <a:gd name="connsiteY1785" fmla="*/ 0 h 7306125"/>
              <a:gd name="connsiteX1786" fmla="*/ 10363843 w 27412165"/>
              <a:gd name="connsiteY1786" fmla="*/ 600387 h 7306125"/>
              <a:gd name="connsiteX1787" fmla="*/ 10955997 w 27412165"/>
              <a:gd name="connsiteY1787" fmla="*/ 600387 h 7306125"/>
              <a:gd name="connsiteX1788" fmla="*/ 10955997 w 27412165"/>
              <a:gd name="connsiteY1788" fmla="*/ 0 h 7306125"/>
              <a:gd name="connsiteX1789" fmla="*/ 10972677 w 27412165"/>
              <a:gd name="connsiteY1789" fmla="*/ 0 h 7306125"/>
              <a:gd name="connsiteX1790" fmla="*/ 10972677 w 27412165"/>
              <a:gd name="connsiteY1790" fmla="*/ 600387 h 7306125"/>
              <a:gd name="connsiteX1791" fmla="*/ 11564718 w 27412165"/>
              <a:gd name="connsiteY1791" fmla="*/ 600387 h 7306125"/>
              <a:gd name="connsiteX1792" fmla="*/ 11564718 w 27412165"/>
              <a:gd name="connsiteY1792" fmla="*/ 0 h 7306125"/>
              <a:gd name="connsiteX1793" fmla="*/ 11581402 w 27412165"/>
              <a:gd name="connsiteY1793" fmla="*/ 0 h 7306125"/>
              <a:gd name="connsiteX1794" fmla="*/ 11581402 w 27412165"/>
              <a:gd name="connsiteY1794" fmla="*/ 600387 h 7306125"/>
              <a:gd name="connsiteX1795" fmla="*/ 12173512 w 27412165"/>
              <a:gd name="connsiteY1795" fmla="*/ 600387 h 7306125"/>
              <a:gd name="connsiteX1796" fmla="*/ 12173512 w 27412165"/>
              <a:gd name="connsiteY1796" fmla="*/ 0 h 7306125"/>
              <a:gd name="connsiteX1797" fmla="*/ 12190199 w 27412165"/>
              <a:gd name="connsiteY1797" fmla="*/ 0 h 7306125"/>
              <a:gd name="connsiteX1798" fmla="*/ 12190199 w 27412165"/>
              <a:gd name="connsiteY1798" fmla="*/ 600387 h 7306125"/>
              <a:gd name="connsiteX1799" fmla="*/ 12782244 w 27412165"/>
              <a:gd name="connsiteY1799" fmla="*/ 600387 h 7306125"/>
              <a:gd name="connsiteX1800" fmla="*/ 12782244 w 27412165"/>
              <a:gd name="connsiteY1800" fmla="*/ 0 h 7306125"/>
              <a:gd name="connsiteX1801" fmla="*/ 12798930 w 27412165"/>
              <a:gd name="connsiteY1801" fmla="*/ 0 h 7306125"/>
              <a:gd name="connsiteX1802" fmla="*/ 12798930 w 27412165"/>
              <a:gd name="connsiteY1802" fmla="*/ 600387 h 7306125"/>
              <a:gd name="connsiteX1803" fmla="*/ 13391075 w 27412165"/>
              <a:gd name="connsiteY1803" fmla="*/ 600387 h 7306125"/>
              <a:gd name="connsiteX1804" fmla="*/ 13391075 w 27412165"/>
              <a:gd name="connsiteY1804" fmla="*/ 0 h 7306125"/>
              <a:gd name="connsiteX1805" fmla="*/ 13407758 w 27412165"/>
              <a:gd name="connsiteY1805" fmla="*/ 0 h 7306125"/>
              <a:gd name="connsiteX1806" fmla="*/ 13407758 w 27412165"/>
              <a:gd name="connsiteY1806" fmla="*/ 600387 h 7306125"/>
              <a:gd name="connsiteX1807" fmla="*/ 14004424 w 27412165"/>
              <a:gd name="connsiteY1807" fmla="*/ 600387 h 7306125"/>
              <a:gd name="connsiteX1808" fmla="*/ 14004424 w 27412165"/>
              <a:gd name="connsiteY1808" fmla="*/ 0 h 7306125"/>
              <a:gd name="connsiteX1809" fmla="*/ 14021111 w 27412165"/>
              <a:gd name="connsiteY1809" fmla="*/ 0 h 7306125"/>
              <a:gd name="connsiteX1810" fmla="*/ 14021111 w 27412165"/>
              <a:gd name="connsiteY1810" fmla="*/ 600387 h 7306125"/>
              <a:gd name="connsiteX1811" fmla="*/ 14613147 w 27412165"/>
              <a:gd name="connsiteY1811" fmla="*/ 600387 h 7306125"/>
              <a:gd name="connsiteX1812" fmla="*/ 14613147 w 27412165"/>
              <a:gd name="connsiteY1812" fmla="*/ 0 h 7306125"/>
              <a:gd name="connsiteX1813" fmla="*/ 14629834 w 27412165"/>
              <a:gd name="connsiteY1813" fmla="*/ 0 h 7306125"/>
              <a:gd name="connsiteX1814" fmla="*/ 14629834 w 27412165"/>
              <a:gd name="connsiteY1814" fmla="*/ 600387 h 7306125"/>
              <a:gd name="connsiteX1815" fmla="*/ 15221977 w 27412165"/>
              <a:gd name="connsiteY1815" fmla="*/ 600387 h 7306125"/>
              <a:gd name="connsiteX1816" fmla="*/ 15221977 w 27412165"/>
              <a:gd name="connsiteY1816" fmla="*/ 0 h 7306125"/>
              <a:gd name="connsiteX1817" fmla="*/ 15238664 w 27412165"/>
              <a:gd name="connsiteY1817" fmla="*/ 0 h 7306125"/>
              <a:gd name="connsiteX1818" fmla="*/ 15238664 w 27412165"/>
              <a:gd name="connsiteY1818" fmla="*/ 600387 h 7306125"/>
              <a:gd name="connsiteX1819" fmla="*/ 15830703 w 27412165"/>
              <a:gd name="connsiteY1819" fmla="*/ 600387 h 7306125"/>
              <a:gd name="connsiteX1820" fmla="*/ 15830703 w 27412165"/>
              <a:gd name="connsiteY1820" fmla="*/ 0 h 7306125"/>
              <a:gd name="connsiteX1821" fmla="*/ 15847390 w 27412165"/>
              <a:gd name="connsiteY1821" fmla="*/ 0 h 7306125"/>
              <a:gd name="connsiteX1822" fmla="*/ 15847390 w 27412165"/>
              <a:gd name="connsiteY1822" fmla="*/ 600387 h 7306125"/>
              <a:gd name="connsiteX1823" fmla="*/ 16440430 w 27412165"/>
              <a:gd name="connsiteY1823" fmla="*/ 600387 h 7306125"/>
              <a:gd name="connsiteX1824" fmla="*/ 16440430 w 27412165"/>
              <a:gd name="connsiteY1824" fmla="*/ 0 h 7306125"/>
              <a:gd name="connsiteX1825" fmla="*/ 16457117 w 27412165"/>
              <a:gd name="connsiteY1825" fmla="*/ 0 h 7306125"/>
              <a:gd name="connsiteX1826" fmla="*/ 16457117 w 27412165"/>
              <a:gd name="connsiteY1826" fmla="*/ 600387 h 7306125"/>
              <a:gd name="connsiteX1827" fmla="*/ 17049156 w 27412165"/>
              <a:gd name="connsiteY1827" fmla="*/ 600387 h 7306125"/>
              <a:gd name="connsiteX1828" fmla="*/ 17049156 w 27412165"/>
              <a:gd name="connsiteY1828" fmla="*/ 0 h 7306125"/>
              <a:gd name="connsiteX1829" fmla="*/ 17065843 w 27412165"/>
              <a:gd name="connsiteY1829" fmla="*/ 0 h 7306125"/>
              <a:gd name="connsiteX1830" fmla="*/ 17065843 w 27412165"/>
              <a:gd name="connsiteY1830" fmla="*/ 600387 h 7306125"/>
              <a:gd name="connsiteX1831" fmla="*/ 17657985 w 27412165"/>
              <a:gd name="connsiteY1831" fmla="*/ 600387 h 7306125"/>
              <a:gd name="connsiteX1832" fmla="*/ 17657985 w 27412165"/>
              <a:gd name="connsiteY1832" fmla="*/ 0 h 7306125"/>
              <a:gd name="connsiteX1833" fmla="*/ 17674672 w 27412165"/>
              <a:gd name="connsiteY1833" fmla="*/ 0 h 7306125"/>
              <a:gd name="connsiteX1834" fmla="*/ 17674672 w 27412165"/>
              <a:gd name="connsiteY1834" fmla="*/ 600387 h 7306125"/>
              <a:gd name="connsiteX1835" fmla="*/ 18266711 w 27412165"/>
              <a:gd name="connsiteY1835" fmla="*/ 600387 h 7306125"/>
              <a:gd name="connsiteX1836" fmla="*/ 18266711 w 27412165"/>
              <a:gd name="connsiteY1836" fmla="*/ 0 h 7306125"/>
              <a:gd name="connsiteX1837" fmla="*/ 18283398 w 27412165"/>
              <a:gd name="connsiteY1837" fmla="*/ 0 h 7306125"/>
              <a:gd name="connsiteX1838" fmla="*/ 18283398 w 27412165"/>
              <a:gd name="connsiteY1838" fmla="*/ 600387 h 7306125"/>
              <a:gd name="connsiteX1839" fmla="*/ 18875521 w 27412165"/>
              <a:gd name="connsiteY1839" fmla="*/ 600387 h 7306125"/>
              <a:gd name="connsiteX1840" fmla="*/ 18875521 w 27412165"/>
              <a:gd name="connsiteY1840" fmla="*/ 0 h 7306125"/>
              <a:gd name="connsiteX1841" fmla="*/ 18892207 w 27412165"/>
              <a:gd name="connsiteY1841" fmla="*/ 0 h 7306125"/>
              <a:gd name="connsiteX1842" fmla="*/ 18892207 w 27412165"/>
              <a:gd name="connsiteY1842" fmla="*/ 600387 h 7306125"/>
              <a:gd name="connsiteX1843" fmla="*/ 19484257 w 27412165"/>
              <a:gd name="connsiteY1843" fmla="*/ 600387 h 7306125"/>
              <a:gd name="connsiteX1844" fmla="*/ 19484257 w 27412165"/>
              <a:gd name="connsiteY1844" fmla="*/ 0 h 7306125"/>
              <a:gd name="connsiteX1845" fmla="*/ 19500943 w 27412165"/>
              <a:gd name="connsiteY1845" fmla="*/ 0 h 7306125"/>
              <a:gd name="connsiteX1846" fmla="*/ 19500943 w 27412165"/>
              <a:gd name="connsiteY1846" fmla="*/ 600387 h 7306125"/>
              <a:gd name="connsiteX1847" fmla="*/ 20093065 w 27412165"/>
              <a:gd name="connsiteY1847" fmla="*/ 600387 h 7306125"/>
              <a:gd name="connsiteX1848" fmla="*/ 20093065 w 27412165"/>
              <a:gd name="connsiteY1848" fmla="*/ 0 h 7306125"/>
              <a:gd name="connsiteX1849" fmla="*/ 20109753 w 27412165"/>
              <a:gd name="connsiteY1849" fmla="*/ 0 h 7306125"/>
              <a:gd name="connsiteX1850" fmla="*/ 20109753 w 27412165"/>
              <a:gd name="connsiteY1850" fmla="*/ 600387 h 7306125"/>
              <a:gd name="connsiteX1851" fmla="*/ 20706437 w 27412165"/>
              <a:gd name="connsiteY1851" fmla="*/ 600387 h 7306125"/>
              <a:gd name="connsiteX1852" fmla="*/ 20706437 w 27412165"/>
              <a:gd name="connsiteY1852" fmla="*/ 0 h 7306125"/>
              <a:gd name="connsiteX1853" fmla="*/ 20723125 w 27412165"/>
              <a:gd name="connsiteY1853" fmla="*/ 0 h 7306125"/>
              <a:gd name="connsiteX1854" fmla="*/ 20723125 w 27412165"/>
              <a:gd name="connsiteY1854" fmla="*/ 600387 h 7306125"/>
              <a:gd name="connsiteX1855" fmla="*/ 21315161 w 27412165"/>
              <a:gd name="connsiteY1855" fmla="*/ 600387 h 7306125"/>
              <a:gd name="connsiteX1856" fmla="*/ 21315161 w 27412165"/>
              <a:gd name="connsiteY1856" fmla="*/ 0 h 7306125"/>
              <a:gd name="connsiteX1857" fmla="*/ 21331849 w 27412165"/>
              <a:gd name="connsiteY1857" fmla="*/ 0 h 7306125"/>
              <a:gd name="connsiteX1858" fmla="*/ 21331849 w 27412165"/>
              <a:gd name="connsiteY1858" fmla="*/ 600387 h 7306125"/>
              <a:gd name="connsiteX1859" fmla="*/ 21923991 w 27412165"/>
              <a:gd name="connsiteY1859" fmla="*/ 600387 h 7306125"/>
              <a:gd name="connsiteX1860" fmla="*/ 21923991 w 27412165"/>
              <a:gd name="connsiteY1860" fmla="*/ 0 h 7306125"/>
              <a:gd name="connsiteX1861" fmla="*/ 21940677 w 27412165"/>
              <a:gd name="connsiteY1861" fmla="*/ 0 h 7306125"/>
              <a:gd name="connsiteX1862" fmla="*/ 21940677 w 27412165"/>
              <a:gd name="connsiteY1862" fmla="*/ 600387 h 7306125"/>
              <a:gd name="connsiteX1863" fmla="*/ 22532717 w 27412165"/>
              <a:gd name="connsiteY1863" fmla="*/ 600387 h 7306125"/>
              <a:gd name="connsiteX1864" fmla="*/ 22532717 w 27412165"/>
              <a:gd name="connsiteY1864" fmla="*/ 0 h 7306125"/>
              <a:gd name="connsiteX1865" fmla="*/ 22549405 w 27412165"/>
              <a:gd name="connsiteY1865" fmla="*/ 0 h 7306125"/>
              <a:gd name="connsiteX1866" fmla="*/ 22549405 w 27412165"/>
              <a:gd name="connsiteY1866" fmla="*/ 600387 h 7306125"/>
              <a:gd name="connsiteX1867" fmla="*/ 23142445 w 27412165"/>
              <a:gd name="connsiteY1867" fmla="*/ 600387 h 7306125"/>
              <a:gd name="connsiteX1868" fmla="*/ 23142445 w 27412165"/>
              <a:gd name="connsiteY1868" fmla="*/ 0 h 7306125"/>
              <a:gd name="connsiteX1869" fmla="*/ 23159131 w 27412165"/>
              <a:gd name="connsiteY1869" fmla="*/ 0 h 7306125"/>
              <a:gd name="connsiteX1870" fmla="*/ 23159131 w 27412165"/>
              <a:gd name="connsiteY1870" fmla="*/ 600387 h 7306125"/>
              <a:gd name="connsiteX1871" fmla="*/ 23751169 w 27412165"/>
              <a:gd name="connsiteY1871" fmla="*/ 600387 h 7306125"/>
              <a:gd name="connsiteX1872" fmla="*/ 23751169 w 27412165"/>
              <a:gd name="connsiteY1872" fmla="*/ 0 h 7306125"/>
              <a:gd name="connsiteX1873" fmla="*/ 23767857 w 27412165"/>
              <a:gd name="connsiteY1873" fmla="*/ 0 h 7306125"/>
              <a:gd name="connsiteX1874" fmla="*/ 23767857 w 27412165"/>
              <a:gd name="connsiteY1874" fmla="*/ 600387 h 7306125"/>
              <a:gd name="connsiteX1875" fmla="*/ 24359999 w 27412165"/>
              <a:gd name="connsiteY1875" fmla="*/ 600387 h 7306125"/>
              <a:gd name="connsiteX1876" fmla="*/ 24359999 w 27412165"/>
              <a:gd name="connsiteY1876" fmla="*/ 0 h 7306125"/>
              <a:gd name="connsiteX1877" fmla="*/ 24376685 w 27412165"/>
              <a:gd name="connsiteY1877" fmla="*/ 0 h 7306125"/>
              <a:gd name="connsiteX1878" fmla="*/ 24376685 w 27412165"/>
              <a:gd name="connsiteY1878" fmla="*/ 600387 h 7306125"/>
              <a:gd name="connsiteX1879" fmla="*/ 24968725 w 27412165"/>
              <a:gd name="connsiteY1879" fmla="*/ 600387 h 7306125"/>
              <a:gd name="connsiteX1880" fmla="*/ 24968725 w 27412165"/>
              <a:gd name="connsiteY1880" fmla="*/ 0 h 7306125"/>
              <a:gd name="connsiteX1881" fmla="*/ 24985413 w 27412165"/>
              <a:gd name="connsiteY1881" fmla="*/ 0 h 7306125"/>
              <a:gd name="connsiteX1882" fmla="*/ 24985413 w 27412165"/>
              <a:gd name="connsiteY1882" fmla="*/ 600387 h 7306125"/>
              <a:gd name="connsiteX1883" fmla="*/ 25577533 w 27412165"/>
              <a:gd name="connsiteY1883" fmla="*/ 600387 h 7306125"/>
              <a:gd name="connsiteX1884" fmla="*/ 25577533 w 27412165"/>
              <a:gd name="connsiteY1884" fmla="*/ 0 h 7306125"/>
              <a:gd name="connsiteX1885" fmla="*/ 25594221 w 27412165"/>
              <a:gd name="connsiteY1885" fmla="*/ 0 h 7306125"/>
              <a:gd name="connsiteX1886" fmla="*/ 25594221 w 27412165"/>
              <a:gd name="connsiteY1886" fmla="*/ 600387 h 7306125"/>
              <a:gd name="connsiteX1887" fmla="*/ 26186269 w 27412165"/>
              <a:gd name="connsiteY1887" fmla="*/ 600387 h 7306125"/>
              <a:gd name="connsiteX1888" fmla="*/ 26186269 w 27412165"/>
              <a:gd name="connsiteY1888" fmla="*/ 0 h 7306125"/>
              <a:gd name="connsiteX1889" fmla="*/ 26202957 w 27412165"/>
              <a:gd name="connsiteY1889" fmla="*/ 0 h 7306125"/>
              <a:gd name="connsiteX1890" fmla="*/ 26202957 w 27412165"/>
              <a:gd name="connsiteY1890" fmla="*/ 600387 h 7306125"/>
              <a:gd name="connsiteX1891" fmla="*/ 26795079 w 27412165"/>
              <a:gd name="connsiteY1891" fmla="*/ 600387 h 7306125"/>
              <a:gd name="connsiteX1892" fmla="*/ 26795079 w 27412165"/>
              <a:gd name="connsiteY1892" fmla="*/ 0 h 7306125"/>
              <a:gd name="connsiteX1893" fmla="*/ 26811767 w 27412165"/>
              <a:gd name="connsiteY1893" fmla="*/ 0 h 7306125"/>
              <a:gd name="connsiteX1894" fmla="*/ 26811767 w 27412165"/>
              <a:gd name="connsiteY1894" fmla="*/ 600387 h 7306125"/>
              <a:gd name="connsiteX1895" fmla="*/ 27412165 w 27412165"/>
              <a:gd name="connsiteY1895" fmla="*/ 600387 h 7306125"/>
              <a:gd name="connsiteX1896" fmla="*/ 27412165 w 27412165"/>
              <a:gd name="connsiteY1896" fmla="*/ 617074 h 7306125"/>
              <a:gd name="connsiteX1897" fmla="*/ 26811767 w 27412165"/>
              <a:gd name="connsiteY1897" fmla="*/ 617074 h 7306125"/>
              <a:gd name="connsiteX1898" fmla="*/ 26811767 w 27412165"/>
              <a:gd name="connsiteY1898" fmla="*/ 1209205 h 7306125"/>
              <a:gd name="connsiteX1899" fmla="*/ 27412165 w 27412165"/>
              <a:gd name="connsiteY1899" fmla="*/ 1209205 h 7306125"/>
              <a:gd name="connsiteX1900" fmla="*/ 27412165 w 27412165"/>
              <a:gd name="connsiteY1900" fmla="*/ 1225892 h 7306125"/>
              <a:gd name="connsiteX1901" fmla="*/ 26811767 w 27412165"/>
              <a:gd name="connsiteY1901" fmla="*/ 1225892 h 7306125"/>
              <a:gd name="connsiteX1902" fmla="*/ 26811767 w 27412165"/>
              <a:gd name="connsiteY1902" fmla="*/ 1817930 h 7306125"/>
              <a:gd name="connsiteX1903" fmla="*/ 27412165 w 27412165"/>
              <a:gd name="connsiteY1903" fmla="*/ 1817930 h 7306125"/>
              <a:gd name="connsiteX1904" fmla="*/ 27412165 w 27412165"/>
              <a:gd name="connsiteY1904" fmla="*/ 1834617 h 7306125"/>
              <a:gd name="connsiteX1905" fmla="*/ 26811767 w 27412165"/>
              <a:gd name="connsiteY1905" fmla="*/ 1834617 h 7306125"/>
              <a:gd name="connsiteX1906" fmla="*/ 26811767 w 27412165"/>
              <a:gd name="connsiteY1906" fmla="*/ 2426750 h 7306125"/>
              <a:gd name="connsiteX1907" fmla="*/ 27412165 w 27412165"/>
              <a:gd name="connsiteY1907" fmla="*/ 2426750 h 7306125"/>
              <a:gd name="connsiteX1908" fmla="*/ 27412165 w 27412165"/>
              <a:gd name="connsiteY1908" fmla="*/ 2443437 h 7306125"/>
              <a:gd name="connsiteX1909" fmla="*/ 26811767 w 27412165"/>
              <a:gd name="connsiteY1909" fmla="*/ 2443437 h 7306125"/>
              <a:gd name="connsiteX1910" fmla="*/ 26811767 w 27412165"/>
              <a:gd name="connsiteY1910" fmla="*/ 3035486 h 7306125"/>
              <a:gd name="connsiteX1911" fmla="*/ 27412165 w 27412165"/>
              <a:gd name="connsiteY1911" fmla="*/ 3035486 h 7306125"/>
              <a:gd name="connsiteX1912" fmla="*/ 27412165 w 27412165"/>
              <a:gd name="connsiteY1912" fmla="*/ 3052173 h 7306125"/>
              <a:gd name="connsiteX1913" fmla="*/ 26811767 w 27412165"/>
              <a:gd name="connsiteY1913" fmla="*/ 3052173 h 7306125"/>
              <a:gd name="connsiteX1914" fmla="*/ 26811767 w 27412165"/>
              <a:gd name="connsiteY1914" fmla="*/ 3644305 h 7306125"/>
              <a:gd name="connsiteX1915" fmla="*/ 27412165 w 27412165"/>
              <a:gd name="connsiteY1915" fmla="*/ 3644305 h 7306125"/>
              <a:gd name="connsiteX1916" fmla="*/ 27412165 w 27412165"/>
              <a:gd name="connsiteY1916" fmla="*/ 3660992 h 7306125"/>
              <a:gd name="connsiteX1917" fmla="*/ 26811767 w 27412165"/>
              <a:gd name="connsiteY1917" fmla="*/ 3660992 h 7306125"/>
              <a:gd name="connsiteX1918" fmla="*/ 26811767 w 27412165"/>
              <a:gd name="connsiteY1918" fmla="*/ 4253031 h 7306125"/>
              <a:gd name="connsiteX1919" fmla="*/ 27412165 w 27412165"/>
              <a:gd name="connsiteY1919" fmla="*/ 4253031 h 7306125"/>
              <a:gd name="connsiteX1920" fmla="*/ 27412165 w 27412165"/>
              <a:gd name="connsiteY1920" fmla="*/ 4269718 h 7306125"/>
              <a:gd name="connsiteX1921" fmla="*/ 26811767 w 27412165"/>
              <a:gd name="connsiteY1921" fmla="*/ 4269718 h 7306125"/>
              <a:gd name="connsiteX1922" fmla="*/ 26811767 w 27412165"/>
              <a:gd name="connsiteY1922" fmla="*/ 4862758 h 7306125"/>
              <a:gd name="connsiteX1923" fmla="*/ 27412165 w 27412165"/>
              <a:gd name="connsiteY1923" fmla="*/ 4862758 h 7306125"/>
              <a:gd name="connsiteX1924" fmla="*/ 27412165 w 27412165"/>
              <a:gd name="connsiteY1924" fmla="*/ 4879445 h 7306125"/>
              <a:gd name="connsiteX1925" fmla="*/ 26811767 w 27412165"/>
              <a:gd name="connsiteY1925" fmla="*/ 4879445 h 7306125"/>
              <a:gd name="connsiteX1926" fmla="*/ 26811767 w 27412165"/>
              <a:gd name="connsiteY1926" fmla="*/ 5471494 h 7306125"/>
              <a:gd name="connsiteX1927" fmla="*/ 27412165 w 27412165"/>
              <a:gd name="connsiteY1927" fmla="*/ 5471494 h 7306125"/>
              <a:gd name="connsiteX1928" fmla="*/ 27412165 w 27412165"/>
              <a:gd name="connsiteY1928" fmla="*/ 5488181 h 7306125"/>
              <a:gd name="connsiteX1929" fmla="*/ 26811767 w 27412165"/>
              <a:gd name="connsiteY1929" fmla="*/ 5488181 h 7306125"/>
              <a:gd name="connsiteX1930" fmla="*/ 26811767 w 27412165"/>
              <a:gd name="connsiteY1930" fmla="*/ 6080313 h 7306125"/>
              <a:gd name="connsiteX1931" fmla="*/ 27412165 w 27412165"/>
              <a:gd name="connsiteY1931" fmla="*/ 6080313 h 7306125"/>
              <a:gd name="connsiteX1932" fmla="*/ 27412165 w 27412165"/>
              <a:gd name="connsiteY1932" fmla="*/ 6097001 h 7306125"/>
              <a:gd name="connsiteX1933" fmla="*/ 26811767 w 27412165"/>
              <a:gd name="connsiteY1933" fmla="*/ 6097001 h 7306125"/>
              <a:gd name="connsiteX1934" fmla="*/ 26811767 w 27412165"/>
              <a:gd name="connsiteY1934" fmla="*/ 6689049 h 7306125"/>
              <a:gd name="connsiteX1935" fmla="*/ 27412165 w 27412165"/>
              <a:gd name="connsiteY1935" fmla="*/ 6689049 h 7306125"/>
              <a:gd name="connsiteX1936" fmla="*/ 27412165 w 27412165"/>
              <a:gd name="connsiteY1936" fmla="*/ 6705737 h 7306125"/>
              <a:gd name="connsiteX1937" fmla="*/ 26811767 w 27412165"/>
              <a:gd name="connsiteY1937" fmla="*/ 6705737 h 7306125"/>
              <a:gd name="connsiteX1938" fmla="*/ 26811767 w 27412165"/>
              <a:gd name="connsiteY1938" fmla="*/ 7306125 h 7306125"/>
              <a:gd name="connsiteX1939" fmla="*/ 26795079 w 27412165"/>
              <a:gd name="connsiteY1939" fmla="*/ 7306125 h 7306125"/>
              <a:gd name="connsiteX1940" fmla="*/ 26795079 w 27412165"/>
              <a:gd name="connsiteY1940" fmla="*/ 6705737 h 7306125"/>
              <a:gd name="connsiteX1941" fmla="*/ 26202957 w 27412165"/>
              <a:gd name="connsiteY1941" fmla="*/ 6705737 h 7306125"/>
              <a:gd name="connsiteX1942" fmla="*/ 26202957 w 27412165"/>
              <a:gd name="connsiteY1942" fmla="*/ 7306125 h 7306125"/>
              <a:gd name="connsiteX1943" fmla="*/ 26186269 w 27412165"/>
              <a:gd name="connsiteY1943" fmla="*/ 7306125 h 7306125"/>
              <a:gd name="connsiteX1944" fmla="*/ 26186269 w 27412165"/>
              <a:gd name="connsiteY1944" fmla="*/ 6705737 h 7306125"/>
              <a:gd name="connsiteX1945" fmla="*/ 25594221 w 27412165"/>
              <a:gd name="connsiteY1945" fmla="*/ 6705737 h 7306125"/>
              <a:gd name="connsiteX1946" fmla="*/ 25594221 w 27412165"/>
              <a:gd name="connsiteY1946" fmla="*/ 7306125 h 7306125"/>
              <a:gd name="connsiteX1947" fmla="*/ 25577533 w 27412165"/>
              <a:gd name="connsiteY1947" fmla="*/ 7306125 h 7306125"/>
              <a:gd name="connsiteX1948" fmla="*/ 25577533 w 27412165"/>
              <a:gd name="connsiteY1948" fmla="*/ 6705737 h 7306125"/>
              <a:gd name="connsiteX1949" fmla="*/ 24985413 w 27412165"/>
              <a:gd name="connsiteY1949" fmla="*/ 6705737 h 7306125"/>
              <a:gd name="connsiteX1950" fmla="*/ 24985413 w 27412165"/>
              <a:gd name="connsiteY1950" fmla="*/ 7306125 h 7306125"/>
              <a:gd name="connsiteX1951" fmla="*/ 24968725 w 27412165"/>
              <a:gd name="connsiteY1951" fmla="*/ 7306125 h 7306125"/>
              <a:gd name="connsiteX1952" fmla="*/ 24968725 w 27412165"/>
              <a:gd name="connsiteY1952" fmla="*/ 6705737 h 7306125"/>
              <a:gd name="connsiteX1953" fmla="*/ 24376685 w 27412165"/>
              <a:gd name="connsiteY1953" fmla="*/ 6705737 h 7306125"/>
              <a:gd name="connsiteX1954" fmla="*/ 24376685 w 27412165"/>
              <a:gd name="connsiteY1954" fmla="*/ 7306125 h 7306125"/>
              <a:gd name="connsiteX1955" fmla="*/ 24359999 w 27412165"/>
              <a:gd name="connsiteY1955" fmla="*/ 7306125 h 7306125"/>
              <a:gd name="connsiteX1956" fmla="*/ 24359999 w 27412165"/>
              <a:gd name="connsiteY1956" fmla="*/ 6705737 h 7306125"/>
              <a:gd name="connsiteX1957" fmla="*/ 23767857 w 27412165"/>
              <a:gd name="connsiteY1957" fmla="*/ 6705737 h 7306125"/>
              <a:gd name="connsiteX1958" fmla="*/ 23767857 w 27412165"/>
              <a:gd name="connsiteY1958" fmla="*/ 7306125 h 7306125"/>
              <a:gd name="connsiteX1959" fmla="*/ 23751169 w 27412165"/>
              <a:gd name="connsiteY1959" fmla="*/ 7306125 h 7306125"/>
              <a:gd name="connsiteX1960" fmla="*/ 23751169 w 27412165"/>
              <a:gd name="connsiteY1960" fmla="*/ 6705737 h 7306125"/>
              <a:gd name="connsiteX1961" fmla="*/ 23159131 w 27412165"/>
              <a:gd name="connsiteY1961" fmla="*/ 6705737 h 7306125"/>
              <a:gd name="connsiteX1962" fmla="*/ 23159131 w 27412165"/>
              <a:gd name="connsiteY1962" fmla="*/ 7306125 h 7306125"/>
              <a:gd name="connsiteX1963" fmla="*/ 23142445 w 27412165"/>
              <a:gd name="connsiteY1963" fmla="*/ 7306125 h 7306125"/>
              <a:gd name="connsiteX1964" fmla="*/ 23142445 w 27412165"/>
              <a:gd name="connsiteY1964" fmla="*/ 6705737 h 7306125"/>
              <a:gd name="connsiteX1965" fmla="*/ 22549405 w 27412165"/>
              <a:gd name="connsiteY1965" fmla="*/ 6705737 h 7306125"/>
              <a:gd name="connsiteX1966" fmla="*/ 22549405 w 27412165"/>
              <a:gd name="connsiteY1966" fmla="*/ 7306125 h 7306125"/>
              <a:gd name="connsiteX1967" fmla="*/ 22532717 w 27412165"/>
              <a:gd name="connsiteY1967" fmla="*/ 7306125 h 7306125"/>
              <a:gd name="connsiteX1968" fmla="*/ 22532717 w 27412165"/>
              <a:gd name="connsiteY1968" fmla="*/ 6705737 h 7306125"/>
              <a:gd name="connsiteX1969" fmla="*/ 21940677 w 27412165"/>
              <a:gd name="connsiteY1969" fmla="*/ 6705737 h 7306125"/>
              <a:gd name="connsiteX1970" fmla="*/ 21940677 w 27412165"/>
              <a:gd name="connsiteY1970" fmla="*/ 7306125 h 7306125"/>
              <a:gd name="connsiteX1971" fmla="*/ 21923991 w 27412165"/>
              <a:gd name="connsiteY1971" fmla="*/ 7306125 h 7306125"/>
              <a:gd name="connsiteX1972" fmla="*/ 21923991 w 27412165"/>
              <a:gd name="connsiteY1972" fmla="*/ 6705737 h 7306125"/>
              <a:gd name="connsiteX1973" fmla="*/ 21331849 w 27412165"/>
              <a:gd name="connsiteY1973" fmla="*/ 6705737 h 7306125"/>
              <a:gd name="connsiteX1974" fmla="*/ 21331849 w 27412165"/>
              <a:gd name="connsiteY1974" fmla="*/ 7306125 h 7306125"/>
              <a:gd name="connsiteX1975" fmla="*/ 21315161 w 27412165"/>
              <a:gd name="connsiteY1975" fmla="*/ 7306125 h 7306125"/>
              <a:gd name="connsiteX1976" fmla="*/ 21315161 w 27412165"/>
              <a:gd name="connsiteY1976" fmla="*/ 6705737 h 7306125"/>
              <a:gd name="connsiteX1977" fmla="*/ 20723125 w 27412165"/>
              <a:gd name="connsiteY1977" fmla="*/ 6705737 h 7306125"/>
              <a:gd name="connsiteX1978" fmla="*/ 20723125 w 27412165"/>
              <a:gd name="connsiteY1978" fmla="*/ 7306125 h 7306125"/>
              <a:gd name="connsiteX1979" fmla="*/ 20706437 w 27412165"/>
              <a:gd name="connsiteY1979" fmla="*/ 7306125 h 7306125"/>
              <a:gd name="connsiteX1980" fmla="*/ 20706437 w 27412165"/>
              <a:gd name="connsiteY1980" fmla="*/ 6705737 h 7306125"/>
              <a:gd name="connsiteX1981" fmla="*/ 20109753 w 27412165"/>
              <a:gd name="connsiteY1981" fmla="*/ 6705737 h 7306125"/>
              <a:gd name="connsiteX1982" fmla="*/ 20109753 w 27412165"/>
              <a:gd name="connsiteY1982" fmla="*/ 7306125 h 7306125"/>
              <a:gd name="connsiteX1983" fmla="*/ 20093065 w 27412165"/>
              <a:gd name="connsiteY1983" fmla="*/ 7306125 h 7306125"/>
              <a:gd name="connsiteX1984" fmla="*/ 20093065 w 27412165"/>
              <a:gd name="connsiteY1984" fmla="*/ 6705737 h 7306125"/>
              <a:gd name="connsiteX1985" fmla="*/ 19500943 w 27412165"/>
              <a:gd name="connsiteY1985" fmla="*/ 6705737 h 7306125"/>
              <a:gd name="connsiteX1986" fmla="*/ 19500943 w 27412165"/>
              <a:gd name="connsiteY1986" fmla="*/ 7306125 h 7306125"/>
              <a:gd name="connsiteX1987" fmla="*/ 19484257 w 27412165"/>
              <a:gd name="connsiteY1987" fmla="*/ 7306125 h 7306125"/>
              <a:gd name="connsiteX1988" fmla="*/ 19484257 w 27412165"/>
              <a:gd name="connsiteY1988" fmla="*/ 6705737 h 7306125"/>
              <a:gd name="connsiteX1989" fmla="*/ 18892207 w 27412165"/>
              <a:gd name="connsiteY1989" fmla="*/ 6705737 h 7306125"/>
              <a:gd name="connsiteX1990" fmla="*/ 18892207 w 27412165"/>
              <a:gd name="connsiteY1990" fmla="*/ 7306125 h 7306125"/>
              <a:gd name="connsiteX1991" fmla="*/ 18875521 w 27412165"/>
              <a:gd name="connsiteY1991" fmla="*/ 7306125 h 7306125"/>
              <a:gd name="connsiteX1992" fmla="*/ 18875521 w 27412165"/>
              <a:gd name="connsiteY1992" fmla="*/ 6705737 h 7306125"/>
              <a:gd name="connsiteX1993" fmla="*/ 18283398 w 27412165"/>
              <a:gd name="connsiteY1993" fmla="*/ 6705737 h 7306125"/>
              <a:gd name="connsiteX1994" fmla="*/ 18283398 w 27412165"/>
              <a:gd name="connsiteY1994" fmla="*/ 7306125 h 7306125"/>
              <a:gd name="connsiteX1995" fmla="*/ 18266711 w 27412165"/>
              <a:gd name="connsiteY1995" fmla="*/ 7306125 h 7306125"/>
              <a:gd name="connsiteX1996" fmla="*/ 18266711 w 27412165"/>
              <a:gd name="connsiteY1996" fmla="*/ 6705737 h 7306125"/>
              <a:gd name="connsiteX1997" fmla="*/ 17674672 w 27412165"/>
              <a:gd name="connsiteY1997" fmla="*/ 6705737 h 7306125"/>
              <a:gd name="connsiteX1998" fmla="*/ 17674672 w 27412165"/>
              <a:gd name="connsiteY1998" fmla="*/ 7306125 h 7306125"/>
              <a:gd name="connsiteX1999" fmla="*/ 17657985 w 27412165"/>
              <a:gd name="connsiteY1999" fmla="*/ 7306125 h 7306125"/>
              <a:gd name="connsiteX2000" fmla="*/ 17657985 w 27412165"/>
              <a:gd name="connsiteY2000" fmla="*/ 6705737 h 7306125"/>
              <a:gd name="connsiteX2001" fmla="*/ 17065843 w 27412165"/>
              <a:gd name="connsiteY2001" fmla="*/ 6705737 h 7306125"/>
              <a:gd name="connsiteX2002" fmla="*/ 17065843 w 27412165"/>
              <a:gd name="connsiteY2002" fmla="*/ 7306125 h 7306125"/>
              <a:gd name="connsiteX2003" fmla="*/ 17049156 w 27412165"/>
              <a:gd name="connsiteY2003" fmla="*/ 7306125 h 7306125"/>
              <a:gd name="connsiteX2004" fmla="*/ 17049156 w 27412165"/>
              <a:gd name="connsiteY2004" fmla="*/ 6705737 h 7306125"/>
              <a:gd name="connsiteX2005" fmla="*/ 16457117 w 27412165"/>
              <a:gd name="connsiteY2005" fmla="*/ 6705737 h 7306125"/>
              <a:gd name="connsiteX2006" fmla="*/ 16457117 w 27412165"/>
              <a:gd name="connsiteY2006" fmla="*/ 7306125 h 7306125"/>
              <a:gd name="connsiteX2007" fmla="*/ 16440430 w 27412165"/>
              <a:gd name="connsiteY2007" fmla="*/ 7306125 h 7306125"/>
              <a:gd name="connsiteX2008" fmla="*/ 16440430 w 27412165"/>
              <a:gd name="connsiteY2008" fmla="*/ 6705737 h 7306125"/>
              <a:gd name="connsiteX2009" fmla="*/ 15847390 w 27412165"/>
              <a:gd name="connsiteY2009" fmla="*/ 6705737 h 7306125"/>
              <a:gd name="connsiteX2010" fmla="*/ 15847390 w 27412165"/>
              <a:gd name="connsiteY2010" fmla="*/ 7306125 h 7306125"/>
              <a:gd name="connsiteX2011" fmla="*/ 15830703 w 27412165"/>
              <a:gd name="connsiteY2011" fmla="*/ 7306125 h 7306125"/>
              <a:gd name="connsiteX2012" fmla="*/ 15830703 w 27412165"/>
              <a:gd name="connsiteY2012" fmla="*/ 6705737 h 7306125"/>
              <a:gd name="connsiteX2013" fmla="*/ 15238664 w 27412165"/>
              <a:gd name="connsiteY2013" fmla="*/ 6705737 h 7306125"/>
              <a:gd name="connsiteX2014" fmla="*/ 15238664 w 27412165"/>
              <a:gd name="connsiteY2014" fmla="*/ 7306125 h 7306125"/>
              <a:gd name="connsiteX2015" fmla="*/ 15221977 w 27412165"/>
              <a:gd name="connsiteY2015" fmla="*/ 7306125 h 7306125"/>
              <a:gd name="connsiteX2016" fmla="*/ 15221977 w 27412165"/>
              <a:gd name="connsiteY2016" fmla="*/ 6705737 h 7306125"/>
              <a:gd name="connsiteX2017" fmla="*/ 14629834 w 27412165"/>
              <a:gd name="connsiteY2017" fmla="*/ 6705737 h 7306125"/>
              <a:gd name="connsiteX2018" fmla="*/ 14629834 w 27412165"/>
              <a:gd name="connsiteY2018" fmla="*/ 7306125 h 7306125"/>
              <a:gd name="connsiteX2019" fmla="*/ 14613147 w 27412165"/>
              <a:gd name="connsiteY2019" fmla="*/ 7306125 h 7306125"/>
              <a:gd name="connsiteX2020" fmla="*/ 14613147 w 27412165"/>
              <a:gd name="connsiteY2020" fmla="*/ 6705737 h 7306125"/>
              <a:gd name="connsiteX2021" fmla="*/ 14021111 w 27412165"/>
              <a:gd name="connsiteY2021" fmla="*/ 6705737 h 7306125"/>
              <a:gd name="connsiteX2022" fmla="*/ 14021111 w 27412165"/>
              <a:gd name="connsiteY2022" fmla="*/ 7306125 h 7306125"/>
              <a:gd name="connsiteX2023" fmla="*/ 14004424 w 27412165"/>
              <a:gd name="connsiteY2023" fmla="*/ 7306125 h 7306125"/>
              <a:gd name="connsiteX2024" fmla="*/ 14004424 w 27412165"/>
              <a:gd name="connsiteY2024" fmla="*/ 6705737 h 7306125"/>
              <a:gd name="connsiteX2025" fmla="*/ 13407758 w 27412165"/>
              <a:gd name="connsiteY2025" fmla="*/ 6705737 h 7306125"/>
              <a:gd name="connsiteX2026" fmla="*/ 13407758 w 27412165"/>
              <a:gd name="connsiteY2026" fmla="*/ 7306125 h 7306125"/>
              <a:gd name="connsiteX2027" fmla="*/ 13391075 w 27412165"/>
              <a:gd name="connsiteY2027" fmla="*/ 7306125 h 7306125"/>
              <a:gd name="connsiteX2028" fmla="*/ 13391075 w 27412165"/>
              <a:gd name="connsiteY2028" fmla="*/ 6705737 h 7306125"/>
              <a:gd name="connsiteX2029" fmla="*/ 12798930 w 27412165"/>
              <a:gd name="connsiteY2029" fmla="*/ 6705737 h 7306125"/>
              <a:gd name="connsiteX2030" fmla="*/ 12798930 w 27412165"/>
              <a:gd name="connsiteY2030" fmla="*/ 7306125 h 7306125"/>
              <a:gd name="connsiteX2031" fmla="*/ 12782244 w 27412165"/>
              <a:gd name="connsiteY2031" fmla="*/ 7306125 h 7306125"/>
              <a:gd name="connsiteX2032" fmla="*/ 12782244 w 27412165"/>
              <a:gd name="connsiteY2032" fmla="*/ 6705737 h 7306125"/>
              <a:gd name="connsiteX2033" fmla="*/ 12190199 w 27412165"/>
              <a:gd name="connsiteY2033" fmla="*/ 6705737 h 7306125"/>
              <a:gd name="connsiteX2034" fmla="*/ 12190199 w 27412165"/>
              <a:gd name="connsiteY2034" fmla="*/ 7306125 h 7306125"/>
              <a:gd name="connsiteX2035" fmla="*/ 12173512 w 27412165"/>
              <a:gd name="connsiteY2035" fmla="*/ 7306125 h 7306125"/>
              <a:gd name="connsiteX2036" fmla="*/ 12173512 w 27412165"/>
              <a:gd name="connsiteY2036" fmla="*/ 6705737 h 7306125"/>
              <a:gd name="connsiteX2037" fmla="*/ 11581402 w 27412165"/>
              <a:gd name="connsiteY2037" fmla="*/ 6705737 h 7306125"/>
              <a:gd name="connsiteX2038" fmla="*/ 11581402 w 27412165"/>
              <a:gd name="connsiteY2038" fmla="*/ 7306125 h 7306125"/>
              <a:gd name="connsiteX2039" fmla="*/ 11564718 w 27412165"/>
              <a:gd name="connsiteY2039" fmla="*/ 7306125 h 7306125"/>
              <a:gd name="connsiteX2040" fmla="*/ 11564718 w 27412165"/>
              <a:gd name="connsiteY2040" fmla="*/ 6705737 h 7306125"/>
              <a:gd name="connsiteX2041" fmla="*/ 10972677 w 27412165"/>
              <a:gd name="connsiteY2041" fmla="*/ 6705737 h 7306125"/>
              <a:gd name="connsiteX2042" fmla="*/ 10972677 w 27412165"/>
              <a:gd name="connsiteY2042" fmla="*/ 7306125 h 7306125"/>
              <a:gd name="connsiteX2043" fmla="*/ 10955997 w 27412165"/>
              <a:gd name="connsiteY2043" fmla="*/ 7306125 h 7306125"/>
              <a:gd name="connsiteX2044" fmla="*/ 10955997 w 27412165"/>
              <a:gd name="connsiteY2044" fmla="*/ 6705737 h 7306125"/>
              <a:gd name="connsiteX2045" fmla="*/ 10363843 w 27412165"/>
              <a:gd name="connsiteY2045" fmla="*/ 6705737 h 7306125"/>
              <a:gd name="connsiteX2046" fmla="*/ 10363843 w 27412165"/>
              <a:gd name="connsiteY2046" fmla="*/ 7306125 h 7306125"/>
              <a:gd name="connsiteX2047" fmla="*/ 10347163 w 27412165"/>
              <a:gd name="connsiteY2047" fmla="*/ 7306125 h 7306125"/>
              <a:gd name="connsiteX2048" fmla="*/ 10347163 w 27412165"/>
              <a:gd name="connsiteY2048" fmla="*/ 6705737 h 7306125"/>
              <a:gd name="connsiteX2049" fmla="*/ 9755139 w 27412165"/>
              <a:gd name="connsiteY2049" fmla="*/ 6705737 h 7306125"/>
              <a:gd name="connsiteX2050" fmla="*/ 9755139 w 27412165"/>
              <a:gd name="connsiteY2050" fmla="*/ 7306125 h 7306125"/>
              <a:gd name="connsiteX2051" fmla="*/ 9738451 w 27412165"/>
              <a:gd name="connsiteY2051" fmla="*/ 7306125 h 7306125"/>
              <a:gd name="connsiteX2052" fmla="*/ 9738451 w 27412165"/>
              <a:gd name="connsiteY2052" fmla="*/ 6705737 h 7306125"/>
              <a:gd name="connsiteX2053" fmla="*/ 9145384 w 27412165"/>
              <a:gd name="connsiteY2053" fmla="*/ 6705737 h 7306125"/>
              <a:gd name="connsiteX2054" fmla="*/ 9145384 w 27412165"/>
              <a:gd name="connsiteY2054" fmla="*/ 7306125 h 7306125"/>
              <a:gd name="connsiteX2055" fmla="*/ 9128697 w 27412165"/>
              <a:gd name="connsiteY2055" fmla="*/ 7306125 h 7306125"/>
              <a:gd name="connsiteX2056" fmla="*/ 9128697 w 27412165"/>
              <a:gd name="connsiteY2056" fmla="*/ 6705737 h 7306125"/>
              <a:gd name="connsiteX2057" fmla="*/ 8536662 w 27412165"/>
              <a:gd name="connsiteY2057" fmla="*/ 6705737 h 7306125"/>
              <a:gd name="connsiteX2058" fmla="*/ 8536662 w 27412165"/>
              <a:gd name="connsiteY2058" fmla="*/ 7306125 h 7306125"/>
              <a:gd name="connsiteX2059" fmla="*/ 8519976 w 27412165"/>
              <a:gd name="connsiteY2059" fmla="*/ 7306125 h 7306125"/>
              <a:gd name="connsiteX2060" fmla="*/ 8519976 w 27412165"/>
              <a:gd name="connsiteY2060" fmla="*/ 6705737 h 7306125"/>
              <a:gd name="connsiteX2061" fmla="*/ 7927841 w 27412165"/>
              <a:gd name="connsiteY2061" fmla="*/ 6705737 h 7306125"/>
              <a:gd name="connsiteX2062" fmla="*/ 7927841 w 27412165"/>
              <a:gd name="connsiteY2062" fmla="*/ 7306125 h 7306125"/>
              <a:gd name="connsiteX2063" fmla="*/ 7911155 w 27412165"/>
              <a:gd name="connsiteY2063" fmla="*/ 7306125 h 7306125"/>
              <a:gd name="connsiteX2064" fmla="*/ 7911155 w 27412165"/>
              <a:gd name="connsiteY2064" fmla="*/ 6705737 h 7306125"/>
              <a:gd name="connsiteX2065" fmla="*/ 7319119 w 27412165"/>
              <a:gd name="connsiteY2065" fmla="*/ 6705737 h 7306125"/>
              <a:gd name="connsiteX2066" fmla="*/ 7319119 w 27412165"/>
              <a:gd name="connsiteY2066" fmla="*/ 7306125 h 7306125"/>
              <a:gd name="connsiteX2067" fmla="*/ 7302432 w 27412165"/>
              <a:gd name="connsiteY2067" fmla="*/ 7306125 h 7306125"/>
              <a:gd name="connsiteX2068" fmla="*/ 7302432 w 27412165"/>
              <a:gd name="connsiteY2068" fmla="*/ 6705737 h 7306125"/>
              <a:gd name="connsiteX2069" fmla="*/ 6705760 w 27412165"/>
              <a:gd name="connsiteY2069" fmla="*/ 6705737 h 7306125"/>
              <a:gd name="connsiteX2070" fmla="*/ 6705760 w 27412165"/>
              <a:gd name="connsiteY2070" fmla="*/ 7306125 h 7306125"/>
              <a:gd name="connsiteX2071" fmla="*/ 6689069 w 27412165"/>
              <a:gd name="connsiteY2071" fmla="*/ 7306125 h 7306125"/>
              <a:gd name="connsiteX2072" fmla="*/ 6689069 w 27412165"/>
              <a:gd name="connsiteY2072" fmla="*/ 6705737 h 7306125"/>
              <a:gd name="connsiteX2073" fmla="*/ 6096944 w 27412165"/>
              <a:gd name="connsiteY2073" fmla="*/ 6705737 h 7306125"/>
              <a:gd name="connsiteX2074" fmla="*/ 6096944 w 27412165"/>
              <a:gd name="connsiteY2074" fmla="*/ 7306125 h 7306125"/>
              <a:gd name="connsiteX2075" fmla="*/ 6080257 w 27412165"/>
              <a:gd name="connsiteY2075" fmla="*/ 7306125 h 7306125"/>
              <a:gd name="connsiteX2076" fmla="*/ 6080257 w 27412165"/>
              <a:gd name="connsiteY2076" fmla="*/ 6705737 h 7306125"/>
              <a:gd name="connsiteX2077" fmla="*/ 5488183 w 27412165"/>
              <a:gd name="connsiteY2077" fmla="*/ 6705737 h 7306125"/>
              <a:gd name="connsiteX2078" fmla="*/ 5488183 w 27412165"/>
              <a:gd name="connsiteY2078" fmla="*/ 7306125 h 7306125"/>
              <a:gd name="connsiteX2079" fmla="*/ 5471495 w 27412165"/>
              <a:gd name="connsiteY2079" fmla="*/ 7306125 h 7306125"/>
              <a:gd name="connsiteX2080" fmla="*/ 5471495 w 27412165"/>
              <a:gd name="connsiteY2080" fmla="*/ 6705737 h 7306125"/>
              <a:gd name="connsiteX2081" fmla="*/ 4879370 w 27412165"/>
              <a:gd name="connsiteY2081" fmla="*/ 6705737 h 7306125"/>
              <a:gd name="connsiteX2082" fmla="*/ 4879370 w 27412165"/>
              <a:gd name="connsiteY2082" fmla="*/ 7306125 h 7306125"/>
              <a:gd name="connsiteX2083" fmla="*/ 4862683 w 27412165"/>
              <a:gd name="connsiteY2083" fmla="*/ 7306125 h 7306125"/>
              <a:gd name="connsiteX2084" fmla="*/ 4862683 w 27412165"/>
              <a:gd name="connsiteY2084" fmla="*/ 6705737 h 7306125"/>
              <a:gd name="connsiteX2085" fmla="*/ 4270647 w 27412165"/>
              <a:gd name="connsiteY2085" fmla="*/ 6705737 h 7306125"/>
              <a:gd name="connsiteX2086" fmla="*/ 4270647 w 27412165"/>
              <a:gd name="connsiteY2086" fmla="*/ 7306125 h 7306125"/>
              <a:gd name="connsiteX2087" fmla="*/ 4253960 w 27412165"/>
              <a:gd name="connsiteY2087" fmla="*/ 7306125 h 7306125"/>
              <a:gd name="connsiteX2088" fmla="*/ 4253960 w 27412165"/>
              <a:gd name="connsiteY2088" fmla="*/ 6705737 h 7306125"/>
              <a:gd name="connsiteX2089" fmla="*/ 3661829 w 27412165"/>
              <a:gd name="connsiteY2089" fmla="*/ 6705737 h 7306125"/>
              <a:gd name="connsiteX2090" fmla="*/ 3661829 w 27412165"/>
              <a:gd name="connsiteY2090" fmla="*/ 7306125 h 7306125"/>
              <a:gd name="connsiteX2091" fmla="*/ 3645142 w 27412165"/>
              <a:gd name="connsiteY2091" fmla="*/ 7306125 h 7306125"/>
              <a:gd name="connsiteX2092" fmla="*/ 3645142 w 27412165"/>
              <a:gd name="connsiteY2092" fmla="*/ 6705737 h 7306125"/>
              <a:gd name="connsiteX2093" fmla="*/ 3053121 w 27412165"/>
              <a:gd name="connsiteY2093" fmla="*/ 6705737 h 7306125"/>
              <a:gd name="connsiteX2094" fmla="*/ 3053121 w 27412165"/>
              <a:gd name="connsiteY2094" fmla="*/ 7306125 h 7306125"/>
              <a:gd name="connsiteX2095" fmla="*/ 3036433 w 27412165"/>
              <a:gd name="connsiteY2095" fmla="*/ 7306125 h 7306125"/>
              <a:gd name="connsiteX2096" fmla="*/ 3036433 w 27412165"/>
              <a:gd name="connsiteY2096" fmla="*/ 6705737 h 7306125"/>
              <a:gd name="connsiteX2097" fmla="*/ 2443364 w 27412165"/>
              <a:gd name="connsiteY2097" fmla="*/ 6705737 h 7306125"/>
              <a:gd name="connsiteX2098" fmla="*/ 2443364 w 27412165"/>
              <a:gd name="connsiteY2098" fmla="*/ 7306125 h 7306125"/>
              <a:gd name="connsiteX2099" fmla="*/ 2426677 w 27412165"/>
              <a:gd name="connsiteY2099" fmla="*/ 7306125 h 7306125"/>
              <a:gd name="connsiteX2100" fmla="*/ 2426677 w 27412165"/>
              <a:gd name="connsiteY2100" fmla="*/ 6705737 h 7306125"/>
              <a:gd name="connsiteX2101" fmla="*/ 1834650 w 27412165"/>
              <a:gd name="connsiteY2101" fmla="*/ 6705737 h 7306125"/>
              <a:gd name="connsiteX2102" fmla="*/ 1834650 w 27412165"/>
              <a:gd name="connsiteY2102" fmla="*/ 7306125 h 7306125"/>
              <a:gd name="connsiteX2103" fmla="*/ 1817963 w 27412165"/>
              <a:gd name="connsiteY2103" fmla="*/ 7306125 h 7306125"/>
              <a:gd name="connsiteX2104" fmla="*/ 1817963 w 27412165"/>
              <a:gd name="connsiteY2104" fmla="*/ 6705737 h 7306125"/>
              <a:gd name="connsiteX2105" fmla="*/ 1225817 w 27412165"/>
              <a:gd name="connsiteY2105" fmla="*/ 6705737 h 7306125"/>
              <a:gd name="connsiteX2106" fmla="*/ 1225817 w 27412165"/>
              <a:gd name="connsiteY2106" fmla="*/ 7306125 h 7306125"/>
              <a:gd name="connsiteX2107" fmla="*/ 1209130 w 27412165"/>
              <a:gd name="connsiteY2107" fmla="*/ 7306125 h 7306125"/>
              <a:gd name="connsiteX2108" fmla="*/ 1209130 w 27412165"/>
              <a:gd name="connsiteY2108" fmla="*/ 6705737 h 7306125"/>
              <a:gd name="connsiteX2109" fmla="*/ 617085 w 27412165"/>
              <a:gd name="connsiteY2109" fmla="*/ 6705737 h 7306125"/>
              <a:gd name="connsiteX2110" fmla="*/ 617085 w 27412165"/>
              <a:gd name="connsiteY2110" fmla="*/ 7306125 h 7306125"/>
              <a:gd name="connsiteX2111" fmla="*/ 600398 w 27412165"/>
              <a:gd name="connsiteY2111" fmla="*/ 7306125 h 7306125"/>
              <a:gd name="connsiteX2112" fmla="*/ 600398 w 27412165"/>
              <a:gd name="connsiteY2112" fmla="*/ 6705737 h 7306125"/>
              <a:gd name="connsiteX2113" fmla="*/ 34 w 27412165"/>
              <a:gd name="connsiteY2113" fmla="*/ 6705737 h 7306125"/>
              <a:gd name="connsiteX2114" fmla="*/ 34 w 27412165"/>
              <a:gd name="connsiteY2114" fmla="*/ 6689049 h 7306125"/>
              <a:gd name="connsiteX2115" fmla="*/ 600398 w 27412165"/>
              <a:gd name="connsiteY2115" fmla="*/ 6689049 h 7306125"/>
              <a:gd name="connsiteX2116" fmla="*/ 600398 w 27412165"/>
              <a:gd name="connsiteY2116" fmla="*/ 6097001 h 7306125"/>
              <a:gd name="connsiteX2117" fmla="*/ 1 w 27412165"/>
              <a:gd name="connsiteY2117" fmla="*/ 6097001 h 7306125"/>
              <a:gd name="connsiteX2118" fmla="*/ 1 w 27412165"/>
              <a:gd name="connsiteY2118" fmla="*/ 6080313 h 7306125"/>
              <a:gd name="connsiteX2119" fmla="*/ 600398 w 27412165"/>
              <a:gd name="connsiteY2119" fmla="*/ 6080313 h 7306125"/>
              <a:gd name="connsiteX2120" fmla="*/ 600398 w 27412165"/>
              <a:gd name="connsiteY2120" fmla="*/ 5488181 h 7306125"/>
              <a:gd name="connsiteX2121" fmla="*/ 25 w 27412165"/>
              <a:gd name="connsiteY2121" fmla="*/ 5488181 h 7306125"/>
              <a:gd name="connsiteX2122" fmla="*/ 25 w 27412165"/>
              <a:gd name="connsiteY2122" fmla="*/ 5471494 h 7306125"/>
              <a:gd name="connsiteX2123" fmla="*/ 600398 w 27412165"/>
              <a:gd name="connsiteY2123" fmla="*/ 5471494 h 7306125"/>
              <a:gd name="connsiteX2124" fmla="*/ 600398 w 27412165"/>
              <a:gd name="connsiteY2124" fmla="*/ 4879445 h 7306125"/>
              <a:gd name="connsiteX2125" fmla="*/ 24 w 27412165"/>
              <a:gd name="connsiteY2125" fmla="*/ 4879445 h 7306125"/>
              <a:gd name="connsiteX2126" fmla="*/ 24 w 27412165"/>
              <a:gd name="connsiteY2126" fmla="*/ 4862758 h 7306125"/>
              <a:gd name="connsiteX2127" fmla="*/ 600398 w 27412165"/>
              <a:gd name="connsiteY2127" fmla="*/ 4862758 h 7306125"/>
              <a:gd name="connsiteX2128" fmla="*/ 600398 w 27412165"/>
              <a:gd name="connsiteY2128" fmla="*/ 4269718 h 7306125"/>
              <a:gd name="connsiteX2129" fmla="*/ 26 w 27412165"/>
              <a:gd name="connsiteY2129" fmla="*/ 4269718 h 7306125"/>
              <a:gd name="connsiteX2130" fmla="*/ 26 w 27412165"/>
              <a:gd name="connsiteY2130" fmla="*/ 4253031 h 7306125"/>
              <a:gd name="connsiteX2131" fmla="*/ 600398 w 27412165"/>
              <a:gd name="connsiteY2131" fmla="*/ 4253031 h 7306125"/>
              <a:gd name="connsiteX2132" fmla="*/ 600398 w 27412165"/>
              <a:gd name="connsiteY2132" fmla="*/ 3660992 h 7306125"/>
              <a:gd name="connsiteX2133" fmla="*/ 16 w 27412165"/>
              <a:gd name="connsiteY2133" fmla="*/ 3660992 h 7306125"/>
              <a:gd name="connsiteX2134" fmla="*/ 16 w 27412165"/>
              <a:gd name="connsiteY2134" fmla="*/ 3644305 h 7306125"/>
              <a:gd name="connsiteX2135" fmla="*/ 600398 w 27412165"/>
              <a:gd name="connsiteY2135" fmla="*/ 3644305 h 7306125"/>
              <a:gd name="connsiteX2136" fmla="*/ 600398 w 27412165"/>
              <a:gd name="connsiteY2136" fmla="*/ 3052173 h 7306125"/>
              <a:gd name="connsiteX2137" fmla="*/ 21 w 27412165"/>
              <a:gd name="connsiteY2137" fmla="*/ 3052173 h 7306125"/>
              <a:gd name="connsiteX2138" fmla="*/ 21 w 27412165"/>
              <a:gd name="connsiteY2138" fmla="*/ 3035486 h 7306125"/>
              <a:gd name="connsiteX2139" fmla="*/ 600398 w 27412165"/>
              <a:gd name="connsiteY2139" fmla="*/ 3035486 h 7306125"/>
              <a:gd name="connsiteX2140" fmla="*/ 600398 w 27412165"/>
              <a:gd name="connsiteY2140" fmla="*/ 2443437 h 7306125"/>
              <a:gd name="connsiteX2141" fmla="*/ 17 w 27412165"/>
              <a:gd name="connsiteY2141" fmla="*/ 2443437 h 7306125"/>
              <a:gd name="connsiteX2142" fmla="*/ 17 w 27412165"/>
              <a:gd name="connsiteY2142" fmla="*/ 2426750 h 7306125"/>
              <a:gd name="connsiteX2143" fmla="*/ 600398 w 27412165"/>
              <a:gd name="connsiteY2143" fmla="*/ 2426750 h 7306125"/>
              <a:gd name="connsiteX2144" fmla="*/ 600398 w 27412165"/>
              <a:gd name="connsiteY2144" fmla="*/ 1834617 h 7306125"/>
              <a:gd name="connsiteX2145" fmla="*/ 7 w 27412165"/>
              <a:gd name="connsiteY2145" fmla="*/ 1834617 h 7306125"/>
              <a:gd name="connsiteX2146" fmla="*/ 7 w 27412165"/>
              <a:gd name="connsiteY2146" fmla="*/ 1817930 h 7306125"/>
              <a:gd name="connsiteX2147" fmla="*/ 600398 w 27412165"/>
              <a:gd name="connsiteY2147" fmla="*/ 1817930 h 7306125"/>
              <a:gd name="connsiteX2148" fmla="*/ 600398 w 27412165"/>
              <a:gd name="connsiteY2148" fmla="*/ 1225892 h 7306125"/>
              <a:gd name="connsiteX2149" fmla="*/ 11 w 27412165"/>
              <a:gd name="connsiteY2149" fmla="*/ 1225892 h 7306125"/>
              <a:gd name="connsiteX2150" fmla="*/ 11 w 27412165"/>
              <a:gd name="connsiteY2150" fmla="*/ 1209205 h 7306125"/>
              <a:gd name="connsiteX2151" fmla="*/ 600398 w 27412165"/>
              <a:gd name="connsiteY2151" fmla="*/ 1209205 h 7306125"/>
              <a:gd name="connsiteX2152" fmla="*/ 600398 w 27412165"/>
              <a:gd name="connsiteY2152" fmla="*/ 617074 h 7306125"/>
              <a:gd name="connsiteX2153" fmla="*/ 0 w 27412165"/>
              <a:gd name="connsiteY2153" fmla="*/ 617074 h 7306125"/>
              <a:gd name="connsiteX2154" fmla="*/ 0 w 27412165"/>
              <a:gd name="connsiteY2154" fmla="*/ 600387 h 7306125"/>
              <a:gd name="connsiteX2155" fmla="*/ 600398 w 27412165"/>
              <a:gd name="connsiteY2155" fmla="*/ 600387 h 730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Lst>
            <a:rect l="l" t="t" r="r" b="b"/>
            <a:pathLst>
              <a:path w="27412165" h="7306125">
                <a:moveTo>
                  <a:pt x="26202957" y="6097001"/>
                </a:moveTo>
                <a:lnTo>
                  <a:pt x="26202957" y="6689049"/>
                </a:lnTo>
                <a:lnTo>
                  <a:pt x="26795079" y="6689049"/>
                </a:lnTo>
                <a:lnTo>
                  <a:pt x="26795079" y="6097001"/>
                </a:lnTo>
                <a:close/>
                <a:moveTo>
                  <a:pt x="25594221" y="6097001"/>
                </a:moveTo>
                <a:lnTo>
                  <a:pt x="25594221" y="6689049"/>
                </a:lnTo>
                <a:lnTo>
                  <a:pt x="26186269" y="6689049"/>
                </a:lnTo>
                <a:lnTo>
                  <a:pt x="26186269" y="6097001"/>
                </a:lnTo>
                <a:close/>
                <a:moveTo>
                  <a:pt x="24985413" y="6097001"/>
                </a:moveTo>
                <a:lnTo>
                  <a:pt x="24985413" y="6689049"/>
                </a:lnTo>
                <a:lnTo>
                  <a:pt x="25577533" y="6689049"/>
                </a:lnTo>
                <a:lnTo>
                  <a:pt x="25577533" y="6097001"/>
                </a:lnTo>
                <a:close/>
                <a:moveTo>
                  <a:pt x="24376685" y="6097001"/>
                </a:moveTo>
                <a:lnTo>
                  <a:pt x="24376685" y="6689049"/>
                </a:lnTo>
                <a:lnTo>
                  <a:pt x="24968725" y="6689049"/>
                </a:lnTo>
                <a:lnTo>
                  <a:pt x="24968725" y="6097001"/>
                </a:lnTo>
                <a:close/>
                <a:moveTo>
                  <a:pt x="23767857" y="6097001"/>
                </a:moveTo>
                <a:lnTo>
                  <a:pt x="23767857" y="6689049"/>
                </a:lnTo>
                <a:lnTo>
                  <a:pt x="24359999" y="6689049"/>
                </a:lnTo>
                <a:lnTo>
                  <a:pt x="24359999" y="6097001"/>
                </a:lnTo>
                <a:close/>
                <a:moveTo>
                  <a:pt x="23159131" y="6097001"/>
                </a:moveTo>
                <a:lnTo>
                  <a:pt x="23159131" y="6689049"/>
                </a:lnTo>
                <a:lnTo>
                  <a:pt x="23751169" y="6689049"/>
                </a:lnTo>
                <a:lnTo>
                  <a:pt x="23751169" y="6097001"/>
                </a:lnTo>
                <a:close/>
                <a:moveTo>
                  <a:pt x="22549405" y="6097001"/>
                </a:moveTo>
                <a:lnTo>
                  <a:pt x="22549405" y="6689049"/>
                </a:lnTo>
                <a:lnTo>
                  <a:pt x="23142445" y="6689049"/>
                </a:lnTo>
                <a:lnTo>
                  <a:pt x="23142445" y="6097001"/>
                </a:lnTo>
                <a:close/>
                <a:moveTo>
                  <a:pt x="21940677" y="6097001"/>
                </a:moveTo>
                <a:lnTo>
                  <a:pt x="21940677" y="6689049"/>
                </a:lnTo>
                <a:lnTo>
                  <a:pt x="22532717" y="6689049"/>
                </a:lnTo>
                <a:lnTo>
                  <a:pt x="22532717" y="6097001"/>
                </a:lnTo>
                <a:close/>
                <a:moveTo>
                  <a:pt x="21331849" y="6097001"/>
                </a:moveTo>
                <a:lnTo>
                  <a:pt x="21331849" y="6689049"/>
                </a:lnTo>
                <a:lnTo>
                  <a:pt x="21923991" y="6689049"/>
                </a:lnTo>
                <a:lnTo>
                  <a:pt x="21923991" y="6097001"/>
                </a:lnTo>
                <a:close/>
                <a:moveTo>
                  <a:pt x="20723125" y="6097001"/>
                </a:moveTo>
                <a:lnTo>
                  <a:pt x="20723125" y="6689049"/>
                </a:lnTo>
                <a:lnTo>
                  <a:pt x="21315161" y="6689049"/>
                </a:lnTo>
                <a:lnTo>
                  <a:pt x="21315161" y="6097001"/>
                </a:lnTo>
                <a:close/>
                <a:moveTo>
                  <a:pt x="20109753" y="6097001"/>
                </a:moveTo>
                <a:lnTo>
                  <a:pt x="20109753" y="6689049"/>
                </a:lnTo>
                <a:lnTo>
                  <a:pt x="20706437" y="6689049"/>
                </a:lnTo>
                <a:lnTo>
                  <a:pt x="20706437" y="6097001"/>
                </a:lnTo>
                <a:close/>
                <a:moveTo>
                  <a:pt x="19500943" y="6097001"/>
                </a:moveTo>
                <a:lnTo>
                  <a:pt x="19500943" y="6689049"/>
                </a:lnTo>
                <a:lnTo>
                  <a:pt x="20093065" y="6689049"/>
                </a:lnTo>
                <a:lnTo>
                  <a:pt x="20093065" y="6097001"/>
                </a:lnTo>
                <a:close/>
                <a:moveTo>
                  <a:pt x="18892207" y="6097001"/>
                </a:moveTo>
                <a:lnTo>
                  <a:pt x="18892207" y="6689049"/>
                </a:lnTo>
                <a:lnTo>
                  <a:pt x="19484257" y="6689049"/>
                </a:lnTo>
                <a:lnTo>
                  <a:pt x="19484257" y="6097001"/>
                </a:lnTo>
                <a:close/>
                <a:moveTo>
                  <a:pt x="18283398" y="6097001"/>
                </a:moveTo>
                <a:lnTo>
                  <a:pt x="18283398" y="6689049"/>
                </a:lnTo>
                <a:lnTo>
                  <a:pt x="18875521" y="6689049"/>
                </a:lnTo>
                <a:lnTo>
                  <a:pt x="18875521" y="6097001"/>
                </a:lnTo>
                <a:close/>
                <a:moveTo>
                  <a:pt x="17674672" y="6097001"/>
                </a:moveTo>
                <a:lnTo>
                  <a:pt x="17674672" y="6689049"/>
                </a:lnTo>
                <a:lnTo>
                  <a:pt x="18266711" y="6689049"/>
                </a:lnTo>
                <a:lnTo>
                  <a:pt x="18266711" y="6097001"/>
                </a:lnTo>
                <a:close/>
                <a:moveTo>
                  <a:pt x="17065843" y="6097001"/>
                </a:moveTo>
                <a:lnTo>
                  <a:pt x="17065843" y="6689049"/>
                </a:lnTo>
                <a:lnTo>
                  <a:pt x="17657985" y="6689049"/>
                </a:lnTo>
                <a:lnTo>
                  <a:pt x="17657985" y="6097001"/>
                </a:lnTo>
                <a:close/>
                <a:moveTo>
                  <a:pt x="16457117" y="6097001"/>
                </a:moveTo>
                <a:lnTo>
                  <a:pt x="16457117" y="6689049"/>
                </a:lnTo>
                <a:lnTo>
                  <a:pt x="17049156" y="6689049"/>
                </a:lnTo>
                <a:lnTo>
                  <a:pt x="17049156" y="6097001"/>
                </a:lnTo>
                <a:close/>
                <a:moveTo>
                  <a:pt x="15847390" y="6097001"/>
                </a:moveTo>
                <a:lnTo>
                  <a:pt x="15847390" y="6689049"/>
                </a:lnTo>
                <a:lnTo>
                  <a:pt x="16440430" y="6689049"/>
                </a:lnTo>
                <a:lnTo>
                  <a:pt x="16440430" y="6097001"/>
                </a:lnTo>
                <a:close/>
                <a:moveTo>
                  <a:pt x="15238664" y="6097001"/>
                </a:moveTo>
                <a:lnTo>
                  <a:pt x="15238664" y="6689049"/>
                </a:lnTo>
                <a:lnTo>
                  <a:pt x="15830703" y="6689049"/>
                </a:lnTo>
                <a:lnTo>
                  <a:pt x="15830703" y="6097001"/>
                </a:lnTo>
                <a:close/>
                <a:moveTo>
                  <a:pt x="14629834" y="6097001"/>
                </a:moveTo>
                <a:lnTo>
                  <a:pt x="14629834" y="6689049"/>
                </a:lnTo>
                <a:lnTo>
                  <a:pt x="15221977" y="6689049"/>
                </a:lnTo>
                <a:lnTo>
                  <a:pt x="15221977" y="6097001"/>
                </a:lnTo>
                <a:close/>
                <a:moveTo>
                  <a:pt x="14021111" y="6097001"/>
                </a:moveTo>
                <a:lnTo>
                  <a:pt x="14021111" y="6689049"/>
                </a:lnTo>
                <a:lnTo>
                  <a:pt x="14613147" y="6689049"/>
                </a:lnTo>
                <a:lnTo>
                  <a:pt x="14613147" y="6097001"/>
                </a:lnTo>
                <a:close/>
                <a:moveTo>
                  <a:pt x="13407758" y="6097001"/>
                </a:moveTo>
                <a:lnTo>
                  <a:pt x="13407758" y="6689049"/>
                </a:lnTo>
                <a:lnTo>
                  <a:pt x="14004424" y="6689049"/>
                </a:lnTo>
                <a:lnTo>
                  <a:pt x="14004424" y="6097001"/>
                </a:lnTo>
                <a:close/>
                <a:moveTo>
                  <a:pt x="12798930" y="6097001"/>
                </a:moveTo>
                <a:lnTo>
                  <a:pt x="12798930" y="6689049"/>
                </a:lnTo>
                <a:lnTo>
                  <a:pt x="13391075" y="6689049"/>
                </a:lnTo>
                <a:lnTo>
                  <a:pt x="13391075" y="6097001"/>
                </a:lnTo>
                <a:close/>
                <a:moveTo>
                  <a:pt x="12190199" y="6097001"/>
                </a:moveTo>
                <a:lnTo>
                  <a:pt x="12190199" y="6689049"/>
                </a:lnTo>
                <a:lnTo>
                  <a:pt x="12782244" y="6689049"/>
                </a:lnTo>
                <a:lnTo>
                  <a:pt x="12782244" y="6097001"/>
                </a:lnTo>
                <a:close/>
                <a:moveTo>
                  <a:pt x="11581402" y="6097001"/>
                </a:moveTo>
                <a:lnTo>
                  <a:pt x="11581402" y="6689049"/>
                </a:lnTo>
                <a:lnTo>
                  <a:pt x="12173512" y="6689049"/>
                </a:lnTo>
                <a:lnTo>
                  <a:pt x="12173512" y="6097001"/>
                </a:lnTo>
                <a:close/>
                <a:moveTo>
                  <a:pt x="10972677" y="6097001"/>
                </a:moveTo>
                <a:lnTo>
                  <a:pt x="10972677" y="6689049"/>
                </a:lnTo>
                <a:lnTo>
                  <a:pt x="11564718" y="6689049"/>
                </a:lnTo>
                <a:lnTo>
                  <a:pt x="11564718" y="6097001"/>
                </a:lnTo>
                <a:close/>
                <a:moveTo>
                  <a:pt x="10363843" y="6097001"/>
                </a:moveTo>
                <a:lnTo>
                  <a:pt x="10363843" y="6689049"/>
                </a:lnTo>
                <a:lnTo>
                  <a:pt x="10955997" y="6689049"/>
                </a:lnTo>
                <a:lnTo>
                  <a:pt x="10955997" y="6097001"/>
                </a:lnTo>
                <a:close/>
                <a:moveTo>
                  <a:pt x="9755139" y="6097001"/>
                </a:moveTo>
                <a:lnTo>
                  <a:pt x="9755139" y="6689049"/>
                </a:lnTo>
                <a:lnTo>
                  <a:pt x="10347163" y="6689049"/>
                </a:lnTo>
                <a:lnTo>
                  <a:pt x="10347163" y="6097001"/>
                </a:lnTo>
                <a:close/>
                <a:moveTo>
                  <a:pt x="9145384" y="6097001"/>
                </a:moveTo>
                <a:lnTo>
                  <a:pt x="9145384" y="6689049"/>
                </a:lnTo>
                <a:lnTo>
                  <a:pt x="9738451" y="6689049"/>
                </a:lnTo>
                <a:lnTo>
                  <a:pt x="9738451" y="6097001"/>
                </a:lnTo>
                <a:close/>
                <a:moveTo>
                  <a:pt x="8536662" y="6097001"/>
                </a:moveTo>
                <a:lnTo>
                  <a:pt x="8536662" y="6689049"/>
                </a:lnTo>
                <a:lnTo>
                  <a:pt x="9128697" y="6689049"/>
                </a:lnTo>
                <a:lnTo>
                  <a:pt x="9128697" y="6097001"/>
                </a:lnTo>
                <a:close/>
                <a:moveTo>
                  <a:pt x="7927841" y="6097001"/>
                </a:moveTo>
                <a:lnTo>
                  <a:pt x="7927841" y="6689049"/>
                </a:lnTo>
                <a:lnTo>
                  <a:pt x="8519976" y="6689049"/>
                </a:lnTo>
                <a:lnTo>
                  <a:pt x="8519976" y="6097001"/>
                </a:lnTo>
                <a:close/>
                <a:moveTo>
                  <a:pt x="7319119" y="6097001"/>
                </a:moveTo>
                <a:lnTo>
                  <a:pt x="7319119" y="6689049"/>
                </a:lnTo>
                <a:lnTo>
                  <a:pt x="7911155" y="6689049"/>
                </a:lnTo>
                <a:lnTo>
                  <a:pt x="7911155" y="6097001"/>
                </a:lnTo>
                <a:close/>
                <a:moveTo>
                  <a:pt x="6705760" y="6097001"/>
                </a:moveTo>
                <a:lnTo>
                  <a:pt x="6705760" y="6689049"/>
                </a:lnTo>
                <a:lnTo>
                  <a:pt x="7302432" y="6689049"/>
                </a:lnTo>
                <a:lnTo>
                  <a:pt x="7302432" y="6097001"/>
                </a:lnTo>
                <a:close/>
                <a:moveTo>
                  <a:pt x="6096944" y="6097001"/>
                </a:moveTo>
                <a:lnTo>
                  <a:pt x="6096944" y="6689049"/>
                </a:lnTo>
                <a:lnTo>
                  <a:pt x="6689069" y="6689049"/>
                </a:lnTo>
                <a:lnTo>
                  <a:pt x="6689069" y="6097001"/>
                </a:lnTo>
                <a:close/>
                <a:moveTo>
                  <a:pt x="5488183" y="6097001"/>
                </a:moveTo>
                <a:lnTo>
                  <a:pt x="5488183" y="6689049"/>
                </a:lnTo>
                <a:lnTo>
                  <a:pt x="6080257" y="6689049"/>
                </a:lnTo>
                <a:lnTo>
                  <a:pt x="6080257" y="6097001"/>
                </a:lnTo>
                <a:close/>
                <a:moveTo>
                  <a:pt x="4879370" y="6097001"/>
                </a:moveTo>
                <a:lnTo>
                  <a:pt x="4879370" y="6689049"/>
                </a:lnTo>
                <a:lnTo>
                  <a:pt x="5471495" y="6689049"/>
                </a:lnTo>
                <a:lnTo>
                  <a:pt x="5471495" y="6097001"/>
                </a:lnTo>
                <a:close/>
                <a:moveTo>
                  <a:pt x="4270647" y="6097001"/>
                </a:moveTo>
                <a:lnTo>
                  <a:pt x="4270647" y="6689049"/>
                </a:lnTo>
                <a:lnTo>
                  <a:pt x="4862683" y="6689049"/>
                </a:lnTo>
                <a:lnTo>
                  <a:pt x="4862683" y="6097001"/>
                </a:lnTo>
                <a:close/>
                <a:moveTo>
                  <a:pt x="3661829" y="6097001"/>
                </a:moveTo>
                <a:lnTo>
                  <a:pt x="3661829" y="6689049"/>
                </a:lnTo>
                <a:lnTo>
                  <a:pt x="4253960" y="6689049"/>
                </a:lnTo>
                <a:lnTo>
                  <a:pt x="4253960" y="6097001"/>
                </a:lnTo>
                <a:close/>
                <a:moveTo>
                  <a:pt x="3053121" y="6097001"/>
                </a:moveTo>
                <a:lnTo>
                  <a:pt x="3053121" y="6689049"/>
                </a:lnTo>
                <a:lnTo>
                  <a:pt x="3645142" y="6689049"/>
                </a:lnTo>
                <a:lnTo>
                  <a:pt x="3645142" y="6097001"/>
                </a:lnTo>
                <a:close/>
                <a:moveTo>
                  <a:pt x="2443364" y="6097001"/>
                </a:moveTo>
                <a:lnTo>
                  <a:pt x="2443364" y="6689049"/>
                </a:lnTo>
                <a:lnTo>
                  <a:pt x="3036433" y="6689049"/>
                </a:lnTo>
                <a:lnTo>
                  <a:pt x="3036433" y="6097001"/>
                </a:lnTo>
                <a:close/>
                <a:moveTo>
                  <a:pt x="1834650" y="6097001"/>
                </a:moveTo>
                <a:lnTo>
                  <a:pt x="1834650" y="6689049"/>
                </a:lnTo>
                <a:lnTo>
                  <a:pt x="2426677" y="6689049"/>
                </a:lnTo>
                <a:lnTo>
                  <a:pt x="2426677" y="6097001"/>
                </a:lnTo>
                <a:close/>
                <a:moveTo>
                  <a:pt x="1225817" y="6097001"/>
                </a:moveTo>
                <a:lnTo>
                  <a:pt x="1225817" y="6689049"/>
                </a:lnTo>
                <a:lnTo>
                  <a:pt x="1817963" y="6689049"/>
                </a:lnTo>
                <a:lnTo>
                  <a:pt x="1817963" y="6097001"/>
                </a:lnTo>
                <a:close/>
                <a:moveTo>
                  <a:pt x="617085" y="6097001"/>
                </a:moveTo>
                <a:lnTo>
                  <a:pt x="617085" y="6689049"/>
                </a:lnTo>
                <a:lnTo>
                  <a:pt x="1209130" y="6689049"/>
                </a:lnTo>
                <a:lnTo>
                  <a:pt x="1209130" y="6097001"/>
                </a:lnTo>
                <a:close/>
                <a:moveTo>
                  <a:pt x="26202957" y="5488181"/>
                </a:moveTo>
                <a:lnTo>
                  <a:pt x="26202957" y="6080313"/>
                </a:lnTo>
                <a:lnTo>
                  <a:pt x="26795079" y="6080313"/>
                </a:lnTo>
                <a:lnTo>
                  <a:pt x="26795079" y="5488181"/>
                </a:lnTo>
                <a:close/>
                <a:moveTo>
                  <a:pt x="25594221" y="5488181"/>
                </a:moveTo>
                <a:lnTo>
                  <a:pt x="25594221" y="6080313"/>
                </a:lnTo>
                <a:lnTo>
                  <a:pt x="26186269" y="6080313"/>
                </a:lnTo>
                <a:lnTo>
                  <a:pt x="26186269" y="5488181"/>
                </a:lnTo>
                <a:close/>
                <a:moveTo>
                  <a:pt x="24985413" y="5488181"/>
                </a:moveTo>
                <a:lnTo>
                  <a:pt x="24985413" y="6080313"/>
                </a:lnTo>
                <a:lnTo>
                  <a:pt x="25577533" y="6080313"/>
                </a:lnTo>
                <a:lnTo>
                  <a:pt x="25577533" y="5488181"/>
                </a:lnTo>
                <a:close/>
                <a:moveTo>
                  <a:pt x="24376685" y="5488181"/>
                </a:moveTo>
                <a:lnTo>
                  <a:pt x="24376685" y="6080313"/>
                </a:lnTo>
                <a:lnTo>
                  <a:pt x="24968725" y="6080313"/>
                </a:lnTo>
                <a:lnTo>
                  <a:pt x="24968725" y="5488181"/>
                </a:lnTo>
                <a:close/>
                <a:moveTo>
                  <a:pt x="23767857" y="5488181"/>
                </a:moveTo>
                <a:lnTo>
                  <a:pt x="23767857" y="6080313"/>
                </a:lnTo>
                <a:lnTo>
                  <a:pt x="24359999" y="6080313"/>
                </a:lnTo>
                <a:lnTo>
                  <a:pt x="24359999" y="5488181"/>
                </a:lnTo>
                <a:close/>
                <a:moveTo>
                  <a:pt x="23159131" y="5488181"/>
                </a:moveTo>
                <a:lnTo>
                  <a:pt x="23159131" y="6080313"/>
                </a:lnTo>
                <a:lnTo>
                  <a:pt x="23751169" y="6080313"/>
                </a:lnTo>
                <a:lnTo>
                  <a:pt x="23751169" y="5488181"/>
                </a:lnTo>
                <a:close/>
                <a:moveTo>
                  <a:pt x="22549405" y="5488181"/>
                </a:moveTo>
                <a:lnTo>
                  <a:pt x="22549405" y="6080313"/>
                </a:lnTo>
                <a:lnTo>
                  <a:pt x="23142445" y="6080313"/>
                </a:lnTo>
                <a:lnTo>
                  <a:pt x="23142445" y="5488181"/>
                </a:lnTo>
                <a:close/>
                <a:moveTo>
                  <a:pt x="21940677" y="5488181"/>
                </a:moveTo>
                <a:lnTo>
                  <a:pt x="21940677" y="6080313"/>
                </a:lnTo>
                <a:lnTo>
                  <a:pt x="22532717" y="6080313"/>
                </a:lnTo>
                <a:lnTo>
                  <a:pt x="22532717" y="5488181"/>
                </a:lnTo>
                <a:close/>
                <a:moveTo>
                  <a:pt x="21331849" y="5488181"/>
                </a:moveTo>
                <a:lnTo>
                  <a:pt x="21331849" y="6080313"/>
                </a:lnTo>
                <a:lnTo>
                  <a:pt x="21923991" y="6080313"/>
                </a:lnTo>
                <a:lnTo>
                  <a:pt x="21923991" y="5488181"/>
                </a:lnTo>
                <a:close/>
                <a:moveTo>
                  <a:pt x="20723125" y="5488181"/>
                </a:moveTo>
                <a:lnTo>
                  <a:pt x="20723125" y="6080313"/>
                </a:lnTo>
                <a:lnTo>
                  <a:pt x="21315161" y="6080313"/>
                </a:lnTo>
                <a:lnTo>
                  <a:pt x="21315161" y="5488181"/>
                </a:lnTo>
                <a:close/>
                <a:moveTo>
                  <a:pt x="20109753" y="5488181"/>
                </a:moveTo>
                <a:lnTo>
                  <a:pt x="20109753" y="6080313"/>
                </a:lnTo>
                <a:lnTo>
                  <a:pt x="20706437" y="6080313"/>
                </a:lnTo>
                <a:lnTo>
                  <a:pt x="20706437" y="5488181"/>
                </a:lnTo>
                <a:close/>
                <a:moveTo>
                  <a:pt x="19500943" y="5488181"/>
                </a:moveTo>
                <a:lnTo>
                  <a:pt x="19500943" y="6080313"/>
                </a:lnTo>
                <a:lnTo>
                  <a:pt x="20093065" y="6080313"/>
                </a:lnTo>
                <a:lnTo>
                  <a:pt x="20093065" y="5488181"/>
                </a:lnTo>
                <a:close/>
                <a:moveTo>
                  <a:pt x="18892207" y="5488181"/>
                </a:moveTo>
                <a:lnTo>
                  <a:pt x="18892207" y="6080313"/>
                </a:lnTo>
                <a:lnTo>
                  <a:pt x="19484257" y="6080313"/>
                </a:lnTo>
                <a:lnTo>
                  <a:pt x="19484257" y="5488181"/>
                </a:lnTo>
                <a:close/>
                <a:moveTo>
                  <a:pt x="18283398" y="5488181"/>
                </a:moveTo>
                <a:lnTo>
                  <a:pt x="18283398" y="6080313"/>
                </a:lnTo>
                <a:lnTo>
                  <a:pt x="18875521" y="6080313"/>
                </a:lnTo>
                <a:lnTo>
                  <a:pt x="18875521" y="5488181"/>
                </a:lnTo>
                <a:close/>
                <a:moveTo>
                  <a:pt x="17674672" y="5488181"/>
                </a:moveTo>
                <a:lnTo>
                  <a:pt x="17674672" y="6080313"/>
                </a:lnTo>
                <a:lnTo>
                  <a:pt x="18266711" y="6080313"/>
                </a:lnTo>
                <a:lnTo>
                  <a:pt x="18266711" y="5488181"/>
                </a:lnTo>
                <a:close/>
                <a:moveTo>
                  <a:pt x="17065843" y="5488181"/>
                </a:moveTo>
                <a:lnTo>
                  <a:pt x="17065843" y="6080313"/>
                </a:lnTo>
                <a:lnTo>
                  <a:pt x="17657985" y="6080313"/>
                </a:lnTo>
                <a:lnTo>
                  <a:pt x="17657985" y="5488181"/>
                </a:lnTo>
                <a:close/>
                <a:moveTo>
                  <a:pt x="16457117" y="5488181"/>
                </a:moveTo>
                <a:lnTo>
                  <a:pt x="16457117" y="6080313"/>
                </a:lnTo>
                <a:lnTo>
                  <a:pt x="17049156" y="6080313"/>
                </a:lnTo>
                <a:lnTo>
                  <a:pt x="17049156" y="5488181"/>
                </a:lnTo>
                <a:close/>
                <a:moveTo>
                  <a:pt x="15847390" y="5488181"/>
                </a:moveTo>
                <a:lnTo>
                  <a:pt x="15847390" y="6080313"/>
                </a:lnTo>
                <a:lnTo>
                  <a:pt x="16440430" y="6080313"/>
                </a:lnTo>
                <a:lnTo>
                  <a:pt x="16440430" y="5488181"/>
                </a:lnTo>
                <a:close/>
                <a:moveTo>
                  <a:pt x="15238664" y="5488181"/>
                </a:moveTo>
                <a:lnTo>
                  <a:pt x="15238664" y="6080313"/>
                </a:lnTo>
                <a:lnTo>
                  <a:pt x="15830703" y="6080313"/>
                </a:lnTo>
                <a:lnTo>
                  <a:pt x="15830703" y="5488181"/>
                </a:lnTo>
                <a:close/>
                <a:moveTo>
                  <a:pt x="14629834" y="5488181"/>
                </a:moveTo>
                <a:lnTo>
                  <a:pt x="14629834" y="6080313"/>
                </a:lnTo>
                <a:lnTo>
                  <a:pt x="15221977" y="6080313"/>
                </a:lnTo>
                <a:lnTo>
                  <a:pt x="15221977" y="5488181"/>
                </a:lnTo>
                <a:close/>
                <a:moveTo>
                  <a:pt x="14021111" y="5488181"/>
                </a:moveTo>
                <a:lnTo>
                  <a:pt x="14021111" y="6080313"/>
                </a:lnTo>
                <a:lnTo>
                  <a:pt x="14613147" y="6080313"/>
                </a:lnTo>
                <a:lnTo>
                  <a:pt x="14613147" y="5488181"/>
                </a:lnTo>
                <a:close/>
                <a:moveTo>
                  <a:pt x="13407758" y="5488181"/>
                </a:moveTo>
                <a:lnTo>
                  <a:pt x="13407758" y="6080313"/>
                </a:lnTo>
                <a:lnTo>
                  <a:pt x="14004424" y="6080313"/>
                </a:lnTo>
                <a:lnTo>
                  <a:pt x="14004424" y="5488181"/>
                </a:lnTo>
                <a:close/>
                <a:moveTo>
                  <a:pt x="12798930" y="5488181"/>
                </a:moveTo>
                <a:lnTo>
                  <a:pt x="12798930" y="6080313"/>
                </a:lnTo>
                <a:lnTo>
                  <a:pt x="13391075" y="6080313"/>
                </a:lnTo>
                <a:lnTo>
                  <a:pt x="13391075" y="5488181"/>
                </a:lnTo>
                <a:close/>
                <a:moveTo>
                  <a:pt x="12190199" y="5488181"/>
                </a:moveTo>
                <a:lnTo>
                  <a:pt x="12190199" y="6080313"/>
                </a:lnTo>
                <a:lnTo>
                  <a:pt x="12782244" y="6080313"/>
                </a:lnTo>
                <a:lnTo>
                  <a:pt x="12782244" y="5488181"/>
                </a:lnTo>
                <a:close/>
                <a:moveTo>
                  <a:pt x="11581402" y="5488181"/>
                </a:moveTo>
                <a:lnTo>
                  <a:pt x="11581402" y="6080313"/>
                </a:lnTo>
                <a:lnTo>
                  <a:pt x="12173512" y="6080313"/>
                </a:lnTo>
                <a:lnTo>
                  <a:pt x="12173512" y="5488181"/>
                </a:lnTo>
                <a:close/>
                <a:moveTo>
                  <a:pt x="10972677" y="5488181"/>
                </a:moveTo>
                <a:lnTo>
                  <a:pt x="10972677" y="6080313"/>
                </a:lnTo>
                <a:lnTo>
                  <a:pt x="11564718" y="6080313"/>
                </a:lnTo>
                <a:lnTo>
                  <a:pt x="11564718" y="5488181"/>
                </a:lnTo>
                <a:close/>
                <a:moveTo>
                  <a:pt x="10363843" y="5488181"/>
                </a:moveTo>
                <a:lnTo>
                  <a:pt x="10363843" y="6080313"/>
                </a:lnTo>
                <a:lnTo>
                  <a:pt x="10955997" y="6080313"/>
                </a:lnTo>
                <a:lnTo>
                  <a:pt x="10955997" y="5488181"/>
                </a:lnTo>
                <a:close/>
                <a:moveTo>
                  <a:pt x="9755139" y="5488181"/>
                </a:moveTo>
                <a:lnTo>
                  <a:pt x="9755139" y="6080313"/>
                </a:lnTo>
                <a:lnTo>
                  <a:pt x="10347163" y="6080313"/>
                </a:lnTo>
                <a:lnTo>
                  <a:pt x="10347163" y="5488181"/>
                </a:lnTo>
                <a:close/>
                <a:moveTo>
                  <a:pt x="9145384" y="5488181"/>
                </a:moveTo>
                <a:lnTo>
                  <a:pt x="9145384" y="6080313"/>
                </a:lnTo>
                <a:lnTo>
                  <a:pt x="9738451" y="6080313"/>
                </a:lnTo>
                <a:lnTo>
                  <a:pt x="9738451" y="5488181"/>
                </a:lnTo>
                <a:close/>
                <a:moveTo>
                  <a:pt x="8536662" y="5488181"/>
                </a:moveTo>
                <a:lnTo>
                  <a:pt x="8536662" y="6080313"/>
                </a:lnTo>
                <a:lnTo>
                  <a:pt x="9128697" y="6080313"/>
                </a:lnTo>
                <a:lnTo>
                  <a:pt x="9128697" y="5488181"/>
                </a:lnTo>
                <a:close/>
                <a:moveTo>
                  <a:pt x="7927841" y="5488181"/>
                </a:moveTo>
                <a:lnTo>
                  <a:pt x="7927841" y="6080313"/>
                </a:lnTo>
                <a:lnTo>
                  <a:pt x="8519976" y="6080313"/>
                </a:lnTo>
                <a:lnTo>
                  <a:pt x="8519976" y="5488181"/>
                </a:lnTo>
                <a:close/>
                <a:moveTo>
                  <a:pt x="7319119" y="5488181"/>
                </a:moveTo>
                <a:lnTo>
                  <a:pt x="7319119" y="6080313"/>
                </a:lnTo>
                <a:lnTo>
                  <a:pt x="7911155" y="6080313"/>
                </a:lnTo>
                <a:lnTo>
                  <a:pt x="7911155" y="5488181"/>
                </a:lnTo>
                <a:close/>
                <a:moveTo>
                  <a:pt x="6705760" y="5488181"/>
                </a:moveTo>
                <a:lnTo>
                  <a:pt x="6705760" y="6080313"/>
                </a:lnTo>
                <a:lnTo>
                  <a:pt x="7302432" y="6080313"/>
                </a:lnTo>
                <a:lnTo>
                  <a:pt x="7302432" y="5488181"/>
                </a:lnTo>
                <a:close/>
                <a:moveTo>
                  <a:pt x="6096944" y="5488181"/>
                </a:moveTo>
                <a:lnTo>
                  <a:pt x="6096944" y="6080313"/>
                </a:lnTo>
                <a:lnTo>
                  <a:pt x="6689069" y="6080313"/>
                </a:lnTo>
                <a:lnTo>
                  <a:pt x="6689069" y="5488181"/>
                </a:lnTo>
                <a:close/>
                <a:moveTo>
                  <a:pt x="5488183" y="5488181"/>
                </a:moveTo>
                <a:lnTo>
                  <a:pt x="5488183" y="6080313"/>
                </a:lnTo>
                <a:lnTo>
                  <a:pt x="6080257" y="6080313"/>
                </a:lnTo>
                <a:lnTo>
                  <a:pt x="6080257" y="5488181"/>
                </a:lnTo>
                <a:close/>
                <a:moveTo>
                  <a:pt x="4879370" y="5488181"/>
                </a:moveTo>
                <a:lnTo>
                  <a:pt x="4879370" y="6080313"/>
                </a:lnTo>
                <a:lnTo>
                  <a:pt x="5471495" y="6080313"/>
                </a:lnTo>
                <a:lnTo>
                  <a:pt x="5471495" y="5488181"/>
                </a:lnTo>
                <a:close/>
                <a:moveTo>
                  <a:pt x="4270647" y="5488181"/>
                </a:moveTo>
                <a:lnTo>
                  <a:pt x="4270647" y="6080313"/>
                </a:lnTo>
                <a:lnTo>
                  <a:pt x="4862683" y="6080313"/>
                </a:lnTo>
                <a:lnTo>
                  <a:pt x="4862683" y="5488181"/>
                </a:lnTo>
                <a:close/>
                <a:moveTo>
                  <a:pt x="3661829" y="5488181"/>
                </a:moveTo>
                <a:lnTo>
                  <a:pt x="3661829" y="6080313"/>
                </a:lnTo>
                <a:lnTo>
                  <a:pt x="4253960" y="6080313"/>
                </a:lnTo>
                <a:lnTo>
                  <a:pt x="4253960" y="5488181"/>
                </a:lnTo>
                <a:close/>
                <a:moveTo>
                  <a:pt x="3053121" y="5488181"/>
                </a:moveTo>
                <a:lnTo>
                  <a:pt x="3053121" y="6080313"/>
                </a:lnTo>
                <a:lnTo>
                  <a:pt x="3645142" y="6080313"/>
                </a:lnTo>
                <a:lnTo>
                  <a:pt x="3645142" y="5488181"/>
                </a:lnTo>
                <a:close/>
                <a:moveTo>
                  <a:pt x="2443364" y="5488181"/>
                </a:moveTo>
                <a:lnTo>
                  <a:pt x="2443364" y="6080313"/>
                </a:lnTo>
                <a:lnTo>
                  <a:pt x="3036433" y="6080313"/>
                </a:lnTo>
                <a:lnTo>
                  <a:pt x="3036433" y="5488181"/>
                </a:lnTo>
                <a:close/>
                <a:moveTo>
                  <a:pt x="1834650" y="5488181"/>
                </a:moveTo>
                <a:lnTo>
                  <a:pt x="1834650" y="6080313"/>
                </a:lnTo>
                <a:lnTo>
                  <a:pt x="2426677" y="6080313"/>
                </a:lnTo>
                <a:lnTo>
                  <a:pt x="2426677" y="5488181"/>
                </a:lnTo>
                <a:close/>
                <a:moveTo>
                  <a:pt x="1225817" y="5488181"/>
                </a:moveTo>
                <a:lnTo>
                  <a:pt x="1225817" y="6080313"/>
                </a:lnTo>
                <a:lnTo>
                  <a:pt x="1817963" y="6080313"/>
                </a:lnTo>
                <a:lnTo>
                  <a:pt x="1817963" y="5488181"/>
                </a:lnTo>
                <a:close/>
                <a:moveTo>
                  <a:pt x="617085" y="5488181"/>
                </a:moveTo>
                <a:lnTo>
                  <a:pt x="617085" y="6080313"/>
                </a:lnTo>
                <a:lnTo>
                  <a:pt x="1209130" y="6080313"/>
                </a:lnTo>
                <a:lnTo>
                  <a:pt x="1209130" y="5488181"/>
                </a:lnTo>
                <a:close/>
                <a:moveTo>
                  <a:pt x="26202957" y="4879445"/>
                </a:moveTo>
                <a:lnTo>
                  <a:pt x="26202957" y="5471494"/>
                </a:lnTo>
                <a:lnTo>
                  <a:pt x="26795079" y="5471494"/>
                </a:lnTo>
                <a:lnTo>
                  <a:pt x="26795079" y="4879445"/>
                </a:lnTo>
                <a:close/>
                <a:moveTo>
                  <a:pt x="25594221" y="4879445"/>
                </a:moveTo>
                <a:lnTo>
                  <a:pt x="25594221" y="5471494"/>
                </a:lnTo>
                <a:lnTo>
                  <a:pt x="26186269" y="5471494"/>
                </a:lnTo>
                <a:lnTo>
                  <a:pt x="26186269" y="4879445"/>
                </a:lnTo>
                <a:close/>
                <a:moveTo>
                  <a:pt x="24985413" y="4879445"/>
                </a:moveTo>
                <a:lnTo>
                  <a:pt x="24985413" y="5471494"/>
                </a:lnTo>
                <a:lnTo>
                  <a:pt x="25577533" y="5471494"/>
                </a:lnTo>
                <a:lnTo>
                  <a:pt x="25577533" y="4879445"/>
                </a:lnTo>
                <a:close/>
                <a:moveTo>
                  <a:pt x="24376685" y="4879445"/>
                </a:moveTo>
                <a:lnTo>
                  <a:pt x="24376685" y="5471494"/>
                </a:lnTo>
                <a:lnTo>
                  <a:pt x="24968725" y="5471494"/>
                </a:lnTo>
                <a:lnTo>
                  <a:pt x="24968725" y="4879445"/>
                </a:lnTo>
                <a:close/>
                <a:moveTo>
                  <a:pt x="23767857" y="4879445"/>
                </a:moveTo>
                <a:lnTo>
                  <a:pt x="23767857" y="5471494"/>
                </a:lnTo>
                <a:lnTo>
                  <a:pt x="24359999" y="5471494"/>
                </a:lnTo>
                <a:lnTo>
                  <a:pt x="24359999" y="4879445"/>
                </a:lnTo>
                <a:close/>
                <a:moveTo>
                  <a:pt x="23159131" y="4879445"/>
                </a:moveTo>
                <a:lnTo>
                  <a:pt x="23159131" y="5471494"/>
                </a:lnTo>
                <a:lnTo>
                  <a:pt x="23751169" y="5471494"/>
                </a:lnTo>
                <a:lnTo>
                  <a:pt x="23751169" y="4879445"/>
                </a:lnTo>
                <a:close/>
                <a:moveTo>
                  <a:pt x="22549405" y="4879445"/>
                </a:moveTo>
                <a:lnTo>
                  <a:pt x="22549405" y="5471494"/>
                </a:lnTo>
                <a:lnTo>
                  <a:pt x="23142445" y="5471494"/>
                </a:lnTo>
                <a:lnTo>
                  <a:pt x="23142445" y="4879445"/>
                </a:lnTo>
                <a:close/>
                <a:moveTo>
                  <a:pt x="21940677" y="4879445"/>
                </a:moveTo>
                <a:lnTo>
                  <a:pt x="21940677" y="5471494"/>
                </a:lnTo>
                <a:lnTo>
                  <a:pt x="22532717" y="5471494"/>
                </a:lnTo>
                <a:lnTo>
                  <a:pt x="22532717" y="4879445"/>
                </a:lnTo>
                <a:close/>
                <a:moveTo>
                  <a:pt x="21331849" y="4879445"/>
                </a:moveTo>
                <a:lnTo>
                  <a:pt x="21331849" y="5471494"/>
                </a:lnTo>
                <a:lnTo>
                  <a:pt x="21923991" y="5471494"/>
                </a:lnTo>
                <a:lnTo>
                  <a:pt x="21923991" y="4879445"/>
                </a:lnTo>
                <a:close/>
                <a:moveTo>
                  <a:pt x="20723125" y="4879445"/>
                </a:moveTo>
                <a:lnTo>
                  <a:pt x="20723125" y="5471494"/>
                </a:lnTo>
                <a:lnTo>
                  <a:pt x="21315161" y="5471494"/>
                </a:lnTo>
                <a:lnTo>
                  <a:pt x="21315161" y="4879445"/>
                </a:lnTo>
                <a:close/>
                <a:moveTo>
                  <a:pt x="20109753" y="4879445"/>
                </a:moveTo>
                <a:lnTo>
                  <a:pt x="20109753" y="5471494"/>
                </a:lnTo>
                <a:lnTo>
                  <a:pt x="20706437" y="5471494"/>
                </a:lnTo>
                <a:lnTo>
                  <a:pt x="20706437" y="4879445"/>
                </a:lnTo>
                <a:close/>
                <a:moveTo>
                  <a:pt x="19500943" y="4879445"/>
                </a:moveTo>
                <a:lnTo>
                  <a:pt x="19500943" y="5471494"/>
                </a:lnTo>
                <a:lnTo>
                  <a:pt x="20093065" y="5471494"/>
                </a:lnTo>
                <a:lnTo>
                  <a:pt x="20093065" y="4879445"/>
                </a:lnTo>
                <a:close/>
                <a:moveTo>
                  <a:pt x="18892207" y="4879445"/>
                </a:moveTo>
                <a:lnTo>
                  <a:pt x="18892207" y="5471494"/>
                </a:lnTo>
                <a:lnTo>
                  <a:pt x="19484257" y="5471494"/>
                </a:lnTo>
                <a:lnTo>
                  <a:pt x="19484257" y="4879445"/>
                </a:lnTo>
                <a:close/>
                <a:moveTo>
                  <a:pt x="18283398" y="4879445"/>
                </a:moveTo>
                <a:lnTo>
                  <a:pt x="18283398" y="5471494"/>
                </a:lnTo>
                <a:lnTo>
                  <a:pt x="18875521" y="5471494"/>
                </a:lnTo>
                <a:lnTo>
                  <a:pt x="18875521" y="4879445"/>
                </a:lnTo>
                <a:close/>
                <a:moveTo>
                  <a:pt x="17674672" y="4879445"/>
                </a:moveTo>
                <a:lnTo>
                  <a:pt x="17674672" y="5471494"/>
                </a:lnTo>
                <a:lnTo>
                  <a:pt x="18266711" y="5471494"/>
                </a:lnTo>
                <a:lnTo>
                  <a:pt x="18266711" y="4879445"/>
                </a:lnTo>
                <a:close/>
                <a:moveTo>
                  <a:pt x="17065843" y="4879445"/>
                </a:moveTo>
                <a:lnTo>
                  <a:pt x="17065843" y="5471494"/>
                </a:lnTo>
                <a:lnTo>
                  <a:pt x="17657985" y="5471494"/>
                </a:lnTo>
                <a:lnTo>
                  <a:pt x="17657985" y="4879445"/>
                </a:lnTo>
                <a:close/>
                <a:moveTo>
                  <a:pt x="16457117" y="4879445"/>
                </a:moveTo>
                <a:lnTo>
                  <a:pt x="16457117" y="5471494"/>
                </a:lnTo>
                <a:lnTo>
                  <a:pt x="17049156" y="5471494"/>
                </a:lnTo>
                <a:lnTo>
                  <a:pt x="17049156" y="4879445"/>
                </a:lnTo>
                <a:close/>
                <a:moveTo>
                  <a:pt x="15847390" y="4879445"/>
                </a:moveTo>
                <a:lnTo>
                  <a:pt x="15847390" y="5471494"/>
                </a:lnTo>
                <a:lnTo>
                  <a:pt x="16440430" y="5471494"/>
                </a:lnTo>
                <a:lnTo>
                  <a:pt x="16440430" y="4879445"/>
                </a:lnTo>
                <a:close/>
                <a:moveTo>
                  <a:pt x="15238664" y="4879445"/>
                </a:moveTo>
                <a:lnTo>
                  <a:pt x="15238664" y="5471494"/>
                </a:lnTo>
                <a:lnTo>
                  <a:pt x="15830703" y="5471494"/>
                </a:lnTo>
                <a:lnTo>
                  <a:pt x="15830703" y="4879445"/>
                </a:lnTo>
                <a:close/>
                <a:moveTo>
                  <a:pt x="14629834" y="4879445"/>
                </a:moveTo>
                <a:lnTo>
                  <a:pt x="14629834" y="5471494"/>
                </a:lnTo>
                <a:lnTo>
                  <a:pt x="15221977" y="5471494"/>
                </a:lnTo>
                <a:lnTo>
                  <a:pt x="15221977" y="4879445"/>
                </a:lnTo>
                <a:close/>
                <a:moveTo>
                  <a:pt x="14021111" y="4879445"/>
                </a:moveTo>
                <a:lnTo>
                  <a:pt x="14021111" y="5471494"/>
                </a:lnTo>
                <a:lnTo>
                  <a:pt x="14613147" y="5471494"/>
                </a:lnTo>
                <a:lnTo>
                  <a:pt x="14613147" y="4879445"/>
                </a:lnTo>
                <a:close/>
                <a:moveTo>
                  <a:pt x="13407758" y="4879445"/>
                </a:moveTo>
                <a:lnTo>
                  <a:pt x="13407758" y="5471494"/>
                </a:lnTo>
                <a:lnTo>
                  <a:pt x="14004424" y="5471494"/>
                </a:lnTo>
                <a:lnTo>
                  <a:pt x="14004424" y="4879445"/>
                </a:lnTo>
                <a:close/>
                <a:moveTo>
                  <a:pt x="12798930" y="4879445"/>
                </a:moveTo>
                <a:lnTo>
                  <a:pt x="12798930" y="5471494"/>
                </a:lnTo>
                <a:lnTo>
                  <a:pt x="13391075" y="5471494"/>
                </a:lnTo>
                <a:lnTo>
                  <a:pt x="13391075" y="4879445"/>
                </a:lnTo>
                <a:close/>
                <a:moveTo>
                  <a:pt x="12190199" y="4879445"/>
                </a:moveTo>
                <a:lnTo>
                  <a:pt x="12190199" y="5471494"/>
                </a:lnTo>
                <a:lnTo>
                  <a:pt x="12782244" y="5471494"/>
                </a:lnTo>
                <a:lnTo>
                  <a:pt x="12782244" y="4879445"/>
                </a:lnTo>
                <a:close/>
                <a:moveTo>
                  <a:pt x="11581402" y="4879445"/>
                </a:moveTo>
                <a:lnTo>
                  <a:pt x="11581402" y="5471494"/>
                </a:lnTo>
                <a:lnTo>
                  <a:pt x="12173512" y="5471494"/>
                </a:lnTo>
                <a:lnTo>
                  <a:pt x="12173512" y="4879445"/>
                </a:lnTo>
                <a:close/>
                <a:moveTo>
                  <a:pt x="10972677" y="4879445"/>
                </a:moveTo>
                <a:lnTo>
                  <a:pt x="10972677" y="5471494"/>
                </a:lnTo>
                <a:lnTo>
                  <a:pt x="11564718" y="5471494"/>
                </a:lnTo>
                <a:lnTo>
                  <a:pt x="11564718" y="4879445"/>
                </a:lnTo>
                <a:close/>
                <a:moveTo>
                  <a:pt x="10363843" y="4879445"/>
                </a:moveTo>
                <a:lnTo>
                  <a:pt x="10363843" y="5471494"/>
                </a:lnTo>
                <a:lnTo>
                  <a:pt x="10955997" y="5471494"/>
                </a:lnTo>
                <a:lnTo>
                  <a:pt x="10955997" y="4879445"/>
                </a:lnTo>
                <a:close/>
                <a:moveTo>
                  <a:pt x="9755139" y="4879445"/>
                </a:moveTo>
                <a:lnTo>
                  <a:pt x="9755139" y="5471494"/>
                </a:lnTo>
                <a:lnTo>
                  <a:pt x="10347163" y="5471494"/>
                </a:lnTo>
                <a:lnTo>
                  <a:pt x="10347163" y="4879445"/>
                </a:lnTo>
                <a:close/>
                <a:moveTo>
                  <a:pt x="9145384" y="4879445"/>
                </a:moveTo>
                <a:lnTo>
                  <a:pt x="9145384" y="5471494"/>
                </a:lnTo>
                <a:lnTo>
                  <a:pt x="9738451" y="5471494"/>
                </a:lnTo>
                <a:lnTo>
                  <a:pt x="9738451" y="4879445"/>
                </a:lnTo>
                <a:close/>
                <a:moveTo>
                  <a:pt x="8536662" y="4879445"/>
                </a:moveTo>
                <a:lnTo>
                  <a:pt x="8536662" y="5471494"/>
                </a:lnTo>
                <a:lnTo>
                  <a:pt x="9128697" y="5471494"/>
                </a:lnTo>
                <a:lnTo>
                  <a:pt x="9128697" y="4879445"/>
                </a:lnTo>
                <a:close/>
                <a:moveTo>
                  <a:pt x="7927841" y="4879445"/>
                </a:moveTo>
                <a:lnTo>
                  <a:pt x="7927841" y="5471494"/>
                </a:lnTo>
                <a:lnTo>
                  <a:pt x="8519976" y="5471494"/>
                </a:lnTo>
                <a:lnTo>
                  <a:pt x="8519976" y="4879445"/>
                </a:lnTo>
                <a:close/>
                <a:moveTo>
                  <a:pt x="7319119" y="4879445"/>
                </a:moveTo>
                <a:lnTo>
                  <a:pt x="7319119" y="5471494"/>
                </a:lnTo>
                <a:lnTo>
                  <a:pt x="7911155" y="5471494"/>
                </a:lnTo>
                <a:lnTo>
                  <a:pt x="7911155" y="4879445"/>
                </a:lnTo>
                <a:close/>
                <a:moveTo>
                  <a:pt x="6705760" y="4879445"/>
                </a:moveTo>
                <a:lnTo>
                  <a:pt x="6705760" y="5471494"/>
                </a:lnTo>
                <a:lnTo>
                  <a:pt x="7302432" y="5471494"/>
                </a:lnTo>
                <a:lnTo>
                  <a:pt x="7302432" y="4879445"/>
                </a:lnTo>
                <a:close/>
                <a:moveTo>
                  <a:pt x="6096944" y="4879445"/>
                </a:moveTo>
                <a:lnTo>
                  <a:pt x="6096944" y="5471494"/>
                </a:lnTo>
                <a:lnTo>
                  <a:pt x="6689069" y="5471494"/>
                </a:lnTo>
                <a:lnTo>
                  <a:pt x="6689069" y="4879445"/>
                </a:lnTo>
                <a:close/>
                <a:moveTo>
                  <a:pt x="5488183" y="4879445"/>
                </a:moveTo>
                <a:lnTo>
                  <a:pt x="5488183" y="5471494"/>
                </a:lnTo>
                <a:lnTo>
                  <a:pt x="6080257" y="5471494"/>
                </a:lnTo>
                <a:lnTo>
                  <a:pt x="6080257" y="4879445"/>
                </a:lnTo>
                <a:close/>
                <a:moveTo>
                  <a:pt x="4879370" y="4879445"/>
                </a:moveTo>
                <a:lnTo>
                  <a:pt x="4879370" y="5471494"/>
                </a:lnTo>
                <a:lnTo>
                  <a:pt x="5471495" y="5471494"/>
                </a:lnTo>
                <a:lnTo>
                  <a:pt x="5471495" y="4879445"/>
                </a:lnTo>
                <a:close/>
                <a:moveTo>
                  <a:pt x="4270647" y="4879445"/>
                </a:moveTo>
                <a:lnTo>
                  <a:pt x="4270647" y="5471494"/>
                </a:lnTo>
                <a:lnTo>
                  <a:pt x="4862683" y="5471494"/>
                </a:lnTo>
                <a:lnTo>
                  <a:pt x="4862683" y="4879445"/>
                </a:lnTo>
                <a:close/>
                <a:moveTo>
                  <a:pt x="3661829" y="4879445"/>
                </a:moveTo>
                <a:lnTo>
                  <a:pt x="3661829" y="5471494"/>
                </a:lnTo>
                <a:lnTo>
                  <a:pt x="4253960" y="5471494"/>
                </a:lnTo>
                <a:lnTo>
                  <a:pt x="4253960" y="4879445"/>
                </a:lnTo>
                <a:close/>
                <a:moveTo>
                  <a:pt x="3053121" y="4879445"/>
                </a:moveTo>
                <a:lnTo>
                  <a:pt x="3053121" y="5471494"/>
                </a:lnTo>
                <a:lnTo>
                  <a:pt x="3645142" y="5471494"/>
                </a:lnTo>
                <a:lnTo>
                  <a:pt x="3645142" y="4879445"/>
                </a:lnTo>
                <a:close/>
                <a:moveTo>
                  <a:pt x="2443364" y="4879445"/>
                </a:moveTo>
                <a:lnTo>
                  <a:pt x="2443364" y="5471494"/>
                </a:lnTo>
                <a:lnTo>
                  <a:pt x="3036433" y="5471494"/>
                </a:lnTo>
                <a:lnTo>
                  <a:pt x="3036433" y="4879445"/>
                </a:lnTo>
                <a:close/>
                <a:moveTo>
                  <a:pt x="1834650" y="4879445"/>
                </a:moveTo>
                <a:lnTo>
                  <a:pt x="1834650" y="5471494"/>
                </a:lnTo>
                <a:lnTo>
                  <a:pt x="2426677" y="5471494"/>
                </a:lnTo>
                <a:lnTo>
                  <a:pt x="2426677" y="4879445"/>
                </a:lnTo>
                <a:close/>
                <a:moveTo>
                  <a:pt x="1225817" y="4879445"/>
                </a:moveTo>
                <a:lnTo>
                  <a:pt x="1225817" y="5471494"/>
                </a:lnTo>
                <a:lnTo>
                  <a:pt x="1817963" y="5471494"/>
                </a:lnTo>
                <a:lnTo>
                  <a:pt x="1817963" y="4879445"/>
                </a:lnTo>
                <a:close/>
                <a:moveTo>
                  <a:pt x="617085" y="4879445"/>
                </a:moveTo>
                <a:lnTo>
                  <a:pt x="617085" y="5471494"/>
                </a:lnTo>
                <a:lnTo>
                  <a:pt x="1209130" y="5471494"/>
                </a:lnTo>
                <a:lnTo>
                  <a:pt x="1209130" y="4879445"/>
                </a:lnTo>
                <a:close/>
                <a:moveTo>
                  <a:pt x="26202957" y="4269718"/>
                </a:moveTo>
                <a:lnTo>
                  <a:pt x="26202957" y="4862758"/>
                </a:lnTo>
                <a:lnTo>
                  <a:pt x="26795079" y="4862758"/>
                </a:lnTo>
                <a:lnTo>
                  <a:pt x="26795079" y="4269718"/>
                </a:lnTo>
                <a:close/>
                <a:moveTo>
                  <a:pt x="25594221" y="4269718"/>
                </a:moveTo>
                <a:lnTo>
                  <a:pt x="25594221" y="4862758"/>
                </a:lnTo>
                <a:lnTo>
                  <a:pt x="26186269" y="4862758"/>
                </a:lnTo>
                <a:lnTo>
                  <a:pt x="26186269" y="4269718"/>
                </a:lnTo>
                <a:close/>
                <a:moveTo>
                  <a:pt x="24985413" y="4269718"/>
                </a:moveTo>
                <a:lnTo>
                  <a:pt x="24985413" y="4862758"/>
                </a:lnTo>
                <a:lnTo>
                  <a:pt x="25577533" y="4862758"/>
                </a:lnTo>
                <a:lnTo>
                  <a:pt x="25577533" y="4269718"/>
                </a:lnTo>
                <a:close/>
                <a:moveTo>
                  <a:pt x="24376685" y="4269718"/>
                </a:moveTo>
                <a:lnTo>
                  <a:pt x="24376685" y="4862758"/>
                </a:lnTo>
                <a:lnTo>
                  <a:pt x="24968725" y="4862758"/>
                </a:lnTo>
                <a:lnTo>
                  <a:pt x="24968725" y="4269718"/>
                </a:lnTo>
                <a:close/>
                <a:moveTo>
                  <a:pt x="23767857" y="4269718"/>
                </a:moveTo>
                <a:lnTo>
                  <a:pt x="23767857" y="4862758"/>
                </a:lnTo>
                <a:lnTo>
                  <a:pt x="24359999" y="4862758"/>
                </a:lnTo>
                <a:lnTo>
                  <a:pt x="24359999" y="4269718"/>
                </a:lnTo>
                <a:close/>
                <a:moveTo>
                  <a:pt x="23159131" y="4269718"/>
                </a:moveTo>
                <a:lnTo>
                  <a:pt x="23159131" y="4862758"/>
                </a:lnTo>
                <a:lnTo>
                  <a:pt x="23751169" y="4862758"/>
                </a:lnTo>
                <a:lnTo>
                  <a:pt x="23751169" y="4269718"/>
                </a:lnTo>
                <a:close/>
                <a:moveTo>
                  <a:pt x="22549405" y="4269718"/>
                </a:moveTo>
                <a:lnTo>
                  <a:pt x="22549405" y="4862758"/>
                </a:lnTo>
                <a:lnTo>
                  <a:pt x="23142445" y="4862758"/>
                </a:lnTo>
                <a:lnTo>
                  <a:pt x="23142445" y="4269718"/>
                </a:lnTo>
                <a:close/>
                <a:moveTo>
                  <a:pt x="21940677" y="4269718"/>
                </a:moveTo>
                <a:lnTo>
                  <a:pt x="21940677" y="4862758"/>
                </a:lnTo>
                <a:lnTo>
                  <a:pt x="22532717" y="4862758"/>
                </a:lnTo>
                <a:lnTo>
                  <a:pt x="22532717" y="4269718"/>
                </a:lnTo>
                <a:close/>
                <a:moveTo>
                  <a:pt x="21331849" y="4269718"/>
                </a:moveTo>
                <a:lnTo>
                  <a:pt x="21331849" y="4862758"/>
                </a:lnTo>
                <a:lnTo>
                  <a:pt x="21923991" y="4862758"/>
                </a:lnTo>
                <a:lnTo>
                  <a:pt x="21923991" y="4269718"/>
                </a:lnTo>
                <a:close/>
                <a:moveTo>
                  <a:pt x="20723125" y="4269718"/>
                </a:moveTo>
                <a:lnTo>
                  <a:pt x="20723125" y="4862758"/>
                </a:lnTo>
                <a:lnTo>
                  <a:pt x="21315161" y="4862758"/>
                </a:lnTo>
                <a:lnTo>
                  <a:pt x="21315161" y="4269718"/>
                </a:lnTo>
                <a:close/>
                <a:moveTo>
                  <a:pt x="20109753" y="4269718"/>
                </a:moveTo>
                <a:lnTo>
                  <a:pt x="20109753" y="4862758"/>
                </a:lnTo>
                <a:lnTo>
                  <a:pt x="20706437" y="4862758"/>
                </a:lnTo>
                <a:lnTo>
                  <a:pt x="20706437" y="4269718"/>
                </a:lnTo>
                <a:close/>
                <a:moveTo>
                  <a:pt x="19500943" y="4269718"/>
                </a:moveTo>
                <a:lnTo>
                  <a:pt x="19500943" y="4862758"/>
                </a:lnTo>
                <a:lnTo>
                  <a:pt x="20093065" y="4862758"/>
                </a:lnTo>
                <a:lnTo>
                  <a:pt x="20093065" y="4269718"/>
                </a:lnTo>
                <a:close/>
                <a:moveTo>
                  <a:pt x="18892207" y="4269718"/>
                </a:moveTo>
                <a:lnTo>
                  <a:pt x="18892207" y="4862758"/>
                </a:lnTo>
                <a:lnTo>
                  <a:pt x="19484257" y="4862758"/>
                </a:lnTo>
                <a:lnTo>
                  <a:pt x="19484257" y="4269718"/>
                </a:lnTo>
                <a:close/>
                <a:moveTo>
                  <a:pt x="18283398" y="4269718"/>
                </a:moveTo>
                <a:lnTo>
                  <a:pt x="18283398" y="4862758"/>
                </a:lnTo>
                <a:lnTo>
                  <a:pt x="18875521" y="4862758"/>
                </a:lnTo>
                <a:lnTo>
                  <a:pt x="18875521" y="4269718"/>
                </a:lnTo>
                <a:close/>
                <a:moveTo>
                  <a:pt x="17674672" y="4269718"/>
                </a:moveTo>
                <a:lnTo>
                  <a:pt x="17674672" y="4862758"/>
                </a:lnTo>
                <a:lnTo>
                  <a:pt x="18266711" y="4862758"/>
                </a:lnTo>
                <a:lnTo>
                  <a:pt x="18266711" y="4269718"/>
                </a:lnTo>
                <a:close/>
                <a:moveTo>
                  <a:pt x="17065843" y="4269718"/>
                </a:moveTo>
                <a:lnTo>
                  <a:pt x="17065843" y="4862758"/>
                </a:lnTo>
                <a:lnTo>
                  <a:pt x="17657985" y="4862758"/>
                </a:lnTo>
                <a:lnTo>
                  <a:pt x="17657985" y="4269718"/>
                </a:lnTo>
                <a:close/>
                <a:moveTo>
                  <a:pt x="16457117" y="4269718"/>
                </a:moveTo>
                <a:lnTo>
                  <a:pt x="16457117" y="4862758"/>
                </a:lnTo>
                <a:lnTo>
                  <a:pt x="17049156" y="4862758"/>
                </a:lnTo>
                <a:lnTo>
                  <a:pt x="17049156" y="4269718"/>
                </a:lnTo>
                <a:close/>
                <a:moveTo>
                  <a:pt x="15847390" y="4269718"/>
                </a:moveTo>
                <a:lnTo>
                  <a:pt x="15847390" y="4862758"/>
                </a:lnTo>
                <a:lnTo>
                  <a:pt x="16440430" y="4862758"/>
                </a:lnTo>
                <a:lnTo>
                  <a:pt x="16440430" y="4269718"/>
                </a:lnTo>
                <a:close/>
                <a:moveTo>
                  <a:pt x="15238664" y="4269718"/>
                </a:moveTo>
                <a:lnTo>
                  <a:pt x="15238664" y="4862758"/>
                </a:lnTo>
                <a:lnTo>
                  <a:pt x="15830703" y="4862758"/>
                </a:lnTo>
                <a:lnTo>
                  <a:pt x="15830703" y="4269718"/>
                </a:lnTo>
                <a:close/>
                <a:moveTo>
                  <a:pt x="14629834" y="4269718"/>
                </a:moveTo>
                <a:lnTo>
                  <a:pt x="14629834" y="4862758"/>
                </a:lnTo>
                <a:lnTo>
                  <a:pt x="15221977" y="4862758"/>
                </a:lnTo>
                <a:lnTo>
                  <a:pt x="15221977" y="4269718"/>
                </a:lnTo>
                <a:close/>
                <a:moveTo>
                  <a:pt x="14021111" y="4269718"/>
                </a:moveTo>
                <a:lnTo>
                  <a:pt x="14021111" y="4862758"/>
                </a:lnTo>
                <a:lnTo>
                  <a:pt x="14613147" y="4862758"/>
                </a:lnTo>
                <a:lnTo>
                  <a:pt x="14613147" y="4269718"/>
                </a:lnTo>
                <a:close/>
                <a:moveTo>
                  <a:pt x="13407758" y="4269718"/>
                </a:moveTo>
                <a:lnTo>
                  <a:pt x="13407758" y="4862758"/>
                </a:lnTo>
                <a:lnTo>
                  <a:pt x="14004424" y="4862758"/>
                </a:lnTo>
                <a:lnTo>
                  <a:pt x="14004424" y="4269718"/>
                </a:lnTo>
                <a:close/>
                <a:moveTo>
                  <a:pt x="12798930" y="4269718"/>
                </a:moveTo>
                <a:lnTo>
                  <a:pt x="12798930" y="4862758"/>
                </a:lnTo>
                <a:lnTo>
                  <a:pt x="13391075" y="4862758"/>
                </a:lnTo>
                <a:lnTo>
                  <a:pt x="13391075" y="4269718"/>
                </a:lnTo>
                <a:close/>
                <a:moveTo>
                  <a:pt x="12190199" y="4269718"/>
                </a:moveTo>
                <a:lnTo>
                  <a:pt x="12190199" y="4862758"/>
                </a:lnTo>
                <a:lnTo>
                  <a:pt x="12782244" y="4862758"/>
                </a:lnTo>
                <a:lnTo>
                  <a:pt x="12782244" y="4269718"/>
                </a:lnTo>
                <a:close/>
                <a:moveTo>
                  <a:pt x="11581402" y="4269718"/>
                </a:moveTo>
                <a:lnTo>
                  <a:pt x="11581402" y="4862758"/>
                </a:lnTo>
                <a:lnTo>
                  <a:pt x="12173512" y="4862758"/>
                </a:lnTo>
                <a:lnTo>
                  <a:pt x="12173512" y="4269718"/>
                </a:lnTo>
                <a:close/>
                <a:moveTo>
                  <a:pt x="10972677" y="4269718"/>
                </a:moveTo>
                <a:lnTo>
                  <a:pt x="10972677" y="4862758"/>
                </a:lnTo>
                <a:lnTo>
                  <a:pt x="11564718" y="4862758"/>
                </a:lnTo>
                <a:lnTo>
                  <a:pt x="11564718" y="4269718"/>
                </a:lnTo>
                <a:close/>
                <a:moveTo>
                  <a:pt x="10363843" y="4269718"/>
                </a:moveTo>
                <a:lnTo>
                  <a:pt x="10363843" y="4862758"/>
                </a:lnTo>
                <a:lnTo>
                  <a:pt x="10955997" y="4862758"/>
                </a:lnTo>
                <a:lnTo>
                  <a:pt x="10955997" y="4269718"/>
                </a:lnTo>
                <a:close/>
                <a:moveTo>
                  <a:pt x="9755139" y="4269718"/>
                </a:moveTo>
                <a:lnTo>
                  <a:pt x="9755139" y="4862758"/>
                </a:lnTo>
                <a:lnTo>
                  <a:pt x="10347163" y="4862758"/>
                </a:lnTo>
                <a:lnTo>
                  <a:pt x="10347163" y="4269718"/>
                </a:lnTo>
                <a:close/>
                <a:moveTo>
                  <a:pt x="9145384" y="4269718"/>
                </a:moveTo>
                <a:lnTo>
                  <a:pt x="9145384" y="4862758"/>
                </a:lnTo>
                <a:lnTo>
                  <a:pt x="9738451" y="4862758"/>
                </a:lnTo>
                <a:lnTo>
                  <a:pt x="9738451" y="4269718"/>
                </a:lnTo>
                <a:close/>
                <a:moveTo>
                  <a:pt x="8536662" y="4269718"/>
                </a:moveTo>
                <a:lnTo>
                  <a:pt x="8536662" y="4862758"/>
                </a:lnTo>
                <a:lnTo>
                  <a:pt x="9128697" y="4862758"/>
                </a:lnTo>
                <a:lnTo>
                  <a:pt x="9128697" y="4269718"/>
                </a:lnTo>
                <a:close/>
                <a:moveTo>
                  <a:pt x="7927841" y="4269718"/>
                </a:moveTo>
                <a:lnTo>
                  <a:pt x="7927841" y="4862758"/>
                </a:lnTo>
                <a:lnTo>
                  <a:pt x="8519976" y="4862758"/>
                </a:lnTo>
                <a:lnTo>
                  <a:pt x="8519976" y="4269718"/>
                </a:lnTo>
                <a:close/>
                <a:moveTo>
                  <a:pt x="7319119" y="4269718"/>
                </a:moveTo>
                <a:lnTo>
                  <a:pt x="7319119" y="4862758"/>
                </a:lnTo>
                <a:lnTo>
                  <a:pt x="7911155" y="4862758"/>
                </a:lnTo>
                <a:lnTo>
                  <a:pt x="7911155" y="4269718"/>
                </a:lnTo>
                <a:close/>
                <a:moveTo>
                  <a:pt x="6705760" y="4269718"/>
                </a:moveTo>
                <a:lnTo>
                  <a:pt x="6705760" y="4862758"/>
                </a:lnTo>
                <a:lnTo>
                  <a:pt x="7302432" y="4862758"/>
                </a:lnTo>
                <a:lnTo>
                  <a:pt x="7302432" y="4269718"/>
                </a:lnTo>
                <a:close/>
                <a:moveTo>
                  <a:pt x="6096944" y="4269718"/>
                </a:moveTo>
                <a:lnTo>
                  <a:pt x="6096944" y="4862758"/>
                </a:lnTo>
                <a:lnTo>
                  <a:pt x="6689069" y="4862758"/>
                </a:lnTo>
                <a:lnTo>
                  <a:pt x="6689069" y="4269718"/>
                </a:lnTo>
                <a:close/>
                <a:moveTo>
                  <a:pt x="5488183" y="4269718"/>
                </a:moveTo>
                <a:lnTo>
                  <a:pt x="5488183" y="4862758"/>
                </a:lnTo>
                <a:lnTo>
                  <a:pt x="6080257" y="4862758"/>
                </a:lnTo>
                <a:lnTo>
                  <a:pt x="6080257" y="4269718"/>
                </a:lnTo>
                <a:close/>
                <a:moveTo>
                  <a:pt x="4879370" y="4269718"/>
                </a:moveTo>
                <a:lnTo>
                  <a:pt x="4879370" y="4862758"/>
                </a:lnTo>
                <a:lnTo>
                  <a:pt x="5471495" y="4862758"/>
                </a:lnTo>
                <a:lnTo>
                  <a:pt x="5471495" y="4269718"/>
                </a:lnTo>
                <a:close/>
                <a:moveTo>
                  <a:pt x="4270647" y="4269718"/>
                </a:moveTo>
                <a:lnTo>
                  <a:pt x="4270647" y="4862758"/>
                </a:lnTo>
                <a:lnTo>
                  <a:pt x="4862683" y="4862758"/>
                </a:lnTo>
                <a:lnTo>
                  <a:pt x="4862683" y="4269718"/>
                </a:lnTo>
                <a:close/>
                <a:moveTo>
                  <a:pt x="3661829" y="4269718"/>
                </a:moveTo>
                <a:lnTo>
                  <a:pt x="3661829" y="4862758"/>
                </a:lnTo>
                <a:lnTo>
                  <a:pt x="4253960" y="4862758"/>
                </a:lnTo>
                <a:lnTo>
                  <a:pt x="4253960" y="4269718"/>
                </a:lnTo>
                <a:close/>
                <a:moveTo>
                  <a:pt x="3053121" y="4269718"/>
                </a:moveTo>
                <a:lnTo>
                  <a:pt x="3053121" y="4862758"/>
                </a:lnTo>
                <a:lnTo>
                  <a:pt x="3645142" y="4862758"/>
                </a:lnTo>
                <a:lnTo>
                  <a:pt x="3645142" y="4269718"/>
                </a:lnTo>
                <a:close/>
                <a:moveTo>
                  <a:pt x="2443364" y="4269718"/>
                </a:moveTo>
                <a:lnTo>
                  <a:pt x="2443364" y="4862758"/>
                </a:lnTo>
                <a:lnTo>
                  <a:pt x="3036433" y="4862758"/>
                </a:lnTo>
                <a:lnTo>
                  <a:pt x="3036433" y="4269718"/>
                </a:lnTo>
                <a:close/>
                <a:moveTo>
                  <a:pt x="1834650" y="4269718"/>
                </a:moveTo>
                <a:lnTo>
                  <a:pt x="1834650" y="4862758"/>
                </a:lnTo>
                <a:lnTo>
                  <a:pt x="2426677" y="4862758"/>
                </a:lnTo>
                <a:lnTo>
                  <a:pt x="2426677" y="4269718"/>
                </a:lnTo>
                <a:close/>
                <a:moveTo>
                  <a:pt x="1225817" y="4269718"/>
                </a:moveTo>
                <a:lnTo>
                  <a:pt x="1225817" y="4862758"/>
                </a:lnTo>
                <a:lnTo>
                  <a:pt x="1817963" y="4862758"/>
                </a:lnTo>
                <a:lnTo>
                  <a:pt x="1817963" y="4269718"/>
                </a:lnTo>
                <a:close/>
                <a:moveTo>
                  <a:pt x="617085" y="4269718"/>
                </a:moveTo>
                <a:lnTo>
                  <a:pt x="617085" y="4862758"/>
                </a:lnTo>
                <a:lnTo>
                  <a:pt x="1209130" y="4862758"/>
                </a:lnTo>
                <a:lnTo>
                  <a:pt x="1209130" y="4269718"/>
                </a:lnTo>
                <a:close/>
                <a:moveTo>
                  <a:pt x="26202957" y="3660992"/>
                </a:moveTo>
                <a:lnTo>
                  <a:pt x="26202957" y="4253031"/>
                </a:lnTo>
                <a:lnTo>
                  <a:pt x="26795079" y="4253031"/>
                </a:lnTo>
                <a:lnTo>
                  <a:pt x="26795079" y="3660992"/>
                </a:lnTo>
                <a:close/>
                <a:moveTo>
                  <a:pt x="25594221" y="3660992"/>
                </a:moveTo>
                <a:lnTo>
                  <a:pt x="25594221" y="4253031"/>
                </a:lnTo>
                <a:lnTo>
                  <a:pt x="26186269" y="4253031"/>
                </a:lnTo>
                <a:lnTo>
                  <a:pt x="26186269" y="3660992"/>
                </a:lnTo>
                <a:close/>
                <a:moveTo>
                  <a:pt x="24985413" y="3660992"/>
                </a:moveTo>
                <a:lnTo>
                  <a:pt x="24985413" y="4253031"/>
                </a:lnTo>
                <a:lnTo>
                  <a:pt x="25577533" y="4253031"/>
                </a:lnTo>
                <a:lnTo>
                  <a:pt x="25577533" y="3660992"/>
                </a:lnTo>
                <a:close/>
                <a:moveTo>
                  <a:pt x="24376685" y="3660992"/>
                </a:moveTo>
                <a:lnTo>
                  <a:pt x="24376685" y="4253031"/>
                </a:lnTo>
                <a:lnTo>
                  <a:pt x="24968725" y="4253031"/>
                </a:lnTo>
                <a:lnTo>
                  <a:pt x="24968725" y="3660992"/>
                </a:lnTo>
                <a:close/>
                <a:moveTo>
                  <a:pt x="23767857" y="3660992"/>
                </a:moveTo>
                <a:lnTo>
                  <a:pt x="23767857" y="4253031"/>
                </a:lnTo>
                <a:lnTo>
                  <a:pt x="24359999" y="4253031"/>
                </a:lnTo>
                <a:lnTo>
                  <a:pt x="24359999" y="3660992"/>
                </a:lnTo>
                <a:close/>
                <a:moveTo>
                  <a:pt x="23159131" y="3660992"/>
                </a:moveTo>
                <a:lnTo>
                  <a:pt x="23159131" y="4253031"/>
                </a:lnTo>
                <a:lnTo>
                  <a:pt x="23751169" y="4253031"/>
                </a:lnTo>
                <a:lnTo>
                  <a:pt x="23751169" y="3660992"/>
                </a:lnTo>
                <a:close/>
                <a:moveTo>
                  <a:pt x="22549405" y="3660992"/>
                </a:moveTo>
                <a:lnTo>
                  <a:pt x="22549405" y="4253031"/>
                </a:lnTo>
                <a:lnTo>
                  <a:pt x="23142445" y="4253031"/>
                </a:lnTo>
                <a:lnTo>
                  <a:pt x="23142445" y="3660992"/>
                </a:lnTo>
                <a:close/>
                <a:moveTo>
                  <a:pt x="21940677" y="3660992"/>
                </a:moveTo>
                <a:lnTo>
                  <a:pt x="21940677" y="4253031"/>
                </a:lnTo>
                <a:lnTo>
                  <a:pt x="22532717" y="4253031"/>
                </a:lnTo>
                <a:lnTo>
                  <a:pt x="22532717" y="3660992"/>
                </a:lnTo>
                <a:close/>
                <a:moveTo>
                  <a:pt x="21331849" y="3660992"/>
                </a:moveTo>
                <a:lnTo>
                  <a:pt x="21331849" y="4253031"/>
                </a:lnTo>
                <a:lnTo>
                  <a:pt x="21923991" y="4253031"/>
                </a:lnTo>
                <a:lnTo>
                  <a:pt x="21923991" y="3660992"/>
                </a:lnTo>
                <a:close/>
                <a:moveTo>
                  <a:pt x="20723125" y="3660992"/>
                </a:moveTo>
                <a:lnTo>
                  <a:pt x="20723125" y="4253031"/>
                </a:lnTo>
                <a:lnTo>
                  <a:pt x="21315161" y="4253031"/>
                </a:lnTo>
                <a:lnTo>
                  <a:pt x="21315161" y="3660992"/>
                </a:lnTo>
                <a:close/>
                <a:moveTo>
                  <a:pt x="20109753" y="3660992"/>
                </a:moveTo>
                <a:lnTo>
                  <a:pt x="20109753" y="4253031"/>
                </a:lnTo>
                <a:lnTo>
                  <a:pt x="20706437" y="4253031"/>
                </a:lnTo>
                <a:lnTo>
                  <a:pt x="20706437" y="3660992"/>
                </a:lnTo>
                <a:close/>
                <a:moveTo>
                  <a:pt x="19500943" y="3660992"/>
                </a:moveTo>
                <a:lnTo>
                  <a:pt x="19500943" y="4253031"/>
                </a:lnTo>
                <a:lnTo>
                  <a:pt x="20093065" y="4253031"/>
                </a:lnTo>
                <a:lnTo>
                  <a:pt x="20093065" y="3660992"/>
                </a:lnTo>
                <a:close/>
                <a:moveTo>
                  <a:pt x="18892207" y="3660992"/>
                </a:moveTo>
                <a:lnTo>
                  <a:pt x="18892207" y="4253031"/>
                </a:lnTo>
                <a:lnTo>
                  <a:pt x="19484257" y="4253031"/>
                </a:lnTo>
                <a:lnTo>
                  <a:pt x="19484257" y="3660992"/>
                </a:lnTo>
                <a:close/>
                <a:moveTo>
                  <a:pt x="18283398" y="3660992"/>
                </a:moveTo>
                <a:lnTo>
                  <a:pt x="18283398" y="4253031"/>
                </a:lnTo>
                <a:lnTo>
                  <a:pt x="18875521" y="4253031"/>
                </a:lnTo>
                <a:lnTo>
                  <a:pt x="18875521" y="3660992"/>
                </a:lnTo>
                <a:close/>
                <a:moveTo>
                  <a:pt x="17674672" y="3660992"/>
                </a:moveTo>
                <a:lnTo>
                  <a:pt x="17674672" y="4253031"/>
                </a:lnTo>
                <a:lnTo>
                  <a:pt x="18266711" y="4253031"/>
                </a:lnTo>
                <a:lnTo>
                  <a:pt x="18266711" y="3660992"/>
                </a:lnTo>
                <a:close/>
                <a:moveTo>
                  <a:pt x="17065843" y="3660992"/>
                </a:moveTo>
                <a:lnTo>
                  <a:pt x="17065843" y="4253031"/>
                </a:lnTo>
                <a:lnTo>
                  <a:pt x="17657985" y="4253031"/>
                </a:lnTo>
                <a:lnTo>
                  <a:pt x="17657985" y="3660992"/>
                </a:lnTo>
                <a:close/>
                <a:moveTo>
                  <a:pt x="16457117" y="3660992"/>
                </a:moveTo>
                <a:lnTo>
                  <a:pt x="16457117" y="4253031"/>
                </a:lnTo>
                <a:lnTo>
                  <a:pt x="17049156" y="4253031"/>
                </a:lnTo>
                <a:lnTo>
                  <a:pt x="17049156" y="3660992"/>
                </a:lnTo>
                <a:close/>
                <a:moveTo>
                  <a:pt x="15847390" y="3660992"/>
                </a:moveTo>
                <a:lnTo>
                  <a:pt x="15847390" y="4253031"/>
                </a:lnTo>
                <a:lnTo>
                  <a:pt x="16440430" y="4253031"/>
                </a:lnTo>
                <a:lnTo>
                  <a:pt x="16440430" y="3660992"/>
                </a:lnTo>
                <a:close/>
                <a:moveTo>
                  <a:pt x="15238664" y="3660992"/>
                </a:moveTo>
                <a:lnTo>
                  <a:pt x="15238664" y="4253031"/>
                </a:lnTo>
                <a:lnTo>
                  <a:pt x="15830703" y="4253031"/>
                </a:lnTo>
                <a:lnTo>
                  <a:pt x="15830703" y="3660992"/>
                </a:lnTo>
                <a:close/>
                <a:moveTo>
                  <a:pt x="14629834" y="3660992"/>
                </a:moveTo>
                <a:lnTo>
                  <a:pt x="14629834" y="4253031"/>
                </a:lnTo>
                <a:lnTo>
                  <a:pt x="15221977" y="4253031"/>
                </a:lnTo>
                <a:lnTo>
                  <a:pt x="15221977" y="3660992"/>
                </a:lnTo>
                <a:close/>
                <a:moveTo>
                  <a:pt x="14021111" y="3660992"/>
                </a:moveTo>
                <a:lnTo>
                  <a:pt x="14021111" y="4253031"/>
                </a:lnTo>
                <a:lnTo>
                  <a:pt x="14613147" y="4253031"/>
                </a:lnTo>
                <a:lnTo>
                  <a:pt x="14613147" y="3660992"/>
                </a:lnTo>
                <a:close/>
                <a:moveTo>
                  <a:pt x="13407758" y="3660992"/>
                </a:moveTo>
                <a:lnTo>
                  <a:pt x="13407758" y="4253031"/>
                </a:lnTo>
                <a:lnTo>
                  <a:pt x="14004424" y="4253031"/>
                </a:lnTo>
                <a:lnTo>
                  <a:pt x="14004424" y="3660992"/>
                </a:lnTo>
                <a:close/>
                <a:moveTo>
                  <a:pt x="12798930" y="3660992"/>
                </a:moveTo>
                <a:lnTo>
                  <a:pt x="12798930" y="4253031"/>
                </a:lnTo>
                <a:lnTo>
                  <a:pt x="13391075" y="4253031"/>
                </a:lnTo>
                <a:lnTo>
                  <a:pt x="13391075" y="3660992"/>
                </a:lnTo>
                <a:close/>
                <a:moveTo>
                  <a:pt x="12190199" y="3660992"/>
                </a:moveTo>
                <a:lnTo>
                  <a:pt x="12190199" y="4253031"/>
                </a:lnTo>
                <a:lnTo>
                  <a:pt x="12782244" y="4253031"/>
                </a:lnTo>
                <a:lnTo>
                  <a:pt x="12782244" y="3660992"/>
                </a:lnTo>
                <a:close/>
                <a:moveTo>
                  <a:pt x="11581402" y="3660992"/>
                </a:moveTo>
                <a:lnTo>
                  <a:pt x="11581402" y="4253031"/>
                </a:lnTo>
                <a:lnTo>
                  <a:pt x="12173512" y="4253031"/>
                </a:lnTo>
                <a:lnTo>
                  <a:pt x="12173512" y="3660992"/>
                </a:lnTo>
                <a:close/>
                <a:moveTo>
                  <a:pt x="10972677" y="3660992"/>
                </a:moveTo>
                <a:lnTo>
                  <a:pt x="10972677" y="4253031"/>
                </a:lnTo>
                <a:lnTo>
                  <a:pt x="11564718" y="4253031"/>
                </a:lnTo>
                <a:lnTo>
                  <a:pt x="11564718" y="3660992"/>
                </a:lnTo>
                <a:close/>
                <a:moveTo>
                  <a:pt x="10363843" y="3660992"/>
                </a:moveTo>
                <a:lnTo>
                  <a:pt x="10363843" y="4253031"/>
                </a:lnTo>
                <a:lnTo>
                  <a:pt x="10955997" y="4253031"/>
                </a:lnTo>
                <a:lnTo>
                  <a:pt x="10955997" y="3660992"/>
                </a:lnTo>
                <a:close/>
                <a:moveTo>
                  <a:pt x="9755139" y="3660992"/>
                </a:moveTo>
                <a:lnTo>
                  <a:pt x="9755139" y="4253031"/>
                </a:lnTo>
                <a:lnTo>
                  <a:pt x="10347163" y="4253031"/>
                </a:lnTo>
                <a:lnTo>
                  <a:pt x="10347163" y="3660992"/>
                </a:lnTo>
                <a:close/>
                <a:moveTo>
                  <a:pt x="9145384" y="3660992"/>
                </a:moveTo>
                <a:lnTo>
                  <a:pt x="9145384" y="4253031"/>
                </a:lnTo>
                <a:lnTo>
                  <a:pt x="9738451" y="4253031"/>
                </a:lnTo>
                <a:lnTo>
                  <a:pt x="9738451" y="3660992"/>
                </a:lnTo>
                <a:close/>
                <a:moveTo>
                  <a:pt x="8536662" y="3660992"/>
                </a:moveTo>
                <a:lnTo>
                  <a:pt x="8536662" y="4253031"/>
                </a:lnTo>
                <a:lnTo>
                  <a:pt x="9128697" y="4253031"/>
                </a:lnTo>
                <a:lnTo>
                  <a:pt x="9128697" y="3660992"/>
                </a:lnTo>
                <a:close/>
                <a:moveTo>
                  <a:pt x="7927841" y="3660992"/>
                </a:moveTo>
                <a:lnTo>
                  <a:pt x="7927841" y="4253031"/>
                </a:lnTo>
                <a:lnTo>
                  <a:pt x="8519976" y="4253031"/>
                </a:lnTo>
                <a:lnTo>
                  <a:pt x="8519976" y="3660992"/>
                </a:lnTo>
                <a:close/>
                <a:moveTo>
                  <a:pt x="7319119" y="3660992"/>
                </a:moveTo>
                <a:lnTo>
                  <a:pt x="7319119" y="4253031"/>
                </a:lnTo>
                <a:lnTo>
                  <a:pt x="7911155" y="4253031"/>
                </a:lnTo>
                <a:lnTo>
                  <a:pt x="7911155" y="3660992"/>
                </a:lnTo>
                <a:close/>
                <a:moveTo>
                  <a:pt x="6705760" y="3660992"/>
                </a:moveTo>
                <a:lnTo>
                  <a:pt x="6705760" y="4253031"/>
                </a:lnTo>
                <a:lnTo>
                  <a:pt x="7302432" y="4253031"/>
                </a:lnTo>
                <a:lnTo>
                  <a:pt x="7302432" y="3660992"/>
                </a:lnTo>
                <a:close/>
                <a:moveTo>
                  <a:pt x="6096944" y="3660992"/>
                </a:moveTo>
                <a:lnTo>
                  <a:pt x="6096944" y="4253031"/>
                </a:lnTo>
                <a:lnTo>
                  <a:pt x="6689069" y="4253031"/>
                </a:lnTo>
                <a:lnTo>
                  <a:pt x="6689069" y="3660992"/>
                </a:lnTo>
                <a:close/>
                <a:moveTo>
                  <a:pt x="5488183" y="3660992"/>
                </a:moveTo>
                <a:lnTo>
                  <a:pt x="5488183" y="4253031"/>
                </a:lnTo>
                <a:lnTo>
                  <a:pt x="6080257" y="4253031"/>
                </a:lnTo>
                <a:lnTo>
                  <a:pt x="6080257" y="3660992"/>
                </a:lnTo>
                <a:close/>
                <a:moveTo>
                  <a:pt x="4879370" y="3660992"/>
                </a:moveTo>
                <a:lnTo>
                  <a:pt x="4879370" y="4253031"/>
                </a:lnTo>
                <a:lnTo>
                  <a:pt x="5471495" y="4253031"/>
                </a:lnTo>
                <a:lnTo>
                  <a:pt x="5471495" y="3660992"/>
                </a:lnTo>
                <a:close/>
                <a:moveTo>
                  <a:pt x="4270647" y="3660992"/>
                </a:moveTo>
                <a:lnTo>
                  <a:pt x="4270647" y="4253031"/>
                </a:lnTo>
                <a:lnTo>
                  <a:pt x="4862683" y="4253031"/>
                </a:lnTo>
                <a:lnTo>
                  <a:pt x="4862683" y="3660992"/>
                </a:lnTo>
                <a:close/>
                <a:moveTo>
                  <a:pt x="3661829" y="3660992"/>
                </a:moveTo>
                <a:lnTo>
                  <a:pt x="3661829" y="4253031"/>
                </a:lnTo>
                <a:lnTo>
                  <a:pt x="4253960" y="4253031"/>
                </a:lnTo>
                <a:lnTo>
                  <a:pt x="4253960" y="3660992"/>
                </a:lnTo>
                <a:close/>
                <a:moveTo>
                  <a:pt x="3053121" y="3660992"/>
                </a:moveTo>
                <a:lnTo>
                  <a:pt x="3053121" y="4253031"/>
                </a:lnTo>
                <a:lnTo>
                  <a:pt x="3645142" y="4253031"/>
                </a:lnTo>
                <a:lnTo>
                  <a:pt x="3645142" y="3660992"/>
                </a:lnTo>
                <a:close/>
                <a:moveTo>
                  <a:pt x="2443364" y="3660992"/>
                </a:moveTo>
                <a:lnTo>
                  <a:pt x="2443364" y="4253031"/>
                </a:lnTo>
                <a:lnTo>
                  <a:pt x="3036433" y="4253031"/>
                </a:lnTo>
                <a:lnTo>
                  <a:pt x="3036433" y="3660992"/>
                </a:lnTo>
                <a:close/>
                <a:moveTo>
                  <a:pt x="1834650" y="3660992"/>
                </a:moveTo>
                <a:lnTo>
                  <a:pt x="1834650" y="4253031"/>
                </a:lnTo>
                <a:lnTo>
                  <a:pt x="2426677" y="4253031"/>
                </a:lnTo>
                <a:lnTo>
                  <a:pt x="2426677" y="3660992"/>
                </a:lnTo>
                <a:close/>
                <a:moveTo>
                  <a:pt x="1225817" y="3660992"/>
                </a:moveTo>
                <a:lnTo>
                  <a:pt x="1225817" y="4253031"/>
                </a:lnTo>
                <a:lnTo>
                  <a:pt x="1817963" y="4253031"/>
                </a:lnTo>
                <a:lnTo>
                  <a:pt x="1817963" y="3660992"/>
                </a:lnTo>
                <a:close/>
                <a:moveTo>
                  <a:pt x="617085" y="3660992"/>
                </a:moveTo>
                <a:lnTo>
                  <a:pt x="617085" y="4253031"/>
                </a:lnTo>
                <a:lnTo>
                  <a:pt x="1209130" y="4253031"/>
                </a:lnTo>
                <a:lnTo>
                  <a:pt x="1209130" y="3660992"/>
                </a:lnTo>
                <a:close/>
                <a:moveTo>
                  <a:pt x="26202957" y="3052173"/>
                </a:moveTo>
                <a:lnTo>
                  <a:pt x="26202957" y="3644305"/>
                </a:lnTo>
                <a:lnTo>
                  <a:pt x="26795079" y="3644305"/>
                </a:lnTo>
                <a:lnTo>
                  <a:pt x="26795079" y="3052173"/>
                </a:lnTo>
                <a:close/>
                <a:moveTo>
                  <a:pt x="25594221" y="3052173"/>
                </a:moveTo>
                <a:lnTo>
                  <a:pt x="25594221" y="3644305"/>
                </a:lnTo>
                <a:lnTo>
                  <a:pt x="26186269" y="3644305"/>
                </a:lnTo>
                <a:lnTo>
                  <a:pt x="26186269" y="3052173"/>
                </a:lnTo>
                <a:close/>
                <a:moveTo>
                  <a:pt x="24985413" y="3052173"/>
                </a:moveTo>
                <a:lnTo>
                  <a:pt x="24985413" y="3644305"/>
                </a:lnTo>
                <a:lnTo>
                  <a:pt x="25577533" y="3644305"/>
                </a:lnTo>
                <a:lnTo>
                  <a:pt x="25577533" y="3052173"/>
                </a:lnTo>
                <a:close/>
                <a:moveTo>
                  <a:pt x="24376685" y="3052173"/>
                </a:moveTo>
                <a:lnTo>
                  <a:pt x="24376685" y="3644305"/>
                </a:lnTo>
                <a:lnTo>
                  <a:pt x="24968725" y="3644305"/>
                </a:lnTo>
                <a:lnTo>
                  <a:pt x="24968725" y="3052173"/>
                </a:lnTo>
                <a:close/>
                <a:moveTo>
                  <a:pt x="23767857" y="3052173"/>
                </a:moveTo>
                <a:lnTo>
                  <a:pt x="23767857" y="3644305"/>
                </a:lnTo>
                <a:lnTo>
                  <a:pt x="24359999" y="3644305"/>
                </a:lnTo>
                <a:lnTo>
                  <a:pt x="24359999" y="3052173"/>
                </a:lnTo>
                <a:close/>
                <a:moveTo>
                  <a:pt x="23159131" y="3052173"/>
                </a:moveTo>
                <a:lnTo>
                  <a:pt x="23159131" y="3644305"/>
                </a:lnTo>
                <a:lnTo>
                  <a:pt x="23751169" y="3644305"/>
                </a:lnTo>
                <a:lnTo>
                  <a:pt x="23751169" y="3052173"/>
                </a:lnTo>
                <a:close/>
                <a:moveTo>
                  <a:pt x="22549405" y="3052173"/>
                </a:moveTo>
                <a:lnTo>
                  <a:pt x="22549405" y="3644305"/>
                </a:lnTo>
                <a:lnTo>
                  <a:pt x="23142445" y="3644305"/>
                </a:lnTo>
                <a:lnTo>
                  <a:pt x="23142445" y="3052173"/>
                </a:lnTo>
                <a:close/>
                <a:moveTo>
                  <a:pt x="21940677" y="3052173"/>
                </a:moveTo>
                <a:lnTo>
                  <a:pt x="21940677" y="3644305"/>
                </a:lnTo>
                <a:lnTo>
                  <a:pt x="22532717" y="3644305"/>
                </a:lnTo>
                <a:lnTo>
                  <a:pt x="22532717" y="3052173"/>
                </a:lnTo>
                <a:close/>
                <a:moveTo>
                  <a:pt x="21331849" y="3052173"/>
                </a:moveTo>
                <a:lnTo>
                  <a:pt x="21331849" y="3644305"/>
                </a:lnTo>
                <a:lnTo>
                  <a:pt x="21923991" y="3644305"/>
                </a:lnTo>
                <a:lnTo>
                  <a:pt x="21923991" y="3052173"/>
                </a:lnTo>
                <a:close/>
                <a:moveTo>
                  <a:pt x="20723125" y="3052173"/>
                </a:moveTo>
                <a:lnTo>
                  <a:pt x="20723125" y="3644305"/>
                </a:lnTo>
                <a:lnTo>
                  <a:pt x="21315161" y="3644305"/>
                </a:lnTo>
                <a:lnTo>
                  <a:pt x="21315161" y="3052173"/>
                </a:lnTo>
                <a:close/>
                <a:moveTo>
                  <a:pt x="20109753" y="3052173"/>
                </a:moveTo>
                <a:lnTo>
                  <a:pt x="20109753" y="3644305"/>
                </a:lnTo>
                <a:lnTo>
                  <a:pt x="20706437" y="3644305"/>
                </a:lnTo>
                <a:lnTo>
                  <a:pt x="20706437" y="3052173"/>
                </a:lnTo>
                <a:close/>
                <a:moveTo>
                  <a:pt x="19500943" y="3052173"/>
                </a:moveTo>
                <a:lnTo>
                  <a:pt x="19500943" y="3644305"/>
                </a:lnTo>
                <a:lnTo>
                  <a:pt x="20093065" y="3644305"/>
                </a:lnTo>
                <a:lnTo>
                  <a:pt x="20093065" y="3052173"/>
                </a:lnTo>
                <a:close/>
                <a:moveTo>
                  <a:pt x="18892207" y="3052173"/>
                </a:moveTo>
                <a:lnTo>
                  <a:pt x="18892207" y="3644305"/>
                </a:lnTo>
                <a:lnTo>
                  <a:pt x="19484257" y="3644305"/>
                </a:lnTo>
                <a:lnTo>
                  <a:pt x="19484257" y="3052173"/>
                </a:lnTo>
                <a:close/>
                <a:moveTo>
                  <a:pt x="18283398" y="3052173"/>
                </a:moveTo>
                <a:lnTo>
                  <a:pt x="18283398" y="3644305"/>
                </a:lnTo>
                <a:lnTo>
                  <a:pt x="18875521" y="3644305"/>
                </a:lnTo>
                <a:lnTo>
                  <a:pt x="18875521" y="3052173"/>
                </a:lnTo>
                <a:close/>
                <a:moveTo>
                  <a:pt x="17674672" y="3052173"/>
                </a:moveTo>
                <a:lnTo>
                  <a:pt x="17674672" y="3644305"/>
                </a:lnTo>
                <a:lnTo>
                  <a:pt x="18266711" y="3644305"/>
                </a:lnTo>
                <a:lnTo>
                  <a:pt x="18266711" y="3052173"/>
                </a:lnTo>
                <a:close/>
                <a:moveTo>
                  <a:pt x="17065843" y="3052173"/>
                </a:moveTo>
                <a:lnTo>
                  <a:pt x="17065843" y="3644305"/>
                </a:lnTo>
                <a:lnTo>
                  <a:pt x="17657985" y="3644305"/>
                </a:lnTo>
                <a:lnTo>
                  <a:pt x="17657985" y="3052173"/>
                </a:lnTo>
                <a:close/>
                <a:moveTo>
                  <a:pt x="16457117" y="3052173"/>
                </a:moveTo>
                <a:lnTo>
                  <a:pt x="16457117" y="3644305"/>
                </a:lnTo>
                <a:lnTo>
                  <a:pt x="17049156" y="3644305"/>
                </a:lnTo>
                <a:lnTo>
                  <a:pt x="17049156" y="3052173"/>
                </a:lnTo>
                <a:close/>
                <a:moveTo>
                  <a:pt x="15847390" y="3052173"/>
                </a:moveTo>
                <a:lnTo>
                  <a:pt x="15847390" y="3644305"/>
                </a:lnTo>
                <a:lnTo>
                  <a:pt x="16440430" y="3644305"/>
                </a:lnTo>
                <a:lnTo>
                  <a:pt x="16440430" y="3052173"/>
                </a:lnTo>
                <a:close/>
                <a:moveTo>
                  <a:pt x="15238664" y="3052173"/>
                </a:moveTo>
                <a:lnTo>
                  <a:pt x="15238664" y="3644305"/>
                </a:lnTo>
                <a:lnTo>
                  <a:pt x="15830703" y="3644305"/>
                </a:lnTo>
                <a:lnTo>
                  <a:pt x="15830703" y="3052173"/>
                </a:lnTo>
                <a:close/>
                <a:moveTo>
                  <a:pt x="14629834" y="3052173"/>
                </a:moveTo>
                <a:lnTo>
                  <a:pt x="14629834" y="3644305"/>
                </a:lnTo>
                <a:lnTo>
                  <a:pt x="15221977" y="3644305"/>
                </a:lnTo>
                <a:lnTo>
                  <a:pt x="15221977" y="3052173"/>
                </a:lnTo>
                <a:close/>
                <a:moveTo>
                  <a:pt x="14021111" y="3052173"/>
                </a:moveTo>
                <a:lnTo>
                  <a:pt x="14021111" y="3644305"/>
                </a:lnTo>
                <a:lnTo>
                  <a:pt x="14613147" y="3644305"/>
                </a:lnTo>
                <a:lnTo>
                  <a:pt x="14613147" y="3052173"/>
                </a:lnTo>
                <a:close/>
                <a:moveTo>
                  <a:pt x="13407758" y="3052173"/>
                </a:moveTo>
                <a:lnTo>
                  <a:pt x="13407758" y="3644305"/>
                </a:lnTo>
                <a:lnTo>
                  <a:pt x="14004424" y="3644305"/>
                </a:lnTo>
                <a:lnTo>
                  <a:pt x="14004424" y="3052173"/>
                </a:lnTo>
                <a:close/>
                <a:moveTo>
                  <a:pt x="12798930" y="3052173"/>
                </a:moveTo>
                <a:lnTo>
                  <a:pt x="12798930" y="3644305"/>
                </a:lnTo>
                <a:lnTo>
                  <a:pt x="13391075" y="3644305"/>
                </a:lnTo>
                <a:lnTo>
                  <a:pt x="13391075" y="3052173"/>
                </a:lnTo>
                <a:close/>
                <a:moveTo>
                  <a:pt x="12190199" y="3052173"/>
                </a:moveTo>
                <a:lnTo>
                  <a:pt x="12190199" y="3644305"/>
                </a:lnTo>
                <a:lnTo>
                  <a:pt x="12782244" y="3644305"/>
                </a:lnTo>
                <a:lnTo>
                  <a:pt x="12782244" y="3052173"/>
                </a:lnTo>
                <a:close/>
                <a:moveTo>
                  <a:pt x="11581402" y="3052173"/>
                </a:moveTo>
                <a:lnTo>
                  <a:pt x="11581402" y="3644305"/>
                </a:lnTo>
                <a:lnTo>
                  <a:pt x="12173512" y="3644305"/>
                </a:lnTo>
                <a:lnTo>
                  <a:pt x="12173512" y="3052173"/>
                </a:lnTo>
                <a:close/>
                <a:moveTo>
                  <a:pt x="10972677" y="3052173"/>
                </a:moveTo>
                <a:lnTo>
                  <a:pt x="10972677" y="3644305"/>
                </a:lnTo>
                <a:lnTo>
                  <a:pt x="11564718" y="3644305"/>
                </a:lnTo>
                <a:lnTo>
                  <a:pt x="11564718" y="3052173"/>
                </a:lnTo>
                <a:close/>
                <a:moveTo>
                  <a:pt x="10363843" y="3052173"/>
                </a:moveTo>
                <a:lnTo>
                  <a:pt x="10363843" y="3644305"/>
                </a:lnTo>
                <a:lnTo>
                  <a:pt x="10955997" y="3644305"/>
                </a:lnTo>
                <a:lnTo>
                  <a:pt x="10955997" y="3052173"/>
                </a:lnTo>
                <a:close/>
                <a:moveTo>
                  <a:pt x="9755139" y="3052173"/>
                </a:moveTo>
                <a:lnTo>
                  <a:pt x="9755139" y="3644305"/>
                </a:lnTo>
                <a:lnTo>
                  <a:pt x="10347163" y="3644305"/>
                </a:lnTo>
                <a:lnTo>
                  <a:pt x="10347163" y="3052173"/>
                </a:lnTo>
                <a:close/>
                <a:moveTo>
                  <a:pt x="9145384" y="3052173"/>
                </a:moveTo>
                <a:lnTo>
                  <a:pt x="9145384" y="3644305"/>
                </a:lnTo>
                <a:lnTo>
                  <a:pt x="9738451" y="3644305"/>
                </a:lnTo>
                <a:lnTo>
                  <a:pt x="9738451" y="3052173"/>
                </a:lnTo>
                <a:close/>
                <a:moveTo>
                  <a:pt x="8536662" y="3052173"/>
                </a:moveTo>
                <a:lnTo>
                  <a:pt x="8536662" y="3644305"/>
                </a:lnTo>
                <a:lnTo>
                  <a:pt x="9128697" y="3644305"/>
                </a:lnTo>
                <a:lnTo>
                  <a:pt x="9128697" y="3052173"/>
                </a:lnTo>
                <a:close/>
                <a:moveTo>
                  <a:pt x="7927841" y="3052173"/>
                </a:moveTo>
                <a:lnTo>
                  <a:pt x="7927841" y="3644305"/>
                </a:lnTo>
                <a:lnTo>
                  <a:pt x="8519976" y="3644305"/>
                </a:lnTo>
                <a:lnTo>
                  <a:pt x="8519976" y="3052173"/>
                </a:lnTo>
                <a:close/>
                <a:moveTo>
                  <a:pt x="7319119" y="3052173"/>
                </a:moveTo>
                <a:lnTo>
                  <a:pt x="7319119" y="3644305"/>
                </a:lnTo>
                <a:lnTo>
                  <a:pt x="7911155" y="3644305"/>
                </a:lnTo>
                <a:lnTo>
                  <a:pt x="7911155" y="3052173"/>
                </a:lnTo>
                <a:close/>
                <a:moveTo>
                  <a:pt x="6705760" y="3052173"/>
                </a:moveTo>
                <a:lnTo>
                  <a:pt x="6705760" y="3644305"/>
                </a:lnTo>
                <a:lnTo>
                  <a:pt x="7302432" y="3644305"/>
                </a:lnTo>
                <a:lnTo>
                  <a:pt x="7302432" y="3052173"/>
                </a:lnTo>
                <a:close/>
                <a:moveTo>
                  <a:pt x="6096944" y="3052173"/>
                </a:moveTo>
                <a:lnTo>
                  <a:pt x="6096944" y="3644305"/>
                </a:lnTo>
                <a:lnTo>
                  <a:pt x="6689069" y="3644305"/>
                </a:lnTo>
                <a:lnTo>
                  <a:pt x="6689069" y="3052173"/>
                </a:lnTo>
                <a:close/>
                <a:moveTo>
                  <a:pt x="5488183" y="3052173"/>
                </a:moveTo>
                <a:lnTo>
                  <a:pt x="5488183" y="3644305"/>
                </a:lnTo>
                <a:lnTo>
                  <a:pt x="6080257" y="3644305"/>
                </a:lnTo>
                <a:lnTo>
                  <a:pt x="6080257" y="3052173"/>
                </a:lnTo>
                <a:close/>
                <a:moveTo>
                  <a:pt x="4879370" y="3052173"/>
                </a:moveTo>
                <a:lnTo>
                  <a:pt x="4879370" y="3644305"/>
                </a:lnTo>
                <a:lnTo>
                  <a:pt x="5471495" y="3644305"/>
                </a:lnTo>
                <a:lnTo>
                  <a:pt x="5471495" y="3052173"/>
                </a:lnTo>
                <a:close/>
                <a:moveTo>
                  <a:pt x="4270647" y="3052173"/>
                </a:moveTo>
                <a:lnTo>
                  <a:pt x="4270647" y="3644305"/>
                </a:lnTo>
                <a:lnTo>
                  <a:pt x="4862683" y="3644305"/>
                </a:lnTo>
                <a:lnTo>
                  <a:pt x="4862683" y="3052173"/>
                </a:lnTo>
                <a:close/>
                <a:moveTo>
                  <a:pt x="3661829" y="3052173"/>
                </a:moveTo>
                <a:lnTo>
                  <a:pt x="3661829" y="3644305"/>
                </a:lnTo>
                <a:lnTo>
                  <a:pt x="4253960" y="3644305"/>
                </a:lnTo>
                <a:lnTo>
                  <a:pt x="4253960" y="3052173"/>
                </a:lnTo>
                <a:close/>
                <a:moveTo>
                  <a:pt x="3053121" y="3052173"/>
                </a:moveTo>
                <a:lnTo>
                  <a:pt x="3053121" y="3644305"/>
                </a:lnTo>
                <a:lnTo>
                  <a:pt x="3645142" y="3644305"/>
                </a:lnTo>
                <a:lnTo>
                  <a:pt x="3645142" y="3052173"/>
                </a:lnTo>
                <a:close/>
                <a:moveTo>
                  <a:pt x="2443364" y="3052173"/>
                </a:moveTo>
                <a:lnTo>
                  <a:pt x="2443364" y="3644305"/>
                </a:lnTo>
                <a:lnTo>
                  <a:pt x="3036433" y="3644305"/>
                </a:lnTo>
                <a:lnTo>
                  <a:pt x="3036433" y="3052173"/>
                </a:lnTo>
                <a:close/>
                <a:moveTo>
                  <a:pt x="1834650" y="3052173"/>
                </a:moveTo>
                <a:lnTo>
                  <a:pt x="1834650" y="3644305"/>
                </a:lnTo>
                <a:lnTo>
                  <a:pt x="2426677" y="3644305"/>
                </a:lnTo>
                <a:lnTo>
                  <a:pt x="2426677" y="3052173"/>
                </a:lnTo>
                <a:close/>
                <a:moveTo>
                  <a:pt x="1225817" y="3052173"/>
                </a:moveTo>
                <a:lnTo>
                  <a:pt x="1225817" y="3644305"/>
                </a:lnTo>
                <a:lnTo>
                  <a:pt x="1817963" y="3644305"/>
                </a:lnTo>
                <a:lnTo>
                  <a:pt x="1817963" y="3052173"/>
                </a:lnTo>
                <a:close/>
                <a:moveTo>
                  <a:pt x="617085" y="3052173"/>
                </a:moveTo>
                <a:lnTo>
                  <a:pt x="617085" y="3644305"/>
                </a:lnTo>
                <a:lnTo>
                  <a:pt x="1209130" y="3644305"/>
                </a:lnTo>
                <a:lnTo>
                  <a:pt x="1209130" y="3052173"/>
                </a:lnTo>
                <a:close/>
                <a:moveTo>
                  <a:pt x="26202957" y="2443437"/>
                </a:moveTo>
                <a:lnTo>
                  <a:pt x="26202957" y="3035486"/>
                </a:lnTo>
                <a:lnTo>
                  <a:pt x="26795079" y="3035486"/>
                </a:lnTo>
                <a:lnTo>
                  <a:pt x="26795079" y="2443437"/>
                </a:lnTo>
                <a:close/>
                <a:moveTo>
                  <a:pt x="25594221" y="2443437"/>
                </a:moveTo>
                <a:lnTo>
                  <a:pt x="25594221" y="3035486"/>
                </a:lnTo>
                <a:lnTo>
                  <a:pt x="26186269" y="3035486"/>
                </a:lnTo>
                <a:lnTo>
                  <a:pt x="26186269" y="2443437"/>
                </a:lnTo>
                <a:close/>
                <a:moveTo>
                  <a:pt x="24985413" y="2443437"/>
                </a:moveTo>
                <a:lnTo>
                  <a:pt x="24985413" y="3035486"/>
                </a:lnTo>
                <a:lnTo>
                  <a:pt x="25577533" y="3035486"/>
                </a:lnTo>
                <a:lnTo>
                  <a:pt x="25577533" y="2443437"/>
                </a:lnTo>
                <a:close/>
                <a:moveTo>
                  <a:pt x="24376685" y="2443437"/>
                </a:moveTo>
                <a:lnTo>
                  <a:pt x="24376685" y="3035486"/>
                </a:lnTo>
                <a:lnTo>
                  <a:pt x="24968725" y="3035486"/>
                </a:lnTo>
                <a:lnTo>
                  <a:pt x="24968725" y="2443437"/>
                </a:lnTo>
                <a:close/>
                <a:moveTo>
                  <a:pt x="23767857" y="2443437"/>
                </a:moveTo>
                <a:lnTo>
                  <a:pt x="23767857" y="3035486"/>
                </a:lnTo>
                <a:lnTo>
                  <a:pt x="24359999" y="3035486"/>
                </a:lnTo>
                <a:lnTo>
                  <a:pt x="24359999" y="2443437"/>
                </a:lnTo>
                <a:close/>
                <a:moveTo>
                  <a:pt x="23159131" y="2443437"/>
                </a:moveTo>
                <a:lnTo>
                  <a:pt x="23159131" y="3035486"/>
                </a:lnTo>
                <a:lnTo>
                  <a:pt x="23751169" y="3035486"/>
                </a:lnTo>
                <a:lnTo>
                  <a:pt x="23751169" y="2443437"/>
                </a:lnTo>
                <a:close/>
                <a:moveTo>
                  <a:pt x="22549405" y="2443437"/>
                </a:moveTo>
                <a:lnTo>
                  <a:pt x="22549405" y="3035486"/>
                </a:lnTo>
                <a:lnTo>
                  <a:pt x="23142445" y="3035486"/>
                </a:lnTo>
                <a:lnTo>
                  <a:pt x="23142445" y="2443437"/>
                </a:lnTo>
                <a:close/>
                <a:moveTo>
                  <a:pt x="21940677" y="2443437"/>
                </a:moveTo>
                <a:lnTo>
                  <a:pt x="21940677" y="3035486"/>
                </a:lnTo>
                <a:lnTo>
                  <a:pt x="22532717" y="3035486"/>
                </a:lnTo>
                <a:lnTo>
                  <a:pt x="22532717" y="2443437"/>
                </a:lnTo>
                <a:close/>
                <a:moveTo>
                  <a:pt x="21331849" y="2443437"/>
                </a:moveTo>
                <a:lnTo>
                  <a:pt x="21331849" y="3035486"/>
                </a:lnTo>
                <a:lnTo>
                  <a:pt x="21923991" y="3035486"/>
                </a:lnTo>
                <a:lnTo>
                  <a:pt x="21923991" y="2443437"/>
                </a:lnTo>
                <a:close/>
                <a:moveTo>
                  <a:pt x="20723125" y="2443437"/>
                </a:moveTo>
                <a:lnTo>
                  <a:pt x="20723125" y="3035486"/>
                </a:lnTo>
                <a:lnTo>
                  <a:pt x="21315161" y="3035486"/>
                </a:lnTo>
                <a:lnTo>
                  <a:pt x="21315161" y="2443437"/>
                </a:lnTo>
                <a:close/>
                <a:moveTo>
                  <a:pt x="20109753" y="2443437"/>
                </a:moveTo>
                <a:lnTo>
                  <a:pt x="20109753" y="3035486"/>
                </a:lnTo>
                <a:lnTo>
                  <a:pt x="20706437" y="3035486"/>
                </a:lnTo>
                <a:lnTo>
                  <a:pt x="20706437" y="2443437"/>
                </a:lnTo>
                <a:close/>
                <a:moveTo>
                  <a:pt x="19500943" y="2443437"/>
                </a:moveTo>
                <a:lnTo>
                  <a:pt x="19500943" y="3035486"/>
                </a:lnTo>
                <a:lnTo>
                  <a:pt x="20093065" y="3035486"/>
                </a:lnTo>
                <a:lnTo>
                  <a:pt x="20093065" y="2443437"/>
                </a:lnTo>
                <a:close/>
                <a:moveTo>
                  <a:pt x="18892207" y="2443437"/>
                </a:moveTo>
                <a:lnTo>
                  <a:pt x="18892207" y="3035486"/>
                </a:lnTo>
                <a:lnTo>
                  <a:pt x="19484257" y="3035486"/>
                </a:lnTo>
                <a:lnTo>
                  <a:pt x="19484257" y="2443437"/>
                </a:lnTo>
                <a:close/>
                <a:moveTo>
                  <a:pt x="18283398" y="2443437"/>
                </a:moveTo>
                <a:lnTo>
                  <a:pt x="18283398" y="3035486"/>
                </a:lnTo>
                <a:lnTo>
                  <a:pt x="18875521" y="3035486"/>
                </a:lnTo>
                <a:lnTo>
                  <a:pt x="18875521" y="2443437"/>
                </a:lnTo>
                <a:close/>
                <a:moveTo>
                  <a:pt x="17674672" y="2443437"/>
                </a:moveTo>
                <a:lnTo>
                  <a:pt x="17674672" y="3035486"/>
                </a:lnTo>
                <a:lnTo>
                  <a:pt x="18266711" y="3035486"/>
                </a:lnTo>
                <a:lnTo>
                  <a:pt x="18266711" y="2443437"/>
                </a:lnTo>
                <a:close/>
                <a:moveTo>
                  <a:pt x="17065843" y="2443437"/>
                </a:moveTo>
                <a:lnTo>
                  <a:pt x="17065843" y="3035486"/>
                </a:lnTo>
                <a:lnTo>
                  <a:pt x="17657985" y="3035486"/>
                </a:lnTo>
                <a:lnTo>
                  <a:pt x="17657985" y="2443437"/>
                </a:lnTo>
                <a:close/>
                <a:moveTo>
                  <a:pt x="16457117" y="2443437"/>
                </a:moveTo>
                <a:lnTo>
                  <a:pt x="16457117" y="3035486"/>
                </a:lnTo>
                <a:lnTo>
                  <a:pt x="17049156" y="3035486"/>
                </a:lnTo>
                <a:lnTo>
                  <a:pt x="17049156" y="2443437"/>
                </a:lnTo>
                <a:close/>
                <a:moveTo>
                  <a:pt x="15847390" y="2443437"/>
                </a:moveTo>
                <a:lnTo>
                  <a:pt x="15847390" y="3035486"/>
                </a:lnTo>
                <a:lnTo>
                  <a:pt x="16440430" y="3035486"/>
                </a:lnTo>
                <a:lnTo>
                  <a:pt x="16440430" y="2443437"/>
                </a:lnTo>
                <a:close/>
                <a:moveTo>
                  <a:pt x="15238664" y="2443437"/>
                </a:moveTo>
                <a:lnTo>
                  <a:pt x="15238664" y="3035486"/>
                </a:lnTo>
                <a:lnTo>
                  <a:pt x="15830703" y="3035486"/>
                </a:lnTo>
                <a:lnTo>
                  <a:pt x="15830703" y="2443437"/>
                </a:lnTo>
                <a:close/>
                <a:moveTo>
                  <a:pt x="14629834" y="2443437"/>
                </a:moveTo>
                <a:lnTo>
                  <a:pt x="14629834" y="3035486"/>
                </a:lnTo>
                <a:lnTo>
                  <a:pt x="15221977" y="3035486"/>
                </a:lnTo>
                <a:lnTo>
                  <a:pt x="15221977" y="2443437"/>
                </a:lnTo>
                <a:close/>
                <a:moveTo>
                  <a:pt x="14021111" y="2443437"/>
                </a:moveTo>
                <a:lnTo>
                  <a:pt x="14021111" y="3035486"/>
                </a:lnTo>
                <a:lnTo>
                  <a:pt x="14613147" y="3035486"/>
                </a:lnTo>
                <a:lnTo>
                  <a:pt x="14613147" y="2443437"/>
                </a:lnTo>
                <a:close/>
                <a:moveTo>
                  <a:pt x="13407758" y="2443437"/>
                </a:moveTo>
                <a:lnTo>
                  <a:pt x="13407758" y="3035486"/>
                </a:lnTo>
                <a:lnTo>
                  <a:pt x="14004424" y="3035486"/>
                </a:lnTo>
                <a:lnTo>
                  <a:pt x="14004424" y="2443437"/>
                </a:lnTo>
                <a:close/>
                <a:moveTo>
                  <a:pt x="12798930" y="2443437"/>
                </a:moveTo>
                <a:lnTo>
                  <a:pt x="12798930" y="3035486"/>
                </a:lnTo>
                <a:lnTo>
                  <a:pt x="13391075" y="3035486"/>
                </a:lnTo>
                <a:lnTo>
                  <a:pt x="13391075" y="2443437"/>
                </a:lnTo>
                <a:close/>
                <a:moveTo>
                  <a:pt x="12190199" y="2443437"/>
                </a:moveTo>
                <a:lnTo>
                  <a:pt x="12190199" y="3035486"/>
                </a:lnTo>
                <a:lnTo>
                  <a:pt x="12782244" y="3035486"/>
                </a:lnTo>
                <a:lnTo>
                  <a:pt x="12782244" y="2443437"/>
                </a:lnTo>
                <a:close/>
                <a:moveTo>
                  <a:pt x="11581402" y="2443437"/>
                </a:moveTo>
                <a:lnTo>
                  <a:pt x="11581402" y="3035486"/>
                </a:lnTo>
                <a:lnTo>
                  <a:pt x="12173512" y="3035486"/>
                </a:lnTo>
                <a:lnTo>
                  <a:pt x="12173512" y="2443437"/>
                </a:lnTo>
                <a:close/>
                <a:moveTo>
                  <a:pt x="10972677" y="2443437"/>
                </a:moveTo>
                <a:lnTo>
                  <a:pt x="10972677" y="3035486"/>
                </a:lnTo>
                <a:lnTo>
                  <a:pt x="11564718" y="3035486"/>
                </a:lnTo>
                <a:lnTo>
                  <a:pt x="11564718" y="2443437"/>
                </a:lnTo>
                <a:close/>
                <a:moveTo>
                  <a:pt x="10363843" y="2443437"/>
                </a:moveTo>
                <a:lnTo>
                  <a:pt x="10363843" y="3035486"/>
                </a:lnTo>
                <a:lnTo>
                  <a:pt x="10955997" y="3035486"/>
                </a:lnTo>
                <a:lnTo>
                  <a:pt x="10955997" y="2443437"/>
                </a:lnTo>
                <a:close/>
                <a:moveTo>
                  <a:pt x="9755139" y="2443437"/>
                </a:moveTo>
                <a:lnTo>
                  <a:pt x="9755139" y="3035486"/>
                </a:lnTo>
                <a:lnTo>
                  <a:pt x="10347163" y="3035486"/>
                </a:lnTo>
                <a:lnTo>
                  <a:pt x="10347163" y="2443437"/>
                </a:lnTo>
                <a:close/>
                <a:moveTo>
                  <a:pt x="9145384" y="2443437"/>
                </a:moveTo>
                <a:lnTo>
                  <a:pt x="9145384" y="3035486"/>
                </a:lnTo>
                <a:lnTo>
                  <a:pt x="9738451" y="3035486"/>
                </a:lnTo>
                <a:lnTo>
                  <a:pt x="9738451" y="2443437"/>
                </a:lnTo>
                <a:close/>
                <a:moveTo>
                  <a:pt x="8536662" y="2443437"/>
                </a:moveTo>
                <a:lnTo>
                  <a:pt x="8536662" y="3035486"/>
                </a:lnTo>
                <a:lnTo>
                  <a:pt x="9128697" y="3035486"/>
                </a:lnTo>
                <a:lnTo>
                  <a:pt x="9128697" y="2443437"/>
                </a:lnTo>
                <a:close/>
                <a:moveTo>
                  <a:pt x="7927841" y="2443437"/>
                </a:moveTo>
                <a:lnTo>
                  <a:pt x="7927841" y="3035486"/>
                </a:lnTo>
                <a:lnTo>
                  <a:pt x="8519976" y="3035486"/>
                </a:lnTo>
                <a:lnTo>
                  <a:pt x="8519976" y="2443437"/>
                </a:lnTo>
                <a:close/>
                <a:moveTo>
                  <a:pt x="7319119" y="2443437"/>
                </a:moveTo>
                <a:lnTo>
                  <a:pt x="7319119" y="3035486"/>
                </a:lnTo>
                <a:lnTo>
                  <a:pt x="7911155" y="3035486"/>
                </a:lnTo>
                <a:lnTo>
                  <a:pt x="7911155" y="2443437"/>
                </a:lnTo>
                <a:close/>
                <a:moveTo>
                  <a:pt x="6705760" y="2443437"/>
                </a:moveTo>
                <a:lnTo>
                  <a:pt x="6705760" y="3035486"/>
                </a:lnTo>
                <a:lnTo>
                  <a:pt x="7302432" y="3035486"/>
                </a:lnTo>
                <a:lnTo>
                  <a:pt x="7302432" y="2443437"/>
                </a:lnTo>
                <a:close/>
                <a:moveTo>
                  <a:pt x="6096944" y="2443437"/>
                </a:moveTo>
                <a:lnTo>
                  <a:pt x="6096944" y="3035486"/>
                </a:lnTo>
                <a:lnTo>
                  <a:pt x="6689069" y="3035486"/>
                </a:lnTo>
                <a:lnTo>
                  <a:pt x="6689069" y="2443437"/>
                </a:lnTo>
                <a:close/>
                <a:moveTo>
                  <a:pt x="5488183" y="2443437"/>
                </a:moveTo>
                <a:lnTo>
                  <a:pt x="5488183" y="3035486"/>
                </a:lnTo>
                <a:lnTo>
                  <a:pt x="6080257" y="3035486"/>
                </a:lnTo>
                <a:lnTo>
                  <a:pt x="6080257" y="2443437"/>
                </a:lnTo>
                <a:close/>
                <a:moveTo>
                  <a:pt x="4879370" y="2443437"/>
                </a:moveTo>
                <a:lnTo>
                  <a:pt x="4879370" y="3035486"/>
                </a:lnTo>
                <a:lnTo>
                  <a:pt x="5471495" y="3035486"/>
                </a:lnTo>
                <a:lnTo>
                  <a:pt x="5471495" y="2443437"/>
                </a:lnTo>
                <a:close/>
                <a:moveTo>
                  <a:pt x="4270647" y="2443437"/>
                </a:moveTo>
                <a:lnTo>
                  <a:pt x="4270647" y="3035486"/>
                </a:lnTo>
                <a:lnTo>
                  <a:pt x="4862683" y="3035486"/>
                </a:lnTo>
                <a:lnTo>
                  <a:pt x="4862683" y="2443437"/>
                </a:lnTo>
                <a:close/>
                <a:moveTo>
                  <a:pt x="3661829" y="2443437"/>
                </a:moveTo>
                <a:lnTo>
                  <a:pt x="3661829" y="3035486"/>
                </a:lnTo>
                <a:lnTo>
                  <a:pt x="4253960" y="3035486"/>
                </a:lnTo>
                <a:lnTo>
                  <a:pt x="4253960" y="2443437"/>
                </a:lnTo>
                <a:close/>
                <a:moveTo>
                  <a:pt x="3053121" y="2443437"/>
                </a:moveTo>
                <a:lnTo>
                  <a:pt x="3053121" y="3035486"/>
                </a:lnTo>
                <a:lnTo>
                  <a:pt x="3645142" y="3035486"/>
                </a:lnTo>
                <a:lnTo>
                  <a:pt x="3645142" y="2443437"/>
                </a:lnTo>
                <a:close/>
                <a:moveTo>
                  <a:pt x="2443364" y="2443437"/>
                </a:moveTo>
                <a:lnTo>
                  <a:pt x="2443364" y="3035486"/>
                </a:lnTo>
                <a:lnTo>
                  <a:pt x="3036433" y="3035486"/>
                </a:lnTo>
                <a:lnTo>
                  <a:pt x="3036433" y="2443437"/>
                </a:lnTo>
                <a:close/>
                <a:moveTo>
                  <a:pt x="1834650" y="2443437"/>
                </a:moveTo>
                <a:lnTo>
                  <a:pt x="1834650" y="3035486"/>
                </a:lnTo>
                <a:lnTo>
                  <a:pt x="2426677" y="3035486"/>
                </a:lnTo>
                <a:lnTo>
                  <a:pt x="2426677" y="2443437"/>
                </a:lnTo>
                <a:close/>
                <a:moveTo>
                  <a:pt x="1225817" y="2443437"/>
                </a:moveTo>
                <a:lnTo>
                  <a:pt x="1225817" y="3035486"/>
                </a:lnTo>
                <a:lnTo>
                  <a:pt x="1817963" y="3035486"/>
                </a:lnTo>
                <a:lnTo>
                  <a:pt x="1817963" y="2443437"/>
                </a:lnTo>
                <a:close/>
                <a:moveTo>
                  <a:pt x="617085" y="2443437"/>
                </a:moveTo>
                <a:lnTo>
                  <a:pt x="617085" y="3035486"/>
                </a:lnTo>
                <a:lnTo>
                  <a:pt x="1209130" y="3035486"/>
                </a:lnTo>
                <a:lnTo>
                  <a:pt x="1209130" y="2443437"/>
                </a:lnTo>
                <a:close/>
                <a:moveTo>
                  <a:pt x="26202957" y="1834617"/>
                </a:moveTo>
                <a:lnTo>
                  <a:pt x="26202957" y="2426750"/>
                </a:lnTo>
                <a:lnTo>
                  <a:pt x="26795079" y="2426750"/>
                </a:lnTo>
                <a:lnTo>
                  <a:pt x="26795079" y="1834617"/>
                </a:lnTo>
                <a:close/>
                <a:moveTo>
                  <a:pt x="25594221" y="1834617"/>
                </a:moveTo>
                <a:lnTo>
                  <a:pt x="25594221" y="2426750"/>
                </a:lnTo>
                <a:lnTo>
                  <a:pt x="26186269" y="2426750"/>
                </a:lnTo>
                <a:lnTo>
                  <a:pt x="26186269" y="1834617"/>
                </a:lnTo>
                <a:close/>
                <a:moveTo>
                  <a:pt x="24985413" y="1834617"/>
                </a:moveTo>
                <a:lnTo>
                  <a:pt x="24985413" y="2426750"/>
                </a:lnTo>
                <a:lnTo>
                  <a:pt x="25577533" y="2426750"/>
                </a:lnTo>
                <a:lnTo>
                  <a:pt x="25577533" y="1834617"/>
                </a:lnTo>
                <a:close/>
                <a:moveTo>
                  <a:pt x="24376685" y="1834617"/>
                </a:moveTo>
                <a:lnTo>
                  <a:pt x="24376685" y="2426750"/>
                </a:lnTo>
                <a:lnTo>
                  <a:pt x="24968725" y="2426750"/>
                </a:lnTo>
                <a:lnTo>
                  <a:pt x="24968725" y="1834617"/>
                </a:lnTo>
                <a:close/>
                <a:moveTo>
                  <a:pt x="23767857" y="1834617"/>
                </a:moveTo>
                <a:lnTo>
                  <a:pt x="23767857" y="2426750"/>
                </a:lnTo>
                <a:lnTo>
                  <a:pt x="24359999" y="2426750"/>
                </a:lnTo>
                <a:lnTo>
                  <a:pt x="24359999" y="1834617"/>
                </a:lnTo>
                <a:close/>
                <a:moveTo>
                  <a:pt x="23159131" y="1834617"/>
                </a:moveTo>
                <a:lnTo>
                  <a:pt x="23159131" y="2426750"/>
                </a:lnTo>
                <a:lnTo>
                  <a:pt x="23751169" y="2426750"/>
                </a:lnTo>
                <a:lnTo>
                  <a:pt x="23751169" y="1834617"/>
                </a:lnTo>
                <a:close/>
                <a:moveTo>
                  <a:pt x="22549405" y="1834617"/>
                </a:moveTo>
                <a:lnTo>
                  <a:pt x="22549405" y="2426750"/>
                </a:lnTo>
                <a:lnTo>
                  <a:pt x="23142445" y="2426750"/>
                </a:lnTo>
                <a:lnTo>
                  <a:pt x="23142445" y="1834617"/>
                </a:lnTo>
                <a:close/>
                <a:moveTo>
                  <a:pt x="21940677" y="1834617"/>
                </a:moveTo>
                <a:lnTo>
                  <a:pt x="21940677" y="2426750"/>
                </a:lnTo>
                <a:lnTo>
                  <a:pt x="22532717" y="2426750"/>
                </a:lnTo>
                <a:lnTo>
                  <a:pt x="22532717" y="1834617"/>
                </a:lnTo>
                <a:close/>
                <a:moveTo>
                  <a:pt x="21331849" y="1834617"/>
                </a:moveTo>
                <a:lnTo>
                  <a:pt x="21331849" y="2426750"/>
                </a:lnTo>
                <a:lnTo>
                  <a:pt x="21923991" y="2426750"/>
                </a:lnTo>
                <a:lnTo>
                  <a:pt x="21923991" y="1834617"/>
                </a:lnTo>
                <a:close/>
                <a:moveTo>
                  <a:pt x="20723125" y="1834617"/>
                </a:moveTo>
                <a:lnTo>
                  <a:pt x="20723125" y="2426750"/>
                </a:lnTo>
                <a:lnTo>
                  <a:pt x="21315161" y="2426750"/>
                </a:lnTo>
                <a:lnTo>
                  <a:pt x="21315161" y="1834617"/>
                </a:lnTo>
                <a:close/>
                <a:moveTo>
                  <a:pt x="20109753" y="1834617"/>
                </a:moveTo>
                <a:lnTo>
                  <a:pt x="20109753" y="2426750"/>
                </a:lnTo>
                <a:lnTo>
                  <a:pt x="20706437" y="2426750"/>
                </a:lnTo>
                <a:lnTo>
                  <a:pt x="20706437" y="1834617"/>
                </a:lnTo>
                <a:close/>
                <a:moveTo>
                  <a:pt x="19500943" y="1834617"/>
                </a:moveTo>
                <a:lnTo>
                  <a:pt x="19500943" y="2426750"/>
                </a:lnTo>
                <a:lnTo>
                  <a:pt x="20093065" y="2426750"/>
                </a:lnTo>
                <a:lnTo>
                  <a:pt x="20093065" y="1834617"/>
                </a:lnTo>
                <a:close/>
                <a:moveTo>
                  <a:pt x="18892207" y="1834617"/>
                </a:moveTo>
                <a:lnTo>
                  <a:pt x="18892207" y="2426750"/>
                </a:lnTo>
                <a:lnTo>
                  <a:pt x="19484257" y="2426750"/>
                </a:lnTo>
                <a:lnTo>
                  <a:pt x="19484257" y="1834617"/>
                </a:lnTo>
                <a:close/>
                <a:moveTo>
                  <a:pt x="18283398" y="1834617"/>
                </a:moveTo>
                <a:lnTo>
                  <a:pt x="18283398" y="2426750"/>
                </a:lnTo>
                <a:lnTo>
                  <a:pt x="18875521" y="2426750"/>
                </a:lnTo>
                <a:lnTo>
                  <a:pt x="18875521" y="1834617"/>
                </a:lnTo>
                <a:close/>
                <a:moveTo>
                  <a:pt x="17674672" y="1834617"/>
                </a:moveTo>
                <a:lnTo>
                  <a:pt x="17674672" y="2426750"/>
                </a:lnTo>
                <a:lnTo>
                  <a:pt x="18266711" y="2426750"/>
                </a:lnTo>
                <a:lnTo>
                  <a:pt x="18266711" y="1834617"/>
                </a:lnTo>
                <a:close/>
                <a:moveTo>
                  <a:pt x="17065843" y="1834617"/>
                </a:moveTo>
                <a:lnTo>
                  <a:pt x="17065843" y="2426750"/>
                </a:lnTo>
                <a:lnTo>
                  <a:pt x="17657985" y="2426750"/>
                </a:lnTo>
                <a:lnTo>
                  <a:pt x="17657985" y="1834617"/>
                </a:lnTo>
                <a:close/>
                <a:moveTo>
                  <a:pt x="16457117" y="1834617"/>
                </a:moveTo>
                <a:lnTo>
                  <a:pt x="16457117" y="2426750"/>
                </a:lnTo>
                <a:lnTo>
                  <a:pt x="17049156" y="2426750"/>
                </a:lnTo>
                <a:lnTo>
                  <a:pt x="17049156" y="1834617"/>
                </a:lnTo>
                <a:close/>
                <a:moveTo>
                  <a:pt x="15847390" y="1834617"/>
                </a:moveTo>
                <a:lnTo>
                  <a:pt x="15847390" y="2426750"/>
                </a:lnTo>
                <a:lnTo>
                  <a:pt x="16440430" y="2426750"/>
                </a:lnTo>
                <a:lnTo>
                  <a:pt x="16440430" y="1834617"/>
                </a:lnTo>
                <a:close/>
                <a:moveTo>
                  <a:pt x="15238664" y="1834617"/>
                </a:moveTo>
                <a:lnTo>
                  <a:pt x="15238664" y="2426750"/>
                </a:lnTo>
                <a:lnTo>
                  <a:pt x="15830703" y="2426750"/>
                </a:lnTo>
                <a:lnTo>
                  <a:pt x="15830703" y="1834617"/>
                </a:lnTo>
                <a:close/>
                <a:moveTo>
                  <a:pt x="14629834" y="1834617"/>
                </a:moveTo>
                <a:lnTo>
                  <a:pt x="14629834" y="2426750"/>
                </a:lnTo>
                <a:lnTo>
                  <a:pt x="15221977" y="2426750"/>
                </a:lnTo>
                <a:lnTo>
                  <a:pt x="15221977" y="1834617"/>
                </a:lnTo>
                <a:close/>
                <a:moveTo>
                  <a:pt x="14021111" y="1834617"/>
                </a:moveTo>
                <a:lnTo>
                  <a:pt x="14021111" y="2426750"/>
                </a:lnTo>
                <a:lnTo>
                  <a:pt x="14613147" y="2426750"/>
                </a:lnTo>
                <a:lnTo>
                  <a:pt x="14613147" y="1834617"/>
                </a:lnTo>
                <a:close/>
                <a:moveTo>
                  <a:pt x="13407758" y="1834617"/>
                </a:moveTo>
                <a:lnTo>
                  <a:pt x="13407758" y="2426750"/>
                </a:lnTo>
                <a:lnTo>
                  <a:pt x="14004424" y="2426750"/>
                </a:lnTo>
                <a:lnTo>
                  <a:pt x="14004424" y="1834617"/>
                </a:lnTo>
                <a:close/>
                <a:moveTo>
                  <a:pt x="12798930" y="1834617"/>
                </a:moveTo>
                <a:lnTo>
                  <a:pt x="12798930" y="2426750"/>
                </a:lnTo>
                <a:lnTo>
                  <a:pt x="13391075" y="2426750"/>
                </a:lnTo>
                <a:lnTo>
                  <a:pt x="13391075" y="1834617"/>
                </a:lnTo>
                <a:close/>
                <a:moveTo>
                  <a:pt x="12190199" y="1834617"/>
                </a:moveTo>
                <a:lnTo>
                  <a:pt x="12190199" y="2426750"/>
                </a:lnTo>
                <a:lnTo>
                  <a:pt x="12782244" y="2426750"/>
                </a:lnTo>
                <a:lnTo>
                  <a:pt x="12782244" y="1834617"/>
                </a:lnTo>
                <a:close/>
                <a:moveTo>
                  <a:pt x="11581402" y="1834617"/>
                </a:moveTo>
                <a:lnTo>
                  <a:pt x="11581402" y="2426750"/>
                </a:lnTo>
                <a:lnTo>
                  <a:pt x="12173512" y="2426750"/>
                </a:lnTo>
                <a:lnTo>
                  <a:pt x="12173512" y="1834617"/>
                </a:lnTo>
                <a:close/>
                <a:moveTo>
                  <a:pt x="10972677" y="1834617"/>
                </a:moveTo>
                <a:lnTo>
                  <a:pt x="10972677" y="2426750"/>
                </a:lnTo>
                <a:lnTo>
                  <a:pt x="11564718" y="2426750"/>
                </a:lnTo>
                <a:lnTo>
                  <a:pt x="11564718" y="1834617"/>
                </a:lnTo>
                <a:close/>
                <a:moveTo>
                  <a:pt x="10363843" y="1834617"/>
                </a:moveTo>
                <a:lnTo>
                  <a:pt x="10363843" y="2426750"/>
                </a:lnTo>
                <a:lnTo>
                  <a:pt x="10955997" y="2426750"/>
                </a:lnTo>
                <a:lnTo>
                  <a:pt x="10955997" y="1834617"/>
                </a:lnTo>
                <a:close/>
                <a:moveTo>
                  <a:pt x="9755139" y="1834617"/>
                </a:moveTo>
                <a:lnTo>
                  <a:pt x="9755139" y="2426750"/>
                </a:lnTo>
                <a:lnTo>
                  <a:pt x="10347163" y="2426750"/>
                </a:lnTo>
                <a:lnTo>
                  <a:pt x="10347163" y="1834617"/>
                </a:lnTo>
                <a:close/>
                <a:moveTo>
                  <a:pt x="9145384" y="1834617"/>
                </a:moveTo>
                <a:lnTo>
                  <a:pt x="9145384" y="2426750"/>
                </a:lnTo>
                <a:lnTo>
                  <a:pt x="9738451" y="2426750"/>
                </a:lnTo>
                <a:lnTo>
                  <a:pt x="9738451" y="1834617"/>
                </a:lnTo>
                <a:close/>
                <a:moveTo>
                  <a:pt x="8536662" y="1834617"/>
                </a:moveTo>
                <a:lnTo>
                  <a:pt x="8536662" y="2426750"/>
                </a:lnTo>
                <a:lnTo>
                  <a:pt x="9128697" y="2426750"/>
                </a:lnTo>
                <a:lnTo>
                  <a:pt x="9128697" y="1834617"/>
                </a:lnTo>
                <a:close/>
                <a:moveTo>
                  <a:pt x="7927841" y="1834617"/>
                </a:moveTo>
                <a:lnTo>
                  <a:pt x="7927841" y="2426750"/>
                </a:lnTo>
                <a:lnTo>
                  <a:pt x="8519976" y="2426750"/>
                </a:lnTo>
                <a:lnTo>
                  <a:pt x="8519976" y="1834617"/>
                </a:lnTo>
                <a:close/>
                <a:moveTo>
                  <a:pt x="7319119" y="1834617"/>
                </a:moveTo>
                <a:lnTo>
                  <a:pt x="7319119" y="2426750"/>
                </a:lnTo>
                <a:lnTo>
                  <a:pt x="7911155" y="2426750"/>
                </a:lnTo>
                <a:lnTo>
                  <a:pt x="7911155" y="1834617"/>
                </a:lnTo>
                <a:close/>
                <a:moveTo>
                  <a:pt x="6705760" y="1834617"/>
                </a:moveTo>
                <a:lnTo>
                  <a:pt x="6705760" y="2426750"/>
                </a:lnTo>
                <a:lnTo>
                  <a:pt x="7302432" y="2426750"/>
                </a:lnTo>
                <a:lnTo>
                  <a:pt x="7302432" y="1834617"/>
                </a:lnTo>
                <a:close/>
                <a:moveTo>
                  <a:pt x="6096944" y="1834617"/>
                </a:moveTo>
                <a:lnTo>
                  <a:pt x="6096944" y="2426750"/>
                </a:lnTo>
                <a:lnTo>
                  <a:pt x="6689069" y="2426750"/>
                </a:lnTo>
                <a:lnTo>
                  <a:pt x="6689069" y="1834617"/>
                </a:lnTo>
                <a:close/>
                <a:moveTo>
                  <a:pt x="5488183" y="1834617"/>
                </a:moveTo>
                <a:lnTo>
                  <a:pt x="5488183" y="2426750"/>
                </a:lnTo>
                <a:lnTo>
                  <a:pt x="6080257" y="2426750"/>
                </a:lnTo>
                <a:lnTo>
                  <a:pt x="6080257" y="1834617"/>
                </a:lnTo>
                <a:close/>
                <a:moveTo>
                  <a:pt x="4879370" y="1834617"/>
                </a:moveTo>
                <a:lnTo>
                  <a:pt x="4879370" y="2426750"/>
                </a:lnTo>
                <a:lnTo>
                  <a:pt x="5471495" y="2426750"/>
                </a:lnTo>
                <a:lnTo>
                  <a:pt x="5471495" y="1834617"/>
                </a:lnTo>
                <a:close/>
                <a:moveTo>
                  <a:pt x="4270647" y="1834617"/>
                </a:moveTo>
                <a:lnTo>
                  <a:pt x="4270647" y="2426750"/>
                </a:lnTo>
                <a:lnTo>
                  <a:pt x="4862683" y="2426750"/>
                </a:lnTo>
                <a:lnTo>
                  <a:pt x="4862683" y="1834617"/>
                </a:lnTo>
                <a:close/>
                <a:moveTo>
                  <a:pt x="3661829" y="1834617"/>
                </a:moveTo>
                <a:lnTo>
                  <a:pt x="3661829" y="2426750"/>
                </a:lnTo>
                <a:lnTo>
                  <a:pt x="4253960" y="2426750"/>
                </a:lnTo>
                <a:lnTo>
                  <a:pt x="4253960" y="1834617"/>
                </a:lnTo>
                <a:close/>
                <a:moveTo>
                  <a:pt x="3053121" y="1834617"/>
                </a:moveTo>
                <a:lnTo>
                  <a:pt x="3053121" y="2426750"/>
                </a:lnTo>
                <a:lnTo>
                  <a:pt x="3645142" y="2426750"/>
                </a:lnTo>
                <a:lnTo>
                  <a:pt x="3645142" y="1834617"/>
                </a:lnTo>
                <a:close/>
                <a:moveTo>
                  <a:pt x="2443364" y="1834617"/>
                </a:moveTo>
                <a:lnTo>
                  <a:pt x="2443364" y="2426750"/>
                </a:lnTo>
                <a:lnTo>
                  <a:pt x="3036433" y="2426750"/>
                </a:lnTo>
                <a:lnTo>
                  <a:pt x="3036433" y="1834617"/>
                </a:lnTo>
                <a:close/>
                <a:moveTo>
                  <a:pt x="1834650" y="1834617"/>
                </a:moveTo>
                <a:lnTo>
                  <a:pt x="1834650" y="2426750"/>
                </a:lnTo>
                <a:lnTo>
                  <a:pt x="2426677" y="2426750"/>
                </a:lnTo>
                <a:lnTo>
                  <a:pt x="2426677" y="1834617"/>
                </a:lnTo>
                <a:close/>
                <a:moveTo>
                  <a:pt x="1225817" y="1834617"/>
                </a:moveTo>
                <a:lnTo>
                  <a:pt x="1225817" y="2426750"/>
                </a:lnTo>
                <a:lnTo>
                  <a:pt x="1817963" y="2426750"/>
                </a:lnTo>
                <a:lnTo>
                  <a:pt x="1817963" y="1834617"/>
                </a:lnTo>
                <a:close/>
                <a:moveTo>
                  <a:pt x="617085" y="1834617"/>
                </a:moveTo>
                <a:lnTo>
                  <a:pt x="617085" y="2426750"/>
                </a:lnTo>
                <a:lnTo>
                  <a:pt x="1209130" y="2426750"/>
                </a:lnTo>
                <a:lnTo>
                  <a:pt x="1209130" y="1834617"/>
                </a:lnTo>
                <a:close/>
                <a:moveTo>
                  <a:pt x="26202957" y="1225892"/>
                </a:moveTo>
                <a:lnTo>
                  <a:pt x="26202957" y="1817930"/>
                </a:lnTo>
                <a:lnTo>
                  <a:pt x="26795079" y="1817930"/>
                </a:lnTo>
                <a:lnTo>
                  <a:pt x="26795079" y="1225892"/>
                </a:lnTo>
                <a:close/>
                <a:moveTo>
                  <a:pt x="25594221" y="1225892"/>
                </a:moveTo>
                <a:lnTo>
                  <a:pt x="25594221" y="1817930"/>
                </a:lnTo>
                <a:lnTo>
                  <a:pt x="26186269" y="1817930"/>
                </a:lnTo>
                <a:lnTo>
                  <a:pt x="26186269" y="1225892"/>
                </a:lnTo>
                <a:close/>
                <a:moveTo>
                  <a:pt x="24985413" y="1225892"/>
                </a:moveTo>
                <a:lnTo>
                  <a:pt x="24985413" y="1817930"/>
                </a:lnTo>
                <a:lnTo>
                  <a:pt x="25577533" y="1817930"/>
                </a:lnTo>
                <a:lnTo>
                  <a:pt x="25577533" y="1225892"/>
                </a:lnTo>
                <a:close/>
                <a:moveTo>
                  <a:pt x="24376685" y="1225892"/>
                </a:moveTo>
                <a:lnTo>
                  <a:pt x="24376685" y="1817930"/>
                </a:lnTo>
                <a:lnTo>
                  <a:pt x="24968725" y="1817930"/>
                </a:lnTo>
                <a:lnTo>
                  <a:pt x="24968725" y="1225892"/>
                </a:lnTo>
                <a:close/>
                <a:moveTo>
                  <a:pt x="23767857" y="1225892"/>
                </a:moveTo>
                <a:lnTo>
                  <a:pt x="23767857" y="1817930"/>
                </a:lnTo>
                <a:lnTo>
                  <a:pt x="24359999" y="1817930"/>
                </a:lnTo>
                <a:lnTo>
                  <a:pt x="24359999" y="1225892"/>
                </a:lnTo>
                <a:close/>
                <a:moveTo>
                  <a:pt x="23159131" y="1225892"/>
                </a:moveTo>
                <a:lnTo>
                  <a:pt x="23159131" y="1817930"/>
                </a:lnTo>
                <a:lnTo>
                  <a:pt x="23751169" y="1817930"/>
                </a:lnTo>
                <a:lnTo>
                  <a:pt x="23751169" y="1225892"/>
                </a:lnTo>
                <a:close/>
                <a:moveTo>
                  <a:pt x="22549405" y="1225892"/>
                </a:moveTo>
                <a:lnTo>
                  <a:pt x="22549405" y="1817930"/>
                </a:lnTo>
                <a:lnTo>
                  <a:pt x="23142445" y="1817930"/>
                </a:lnTo>
                <a:lnTo>
                  <a:pt x="23142445" y="1225892"/>
                </a:lnTo>
                <a:close/>
                <a:moveTo>
                  <a:pt x="21940677" y="1225892"/>
                </a:moveTo>
                <a:lnTo>
                  <a:pt x="21940677" y="1817930"/>
                </a:lnTo>
                <a:lnTo>
                  <a:pt x="22532717" y="1817930"/>
                </a:lnTo>
                <a:lnTo>
                  <a:pt x="22532717" y="1225892"/>
                </a:lnTo>
                <a:close/>
                <a:moveTo>
                  <a:pt x="21331849" y="1225892"/>
                </a:moveTo>
                <a:lnTo>
                  <a:pt x="21331849" y="1817930"/>
                </a:lnTo>
                <a:lnTo>
                  <a:pt x="21923991" y="1817930"/>
                </a:lnTo>
                <a:lnTo>
                  <a:pt x="21923991" y="1225892"/>
                </a:lnTo>
                <a:close/>
                <a:moveTo>
                  <a:pt x="20723125" y="1225892"/>
                </a:moveTo>
                <a:lnTo>
                  <a:pt x="20723125" y="1817930"/>
                </a:lnTo>
                <a:lnTo>
                  <a:pt x="21315161" y="1817930"/>
                </a:lnTo>
                <a:lnTo>
                  <a:pt x="21315161" y="1225892"/>
                </a:lnTo>
                <a:close/>
                <a:moveTo>
                  <a:pt x="20109753" y="1225892"/>
                </a:moveTo>
                <a:lnTo>
                  <a:pt x="20109753" y="1817930"/>
                </a:lnTo>
                <a:lnTo>
                  <a:pt x="20706437" y="1817930"/>
                </a:lnTo>
                <a:lnTo>
                  <a:pt x="20706437" y="1225892"/>
                </a:lnTo>
                <a:close/>
                <a:moveTo>
                  <a:pt x="19500943" y="1225892"/>
                </a:moveTo>
                <a:lnTo>
                  <a:pt x="19500943" y="1817930"/>
                </a:lnTo>
                <a:lnTo>
                  <a:pt x="20093065" y="1817930"/>
                </a:lnTo>
                <a:lnTo>
                  <a:pt x="20093065" y="1225892"/>
                </a:lnTo>
                <a:close/>
                <a:moveTo>
                  <a:pt x="18892207" y="1225892"/>
                </a:moveTo>
                <a:lnTo>
                  <a:pt x="18892207" y="1817930"/>
                </a:lnTo>
                <a:lnTo>
                  <a:pt x="19484257" y="1817930"/>
                </a:lnTo>
                <a:lnTo>
                  <a:pt x="19484257" y="1225892"/>
                </a:lnTo>
                <a:close/>
                <a:moveTo>
                  <a:pt x="18283398" y="1225892"/>
                </a:moveTo>
                <a:lnTo>
                  <a:pt x="18283398" y="1817930"/>
                </a:lnTo>
                <a:lnTo>
                  <a:pt x="18875521" y="1817930"/>
                </a:lnTo>
                <a:lnTo>
                  <a:pt x="18875521" y="1225892"/>
                </a:lnTo>
                <a:close/>
                <a:moveTo>
                  <a:pt x="17674672" y="1225892"/>
                </a:moveTo>
                <a:lnTo>
                  <a:pt x="17674672" y="1817930"/>
                </a:lnTo>
                <a:lnTo>
                  <a:pt x="18266711" y="1817930"/>
                </a:lnTo>
                <a:lnTo>
                  <a:pt x="18266711" y="1225892"/>
                </a:lnTo>
                <a:close/>
                <a:moveTo>
                  <a:pt x="17065843" y="1225892"/>
                </a:moveTo>
                <a:lnTo>
                  <a:pt x="17065843" y="1817930"/>
                </a:lnTo>
                <a:lnTo>
                  <a:pt x="17657985" y="1817930"/>
                </a:lnTo>
                <a:lnTo>
                  <a:pt x="17657985" y="1225892"/>
                </a:lnTo>
                <a:close/>
                <a:moveTo>
                  <a:pt x="16457117" y="1225892"/>
                </a:moveTo>
                <a:lnTo>
                  <a:pt x="16457117" y="1817930"/>
                </a:lnTo>
                <a:lnTo>
                  <a:pt x="17049156" y="1817930"/>
                </a:lnTo>
                <a:lnTo>
                  <a:pt x="17049156" y="1225892"/>
                </a:lnTo>
                <a:close/>
                <a:moveTo>
                  <a:pt x="15847390" y="1225892"/>
                </a:moveTo>
                <a:lnTo>
                  <a:pt x="15847390" y="1817930"/>
                </a:lnTo>
                <a:lnTo>
                  <a:pt x="16440430" y="1817930"/>
                </a:lnTo>
                <a:lnTo>
                  <a:pt x="16440430" y="1225892"/>
                </a:lnTo>
                <a:close/>
                <a:moveTo>
                  <a:pt x="15238664" y="1225892"/>
                </a:moveTo>
                <a:lnTo>
                  <a:pt x="15238664" y="1817930"/>
                </a:lnTo>
                <a:lnTo>
                  <a:pt x="15830703" y="1817930"/>
                </a:lnTo>
                <a:lnTo>
                  <a:pt x="15830703" y="1225892"/>
                </a:lnTo>
                <a:close/>
                <a:moveTo>
                  <a:pt x="14629834" y="1225892"/>
                </a:moveTo>
                <a:lnTo>
                  <a:pt x="14629834" y="1817930"/>
                </a:lnTo>
                <a:lnTo>
                  <a:pt x="15221977" y="1817930"/>
                </a:lnTo>
                <a:lnTo>
                  <a:pt x="15221977" y="1225892"/>
                </a:lnTo>
                <a:close/>
                <a:moveTo>
                  <a:pt x="14021111" y="1225892"/>
                </a:moveTo>
                <a:lnTo>
                  <a:pt x="14021111" y="1817930"/>
                </a:lnTo>
                <a:lnTo>
                  <a:pt x="14613147" y="1817930"/>
                </a:lnTo>
                <a:lnTo>
                  <a:pt x="14613147" y="1225892"/>
                </a:lnTo>
                <a:close/>
                <a:moveTo>
                  <a:pt x="13407758" y="1225892"/>
                </a:moveTo>
                <a:lnTo>
                  <a:pt x="13407758" y="1817930"/>
                </a:lnTo>
                <a:lnTo>
                  <a:pt x="14004424" y="1817930"/>
                </a:lnTo>
                <a:lnTo>
                  <a:pt x="14004424" y="1225892"/>
                </a:lnTo>
                <a:close/>
                <a:moveTo>
                  <a:pt x="12798930" y="1225892"/>
                </a:moveTo>
                <a:lnTo>
                  <a:pt x="12798930" y="1817930"/>
                </a:lnTo>
                <a:lnTo>
                  <a:pt x="13391075" y="1817930"/>
                </a:lnTo>
                <a:lnTo>
                  <a:pt x="13391075" y="1225892"/>
                </a:lnTo>
                <a:close/>
                <a:moveTo>
                  <a:pt x="12190199" y="1225892"/>
                </a:moveTo>
                <a:lnTo>
                  <a:pt x="12190199" y="1817930"/>
                </a:lnTo>
                <a:lnTo>
                  <a:pt x="12782244" y="1817930"/>
                </a:lnTo>
                <a:lnTo>
                  <a:pt x="12782244" y="1225892"/>
                </a:lnTo>
                <a:close/>
                <a:moveTo>
                  <a:pt x="11581402" y="1225892"/>
                </a:moveTo>
                <a:lnTo>
                  <a:pt x="11581402" y="1817930"/>
                </a:lnTo>
                <a:lnTo>
                  <a:pt x="12173512" y="1817930"/>
                </a:lnTo>
                <a:lnTo>
                  <a:pt x="12173512" y="1225892"/>
                </a:lnTo>
                <a:close/>
                <a:moveTo>
                  <a:pt x="10972677" y="1225892"/>
                </a:moveTo>
                <a:lnTo>
                  <a:pt x="10972677" y="1817930"/>
                </a:lnTo>
                <a:lnTo>
                  <a:pt x="11564718" y="1817930"/>
                </a:lnTo>
                <a:lnTo>
                  <a:pt x="11564718" y="1225892"/>
                </a:lnTo>
                <a:close/>
                <a:moveTo>
                  <a:pt x="10363843" y="1225892"/>
                </a:moveTo>
                <a:lnTo>
                  <a:pt x="10363843" y="1817930"/>
                </a:lnTo>
                <a:lnTo>
                  <a:pt x="10955997" y="1817930"/>
                </a:lnTo>
                <a:lnTo>
                  <a:pt x="10955997" y="1225892"/>
                </a:lnTo>
                <a:close/>
                <a:moveTo>
                  <a:pt x="9755139" y="1225892"/>
                </a:moveTo>
                <a:lnTo>
                  <a:pt x="9755139" y="1817930"/>
                </a:lnTo>
                <a:lnTo>
                  <a:pt x="10347163" y="1817930"/>
                </a:lnTo>
                <a:lnTo>
                  <a:pt x="10347163" y="1225892"/>
                </a:lnTo>
                <a:close/>
                <a:moveTo>
                  <a:pt x="9145384" y="1225892"/>
                </a:moveTo>
                <a:lnTo>
                  <a:pt x="9145384" y="1817930"/>
                </a:lnTo>
                <a:lnTo>
                  <a:pt x="9738451" y="1817930"/>
                </a:lnTo>
                <a:lnTo>
                  <a:pt x="9738451" y="1225892"/>
                </a:lnTo>
                <a:close/>
                <a:moveTo>
                  <a:pt x="8536662" y="1225892"/>
                </a:moveTo>
                <a:lnTo>
                  <a:pt x="8536662" y="1817930"/>
                </a:lnTo>
                <a:lnTo>
                  <a:pt x="9128697" y="1817930"/>
                </a:lnTo>
                <a:lnTo>
                  <a:pt x="9128697" y="1225892"/>
                </a:lnTo>
                <a:close/>
                <a:moveTo>
                  <a:pt x="7927841" y="1225892"/>
                </a:moveTo>
                <a:lnTo>
                  <a:pt x="7927841" y="1817930"/>
                </a:lnTo>
                <a:lnTo>
                  <a:pt x="8519976" y="1817930"/>
                </a:lnTo>
                <a:lnTo>
                  <a:pt x="8519976" y="1225892"/>
                </a:lnTo>
                <a:close/>
                <a:moveTo>
                  <a:pt x="7319119" y="1225892"/>
                </a:moveTo>
                <a:lnTo>
                  <a:pt x="7319119" y="1817930"/>
                </a:lnTo>
                <a:lnTo>
                  <a:pt x="7911155" y="1817930"/>
                </a:lnTo>
                <a:lnTo>
                  <a:pt x="7911155" y="1225892"/>
                </a:lnTo>
                <a:close/>
                <a:moveTo>
                  <a:pt x="6705760" y="1225892"/>
                </a:moveTo>
                <a:lnTo>
                  <a:pt x="6705760" y="1817930"/>
                </a:lnTo>
                <a:lnTo>
                  <a:pt x="7302432" y="1817930"/>
                </a:lnTo>
                <a:lnTo>
                  <a:pt x="7302432" y="1225892"/>
                </a:lnTo>
                <a:close/>
                <a:moveTo>
                  <a:pt x="6096944" y="1225892"/>
                </a:moveTo>
                <a:lnTo>
                  <a:pt x="6096944" y="1817930"/>
                </a:lnTo>
                <a:lnTo>
                  <a:pt x="6689069" y="1817930"/>
                </a:lnTo>
                <a:lnTo>
                  <a:pt x="6689069" y="1225892"/>
                </a:lnTo>
                <a:close/>
                <a:moveTo>
                  <a:pt x="5488183" y="1225892"/>
                </a:moveTo>
                <a:lnTo>
                  <a:pt x="5488183" y="1817930"/>
                </a:lnTo>
                <a:lnTo>
                  <a:pt x="6080257" y="1817930"/>
                </a:lnTo>
                <a:lnTo>
                  <a:pt x="6080257" y="1225892"/>
                </a:lnTo>
                <a:close/>
                <a:moveTo>
                  <a:pt x="4879370" y="1225892"/>
                </a:moveTo>
                <a:lnTo>
                  <a:pt x="4879370" y="1817930"/>
                </a:lnTo>
                <a:lnTo>
                  <a:pt x="5471495" y="1817930"/>
                </a:lnTo>
                <a:lnTo>
                  <a:pt x="5471495" y="1225892"/>
                </a:lnTo>
                <a:close/>
                <a:moveTo>
                  <a:pt x="4270647" y="1225892"/>
                </a:moveTo>
                <a:lnTo>
                  <a:pt x="4270647" y="1817930"/>
                </a:lnTo>
                <a:lnTo>
                  <a:pt x="4862683" y="1817930"/>
                </a:lnTo>
                <a:lnTo>
                  <a:pt x="4862683" y="1225892"/>
                </a:lnTo>
                <a:close/>
                <a:moveTo>
                  <a:pt x="3661829" y="1225892"/>
                </a:moveTo>
                <a:lnTo>
                  <a:pt x="3661829" y="1817930"/>
                </a:lnTo>
                <a:lnTo>
                  <a:pt x="4253960" y="1817930"/>
                </a:lnTo>
                <a:lnTo>
                  <a:pt x="4253960" y="1225892"/>
                </a:lnTo>
                <a:close/>
                <a:moveTo>
                  <a:pt x="3053121" y="1225892"/>
                </a:moveTo>
                <a:lnTo>
                  <a:pt x="3053121" y="1817930"/>
                </a:lnTo>
                <a:lnTo>
                  <a:pt x="3645142" y="1817930"/>
                </a:lnTo>
                <a:lnTo>
                  <a:pt x="3645142" y="1225892"/>
                </a:lnTo>
                <a:close/>
                <a:moveTo>
                  <a:pt x="2443364" y="1225892"/>
                </a:moveTo>
                <a:lnTo>
                  <a:pt x="2443364" y="1817930"/>
                </a:lnTo>
                <a:lnTo>
                  <a:pt x="3036433" y="1817930"/>
                </a:lnTo>
                <a:lnTo>
                  <a:pt x="3036433" y="1225892"/>
                </a:lnTo>
                <a:close/>
                <a:moveTo>
                  <a:pt x="1834650" y="1225892"/>
                </a:moveTo>
                <a:lnTo>
                  <a:pt x="1834650" y="1817930"/>
                </a:lnTo>
                <a:lnTo>
                  <a:pt x="2426677" y="1817930"/>
                </a:lnTo>
                <a:lnTo>
                  <a:pt x="2426677" y="1225892"/>
                </a:lnTo>
                <a:close/>
                <a:moveTo>
                  <a:pt x="1225817" y="1225892"/>
                </a:moveTo>
                <a:lnTo>
                  <a:pt x="1225817" y="1817930"/>
                </a:lnTo>
                <a:lnTo>
                  <a:pt x="1817963" y="1817930"/>
                </a:lnTo>
                <a:lnTo>
                  <a:pt x="1817963" y="1225892"/>
                </a:lnTo>
                <a:close/>
                <a:moveTo>
                  <a:pt x="617085" y="1225892"/>
                </a:moveTo>
                <a:lnTo>
                  <a:pt x="617085" y="1817930"/>
                </a:lnTo>
                <a:lnTo>
                  <a:pt x="1209130" y="1817930"/>
                </a:lnTo>
                <a:lnTo>
                  <a:pt x="1209130" y="1225892"/>
                </a:lnTo>
                <a:close/>
                <a:moveTo>
                  <a:pt x="26202957" y="617074"/>
                </a:moveTo>
                <a:lnTo>
                  <a:pt x="26202957" y="1209205"/>
                </a:lnTo>
                <a:lnTo>
                  <a:pt x="26795079" y="1209205"/>
                </a:lnTo>
                <a:lnTo>
                  <a:pt x="26795079" y="617074"/>
                </a:lnTo>
                <a:close/>
                <a:moveTo>
                  <a:pt x="25594221" y="617074"/>
                </a:moveTo>
                <a:lnTo>
                  <a:pt x="25594221" y="1209205"/>
                </a:lnTo>
                <a:lnTo>
                  <a:pt x="26186269" y="1209205"/>
                </a:lnTo>
                <a:lnTo>
                  <a:pt x="26186269" y="617074"/>
                </a:lnTo>
                <a:close/>
                <a:moveTo>
                  <a:pt x="24985413" y="617074"/>
                </a:moveTo>
                <a:lnTo>
                  <a:pt x="24985413" y="1209205"/>
                </a:lnTo>
                <a:lnTo>
                  <a:pt x="25577533" y="1209205"/>
                </a:lnTo>
                <a:lnTo>
                  <a:pt x="25577533" y="617074"/>
                </a:lnTo>
                <a:close/>
                <a:moveTo>
                  <a:pt x="24376685" y="617074"/>
                </a:moveTo>
                <a:lnTo>
                  <a:pt x="24376685" y="1209205"/>
                </a:lnTo>
                <a:lnTo>
                  <a:pt x="24968725" y="1209205"/>
                </a:lnTo>
                <a:lnTo>
                  <a:pt x="24968725" y="617074"/>
                </a:lnTo>
                <a:close/>
                <a:moveTo>
                  <a:pt x="23767857" y="617074"/>
                </a:moveTo>
                <a:lnTo>
                  <a:pt x="23767857" y="1209205"/>
                </a:lnTo>
                <a:lnTo>
                  <a:pt x="24359999" y="1209205"/>
                </a:lnTo>
                <a:lnTo>
                  <a:pt x="24359999" y="617074"/>
                </a:lnTo>
                <a:close/>
                <a:moveTo>
                  <a:pt x="23159131" y="617074"/>
                </a:moveTo>
                <a:lnTo>
                  <a:pt x="23159131" y="1209205"/>
                </a:lnTo>
                <a:lnTo>
                  <a:pt x="23751169" y="1209205"/>
                </a:lnTo>
                <a:lnTo>
                  <a:pt x="23751169" y="617074"/>
                </a:lnTo>
                <a:close/>
                <a:moveTo>
                  <a:pt x="22549405" y="617074"/>
                </a:moveTo>
                <a:lnTo>
                  <a:pt x="22549405" y="1209205"/>
                </a:lnTo>
                <a:lnTo>
                  <a:pt x="23142445" y="1209205"/>
                </a:lnTo>
                <a:lnTo>
                  <a:pt x="23142445" y="617074"/>
                </a:lnTo>
                <a:close/>
                <a:moveTo>
                  <a:pt x="21940677" y="617074"/>
                </a:moveTo>
                <a:lnTo>
                  <a:pt x="21940677" y="1209205"/>
                </a:lnTo>
                <a:lnTo>
                  <a:pt x="22532717" y="1209205"/>
                </a:lnTo>
                <a:lnTo>
                  <a:pt x="22532717" y="617074"/>
                </a:lnTo>
                <a:close/>
                <a:moveTo>
                  <a:pt x="21331849" y="617074"/>
                </a:moveTo>
                <a:lnTo>
                  <a:pt x="21331849" y="1209205"/>
                </a:lnTo>
                <a:lnTo>
                  <a:pt x="21923991" y="1209205"/>
                </a:lnTo>
                <a:lnTo>
                  <a:pt x="21923991" y="617074"/>
                </a:lnTo>
                <a:close/>
                <a:moveTo>
                  <a:pt x="20723125" y="617074"/>
                </a:moveTo>
                <a:lnTo>
                  <a:pt x="20723125" y="1209205"/>
                </a:lnTo>
                <a:lnTo>
                  <a:pt x="21315161" y="1209205"/>
                </a:lnTo>
                <a:lnTo>
                  <a:pt x="21315161" y="617074"/>
                </a:lnTo>
                <a:close/>
                <a:moveTo>
                  <a:pt x="20109753" y="617074"/>
                </a:moveTo>
                <a:lnTo>
                  <a:pt x="20109753" y="1209205"/>
                </a:lnTo>
                <a:lnTo>
                  <a:pt x="20706437" y="1209205"/>
                </a:lnTo>
                <a:lnTo>
                  <a:pt x="20706437" y="617074"/>
                </a:lnTo>
                <a:close/>
                <a:moveTo>
                  <a:pt x="19500943" y="617074"/>
                </a:moveTo>
                <a:lnTo>
                  <a:pt x="19500943" y="1209205"/>
                </a:lnTo>
                <a:lnTo>
                  <a:pt x="20093065" y="1209205"/>
                </a:lnTo>
                <a:lnTo>
                  <a:pt x="20093065" y="617074"/>
                </a:lnTo>
                <a:close/>
                <a:moveTo>
                  <a:pt x="18892207" y="617074"/>
                </a:moveTo>
                <a:lnTo>
                  <a:pt x="18892207" y="1209205"/>
                </a:lnTo>
                <a:lnTo>
                  <a:pt x="19484257" y="1209205"/>
                </a:lnTo>
                <a:lnTo>
                  <a:pt x="19484257" y="617074"/>
                </a:lnTo>
                <a:close/>
                <a:moveTo>
                  <a:pt x="18283398" y="617074"/>
                </a:moveTo>
                <a:lnTo>
                  <a:pt x="18283398" y="1209205"/>
                </a:lnTo>
                <a:lnTo>
                  <a:pt x="18875521" y="1209205"/>
                </a:lnTo>
                <a:lnTo>
                  <a:pt x="18875521" y="617074"/>
                </a:lnTo>
                <a:close/>
                <a:moveTo>
                  <a:pt x="17674672" y="617074"/>
                </a:moveTo>
                <a:lnTo>
                  <a:pt x="17674672" y="1209205"/>
                </a:lnTo>
                <a:lnTo>
                  <a:pt x="18266711" y="1209205"/>
                </a:lnTo>
                <a:lnTo>
                  <a:pt x="18266711" y="617074"/>
                </a:lnTo>
                <a:close/>
                <a:moveTo>
                  <a:pt x="17065843" y="617074"/>
                </a:moveTo>
                <a:lnTo>
                  <a:pt x="17065843" y="1209205"/>
                </a:lnTo>
                <a:lnTo>
                  <a:pt x="17657985" y="1209205"/>
                </a:lnTo>
                <a:lnTo>
                  <a:pt x="17657985" y="617074"/>
                </a:lnTo>
                <a:close/>
                <a:moveTo>
                  <a:pt x="16457117" y="617074"/>
                </a:moveTo>
                <a:lnTo>
                  <a:pt x="16457117" y="1209205"/>
                </a:lnTo>
                <a:lnTo>
                  <a:pt x="17049156" y="1209205"/>
                </a:lnTo>
                <a:lnTo>
                  <a:pt x="17049156" y="617074"/>
                </a:lnTo>
                <a:close/>
                <a:moveTo>
                  <a:pt x="15847390" y="617074"/>
                </a:moveTo>
                <a:lnTo>
                  <a:pt x="15847390" y="1209205"/>
                </a:lnTo>
                <a:lnTo>
                  <a:pt x="16440430" y="1209205"/>
                </a:lnTo>
                <a:lnTo>
                  <a:pt x="16440430" y="617074"/>
                </a:lnTo>
                <a:close/>
                <a:moveTo>
                  <a:pt x="15238664" y="617074"/>
                </a:moveTo>
                <a:lnTo>
                  <a:pt x="15238664" y="1209205"/>
                </a:lnTo>
                <a:lnTo>
                  <a:pt x="15830703" y="1209205"/>
                </a:lnTo>
                <a:lnTo>
                  <a:pt x="15830703" y="617074"/>
                </a:lnTo>
                <a:close/>
                <a:moveTo>
                  <a:pt x="14629834" y="617074"/>
                </a:moveTo>
                <a:lnTo>
                  <a:pt x="14629834" y="1209205"/>
                </a:lnTo>
                <a:lnTo>
                  <a:pt x="15221977" y="1209205"/>
                </a:lnTo>
                <a:lnTo>
                  <a:pt x="15221977" y="617074"/>
                </a:lnTo>
                <a:close/>
                <a:moveTo>
                  <a:pt x="14021111" y="617074"/>
                </a:moveTo>
                <a:lnTo>
                  <a:pt x="14021111" y="1209205"/>
                </a:lnTo>
                <a:lnTo>
                  <a:pt x="14613147" y="1209205"/>
                </a:lnTo>
                <a:lnTo>
                  <a:pt x="14613147" y="617074"/>
                </a:lnTo>
                <a:close/>
                <a:moveTo>
                  <a:pt x="13407758" y="617074"/>
                </a:moveTo>
                <a:lnTo>
                  <a:pt x="13407758" y="1209205"/>
                </a:lnTo>
                <a:lnTo>
                  <a:pt x="14004424" y="1209205"/>
                </a:lnTo>
                <a:lnTo>
                  <a:pt x="14004424" y="617074"/>
                </a:lnTo>
                <a:close/>
                <a:moveTo>
                  <a:pt x="12798930" y="617074"/>
                </a:moveTo>
                <a:lnTo>
                  <a:pt x="12798930" y="1209205"/>
                </a:lnTo>
                <a:lnTo>
                  <a:pt x="13391075" y="1209205"/>
                </a:lnTo>
                <a:lnTo>
                  <a:pt x="13391075" y="617074"/>
                </a:lnTo>
                <a:close/>
                <a:moveTo>
                  <a:pt x="12190199" y="617074"/>
                </a:moveTo>
                <a:lnTo>
                  <a:pt x="12190199" y="1209205"/>
                </a:lnTo>
                <a:lnTo>
                  <a:pt x="12782244" y="1209205"/>
                </a:lnTo>
                <a:lnTo>
                  <a:pt x="12782244" y="617074"/>
                </a:lnTo>
                <a:close/>
                <a:moveTo>
                  <a:pt x="11581402" y="617074"/>
                </a:moveTo>
                <a:lnTo>
                  <a:pt x="11581402" y="1209205"/>
                </a:lnTo>
                <a:lnTo>
                  <a:pt x="12173512" y="1209205"/>
                </a:lnTo>
                <a:lnTo>
                  <a:pt x="12173512" y="617074"/>
                </a:lnTo>
                <a:close/>
                <a:moveTo>
                  <a:pt x="10972677" y="617074"/>
                </a:moveTo>
                <a:lnTo>
                  <a:pt x="10972677" y="1209205"/>
                </a:lnTo>
                <a:lnTo>
                  <a:pt x="11564718" y="1209205"/>
                </a:lnTo>
                <a:lnTo>
                  <a:pt x="11564718" y="617074"/>
                </a:lnTo>
                <a:close/>
                <a:moveTo>
                  <a:pt x="10363843" y="617074"/>
                </a:moveTo>
                <a:lnTo>
                  <a:pt x="10363843" y="1209205"/>
                </a:lnTo>
                <a:lnTo>
                  <a:pt x="10955997" y="1209205"/>
                </a:lnTo>
                <a:lnTo>
                  <a:pt x="10955997" y="617074"/>
                </a:lnTo>
                <a:close/>
                <a:moveTo>
                  <a:pt x="9755139" y="617074"/>
                </a:moveTo>
                <a:lnTo>
                  <a:pt x="9755139" y="1209205"/>
                </a:lnTo>
                <a:lnTo>
                  <a:pt x="10347163" y="1209205"/>
                </a:lnTo>
                <a:lnTo>
                  <a:pt x="10347163" y="617074"/>
                </a:lnTo>
                <a:close/>
                <a:moveTo>
                  <a:pt x="9145384" y="617074"/>
                </a:moveTo>
                <a:lnTo>
                  <a:pt x="9145384" y="1209205"/>
                </a:lnTo>
                <a:lnTo>
                  <a:pt x="9738451" y="1209205"/>
                </a:lnTo>
                <a:lnTo>
                  <a:pt x="9738451" y="617074"/>
                </a:lnTo>
                <a:close/>
                <a:moveTo>
                  <a:pt x="8536662" y="617074"/>
                </a:moveTo>
                <a:lnTo>
                  <a:pt x="8536662" y="1209205"/>
                </a:lnTo>
                <a:lnTo>
                  <a:pt x="9128697" y="1209205"/>
                </a:lnTo>
                <a:lnTo>
                  <a:pt x="9128697" y="617074"/>
                </a:lnTo>
                <a:close/>
                <a:moveTo>
                  <a:pt x="7927841" y="617074"/>
                </a:moveTo>
                <a:lnTo>
                  <a:pt x="7927841" y="1209205"/>
                </a:lnTo>
                <a:lnTo>
                  <a:pt x="8519976" y="1209205"/>
                </a:lnTo>
                <a:lnTo>
                  <a:pt x="8519976" y="617074"/>
                </a:lnTo>
                <a:close/>
                <a:moveTo>
                  <a:pt x="7319119" y="617074"/>
                </a:moveTo>
                <a:lnTo>
                  <a:pt x="7319119" y="1209205"/>
                </a:lnTo>
                <a:lnTo>
                  <a:pt x="7911155" y="1209205"/>
                </a:lnTo>
                <a:lnTo>
                  <a:pt x="7911155" y="617074"/>
                </a:lnTo>
                <a:close/>
                <a:moveTo>
                  <a:pt x="6705760" y="617074"/>
                </a:moveTo>
                <a:lnTo>
                  <a:pt x="6705760" y="1209205"/>
                </a:lnTo>
                <a:lnTo>
                  <a:pt x="7302432" y="1209205"/>
                </a:lnTo>
                <a:lnTo>
                  <a:pt x="7302432" y="617074"/>
                </a:lnTo>
                <a:close/>
                <a:moveTo>
                  <a:pt x="6096944" y="617074"/>
                </a:moveTo>
                <a:lnTo>
                  <a:pt x="6096944" y="1209205"/>
                </a:lnTo>
                <a:lnTo>
                  <a:pt x="6689069" y="1209205"/>
                </a:lnTo>
                <a:lnTo>
                  <a:pt x="6689069" y="617074"/>
                </a:lnTo>
                <a:close/>
                <a:moveTo>
                  <a:pt x="5488183" y="617074"/>
                </a:moveTo>
                <a:lnTo>
                  <a:pt x="5488183" y="1209205"/>
                </a:lnTo>
                <a:lnTo>
                  <a:pt x="6080257" y="1209205"/>
                </a:lnTo>
                <a:lnTo>
                  <a:pt x="6080257" y="617074"/>
                </a:lnTo>
                <a:close/>
                <a:moveTo>
                  <a:pt x="4879370" y="617074"/>
                </a:moveTo>
                <a:lnTo>
                  <a:pt x="4879370" y="1209205"/>
                </a:lnTo>
                <a:lnTo>
                  <a:pt x="5471495" y="1209205"/>
                </a:lnTo>
                <a:lnTo>
                  <a:pt x="5471495" y="617074"/>
                </a:lnTo>
                <a:close/>
                <a:moveTo>
                  <a:pt x="4270647" y="617074"/>
                </a:moveTo>
                <a:lnTo>
                  <a:pt x="4270647" y="1209205"/>
                </a:lnTo>
                <a:lnTo>
                  <a:pt x="4862683" y="1209205"/>
                </a:lnTo>
                <a:lnTo>
                  <a:pt x="4862683" y="617074"/>
                </a:lnTo>
                <a:close/>
                <a:moveTo>
                  <a:pt x="3661829" y="617074"/>
                </a:moveTo>
                <a:lnTo>
                  <a:pt x="3661829" y="1209205"/>
                </a:lnTo>
                <a:lnTo>
                  <a:pt x="4253960" y="1209205"/>
                </a:lnTo>
                <a:lnTo>
                  <a:pt x="4253960" y="617074"/>
                </a:lnTo>
                <a:close/>
                <a:moveTo>
                  <a:pt x="3053121" y="617074"/>
                </a:moveTo>
                <a:lnTo>
                  <a:pt x="3053121" y="1209205"/>
                </a:lnTo>
                <a:lnTo>
                  <a:pt x="3645142" y="1209205"/>
                </a:lnTo>
                <a:lnTo>
                  <a:pt x="3645142" y="617074"/>
                </a:lnTo>
                <a:close/>
                <a:moveTo>
                  <a:pt x="2443364" y="617074"/>
                </a:moveTo>
                <a:lnTo>
                  <a:pt x="2443364" y="1209205"/>
                </a:lnTo>
                <a:lnTo>
                  <a:pt x="3036433" y="1209205"/>
                </a:lnTo>
                <a:lnTo>
                  <a:pt x="3036433" y="617074"/>
                </a:lnTo>
                <a:close/>
                <a:moveTo>
                  <a:pt x="1834650" y="617074"/>
                </a:moveTo>
                <a:lnTo>
                  <a:pt x="1834650" y="1209205"/>
                </a:lnTo>
                <a:lnTo>
                  <a:pt x="2426677" y="1209205"/>
                </a:lnTo>
                <a:lnTo>
                  <a:pt x="2426677" y="617074"/>
                </a:lnTo>
                <a:close/>
                <a:moveTo>
                  <a:pt x="1225817" y="617074"/>
                </a:moveTo>
                <a:lnTo>
                  <a:pt x="1225817" y="1209205"/>
                </a:lnTo>
                <a:lnTo>
                  <a:pt x="1817963" y="1209205"/>
                </a:lnTo>
                <a:lnTo>
                  <a:pt x="1817963" y="617074"/>
                </a:lnTo>
                <a:close/>
                <a:moveTo>
                  <a:pt x="617085" y="617074"/>
                </a:moveTo>
                <a:lnTo>
                  <a:pt x="617085" y="1209205"/>
                </a:lnTo>
                <a:lnTo>
                  <a:pt x="1209130" y="1209205"/>
                </a:lnTo>
                <a:lnTo>
                  <a:pt x="1209130" y="617074"/>
                </a:lnTo>
                <a:close/>
                <a:moveTo>
                  <a:pt x="600398" y="0"/>
                </a:moveTo>
                <a:lnTo>
                  <a:pt x="617085" y="0"/>
                </a:lnTo>
                <a:lnTo>
                  <a:pt x="617085" y="600387"/>
                </a:lnTo>
                <a:lnTo>
                  <a:pt x="1209130" y="600387"/>
                </a:lnTo>
                <a:lnTo>
                  <a:pt x="1209130" y="0"/>
                </a:lnTo>
                <a:lnTo>
                  <a:pt x="1225817" y="0"/>
                </a:lnTo>
                <a:lnTo>
                  <a:pt x="1225817" y="600387"/>
                </a:lnTo>
                <a:lnTo>
                  <a:pt x="1817963" y="600387"/>
                </a:lnTo>
                <a:lnTo>
                  <a:pt x="1817963" y="0"/>
                </a:lnTo>
                <a:lnTo>
                  <a:pt x="1834650" y="0"/>
                </a:lnTo>
                <a:lnTo>
                  <a:pt x="1834650" y="600387"/>
                </a:lnTo>
                <a:lnTo>
                  <a:pt x="2426677" y="600387"/>
                </a:lnTo>
                <a:lnTo>
                  <a:pt x="2426677" y="0"/>
                </a:lnTo>
                <a:lnTo>
                  <a:pt x="2443364" y="0"/>
                </a:lnTo>
                <a:lnTo>
                  <a:pt x="2443364" y="600387"/>
                </a:lnTo>
                <a:lnTo>
                  <a:pt x="3036433" y="600387"/>
                </a:lnTo>
                <a:lnTo>
                  <a:pt x="3036433" y="0"/>
                </a:lnTo>
                <a:lnTo>
                  <a:pt x="3053121" y="0"/>
                </a:lnTo>
                <a:lnTo>
                  <a:pt x="3053121" y="600387"/>
                </a:lnTo>
                <a:lnTo>
                  <a:pt x="3645142" y="600387"/>
                </a:lnTo>
                <a:lnTo>
                  <a:pt x="3645142" y="0"/>
                </a:lnTo>
                <a:lnTo>
                  <a:pt x="3661829" y="0"/>
                </a:lnTo>
                <a:lnTo>
                  <a:pt x="3661829" y="600387"/>
                </a:lnTo>
                <a:lnTo>
                  <a:pt x="4253960" y="600387"/>
                </a:lnTo>
                <a:lnTo>
                  <a:pt x="4253960" y="0"/>
                </a:lnTo>
                <a:lnTo>
                  <a:pt x="4270647" y="0"/>
                </a:lnTo>
                <a:lnTo>
                  <a:pt x="4270647" y="600387"/>
                </a:lnTo>
                <a:lnTo>
                  <a:pt x="4862683" y="600387"/>
                </a:lnTo>
                <a:lnTo>
                  <a:pt x="4862683" y="0"/>
                </a:lnTo>
                <a:lnTo>
                  <a:pt x="4879370" y="0"/>
                </a:lnTo>
                <a:lnTo>
                  <a:pt x="4879370" y="600387"/>
                </a:lnTo>
                <a:lnTo>
                  <a:pt x="5471495" y="600387"/>
                </a:lnTo>
                <a:lnTo>
                  <a:pt x="5471495" y="0"/>
                </a:lnTo>
                <a:lnTo>
                  <a:pt x="5488183" y="0"/>
                </a:lnTo>
                <a:lnTo>
                  <a:pt x="5488183" y="600387"/>
                </a:lnTo>
                <a:lnTo>
                  <a:pt x="6080257" y="600387"/>
                </a:lnTo>
                <a:lnTo>
                  <a:pt x="6080257" y="0"/>
                </a:lnTo>
                <a:lnTo>
                  <a:pt x="6096944" y="0"/>
                </a:lnTo>
                <a:lnTo>
                  <a:pt x="6096944" y="600387"/>
                </a:lnTo>
                <a:lnTo>
                  <a:pt x="6689069" y="600387"/>
                </a:lnTo>
                <a:lnTo>
                  <a:pt x="6689069" y="0"/>
                </a:lnTo>
                <a:lnTo>
                  <a:pt x="6705760" y="0"/>
                </a:lnTo>
                <a:lnTo>
                  <a:pt x="6705760" y="600387"/>
                </a:lnTo>
                <a:lnTo>
                  <a:pt x="7302432" y="600387"/>
                </a:lnTo>
                <a:lnTo>
                  <a:pt x="7302432" y="0"/>
                </a:lnTo>
                <a:lnTo>
                  <a:pt x="7319119" y="0"/>
                </a:lnTo>
                <a:lnTo>
                  <a:pt x="7319119" y="600387"/>
                </a:lnTo>
                <a:lnTo>
                  <a:pt x="7911155" y="600387"/>
                </a:lnTo>
                <a:lnTo>
                  <a:pt x="7911155" y="0"/>
                </a:lnTo>
                <a:lnTo>
                  <a:pt x="7927841" y="0"/>
                </a:lnTo>
                <a:lnTo>
                  <a:pt x="7927841" y="600387"/>
                </a:lnTo>
                <a:lnTo>
                  <a:pt x="8519976" y="600387"/>
                </a:lnTo>
                <a:lnTo>
                  <a:pt x="8519976" y="0"/>
                </a:lnTo>
                <a:lnTo>
                  <a:pt x="8536662" y="0"/>
                </a:lnTo>
                <a:lnTo>
                  <a:pt x="8536662" y="600387"/>
                </a:lnTo>
                <a:lnTo>
                  <a:pt x="9128697" y="600387"/>
                </a:lnTo>
                <a:lnTo>
                  <a:pt x="9128697" y="0"/>
                </a:lnTo>
                <a:lnTo>
                  <a:pt x="9145384" y="0"/>
                </a:lnTo>
                <a:lnTo>
                  <a:pt x="9145384" y="600387"/>
                </a:lnTo>
                <a:lnTo>
                  <a:pt x="9738451" y="600387"/>
                </a:lnTo>
                <a:lnTo>
                  <a:pt x="9738451" y="0"/>
                </a:lnTo>
                <a:lnTo>
                  <a:pt x="9755139" y="0"/>
                </a:lnTo>
                <a:lnTo>
                  <a:pt x="9755139" y="600387"/>
                </a:lnTo>
                <a:lnTo>
                  <a:pt x="10347163" y="600387"/>
                </a:lnTo>
                <a:lnTo>
                  <a:pt x="10347163" y="0"/>
                </a:lnTo>
                <a:lnTo>
                  <a:pt x="10363843" y="0"/>
                </a:lnTo>
                <a:lnTo>
                  <a:pt x="10363843" y="600387"/>
                </a:lnTo>
                <a:lnTo>
                  <a:pt x="10955997" y="600387"/>
                </a:lnTo>
                <a:lnTo>
                  <a:pt x="10955997" y="0"/>
                </a:lnTo>
                <a:lnTo>
                  <a:pt x="10972677" y="0"/>
                </a:lnTo>
                <a:lnTo>
                  <a:pt x="10972677" y="600387"/>
                </a:lnTo>
                <a:lnTo>
                  <a:pt x="11564718" y="600387"/>
                </a:lnTo>
                <a:lnTo>
                  <a:pt x="11564718" y="0"/>
                </a:lnTo>
                <a:lnTo>
                  <a:pt x="11581402" y="0"/>
                </a:lnTo>
                <a:lnTo>
                  <a:pt x="11581402" y="600387"/>
                </a:lnTo>
                <a:lnTo>
                  <a:pt x="12173512" y="600387"/>
                </a:lnTo>
                <a:lnTo>
                  <a:pt x="12173512" y="0"/>
                </a:lnTo>
                <a:lnTo>
                  <a:pt x="12190199" y="0"/>
                </a:lnTo>
                <a:lnTo>
                  <a:pt x="12190199" y="600387"/>
                </a:lnTo>
                <a:lnTo>
                  <a:pt x="12782244" y="600387"/>
                </a:lnTo>
                <a:lnTo>
                  <a:pt x="12782244" y="0"/>
                </a:lnTo>
                <a:lnTo>
                  <a:pt x="12798930" y="0"/>
                </a:lnTo>
                <a:lnTo>
                  <a:pt x="12798930" y="600387"/>
                </a:lnTo>
                <a:lnTo>
                  <a:pt x="13391075" y="600387"/>
                </a:lnTo>
                <a:lnTo>
                  <a:pt x="13391075" y="0"/>
                </a:lnTo>
                <a:lnTo>
                  <a:pt x="13407758" y="0"/>
                </a:lnTo>
                <a:lnTo>
                  <a:pt x="13407758" y="600387"/>
                </a:lnTo>
                <a:lnTo>
                  <a:pt x="14004424" y="600387"/>
                </a:lnTo>
                <a:lnTo>
                  <a:pt x="14004424" y="0"/>
                </a:lnTo>
                <a:lnTo>
                  <a:pt x="14021111" y="0"/>
                </a:lnTo>
                <a:lnTo>
                  <a:pt x="14021111" y="600387"/>
                </a:lnTo>
                <a:lnTo>
                  <a:pt x="14613147" y="600387"/>
                </a:lnTo>
                <a:lnTo>
                  <a:pt x="14613147" y="0"/>
                </a:lnTo>
                <a:lnTo>
                  <a:pt x="14629834" y="0"/>
                </a:lnTo>
                <a:lnTo>
                  <a:pt x="14629834" y="600387"/>
                </a:lnTo>
                <a:lnTo>
                  <a:pt x="15221977" y="600387"/>
                </a:lnTo>
                <a:lnTo>
                  <a:pt x="15221977" y="0"/>
                </a:lnTo>
                <a:lnTo>
                  <a:pt x="15238664" y="0"/>
                </a:lnTo>
                <a:lnTo>
                  <a:pt x="15238664" y="600387"/>
                </a:lnTo>
                <a:lnTo>
                  <a:pt x="15830703" y="600387"/>
                </a:lnTo>
                <a:lnTo>
                  <a:pt x="15830703" y="0"/>
                </a:lnTo>
                <a:lnTo>
                  <a:pt x="15847390" y="0"/>
                </a:lnTo>
                <a:lnTo>
                  <a:pt x="15847390" y="600387"/>
                </a:lnTo>
                <a:lnTo>
                  <a:pt x="16440430" y="600387"/>
                </a:lnTo>
                <a:lnTo>
                  <a:pt x="16440430" y="0"/>
                </a:lnTo>
                <a:lnTo>
                  <a:pt x="16457117" y="0"/>
                </a:lnTo>
                <a:lnTo>
                  <a:pt x="16457117" y="600387"/>
                </a:lnTo>
                <a:lnTo>
                  <a:pt x="17049156" y="600387"/>
                </a:lnTo>
                <a:lnTo>
                  <a:pt x="17049156" y="0"/>
                </a:lnTo>
                <a:lnTo>
                  <a:pt x="17065843" y="0"/>
                </a:lnTo>
                <a:lnTo>
                  <a:pt x="17065843" y="600387"/>
                </a:lnTo>
                <a:lnTo>
                  <a:pt x="17657985" y="600387"/>
                </a:lnTo>
                <a:lnTo>
                  <a:pt x="17657985" y="0"/>
                </a:lnTo>
                <a:lnTo>
                  <a:pt x="17674672" y="0"/>
                </a:lnTo>
                <a:lnTo>
                  <a:pt x="17674672" y="600387"/>
                </a:lnTo>
                <a:lnTo>
                  <a:pt x="18266711" y="600387"/>
                </a:lnTo>
                <a:lnTo>
                  <a:pt x="18266711" y="0"/>
                </a:lnTo>
                <a:lnTo>
                  <a:pt x="18283398" y="0"/>
                </a:lnTo>
                <a:lnTo>
                  <a:pt x="18283398" y="600387"/>
                </a:lnTo>
                <a:lnTo>
                  <a:pt x="18875521" y="600387"/>
                </a:lnTo>
                <a:lnTo>
                  <a:pt x="18875521" y="0"/>
                </a:lnTo>
                <a:lnTo>
                  <a:pt x="18892207" y="0"/>
                </a:lnTo>
                <a:lnTo>
                  <a:pt x="18892207" y="600387"/>
                </a:lnTo>
                <a:lnTo>
                  <a:pt x="19484257" y="600387"/>
                </a:lnTo>
                <a:lnTo>
                  <a:pt x="19484257" y="0"/>
                </a:lnTo>
                <a:lnTo>
                  <a:pt x="19500943" y="0"/>
                </a:lnTo>
                <a:lnTo>
                  <a:pt x="19500943" y="600387"/>
                </a:lnTo>
                <a:lnTo>
                  <a:pt x="20093065" y="600387"/>
                </a:lnTo>
                <a:lnTo>
                  <a:pt x="20093065" y="0"/>
                </a:lnTo>
                <a:lnTo>
                  <a:pt x="20109753" y="0"/>
                </a:lnTo>
                <a:lnTo>
                  <a:pt x="20109753" y="600387"/>
                </a:lnTo>
                <a:lnTo>
                  <a:pt x="20706437" y="600387"/>
                </a:lnTo>
                <a:lnTo>
                  <a:pt x="20706437" y="0"/>
                </a:lnTo>
                <a:lnTo>
                  <a:pt x="20723125" y="0"/>
                </a:lnTo>
                <a:lnTo>
                  <a:pt x="20723125" y="600387"/>
                </a:lnTo>
                <a:lnTo>
                  <a:pt x="21315161" y="600387"/>
                </a:lnTo>
                <a:lnTo>
                  <a:pt x="21315161" y="0"/>
                </a:lnTo>
                <a:lnTo>
                  <a:pt x="21331849" y="0"/>
                </a:lnTo>
                <a:lnTo>
                  <a:pt x="21331849" y="600387"/>
                </a:lnTo>
                <a:lnTo>
                  <a:pt x="21923991" y="600387"/>
                </a:lnTo>
                <a:lnTo>
                  <a:pt x="21923991" y="0"/>
                </a:lnTo>
                <a:lnTo>
                  <a:pt x="21940677" y="0"/>
                </a:lnTo>
                <a:lnTo>
                  <a:pt x="21940677" y="600387"/>
                </a:lnTo>
                <a:lnTo>
                  <a:pt x="22532717" y="600387"/>
                </a:lnTo>
                <a:lnTo>
                  <a:pt x="22532717" y="0"/>
                </a:lnTo>
                <a:lnTo>
                  <a:pt x="22549405" y="0"/>
                </a:lnTo>
                <a:lnTo>
                  <a:pt x="22549405" y="600387"/>
                </a:lnTo>
                <a:lnTo>
                  <a:pt x="23142445" y="600387"/>
                </a:lnTo>
                <a:lnTo>
                  <a:pt x="23142445" y="0"/>
                </a:lnTo>
                <a:lnTo>
                  <a:pt x="23159131" y="0"/>
                </a:lnTo>
                <a:lnTo>
                  <a:pt x="23159131" y="600387"/>
                </a:lnTo>
                <a:lnTo>
                  <a:pt x="23751169" y="600387"/>
                </a:lnTo>
                <a:lnTo>
                  <a:pt x="23751169" y="0"/>
                </a:lnTo>
                <a:lnTo>
                  <a:pt x="23767857" y="0"/>
                </a:lnTo>
                <a:lnTo>
                  <a:pt x="23767857" y="600387"/>
                </a:lnTo>
                <a:lnTo>
                  <a:pt x="24359999" y="600387"/>
                </a:lnTo>
                <a:lnTo>
                  <a:pt x="24359999" y="0"/>
                </a:lnTo>
                <a:lnTo>
                  <a:pt x="24376685" y="0"/>
                </a:lnTo>
                <a:lnTo>
                  <a:pt x="24376685" y="600387"/>
                </a:lnTo>
                <a:lnTo>
                  <a:pt x="24968725" y="600387"/>
                </a:lnTo>
                <a:lnTo>
                  <a:pt x="24968725" y="0"/>
                </a:lnTo>
                <a:lnTo>
                  <a:pt x="24985413" y="0"/>
                </a:lnTo>
                <a:lnTo>
                  <a:pt x="24985413" y="600387"/>
                </a:lnTo>
                <a:lnTo>
                  <a:pt x="25577533" y="600387"/>
                </a:lnTo>
                <a:lnTo>
                  <a:pt x="25577533" y="0"/>
                </a:lnTo>
                <a:lnTo>
                  <a:pt x="25594221" y="0"/>
                </a:lnTo>
                <a:lnTo>
                  <a:pt x="25594221" y="600387"/>
                </a:lnTo>
                <a:lnTo>
                  <a:pt x="26186269" y="600387"/>
                </a:lnTo>
                <a:lnTo>
                  <a:pt x="26186269" y="0"/>
                </a:lnTo>
                <a:lnTo>
                  <a:pt x="26202957" y="0"/>
                </a:lnTo>
                <a:lnTo>
                  <a:pt x="26202957" y="600387"/>
                </a:lnTo>
                <a:lnTo>
                  <a:pt x="26795079" y="600387"/>
                </a:lnTo>
                <a:lnTo>
                  <a:pt x="26795079" y="0"/>
                </a:lnTo>
                <a:lnTo>
                  <a:pt x="26811767" y="0"/>
                </a:lnTo>
                <a:lnTo>
                  <a:pt x="26811767" y="600387"/>
                </a:lnTo>
                <a:lnTo>
                  <a:pt x="27412165" y="600387"/>
                </a:lnTo>
                <a:lnTo>
                  <a:pt x="27412165" y="617074"/>
                </a:lnTo>
                <a:lnTo>
                  <a:pt x="26811767" y="617074"/>
                </a:lnTo>
                <a:lnTo>
                  <a:pt x="26811767" y="1209205"/>
                </a:lnTo>
                <a:lnTo>
                  <a:pt x="27412165" y="1209205"/>
                </a:lnTo>
                <a:lnTo>
                  <a:pt x="27412165" y="1225892"/>
                </a:lnTo>
                <a:lnTo>
                  <a:pt x="26811767" y="1225892"/>
                </a:lnTo>
                <a:lnTo>
                  <a:pt x="26811767" y="1817930"/>
                </a:lnTo>
                <a:lnTo>
                  <a:pt x="27412165" y="1817930"/>
                </a:lnTo>
                <a:lnTo>
                  <a:pt x="27412165" y="1834617"/>
                </a:lnTo>
                <a:lnTo>
                  <a:pt x="26811767" y="1834617"/>
                </a:lnTo>
                <a:lnTo>
                  <a:pt x="26811767" y="2426750"/>
                </a:lnTo>
                <a:lnTo>
                  <a:pt x="27412165" y="2426750"/>
                </a:lnTo>
                <a:lnTo>
                  <a:pt x="27412165" y="2443437"/>
                </a:lnTo>
                <a:lnTo>
                  <a:pt x="26811767" y="2443437"/>
                </a:lnTo>
                <a:lnTo>
                  <a:pt x="26811767" y="3035486"/>
                </a:lnTo>
                <a:lnTo>
                  <a:pt x="27412165" y="3035486"/>
                </a:lnTo>
                <a:lnTo>
                  <a:pt x="27412165" y="3052173"/>
                </a:lnTo>
                <a:lnTo>
                  <a:pt x="26811767" y="3052173"/>
                </a:lnTo>
                <a:lnTo>
                  <a:pt x="26811767" y="3644305"/>
                </a:lnTo>
                <a:lnTo>
                  <a:pt x="27412165" y="3644305"/>
                </a:lnTo>
                <a:lnTo>
                  <a:pt x="27412165" y="3660992"/>
                </a:lnTo>
                <a:lnTo>
                  <a:pt x="26811767" y="3660992"/>
                </a:lnTo>
                <a:lnTo>
                  <a:pt x="26811767" y="4253031"/>
                </a:lnTo>
                <a:lnTo>
                  <a:pt x="27412165" y="4253031"/>
                </a:lnTo>
                <a:lnTo>
                  <a:pt x="27412165" y="4269718"/>
                </a:lnTo>
                <a:lnTo>
                  <a:pt x="26811767" y="4269718"/>
                </a:lnTo>
                <a:lnTo>
                  <a:pt x="26811767" y="4862758"/>
                </a:lnTo>
                <a:lnTo>
                  <a:pt x="27412165" y="4862758"/>
                </a:lnTo>
                <a:lnTo>
                  <a:pt x="27412165" y="4879445"/>
                </a:lnTo>
                <a:lnTo>
                  <a:pt x="26811767" y="4879445"/>
                </a:lnTo>
                <a:lnTo>
                  <a:pt x="26811767" y="5471494"/>
                </a:lnTo>
                <a:lnTo>
                  <a:pt x="27412165" y="5471494"/>
                </a:lnTo>
                <a:lnTo>
                  <a:pt x="27412165" y="5488181"/>
                </a:lnTo>
                <a:lnTo>
                  <a:pt x="26811767" y="5488181"/>
                </a:lnTo>
                <a:lnTo>
                  <a:pt x="26811767" y="6080313"/>
                </a:lnTo>
                <a:lnTo>
                  <a:pt x="27412165" y="6080313"/>
                </a:lnTo>
                <a:lnTo>
                  <a:pt x="27412165" y="6097001"/>
                </a:lnTo>
                <a:lnTo>
                  <a:pt x="26811767" y="6097001"/>
                </a:lnTo>
                <a:lnTo>
                  <a:pt x="26811767" y="6689049"/>
                </a:lnTo>
                <a:lnTo>
                  <a:pt x="27412165" y="6689049"/>
                </a:lnTo>
                <a:lnTo>
                  <a:pt x="27412165" y="6705737"/>
                </a:lnTo>
                <a:lnTo>
                  <a:pt x="26811767" y="6705737"/>
                </a:lnTo>
                <a:lnTo>
                  <a:pt x="26811767" y="7306125"/>
                </a:lnTo>
                <a:lnTo>
                  <a:pt x="26795079" y="7306125"/>
                </a:lnTo>
                <a:lnTo>
                  <a:pt x="26795079" y="6705737"/>
                </a:lnTo>
                <a:lnTo>
                  <a:pt x="26202957" y="6705737"/>
                </a:lnTo>
                <a:lnTo>
                  <a:pt x="26202957" y="7306125"/>
                </a:lnTo>
                <a:lnTo>
                  <a:pt x="26186269" y="7306125"/>
                </a:lnTo>
                <a:lnTo>
                  <a:pt x="26186269" y="6705737"/>
                </a:lnTo>
                <a:lnTo>
                  <a:pt x="25594221" y="6705737"/>
                </a:lnTo>
                <a:lnTo>
                  <a:pt x="25594221" y="7306125"/>
                </a:lnTo>
                <a:lnTo>
                  <a:pt x="25577533" y="7306125"/>
                </a:lnTo>
                <a:lnTo>
                  <a:pt x="25577533" y="6705737"/>
                </a:lnTo>
                <a:lnTo>
                  <a:pt x="24985413" y="6705737"/>
                </a:lnTo>
                <a:lnTo>
                  <a:pt x="24985413" y="7306125"/>
                </a:lnTo>
                <a:lnTo>
                  <a:pt x="24968725" y="7306125"/>
                </a:lnTo>
                <a:lnTo>
                  <a:pt x="24968725" y="6705737"/>
                </a:lnTo>
                <a:lnTo>
                  <a:pt x="24376685" y="6705737"/>
                </a:lnTo>
                <a:lnTo>
                  <a:pt x="24376685" y="7306125"/>
                </a:lnTo>
                <a:lnTo>
                  <a:pt x="24359999" y="7306125"/>
                </a:lnTo>
                <a:lnTo>
                  <a:pt x="24359999" y="6705737"/>
                </a:lnTo>
                <a:lnTo>
                  <a:pt x="23767857" y="6705737"/>
                </a:lnTo>
                <a:lnTo>
                  <a:pt x="23767857" y="7306125"/>
                </a:lnTo>
                <a:lnTo>
                  <a:pt x="23751169" y="7306125"/>
                </a:lnTo>
                <a:lnTo>
                  <a:pt x="23751169" y="6705737"/>
                </a:lnTo>
                <a:lnTo>
                  <a:pt x="23159131" y="6705737"/>
                </a:lnTo>
                <a:lnTo>
                  <a:pt x="23159131" y="7306125"/>
                </a:lnTo>
                <a:lnTo>
                  <a:pt x="23142445" y="7306125"/>
                </a:lnTo>
                <a:lnTo>
                  <a:pt x="23142445" y="6705737"/>
                </a:lnTo>
                <a:lnTo>
                  <a:pt x="22549405" y="6705737"/>
                </a:lnTo>
                <a:lnTo>
                  <a:pt x="22549405" y="7306125"/>
                </a:lnTo>
                <a:lnTo>
                  <a:pt x="22532717" y="7306125"/>
                </a:lnTo>
                <a:lnTo>
                  <a:pt x="22532717" y="6705737"/>
                </a:lnTo>
                <a:lnTo>
                  <a:pt x="21940677" y="6705737"/>
                </a:lnTo>
                <a:lnTo>
                  <a:pt x="21940677" y="7306125"/>
                </a:lnTo>
                <a:lnTo>
                  <a:pt x="21923991" y="7306125"/>
                </a:lnTo>
                <a:lnTo>
                  <a:pt x="21923991" y="6705737"/>
                </a:lnTo>
                <a:lnTo>
                  <a:pt x="21331849" y="6705737"/>
                </a:lnTo>
                <a:lnTo>
                  <a:pt x="21331849" y="7306125"/>
                </a:lnTo>
                <a:lnTo>
                  <a:pt x="21315161" y="7306125"/>
                </a:lnTo>
                <a:lnTo>
                  <a:pt x="21315161" y="6705737"/>
                </a:lnTo>
                <a:lnTo>
                  <a:pt x="20723125" y="6705737"/>
                </a:lnTo>
                <a:lnTo>
                  <a:pt x="20723125" y="7306125"/>
                </a:lnTo>
                <a:lnTo>
                  <a:pt x="20706437" y="7306125"/>
                </a:lnTo>
                <a:lnTo>
                  <a:pt x="20706437" y="6705737"/>
                </a:lnTo>
                <a:lnTo>
                  <a:pt x="20109753" y="6705737"/>
                </a:lnTo>
                <a:lnTo>
                  <a:pt x="20109753" y="7306125"/>
                </a:lnTo>
                <a:lnTo>
                  <a:pt x="20093065" y="7306125"/>
                </a:lnTo>
                <a:lnTo>
                  <a:pt x="20093065" y="6705737"/>
                </a:lnTo>
                <a:lnTo>
                  <a:pt x="19500943" y="6705737"/>
                </a:lnTo>
                <a:lnTo>
                  <a:pt x="19500943" y="7306125"/>
                </a:lnTo>
                <a:lnTo>
                  <a:pt x="19484257" y="7306125"/>
                </a:lnTo>
                <a:lnTo>
                  <a:pt x="19484257" y="6705737"/>
                </a:lnTo>
                <a:lnTo>
                  <a:pt x="18892207" y="6705737"/>
                </a:lnTo>
                <a:lnTo>
                  <a:pt x="18892207" y="7306125"/>
                </a:lnTo>
                <a:lnTo>
                  <a:pt x="18875521" y="7306125"/>
                </a:lnTo>
                <a:lnTo>
                  <a:pt x="18875521" y="6705737"/>
                </a:lnTo>
                <a:lnTo>
                  <a:pt x="18283398" y="6705737"/>
                </a:lnTo>
                <a:lnTo>
                  <a:pt x="18283398" y="7306125"/>
                </a:lnTo>
                <a:lnTo>
                  <a:pt x="18266711" y="7306125"/>
                </a:lnTo>
                <a:lnTo>
                  <a:pt x="18266711" y="6705737"/>
                </a:lnTo>
                <a:lnTo>
                  <a:pt x="17674672" y="6705737"/>
                </a:lnTo>
                <a:lnTo>
                  <a:pt x="17674672" y="7306125"/>
                </a:lnTo>
                <a:lnTo>
                  <a:pt x="17657985" y="7306125"/>
                </a:lnTo>
                <a:lnTo>
                  <a:pt x="17657985" y="6705737"/>
                </a:lnTo>
                <a:lnTo>
                  <a:pt x="17065843" y="6705737"/>
                </a:lnTo>
                <a:lnTo>
                  <a:pt x="17065843" y="7306125"/>
                </a:lnTo>
                <a:lnTo>
                  <a:pt x="17049156" y="7306125"/>
                </a:lnTo>
                <a:lnTo>
                  <a:pt x="17049156" y="6705737"/>
                </a:lnTo>
                <a:lnTo>
                  <a:pt x="16457117" y="6705737"/>
                </a:lnTo>
                <a:lnTo>
                  <a:pt x="16457117" y="7306125"/>
                </a:lnTo>
                <a:lnTo>
                  <a:pt x="16440430" y="7306125"/>
                </a:lnTo>
                <a:lnTo>
                  <a:pt x="16440430" y="6705737"/>
                </a:lnTo>
                <a:lnTo>
                  <a:pt x="15847390" y="6705737"/>
                </a:lnTo>
                <a:lnTo>
                  <a:pt x="15847390" y="7306125"/>
                </a:lnTo>
                <a:lnTo>
                  <a:pt x="15830703" y="7306125"/>
                </a:lnTo>
                <a:lnTo>
                  <a:pt x="15830703" y="6705737"/>
                </a:lnTo>
                <a:lnTo>
                  <a:pt x="15238664" y="6705737"/>
                </a:lnTo>
                <a:lnTo>
                  <a:pt x="15238664" y="7306125"/>
                </a:lnTo>
                <a:lnTo>
                  <a:pt x="15221977" y="7306125"/>
                </a:lnTo>
                <a:lnTo>
                  <a:pt x="15221977" y="6705737"/>
                </a:lnTo>
                <a:lnTo>
                  <a:pt x="14629834" y="6705737"/>
                </a:lnTo>
                <a:lnTo>
                  <a:pt x="14629834" y="7306125"/>
                </a:lnTo>
                <a:lnTo>
                  <a:pt x="14613147" y="7306125"/>
                </a:lnTo>
                <a:lnTo>
                  <a:pt x="14613147" y="6705737"/>
                </a:lnTo>
                <a:lnTo>
                  <a:pt x="14021111" y="6705737"/>
                </a:lnTo>
                <a:lnTo>
                  <a:pt x="14021111" y="7306125"/>
                </a:lnTo>
                <a:lnTo>
                  <a:pt x="14004424" y="7306125"/>
                </a:lnTo>
                <a:lnTo>
                  <a:pt x="14004424" y="6705737"/>
                </a:lnTo>
                <a:lnTo>
                  <a:pt x="13407758" y="6705737"/>
                </a:lnTo>
                <a:lnTo>
                  <a:pt x="13407758" y="7306125"/>
                </a:lnTo>
                <a:lnTo>
                  <a:pt x="13391075" y="7306125"/>
                </a:lnTo>
                <a:lnTo>
                  <a:pt x="13391075" y="6705737"/>
                </a:lnTo>
                <a:lnTo>
                  <a:pt x="12798930" y="6705737"/>
                </a:lnTo>
                <a:lnTo>
                  <a:pt x="12798930" y="7306125"/>
                </a:lnTo>
                <a:lnTo>
                  <a:pt x="12782244" y="7306125"/>
                </a:lnTo>
                <a:lnTo>
                  <a:pt x="12782244" y="6705737"/>
                </a:lnTo>
                <a:lnTo>
                  <a:pt x="12190199" y="6705737"/>
                </a:lnTo>
                <a:lnTo>
                  <a:pt x="12190199" y="7306125"/>
                </a:lnTo>
                <a:lnTo>
                  <a:pt x="12173512" y="7306125"/>
                </a:lnTo>
                <a:lnTo>
                  <a:pt x="12173512" y="6705737"/>
                </a:lnTo>
                <a:lnTo>
                  <a:pt x="11581402" y="6705737"/>
                </a:lnTo>
                <a:lnTo>
                  <a:pt x="11581402" y="7306125"/>
                </a:lnTo>
                <a:lnTo>
                  <a:pt x="11564718" y="7306125"/>
                </a:lnTo>
                <a:lnTo>
                  <a:pt x="11564718" y="6705737"/>
                </a:lnTo>
                <a:lnTo>
                  <a:pt x="10972677" y="6705737"/>
                </a:lnTo>
                <a:lnTo>
                  <a:pt x="10972677" y="7306125"/>
                </a:lnTo>
                <a:lnTo>
                  <a:pt x="10955997" y="7306125"/>
                </a:lnTo>
                <a:lnTo>
                  <a:pt x="10955997" y="6705737"/>
                </a:lnTo>
                <a:lnTo>
                  <a:pt x="10363843" y="6705737"/>
                </a:lnTo>
                <a:lnTo>
                  <a:pt x="10363843" y="7306125"/>
                </a:lnTo>
                <a:lnTo>
                  <a:pt x="10347163" y="7306125"/>
                </a:lnTo>
                <a:lnTo>
                  <a:pt x="10347163" y="6705737"/>
                </a:lnTo>
                <a:lnTo>
                  <a:pt x="9755139" y="6705737"/>
                </a:lnTo>
                <a:lnTo>
                  <a:pt x="9755139" y="7306125"/>
                </a:lnTo>
                <a:lnTo>
                  <a:pt x="9738451" y="7306125"/>
                </a:lnTo>
                <a:lnTo>
                  <a:pt x="9738451" y="6705737"/>
                </a:lnTo>
                <a:lnTo>
                  <a:pt x="9145384" y="6705737"/>
                </a:lnTo>
                <a:lnTo>
                  <a:pt x="9145384" y="7306125"/>
                </a:lnTo>
                <a:lnTo>
                  <a:pt x="9128697" y="7306125"/>
                </a:lnTo>
                <a:lnTo>
                  <a:pt x="9128697" y="6705737"/>
                </a:lnTo>
                <a:lnTo>
                  <a:pt x="8536662" y="6705737"/>
                </a:lnTo>
                <a:lnTo>
                  <a:pt x="8536662" y="7306125"/>
                </a:lnTo>
                <a:lnTo>
                  <a:pt x="8519976" y="7306125"/>
                </a:lnTo>
                <a:lnTo>
                  <a:pt x="8519976" y="6705737"/>
                </a:lnTo>
                <a:lnTo>
                  <a:pt x="7927841" y="6705737"/>
                </a:lnTo>
                <a:lnTo>
                  <a:pt x="7927841" y="7306125"/>
                </a:lnTo>
                <a:lnTo>
                  <a:pt x="7911155" y="7306125"/>
                </a:lnTo>
                <a:lnTo>
                  <a:pt x="7911155" y="6705737"/>
                </a:lnTo>
                <a:lnTo>
                  <a:pt x="7319119" y="6705737"/>
                </a:lnTo>
                <a:lnTo>
                  <a:pt x="7319119" y="7306125"/>
                </a:lnTo>
                <a:lnTo>
                  <a:pt x="7302432" y="7306125"/>
                </a:lnTo>
                <a:lnTo>
                  <a:pt x="7302432" y="6705737"/>
                </a:lnTo>
                <a:lnTo>
                  <a:pt x="6705760" y="6705737"/>
                </a:lnTo>
                <a:lnTo>
                  <a:pt x="6705760" y="7306125"/>
                </a:lnTo>
                <a:lnTo>
                  <a:pt x="6689069" y="7306125"/>
                </a:lnTo>
                <a:lnTo>
                  <a:pt x="6689069" y="6705737"/>
                </a:lnTo>
                <a:lnTo>
                  <a:pt x="6096944" y="6705737"/>
                </a:lnTo>
                <a:lnTo>
                  <a:pt x="6096944" y="7306125"/>
                </a:lnTo>
                <a:lnTo>
                  <a:pt x="6080257" y="7306125"/>
                </a:lnTo>
                <a:lnTo>
                  <a:pt x="6080257" y="6705737"/>
                </a:lnTo>
                <a:lnTo>
                  <a:pt x="5488183" y="6705737"/>
                </a:lnTo>
                <a:lnTo>
                  <a:pt x="5488183" y="7306125"/>
                </a:lnTo>
                <a:lnTo>
                  <a:pt x="5471495" y="7306125"/>
                </a:lnTo>
                <a:lnTo>
                  <a:pt x="5471495" y="6705737"/>
                </a:lnTo>
                <a:lnTo>
                  <a:pt x="4879370" y="6705737"/>
                </a:lnTo>
                <a:lnTo>
                  <a:pt x="4879370" y="7306125"/>
                </a:lnTo>
                <a:lnTo>
                  <a:pt x="4862683" y="7306125"/>
                </a:lnTo>
                <a:lnTo>
                  <a:pt x="4862683" y="6705737"/>
                </a:lnTo>
                <a:lnTo>
                  <a:pt x="4270647" y="6705737"/>
                </a:lnTo>
                <a:lnTo>
                  <a:pt x="4270647" y="7306125"/>
                </a:lnTo>
                <a:lnTo>
                  <a:pt x="4253960" y="7306125"/>
                </a:lnTo>
                <a:lnTo>
                  <a:pt x="4253960" y="6705737"/>
                </a:lnTo>
                <a:lnTo>
                  <a:pt x="3661829" y="6705737"/>
                </a:lnTo>
                <a:lnTo>
                  <a:pt x="3661829" y="7306125"/>
                </a:lnTo>
                <a:lnTo>
                  <a:pt x="3645142" y="7306125"/>
                </a:lnTo>
                <a:lnTo>
                  <a:pt x="3645142" y="6705737"/>
                </a:lnTo>
                <a:lnTo>
                  <a:pt x="3053121" y="6705737"/>
                </a:lnTo>
                <a:lnTo>
                  <a:pt x="3053121" y="7306125"/>
                </a:lnTo>
                <a:lnTo>
                  <a:pt x="3036433" y="7306125"/>
                </a:lnTo>
                <a:lnTo>
                  <a:pt x="3036433" y="6705737"/>
                </a:lnTo>
                <a:lnTo>
                  <a:pt x="2443364" y="6705737"/>
                </a:lnTo>
                <a:lnTo>
                  <a:pt x="2443364" y="7306125"/>
                </a:lnTo>
                <a:lnTo>
                  <a:pt x="2426677" y="7306125"/>
                </a:lnTo>
                <a:lnTo>
                  <a:pt x="2426677" y="6705737"/>
                </a:lnTo>
                <a:lnTo>
                  <a:pt x="1834650" y="6705737"/>
                </a:lnTo>
                <a:lnTo>
                  <a:pt x="1834650" y="7306125"/>
                </a:lnTo>
                <a:lnTo>
                  <a:pt x="1817963" y="7306125"/>
                </a:lnTo>
                <a:lnTo>
                  <a:pt x="1817963" y="6705737"/>
                </a:lnTo>
                <a:lnTo>
                  <a:pt x="1225817" y="6705737"/>
                </a:lnTo>
                <a:lnTo>
                  <a:pt x="1225817" y="7306125"/>
                </a:lnTo>
                <a:lnTo>
                  <a:pt x="1209130" y="7306125"/>
                </a:lnTo>
                <a:lnTo>
                  <a:pt x="1209130" y="6705737"/>
                </a:lnTo>
                <a:lnTo>
                  <a:pt x="617085" y="6705737"/>
                </a:lnTo>
                <a:lnTo>
                  <a:pt x="617085" y="7306125"/>
                </a:lnTo>
                <a:lnTo>
                  <a:pt x="600398" y="7306125"/>
                </a:lnTo>
                <a:lnTo>
                  <a:pt x="600398" y="6705737"/>
                </a:lnTo>
                <a:lnTo>
                  <a:pt x="34" y="6705737"/>
                </a:lnTo>
                <a:lnTo>
                  <a:pt x="34" y="6689049"/>
                </a:lnTo>
                <a:lnTo>
                  <a:pt x="600398" y="6689049"/>
                </a:lnTo>
                <a:lnTo>
                  <a:pt x="600398" y="6097001"/>
                </a:lnTo>
                <a:lnTo>
                  <a:pt x="1" y="6097001"/>
                </a:lnTo>
                <a:lnTo>
                  <a:pt x="1" y="6080313"/>
                </a:lnTo>
                <a:lnTo>
                  <a:pt x="600398" y="6080313"/>
                </a:lnTo>
                <a:lnTo>
                  <a:pt x="600398" y="5488181"/>
                </a:lnTo>
                <a:lnTo>
                  <a:pt x="25" y="5488181"/>
                </a:lnTo>
                <a:lnTo>
                  <a:pt x="25" y="5471494"/>
                </a:lnTo>
                <a:lnTo>
                  <a:pt x="600398" y="5471494"/>
                </a:lnTo>
                <a:lnTo>
                  <a:pt x="600398" y="4879445"/>
                </a:lnTo>
                <a:lnTo>
                  <a:pt x="24" y="4879445"/>
                </a:lnTo>
                <a:lnTo>
                  <a:pt x="24" y="4862758"/>
                </a:lnTo>
                <a:lnTo>
                  <a:pt x="600398" y="4862758"/>
                </a:lnTo>
                <a:lnTo>
                  <a:pt x="600398" y="4269718"/>
                </a:lnTo>
                <a:lnTo>
                  <a:pt x="26" y="4269718"/>
                </a:lnTo>
                <a:lnTo>
                  <a:pt x="26" y="4253031"/>
                </a:lnTo>
                <a:lnTo>
                  <a:pt x="600398" y="4253031"/>
                </a:lnTo>
                <a:lnTo>
                  <a:pt x="600398" y="3660992"/>
                </a:lnTo>
                <a:lnTo>
                  <a:pt x="16" y="3660992"/>
                </a:lnTo>
                <a:lnTo>
                  <a:pt x="16" y="3644305"/>
                </a:lnTo>
                <a:lnTo>
                  <a:pt x="600398" y="3644305"/>
                </a:lnTo>
                <a:lnTo>
                  <a:pt x="600398" y="3052173"/>
                </a:lnTo>
                <a:lnTo>
                  <a:pt x="21" y="3052173"/>
                </a:lnTo>
                <a:lnTo>
                  <a:pt x="21" y="3035486"/>
                </a:lnTo>
                <a:lnTo>
                  <a:pt x="600398" y="3035486"/>
                </a:lnTo>
                <a:lnTo>
                  <a:pt x="600398" y="2443437"/>
                </a:lnTo>
                <a:lnTo>
                  <a:pt x="17" y="2443437"/>
                </a:lnTo>
                <a:lnTo>
                  <a:pt x="17" y="2426750"/>
                </a:lnTo>
                <a:lnTo>
                  <a:pt x="600398" y="2426750"/>
                </a:lnTo>
                <a:lnTo>
                  <a:pt x="600398" y="1834617"/>
                </a:lnTo>
                <a:lnTo>
                  <a:pt x="7" y="1834617"/>
                </a:lnTo>
                <a:lnTo>
                  <a:pt x="7" y="1817930"/>
                </a:lnTo>
                <a:lnTo>
                  <a:pt x="600398" y="1817930"/>
                </a:lnTo>
                <a:lnTo>
                  <a:pt x="600398" y="1225892"/>
                </a:lnTo>
                <a:lnTo>
                  <a:pt x="11" y="1225892"/>
                </a:lnTo>
                <a:lnTo>
                  <a:pt x="11" y="1209205"/>
                </a:lnTo>
                <a:lnTo>
                  <a:pt x="600398" y="1209205"/>
                </a:lnTo>
                <a:lnTo>
                  <a:pt x="600398" y="617074"/>
                </a:lnTo>
                <a:lnTo>
                  <a:pt x="0" y="617074"/>
                </a:lnTo>
                <a:lnTo>
                  <a:pt x="0" y="600387"/>
                </a:lnTo>
                <a:lnTo>
                  <a:pt x="600398" y="600387"/>
                </a:lnTo>
                <a:close/>
              </a:path>
            </a:pathLst>
          </a:custGeom>
          <a:solidFill>
            <a:schemeClr val="bg1"/>
          </a:solidFill>
          <a:ln w="10437" cap="flat">
            <a:noFill/>
            <a:prstDash val="solid"/>
            <a:miter/>
          </a:ln>
        </p:spPr>
        <p:txBody>
          <a:bodyPr rtlCol="0" anchor="ctr"/>
          <a:lstStyle/>
          <a:p>
            <a:endParaRPr lang="en-US">
              <a:latin typeface="Raleway" pitchFamily="2" charset="0"/>
            </a:endParaRPr>
          </a:p>
        </p:txBody>
      </p:sp>
      <p:grpSp>
        <p:nvGrpSpPr>
          <p:cNvPr id="6" name="Group 5">
            <a:extLst>
              <a:ext uri="{FF2B5EF4-FFF2-40B4-BE49-F238E27FC236}">
                <a16:creationId xmlns:a16="http://schemas.microsoft.com/office/drawing/2014/main" id="{EBDCC148-C2C8-B8F7-CC2B-118A55D4B3BD}"/>
              </a:ext>
            </a:extLst>
          </p:cNvPr>
          <p:cNvGrpSpPr/>
          <p:nvPr/>
        </p:nvGrpSpPr>
        <p:grpSpPr>
          <a:xfrm>
            <a:off x="20340093" y="9595249"/>
            <a:ext cx="2750266" cy="2788659"/>
            <a:chOff x="20340093" y="9595249"/>
            <a:chExt cx="2750266" cy="2788659"/>
          </a:xfrm>
        </p:grpSpPr>
        <p:sp>
          <p:nvSpPr>
            <p:cNvPr id="4" name="Freeform: Shape 3">
              <a:extLst>
                <a:ext uri="{FF2B5EF4-FFF2-40B4-BE49-F238E27FC236}">
                  <a16:creationId xmlns:a16="http://schemas.microsoft.com/office/drawing/2014/main" id="{34E48D8F-4B0F-E579-E7A3-3A1765CDF3AB}"/>
                </a:ext>
              </a:extLst>
            </p:cNvPr>
            <p:cNvSpPr/>
            <p:nvPr/>
          </p:nvSpPr>
          <p:spPr>
            <a:xfrm rot="15636325">
              <a:off x="20472040" y="9463302"/>
              <a:ext cx="1621243" cy="1885137"/>
            </a:xfrm>
            <a:custGeom>
              <a:avLst/>
              <a:gdLst>
                <a:gd name="connsiteX0" fmla="*/ 414329 w 1621243"/>
                <a:gd name="connsiteY0" fmla="*/ 554052 h 1885137"/>
                <a:gd name="connsiteX1" fmla="*/ 383373 w 1621243"/>
                <a:gd name="connsiteY1" fmla="*/ 628692 h 1885137"/>
                <a:gd name="connsiteX2" fmla="*/ 234128 w 1621243"/>
                <a:gd name="connsiteY2" fmla="*/ 628785 h 1885137"/>
                <a:gd name="connsiteX3" fmla="*/ 30863 w 1621243"/>
                <a:gd name="connsiteY3" fmla="*/ 425520 h 1885137"/>
                <a:gd name="connsiteX4" fmla="*/ 30956 w 1621243"/>
                <a:gd name="connsiteY4" fmla="*/ 276275 h 1885137"/>
                <a:gd name="connsiteX5" fmla="*/ 180200 w 1621243"/>
                <a:gd name="connsiteY5" fmla="*/ 276181 h 1885137"/>
                <a:gd name="connsiteX6" fmla="*/ 383466 w 1621243"/>
                <a:gd name="connsiteY6" fmla="*/ 479447 h 1885137"/>
                <a:gd name="connsiteX7" fmla="*/ 414329 w 1621243"/>
                <a:gd name="connsiteY7" fmla="*/ 554052 h 1885137"/>
                <a:gd name="connsiteX8" fmla="*/ 803594 w 1621243"/>
                <a:gd name="connsiteY8" fmla="*/ 392927 h 1885137"/>
                <a:gd name="connsiteX9" fmla="*/ 697998 w 1621243"/>
                <a:gd name="connsiteY9" fmla="*/ 498393 h 1885137"/>
                <a:gd name="connsiteX10" fmla="*/ 697997 w 1621243"/>
                <a:gd name="connsiteY10" fmla="*/ 498393 h 1885137"/>
                <a:gd name="connsiteX11" fmla="*/ 592400 w 1621243"/>
                <a:gd name="connsiteY11" fmla="*/ 392928 h 1885137"/>
                <a:gd name="connsiteX12" fmla="*/ 592400 w 1621243"/>
                <a:gd name="connsiteY12" fmla="*/ 105466 h 1885137"/>
                <a:gd name="connsiteX13" fmla="*/ 697997 w 1621243"/>
                <a:gd name="connsiteY13" fmla="*/ 0 h 1885137"/>
                <a:gd name="connsiteX14" fmla="*/ 697998 w 1621243"/>
                <a:gd name="connsiteY14" fmla="*/ 1 h 1885137"/>
                <a:gd name="connsiteX15" fmla="*/ 803595 w 1621243"/>
                <a:gd name="connsiteY15" fmla="*/ 105466 h 1885137"/>
                <a:gd name="connsiteX16" fmla="*/ 803023 w 1621243"/>
                <a:gd name="connsiteY16" fmla="*/ 1779672 h 1885137"/>
                <a:gd name="connsiteX17" fmla="*/ 697426 w 1621243"/>
                <a:gd name="connsiteY17" fmla="*/ 1885137 h 1885137"/>
                <a:gd name="connsiteX18" fmla="*/ 697425 w 1621243"/>
                <a:gd name="connsiteY18" fmla="*/ 1885137 h 1885137"/>
                <a:gd name="connsiteX19" fmla="*/ 591828 w 1621243"/>
                <a:gd name="connsiteY19" fmla="*/ 1779672 h 1885137"/>
                <a:gd name="connsiteX20" fmla="*/ 591828 w 1621243"/>
                <a:gd name="connsiteY20" fmla="*/ 1492210 h 1885137"/>
                <a:gd name="connsiteX21" fmla="*/ 697425 w 1621243"/>
                <a:gd name="connsiteY21" fmla="*/ 1386745 h 1885137"/>
                <a:gd name="connsiteX22" fmla="*/ 697426 w 1621243"/>
                <a:gd name="connsiteY22" fmla="*/ 1386745 h 1885137"/>
                <a:gd name="connsiteX23" fmla="*/ 803023 w 1621243"/>
                <a:gd name="connsiteY23" fmla="*/ 1492210 h 1885137"/>
                <a:gd name="connsiteX24" fmla="*/ 1395823 w 1621243"/>
                <a:gd name="connsiteY24" fmla="*/ 350512 h 1885137"/>
                <a:gd name="connsiteX25" fmla="*/ 1364961 w 1621243"/>
                <a:gd name="connsiteY25" fmla="*/ 425114 h 1885137"/>
                <a:gd name="connsiteX26" fmla="*/ 1161695 w 1621243"/>
                <a:gd name="connsiteY26" fmla="*/ 628379 h 1885137"/>
                <a:gd name="connsiteX27" fmla="*/ 1012450 w 1621243"/>
                <a:gd name="connsiteY27" fmla="*/ 628286 h 1885137"/>
                <a:gd name="connsiteX28" fmla="*/ 1012358 w 1621243"/>
                <a:gd name="connsiteY28" fmla="*/ 479041 h 1885137"/>
                <a:gd name="connsiteX29" fmla="*/ 1215624 w 1621243"/>
                <a:gd name="connsiteY29" fmla="*/ 275777 h 1885137"/>
                <a:gd name="connsiteX30" fmla="*/ 1364867 w 1621243"/>
                <a:gd name="connsiteY30" fmla="*/ 275869 h 1885137"/>
                <a:gd name="connsiteX31" fmla="*/ 1364868 w 1621243"/>
                <a:gd name="connsiteY31" fmla="*/ 275870 h 1885137"/>
                <a:gd name="connsiteX32" fmla="*/ 1395823 w 1621243"/>
                <a:gd name="connsiteY32" fmla="*/ 350512 h 1885137"/>
                <a:gd name="connsiteX33" fmla="*/ 1395424 w 1621243"/>
                <a:gd name="connsiteY33" fmla="*/ 1534219 h 1885137"/>
                <a:gd name="connsiteX34" fmla="*/ 1364468 w 1621243"/>
                <a:gd name="connsiteY34" fmla="*/ 1608861 h 1885137"/>
                <a:gd name="connsiteX35" fmla="*/ 1215223 w 1621243"/>
                <a:gd name="connsiteY35" fmla="*/ 1608955 h 1885137"/>
                <a:gd name="connsiteX36" fmla="*/ 1011958 w 1621243"/>
                <a:gd name="connsiteY36" fmla="*/ 1405689 h 1885137"/>
                <a:gd name="connsiteX37" fmla="*/ 1012051 w 1621243"/>
                <a:gd name="connsiteY37" fmla="*/ 1256444 h 1885137"/>
                <a:gd name="connsiteX38" fmla="*/ 1161295 w 1621243"/>
                <a:gd name="connsiteY38" fmla="*/ 1256350 h 1885137"/>
                <a:gd name="connsiteX39" fmla="*/ 1364561 w 1621243"/>
                <a:gd name="connsiteY39" fmla="*/ 1459616 h 1885137"/>
                <a:gd name="connsiteX40" fmla="*/ 1395424 w 1621243"/>
                <a:gd name="connsiteY40" fmla="*/ 1534219 h 1885137"/>
                <a:gd name="connsiteX41" fmla="*/ 1621243 w 1621243"/>
                <a:gd name="connsiteY41" fmla="*/ 942285 h 1885137"/>
                <a:gd name="connsiteX42" fmla="*/ 1513529 w 1621243"/>
                <a:gd name="connsiteY42" fmla="*/ 1050133 h 1885137"/>
                <a:gd name="connsiteX43" fmla="*/ 1240966 w 1621243"/>
                <a:gd name="connsiteY43" fmla="*/ 1050134 h 1885137"/>
                <a:gd name="connsiteX44" fmla="*/ 1133252 w 1621243"/>
                <a:gd name="connsiteY44" fmla="*/ 942285 h 1885137"/>
                <a:gd name="connsiteX45" fmla="*/ 1240966 w 1621243"/>
                <a:gd name="connsiteY45" fmla="*/ 834436 h 1885137"/>
                <a:gd name="connsiteX46" fmla="*/ 1513529 w 1621243"/>
                <a:gd name="connsiteY46" fmla="*/ 834436 h 1885137"/>
                <a:gd name="connsiteX47" fmla="*/ 1621243 w 1621243"/>
                <a:gd name="connsiteY47" fmla="*/ 942285 h 188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21243" h="1885137">
                  <a:moveTo>
                    <a:pt x="414329" y="554052"/>
                  </a:moveTo>
                  <a:cubicBezTo>
                    <a:pt x="414312" y="581059"/>
                    <a:pt x="403992" y="608073"/>
                    <a:pt x="383373" y="628692"/>
                  </a:cubicBezTo>
                  <a:cubicBezTo>
                    <a:pt x="342134" y="669931"/>
                    <a:pt x="275315" y="669973"/>
                    <a:pt x="234128" y="628785"/>
                  </a:cubicBezTo>
                  <a:lnTo>
                    <a:pt x="30863" y="425520"/>
                  </a:lnTo>
                  <a:cubicBezTo>
                    <a:pt x="-10324" y="384332"/>
                    <a:pt x="-10283" y="317515"/>
                    <a:pt x="30956" y="276275"/>
                  </a:cubicBezTo>
                  <a:cubicBezTo>
                    <a:pt x="72193" y="235037"/>
                    <a:pt x="139013" y="234996"/>
                    <a:pt x="180200" y="276181"/>
                  </a:cubicBezTo>
                  <a:lnTo>
                    <a:pt x="383466" y="479447"/>
                  </a:lnTo>
                  <a:cubicBezTo>
                    <a:pt x="404059" y="500041"/>
                    <a:pt x="414346" y="527042"/>
                    <a:pt x="414329" y="554052"/>
                  </a:cubicBezTo>
                  <a:close/>
                  <a:moveTo>
                    <a:pt x="803594" y="392927"/>
                  </a:moveTo>
                  <a:cubicBezTo>
                    <a:pt x="803595" y="451175"/>
                    <a:pt x="756317" y="498395"/>
                    <a:pt x="697998" y="498393"/>
                  </a:cubicBezTo>
                  <a:lnTo>
                    <a:pt x="697997" y="498393"/>
                  </a:lnTo>
                  <a:cubicBezTo>
                    <a:pt x="639676" y="498393"/>
                    <a:pt x="592400" y="451175"/>
                    <a:pt x="592400" y="392928"/>
                  </a:cubicBezTo>
                  <a:lnTo>
                    <a:pt x="592400" y="105466"/>
                  </a:lnTo>
                  <a:cubicBezTo>
                    <a:pt x="592400" y="47219"/>
                    <a:pt x="639676" y="1"/>
                    <a:pt x="697997" y="0"/>
                  </a:cubicBezTo>
                  <a:lnTo>
                    <a:pt x="697998" y="1"/>
                  </a:lnTo>
                  <a:cubicBezTo>
                    <a:pt x="756317" y="0"/>
                    <a:pt x="803594" y="47221"/>
                    <a:pt x="803595" y="105466"/>
                  </a:cubicBezTo>
                  <a:close/>
                  <a:moveTo>
                    <a:pt x="803023" y="1779672"/>
                  </a:moveTo>
                  <a:cubicBezTo>
                    <a:pt x="803023" y="1837919"/>
                    <a:pt x="755745" y="1885139"/>
                    <a:pt x="697426" y="1885137"/>
                  </a:cubicBezTo>
                  <a:lnTo>
                    <a:pt x="697425" y="1885137"/>
                  </a:lnTo>
                  <a:cubicBezTo>
                    <a:pt x="639105" y="1885137"/>
                    <a:pt x="591828" y="1837919"/>
                    <a:pt x="591828" y="1779672"/>
                  </a:cubicBezTo>
                  <a:lnTo>
                    <a:pt x="591828" y="1492210"/>
                  </a:lnTo>
                  <a:cubicBezTo>
                    <a:pt x="591828" y="1433963"/>
                    <a:pt x="639105" y="1386745"/>
                    <a:pt x="697425" y="1386745"/>
                  </a:cubicBezTo>
                  <a:lnTo>
                    <a:pt x="697426" y="1386745"/>
                  </a:lnTo>
                  <a:cubicBezTo>
                    <a:pt x="755745" y="1386744"/>
                    <a:pt x="803023" y="1433963"/>
                    <a:pt x="803023" y="1492210"/>
                  </a:cubicBezTo>
                  <a:close/>
                  <a:moveTo>
                    <a:pt x="1395823" y="350512"/>
                  </a:moveTo>
                  <a:cubicBezTo>
                    <a:pt x="1395840" y="377519"/>
                    <a:pt x="1385553" y="404522"/>
                    <a:pt x="1364961" y="425114"/>
                  </a:cubicBezTo>
                  <a:lnTo>
                    <a:pt x="1161695" y="628379"/>
                  </a:lnTo>
                  <a:cubicBezTo>
                    <a:pt x="1120508" y="669566"/>
                    <a:pt x="1053688" y="669525"/>
                    <a:pt x="1012450" y="628286"/>
                  </a:cubicBezTo>
                  <a:cubicBezTo>
                    <a:pt x="971212" y="587048"/>
                    <a:pt x="971170" y="520229"/>
                    <a:pt x="1012358" y="479041"/>
                  </a:cubicBezTo>
                  <a:lnTo>
                    <a:pt x="1215624" y="275777"/>
                  </a:lnTo>
                  <a:cubicBezTo>
                    <a:pt x="1256810" y="234589"/>
                    <a:pt x="1323629" y="234631"/>
                    <a:pt x="1364867" y="275869"/>
                  </a:cubicBezTo>
                  <a:lnTo>
                    <a:pt x="1364868" y="275870"/>
                  </a:lnTo>
                  <a:cubicBezTo>
                    <a:pt x="1385487" y="296490"/>
                    <a:pt x="1395807" y="323503"/>
                    <a:pt x="1395823" y="350512"/>
                  </a:cubicBezTo>
                  <a:close/>
                  <a:moveTo>
                    <a:pt x="1395424" y="1534219"/>
                  </a:moveTo>
                  <a:cubicBezTo>
                    <a:pt x="1395407" y="1561228"/>
                    <a:pt x="1385087" y="1588242"/>
                    <a:pt x="1364468" y="1608861"/>
                  </a:cubicBezTo>
                  <a:cubicBezTo>
                    <a:pt x="1323229" y="1650101"/>
                    <a:pt x="1256410" y="1650142"/>
                    <a:pt x="1215223" y="1608955"/>
                  </a:cubicBezTo>
                  <a:lnTo>
                    <a:pt x="1011958" y="1405689"/>
                  </a:lnTo>
                  <a:cubicBezTo>
                    <a:pt x="970771" y="1364501"/>
                    <a:pt x="970812" y="1297684"/>
                    <a:pt x="1012051" y="1256444"/>
                  </a:cubicBezTo>
                  <a:cubicBezTo>
                    <a:pt x="1053289" y="1215206"/>
                    <a:pt x="1120108" y="1215163"/>
                    <a:pt x="1161295" y="1256350"/>
                  </a:cubicBezTo>
                  <a:lnTo>
                    <a:pt x="1364561" y="1459616"/>
                  </a:lnTo>
                  <a:cubicBezTo>
                    <a:pt x="1385155" y="1480210"/>
                    <a:pt x="1395441" y="1507211"/>
                    <a:pt x="1395424" y="1534219"/>
                  </a:cubicBezTo>
                  <a:close/>
                  <a:moveTo>
                    <a:pt x="1621243" y="942285"/>
                  </a:moveTo>
                  <a:cubicBezTo>
                    <a:pt x="1621243" y="1001848"/>
                    <a:pt x="1573017" y="1050133"/>
                    <a:pt x="1513529" y="1050133"/>
                  </a:cubicBezTo>
                  <a:lnTo>
                    <a:pt x="1240966" y="1050134"/>
                  </a:lnTo>
                  <a:cubicBezTo>
                    <a:pt x="1181477" y="1050133"/>
                    <a:pt x="1133252" y="1001847"/>
                    <a:pt x="1133252" y="942285"/>
                  </a:cubicBezTo>
                  <a:cubicBezTo>
                    <a:pt x="1133252" y="882722"/>
                    <a:pt x="1181477" y="834436"/>
                    <a:pt x="1240966" y="834436"/>
                  </a:cubicBezTo>
                  <a:lnTo>
                    <a:pt x="1513529" y="834436"/>
                  </a:lnTo>
                  <a:cubicBezTo>
                    <a:pt x="1573017" y="834436"/>
                    <a:pt x="1621243" y="882722"/>
                    <a:pt x="1621243" y="942285"/>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sp>
          <p:nvSpPr>
            <p:cNvPr id="130" name="Freeform 129">
              <a:extLst>
                <a:ext uri="{FF2B5EF4-FFF2-40B4-BE49-F238E27FC236}">
                  <a16:creationId xmlns:a16="http://schemas.microsoft.com/office/drawing/2014/main" id="{8595B849-0218-1F55-C541-3E2CF099A1AF}"/>
                </a:ext>
              </a:extLst>
            </p:cNvPr>
            <p:cNvSpPr/>
            <p:nvPr/>
          </p:nvSpPr>
          <p:spPr>
            <a:xfrm rot="19800000">
              <a:off x="20882505" y="10122799"/>
              <a:ext cx="2151384" cy="2204528"/>
            </a:xfrm>
            <a:custGeom>
              <a:avLst/>
              <a:gdLst>
                <a:gd name="connsiteX0" fmla="*/ 1983119 w 2151384"/>
                <a:gd name="connsiteY0" fmla="*/ 972981 h 2204528"/>
                <a:gd name="connsiteX1" fmla="*/ 1814779 w 2151384"/>
                <a:gd name="connsiteY1" fmla="*/ 923110 h 2204528"/>
                <a:gd name="connsiteX2" fmla="*/ 1663579 w 2151384"/>
                <a:gd name="connsiteY2" fmla="*/ 829617 h 2204528"/>
                <a:gd name="connsiteX3" fmla="*/ 1634188 w 2151384"/>
                <a:gd name="connsiteY3" fmla="*/ 826573 h 2204528"/>
                <a:gd name="connsiteX4" fmla="*/ 1476059 w 2151384"/>
                <a:gd name="connsiteY4" fmla="*/ 845564 h 2204528"/>
                <a:gd name="connsiteX5" fmla="*/ 1468829 w 2151384"/>
                <a:gd name="connsiteY5" fmla="*/ 845369 h 2204528"/>
                <a:gd name="connsiteX6" fmla="*/ 1287767 w 2151384"/>
                <a:gd name="connsiteY6" fmla="*/ 816378 h 2204528"/>
                <a:gd name="connsiteX7" fmla="*/ 1259453 w 2151384"/>
                <a:gd name="connsiteY7" fmla="*/ 818769 h 2204528"/>
                <a:gd name="connsiteX8" fmla="*/ 1046299 w 2151384"/>
                <a:gd name="connsiteY8" fmla="*/ 932128 h 2204528"/>
                <a:gd name="connsiteX9" fmla="*/ 1046299 w 2151384"/>
                <a:gd name="connsiteY9" fmla="*/ 190986 h 2204528"/>
                <a:gd name="connsiteX10" fmla="*/ 859830 w 2151384"/>
                <a:gd name="connsiteY10" fmla="*/ 0 h 2204528"/>
                <a:gd name="connsiteX11" fmla="*/ 674795 w 2151384"/>
                <a:gd name="connsiteY11" fmla="*/ 179751 h 2204528"/>
                <a:gd name="connsiteX12" fmla="*/ 674795 w 2151384"/>
                <a:gd name="connsiteY12" fmla="*/ 1500385 h 2204528"/>
                <a:gd name="connsiteX13" fmla="*/ 302682 w 2151384"/>
                <a:gd name="connsiteY13" fmla="*/ 1172272 h 2204528"/>
                <a:gd name="connsiteX14" fmla="*/ 303207 w 2151384"/>
                <a:gd name="connsiteY14" fmla="*/ 1172658 h 2204528"/>
                <a:gd name="connsiteX15" fmla="*/ 135917 w 2151384"/>
                <a:gd name="connsiteY15" fmla="*/ 1085266 h 2204528"/>
                <a:gd name="connsiteX16" fmla="*/ 41288 w 2151384"/>
                <a:gd name="connsiteY16" fmla="*/ 1122434 h 2204528"/>
                <a:gd name="connsiteX17" fmla="*/ 41288 w 2151384"/>
                <a:gd name="connsiteY17" fmla="*/ 1375400 h 2204528"/>
                <a:gd name="connsiteX18" fmla="*/ 821029 w 2151384"/>
                <a:gd name="connsiteY18" fmla="*/ 2204529 h 2204528"/>
                <a:gd name="connsiteX19" fmla="*/ 1657782 w 2151384"/>
                <a:gd name="connsiteY19" fmla="*/ 2204529 h 2204528"/>
                <a:gd name="connsiteX20" fmla="*/ 2140527 w 2151384"/>
                <a:gd name="connsiteY20" fmla="*/ 1286586 h 2204528"/>
                <a:gd name="connsiteX21" fmla="*/ 1983119 w 2151384"/>
                <a:gd name="connsiteY21" fmla="*/ 972981 h 220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1384" h="2204528">
                  <a:moveTo>
                    <a:pt x="1983119" y="972981"/>
                  </a:moveTo>
                  <a:cubicBezTo>
                    <a:pt x="1954199" y="954953"/>
                    <a:pt x="1846214" y="938662"/>
                    <a:pt x="1814779" y="923110"/>
                  </a:cubicBezTo>
                  <a:cubicBezTo>
                    <a:pt x="1766238" y="899083"/>
                    <a:pt x="1715266" y="842299"/>
                    <a:pt x="1663579" y="829617"/>
                  </a:cubicBezTo>
                  <a:cubicBezTo>
                    <a:pt x="1654776" y="827460"/>
                    <a:pt x="1644870" y="826573"/>
                    <a:pt x="1634188" y="826573"/>
                  </a:cubicBezTo>
                  <a:cubicBezTo>
                    <a:pt x="1584764" y="826568"/>
                    <a:pt x="1519248" y="845564"/>
                    <a:pt x="1476059" y="845564"/>
                  </a:cubicBezTo>
                  <a:cubicBezTo>
                    <a:pt x="1473578" y="845564"/>
                    <a:pt x="1471174" y="845505"/>
                    <a:pt x="1468829" y="845369"/>
                  </a:cubicBezTo>
                  <a:cubicBezTo>
                    <a:pt x="1406018" y="841777"/>
                    <a:pt x="1344619" y="816378"/>
                    <a:pt x="1287767" y="816378"/>
                  </a:cubicBezTo>
                  <a:cubicBezTo>
                    <a:pt x="1278192" y="816378"/>
                    <a:pt x="1268756" y="817100"/>
                    <a:pt x="1259453" y="818769"/>
                  </a:cubicBezTo>
                  <a:cubicBezTo>
                    <a:pt x="1143661" y="839531"/>
                    <a:pt x="1088963" y="881883"/>
                    <a:pt x="1046299" y="932128"/>
                  </a:cubicBezTo>
                  <a:lnTo>
                    <a:pt x="1046299" y="190986"/>
                  </a:lnTo>
                  <a:cubicBezTo>
                    <a:pt x="1046299" y="190986"/>
                    <a:pt x="1049971" y="0"/>
                    <a:pt x="859830" y="0"/>
                  </a:cubicBezTo>
                  <a:cubicBezTo>
                    <a:pt x="669689" y="0"/>
                    <a:pt x="674795" y="179751"/>
                    <a:pt x="674795" y="179751"/>
                  </a:cubicBezTo>
                  <a:lnTo>
                    <a:pt x="674795" y="1500385"/>
                  </a:lnTo>
                  <a:cubicBezTo>
                    <a:pt x="674795" y="1500385"/>
                    <a:pt x="301496" y="1172272"/>
                    <a:pt x="302682" y="1172272"/>
                  </a:cubicBezTo>
                  <a:cubicBezTo>
                    <a:pt x="302710" y="1172272"/>
                    <a:pt x="302876" y="1172399"/>
                    <a:pt x="303207" y="1172658"/>
                  </a:cubicBezTo>
                  <a:cubicBezTo>
                    <a:pt x="241473" y="1120978"/>
                    <a:pt x="189730" y="1085266"/>
                    <a:pt x="135917" y="1085266"/>
                  </a:cubicBezTo>
                  <a:cubicBezTo>
                    <a:pt x="105726" y="1085266"/>
                    <a:pt x="74901" y="1096492"/>
                    <a:pt x="41288" y="1122434"/>
                  </a:cubicBezTo>
                  <a:cubicBezTo>
                    <a:pt x="-20666" y="1197377"/>
                    <a:pt x="-6399" y="1253766"/>
                    <a:pt x="41288" y="1375400"/>
                  </a:cubicBezTo>
                  <a:cubicBezTo>
                    <a:pt x="69933" y="1433700"/>
                    <a:pt x="491609" y="1874709"/>
                    <a:pt x="821029" y="2204529"/>
                  </a:cubicBezTo>
                  <a:lnTo>
                    <a:pt x="1657782" y="2204529"/>
                  </a:lnTo>
                  <a:cubicBezTo>
                    <a:pt x="1657782" y="2204529"/>
                    <a:pt x="2237088" y="2027724"/>
                    <a:pt x="2140527" y="1286586"/>
                  </a:cubicBezTo>
                  <a:cubicBezTo>
                    <a:pt x="2096401" y="1127028"/>
                    <a:pt x="2088288" y="1038511"/>
                    <a:pt x="1983119" y="972981"/>
                  </a:cubicBezTo>
                  <a:close/>
                </a:path>
              </a:pathLst>
            </a:custGeom>
            <a:solidFill>
              <a:schemeClr val="bg1"/>
            </a:solidFill>
            <a:ln w="4227" cap="flat">
              <a:noFill/>
              <a:prstDash val="solid"/>
              <a:miter/>
            </a:ln>
          </p:spPr>
          <p:txBody>
            <a:bodyPr rtlCol="0" anchor="ctr"/>
            <a:lstStyle/>
            <a:p>
              <a:endParaRPr lang="en-US">
                <a:latin typeface="Raleway" pitchFamily="2" charset="0"/>
              </a:endParaRPr>
            </a:p>
          </p:txBody>
        </p:sp>
        <p:sp>
          <p:nvSpPr>
            <p:cNvPr id="131" name="Freeform 130">
              <a:extLst>
                <a:ext uri="{FF2B5EF4-FFF2-40B4-BE49-F238E27FC236}">
                  <a16:creationId xmlns:a16="http://schemas.microsoft.com/office/drawing/2014/main" id="{83C8C60C-B46B-0D66-A353-7188BDFC4604}"/>
                </a:ext>
              </a:extLst>
            </p:cNvPr>
            <p:cNvSpPr/>
            <p:nvPr/>
          </p:nvSpPr>
          <p:spPr>
            <a:xfrm rot="19800000">
              <a:off x="20826063" y="10066203"/>
              <a:ext cx="2264296" cy="2317705"/>
            </a:xfrm>
            <a:custGeom>
              <a:avLst/>
              <a:gdLst>
                <a:gd name="connsiteX0" fmla="*/ 2253019 w 2264296"/>
                <a:gd name="connsiteY0" fmla="*/ 1335855 h 2317705"/>
                <a:gd name="connsiteX1" fmla="*/ 2251446 w 2264296"/>
                <a:gd name="connsiteY1" fmla="*/ 1328072 h 2317705"/>
                <a:gd name="connsiteX2" fmla="*/ 2234310 w 2264296"/>
                <a:gd name="connsiteY2" fmla="*/ 1263744 h 2317705"/>
                <a:gd name="connsiteX3" fmla="*/ 2069417 w 2264296"/>
                <a:gd name="connsiteY3" fmla="*/ 981528 h 2317705"/>
                <a:gd name="connsiteX4" fmla="*/ 1961076 w 2264296"/>
                <a:gd name="connsiteY4" fmla="*/ 946661 h 2317705"/>
                <a:gd name="connsiteX5" fmla="*/ 1896251 w 2264296"/>
                <a:gd name="connsiteY5" fmla="*/ 928965 h 2317705"/>
                <a:gd name="connsiteX6" fmla="*/ 1844564 w 2264296"/>
                <a:gd name="connsiteY6" fmla="*/ 893843 h 2317705"/>
                <a:gd name="connsiteX7" fmla="*/ 1733458 w 2264296"/>
                <a:gd name="connsiteY7" fmla="*/ 831243 h 2317705"/>
                <a:gd name="connsiteX8" fmla="*/ 1690628 w 2264296"/>
                <a:gd name="connsiteY8" fmla="*/ 826573 h 2317705"/>
                <a:gd name="connsiteX9" fmla="*/ 1596938 w 2264296"/>
                <a:gd name="connsiteY9" fmla="*/ 837344 h 2317705"/>
                <a:gd name="connsiteX10" fmla="*/ 1532499 w 2264296"/>
                <a:gd name="connsiteY10" fmla="*/ 845564 h 2317705"/>
                <a:gd name="connsiteX11" fmla="*/ 1528501 w 2264296"/>
                <a:gd name="connsiteY11" fmla="*/ 845462 h 2317705"/>
                <a:gd name="connsiteX12" fmla="*/ 1449271 w 2264296"/>
                <a:gd name="connsiteY12" fmla="*/ 831888 h 2317705"/>
                <a:gd name="connsiteX13" fmla="*/ 1344237 w 2264296"/>
                <a:gd name="connsiteY13" fmla="*/ 816378 h 2317705"/>
                <a:gd name="connsiteX14" fmla="*/ 1305933 w 2264296"/>
                <a:gd name="connsiteY14" fmla="*/ 819652 h 2317705"/>
                <a:gd name="connsiteX15" fmla="*/ 1159257 w 2264296"/>
                <a:gd name="connsiteY15" fmla="*/ 868810 h 2317705"/>
                <a:gd name="connsiteX16" fmla="*/ 1159257 w 2264296"/>
                <a:gd name="connsiteY16" fmla="*/ 247574 h 2317705"/>
                <a:gd name="connsiteX17" fmla="*/ 1089272 w 2264296"/>
                <a:gd name="connsiteY17" fmla="*/ 66286 h 2317705"/>
                <a:gd name="connsiteX18" fmla="*/ 916271 w 2264296"/>
                <a:gd name="connsiteY18" fmla="*/ 0 h 2317705"/>
                <a:gd name="connsiteX19" fmla="*/ 740175 w 2264296"/>
                <a:gd name="connsiteY19" fmla="*/ 66842 h 2317705"/>
                <a:gd name="connsiteX20" fmla="*/ 674743 w 2264296"/>
                <a:gd name="connsiteY20" fmla="*/ 237949 h 2317705"/>
                <a:gd name="connsiteX21" fmla="*/ 674718 w 2264296"/>
                <a:gd name="connsiteY21" fmla="*/ 1431963 h 2317705"/>
                <a:gd name="connsiteX22" fmla="*/ 404050 w 2264296"/>
                <a:gd name="connsiteY22" fmla="*/ 1193305 h 2317705"/>
                <a:gd name="connsiteX23" fmla="*/ 399000 w 2264296"/>
                <a:gd name="connsiteY23" fmla="*/ 1188444 h 2317705"/>
                <a:gd name="connsiteX24" fmla="*/ 396544 w 2264296"/>
                <a:gd name="connsiteY24" fmla="*/ 1186389 h 2317705"/>
                <a:gd name="connsiteX25" fmla="*/ 395882 w 2264296"/>
                <a:gd name="connsiteY25" fmla="*/ 1185833 h 2317705"/>
                <a:gd name="connsiteX26" fmla="*/ 192357 w 2264296"/>
                <a:gd name="connsiteY26" fmla="*/ 1085266 h 2317705"/>
                <a:gd name="connsiteX27" fmla="*/ 63233 w 2264296"/>
                <a:gd name="connsiteY27" fmla="*/ 1134204 h 2317705"/>
                <a:gd name="connsiteX28" fmla="*/ 54182 w 2264296"/>
                <a:gd name="connsiteY28" fmla="*/ 1142942 h 2317705"/>
                <a:gd name="connsiteX29" fmla="*/ 45130 w 2264296"/>
                <a:gd name="connsiteY29" fmla="*/ 1452666 h 2317705"/>
                <a:gd name="connsiteX30" fmla="*/ 47006 w 2264296"/>
                <a:gd name="connsiteY30" fmla="*/ 1456971 h 2317705"/>
                <a:gd name="connsiteX31" fmla="*/ 837507 w 2264296"/>
                <a:gd name="connsiteY31" fmla="*/ 2301130 h 2317705"/>
                <a:gd name="connsiteX32" fmla="*/ 877470 w 2264296"/>
                <a:gd name="connsiteY32" fmla="*/ 2317706 h 2317705"/>
                <a:gd name="connsiteX33" fmla="*/ 1714223 w 2264296"/>
                <a:gd name="connsiteY33" fmla="*/ 2317706 h 2317705"/>
                <a:gd name="connsiteX34" fmla="*/ 1730697 w 2264296"/>
                <a:gd name="connsiteY34" fmla="*/ 2315247 h 2317705"/>
                <a:gd name="connsiteX35" fmla="*/ 2253019 w 2264296"/>
                <a:gd name="connsiteY35" fmla="*/ 1335855 h 2317705"/>
                <a:gd name="connsiteX36" fmla="*/ 877470 w 2264296"/>
                <a:gd name="connsiteY36" fmla="*/ 2261117 h 2317705"/>
                <a:gd name="connsiteX37" fmla="*/ 97729 w 2264296"/>
                <a:gd name="connsiteY37" fmla="*/ 1431989 h 2317705"/>
                <a:gd name="connsiteX38" fmla="*/ 97729 w 2264296"/>
                <a:gd name="connsiteY38" fmla="*/ 1179023 h 2317705"/>
                <a:gd name="connsiteX39" fmla="*/ 192357 w 2264296"/>
                <a:gd name="connsiteY39" fmla="*/ 1141855 h 2317705"/>
                <a:gd name="connsiteX40" fmla="*/ 359648 w 2264296"/>
                <a:gd name="connsiteY40" fmla="*/ 1229247 h 2317705"/>
                <a:gd name="connsiteX41" fmla="*/ 359123 w 2264296"/>
                <a:gd name="connsiteY41" fmla="*/ 1228860 h 2317705"/>
                <a:gd name="connsiteX42" fmla="*/ 731236 w 2264296"/>
                <a:gd name="connsiteY42" fmla="*/ 1556973 h 2317705"/>
                <a:gd name="connsiteX43" fmla="*/ 731236 w 2264296"/>
                <a:gd name="connsiteY43" fmla="*/ 236339 h 2317705"/>
                <a:gd name="connsiteX44" fmla="*/ 916271 w 2264296"/>
                <a:gd name="connsiteY44" fmla="*/ 56588 h 2317705"/>
                <a:gd name="connsiteX45" fmla="*/ 1102739 w 2264296"/>
                <a:gd name="connsiteY45" fmla="*/ 247574 h 2317705"/>
                <a:gd name="connsiteX46" fmla="*/ 1102739 w 2264296"/>
                <a:gd name="connsiteY46" fmla="*/ 988716 h 2317705"/>
                <a:gd name="connsiteX47" fmla="*/ 1315893 w 2264296"/>
                <a:gd name="connsiteY47" fmla="*/ 875357 h 2317705"/>
                <a:gd name="connsiteX48" fmla="*/ 1344207 w 2264296"/>
                <a:gd name="connsiteY48" fmla="*/ 872967 h 2317705"/>
                <a:gd name="connsiteX49" fmla="*/ 1525269 w 2264296"/>
                <a:gd name="connsiteY49" fmla="*/ 901957 h 2317705"/>
                <a:gd name="connsiteX50" fmla="*/ 1532499 w 2264296"/>
                <a:gd name="connsiteY50" fmla="*/ 902153 h 2317705"/>
                <a:gd name="connsiteX51" fmla="*/ 1690628 w 2264296"/>
                <a:gd name="connsiteY51" fmla="*/ 883161 h 2317705"/>
                <a:gd name="connsiteX52" fmla="*/ 1720019 w 2264296"/>
                <a:gd name="connsiteY52" fmla="*/ 886205 h 2317705"/>
                <a:gd name="connsiteX53" fmla="*/ 1871220 w 2264296"/>
                <a:gd name="connsiteY53" fmla="*/ 979698 h 2317705"/>
                <a:gd name="connsiteX54" fmla="*/ 2039560 w 2264296"/>
                <a:gd name="connsiteY54" fmla="*/ 1029570 h 2317705"/>
                <a:gd name="connsiteX55" fmla="*/ 2196968 w 2264296"/>
                <a:gd name="connsiteY55" fmla="*/ 1343175 h 2317705"/>
                <a:gd name="connsiteX56" fmla="*/ 1714223 w 2264296"/>
                <a:gd name="connsiteY56" fmla="*/ 2261117 h 2317705"/>
                <a:gd name="connsiteX57" fmla="*/ 877470 w 2264296"/>
                <a:gd name="connsiteY57" fmla="*/ 2261117 h 23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64296" h="2317705">
                  <a:moveTo>
                    <a:pt x="2253019" y="1335855"/>
                  </a:moveTo>
                  <a:cubicBezTo>
                    <a:pt x="2252659" y="1333227"/>
                    <a:pt x="2252137" y="1330624"/>
                    <a:pt x="2251446" y="1328072"/>
                  </a:cubicBezTo>
                  <a:cubicBezTo>
                    <a:pt x="2245128" y="1305200"/>
                    <a:pt x="2239551" y="1283809"/>
                    <a:pt x="2234310" y="1263744"/>
                  </a:cubicBezTo>
                  <a:cubicBezTo>
                    <a:pt x="2201883" y="1139345"/>
                    <a:pt x="2178454" y="1049466"/>
                    <a:pt x="2069417" y="981528"/>
                  </a:cubicBezTo>
                  <a:cubicBezTo>
                    <a:pt x="2047562" y="967903"/>
                    <a:pt x="2013896" y="959263"/>
                    <a:pt x="1961076" y="946661"/>
                  </a:cubicBezTo>
                  <a:cubicBezTo>
                    <a:pt x="1938775" y="941346"/>
                    <a:pt x="1905080" y="933308"/>
                    <a:pt x="1896251" y="928965"/>
                  </a:cubicBezTo>
                  <a:cubicBezTo>
                    <a:pt x="1881155" y="921492"/>
                    <a:pt x="1863383" y="908063"/>
                    <a:pt x="1844564" y="893843"/>
                  </a:cubicBezTo>
                  <a:cubicBezTo>
                    <a:pt x="1812107" y="869311"/>
                    <a:pt x="1775324" y="841505"/>
                    <a:pt x="1733458" y="831243"/>
                  </a:cubicBezTo>
                  <a:cubicBezTo>
                    <a:pt x="1720656" y="828101"/>
                    <a:pt x="1706637" y="826573"/>
                    <a:pt x="1690628" y="826573"/>
                  </a:cubicBezTo>
                  <a:cubicBezTo>
                    <a:pt x="1660300" y="826568"/>
                    <a:pt x="1628094" y="832050"/>
                    <a:pt x="1596938" y="837344"/>
                  </a:cubicBezTo>
                  <a:cubicBezTo>
                    <a:pt x="1573179" y="841386"/>
                    <a:pt x="1548618" y="845564"/>
                    <a:pt x="1532499" y="845564"/>
                  </a:cubicBezTo>
                  <a:lnTo>
                    <a:pt x="1528501" y="845462"/>
                  </a:lnTo>
                  <a:cubicBezTo>
                    <a:pt x="1503219" y="844019"/>
                    <a:pt x="1477033" y="838125"/>
                    <a:pt x="1449271" y="831888"/>
                  </a:cubicBezTo>
                  <a:cubicBezTo>
                    <a:pt x="1415355" y="824263"/>
                    <a:pt x="1380277" y="816378"/>
                    <a:pt x="1344237" y="816378"/>
                  </a:cubicBezTo>
                  <a:cubicBezTo>
                    <a:pt x="1330935" y="816378"/>
                    <a:pt x="1318048" y="817478"/>
                    <a:pt x="1305933" y="819652"/>
                  </a:cubicBezTo>
                  <a:cubicBezTo>
                    <a:pt x="1243482" y="830852"/>
                    <a:pt x="1196264" y="848311"/>
                    <a:pt x="1159257" y="868810"/>
                  </a:cubicBezTo>
                  <a:lnTo>
                    <a:pt x="1159257" y="247574"/>
                  </a:lnTo>
                  <a:cubicBezTo>
                    <a:pt x="1159452" y="237524"/>
                    <a:pt x="1159312" y="137773"/>
                    <a:pt x="1089272" y="66286"/>
                  </a:cubicBezTo>
                  <a:cubicBezTo>
                    <a:pt x="1046196" y="22303"/>
                    <a:pt x="987995" y="0"/>
                    <a:pt x="916271" y="0"/>
                  </a:cubicBezTo>
                  <a:cubicBezTo>
                    <a:pt x="842477" y="0"/>
                    <a:pt x="783229" y="22490"/>
                    <a:pt x="740175" y="66842"/>
                  </a:cubicBezTo>
                  <a:cubicBezTo>
                    <a:pt x="673806" y="135221"/>
                    <a:pt x="674442" y="227636"/>
                    <a:pt x="674743" y="237949"/>
                  </a:cubicBezTo>
                  <a:lnTo>
                    <a:pt x="674718" y="1431963"/>
                  </a:lnTo>
                  <a:cubicBezTo>
                    <a:pt x="558371" y="1329635"/>
                    <a:pt x="433080" y="1219256"/>
                    <a:pt x="404050" y="1193305"/>
                  </a:cubicBezTo>
                  <a:cubicBezTo>
                    <a:pt x="402477" y="1191603"/>
                    <a:pt x="400794" y="1189981"/>
                    <a:pt x="399000" y="1188444"/>
                  </a:cubicBezTo>
                  <a:lnTo>
                    <a:pt x="396544" y="1186389"/>
                  </a:lnTo>
                  <a:cubicBezTo>
                    <a:pt x="396323" y="1186202"/>
                    <a:pt x="396102" y="1186016"/>
                    <a:pt x="395882" y="1185833"/>
                  </a:cubicBezTo>
                  <a:cubicBezTo>
                    <a:pt x="335114" y="1134947"/>
                    <a:pt x="269324" y="1085266"/>
                    <a:pt x="192357" y="1085266"/>
                  </a:cubicBezTo>
                  <a:cubicBezTo>
                    <a:pt x="148148" y="1085266"/>
                    <a:pt x="105897" y="1101269"/>
                    <a:pt x="63233" y="1134204"/>
                  </a:cubicBezTo>
                  <a:cubicBezTo>
                    <a:pt x="59894" y="1136768"/>
                    <a:pt x="56858" y="1139702"/>
                    <a:pt x="54182" y="1142942"/>
                  </a:cubicBezTo>
                  <a:cubicBezTo>
                    <a:pt x="-28360" y="1242812"/>
                    <a:pt x="-4323" y="1326578"/>
                    <a:pt x="45130" y="1452666"/>
                  </a:cubicBezTo>
                  <a:cubicBezTo>
                    <a:pt x="45681" y="1454126"/>
                    <a:pt x="46316" y="1455562"/>
                    <a:pt x="47006" y="1456971"/>
                  </a:cubicBezTo>
                  <a:cubicBezTo>
                    <a:pt x="85531" y="1535370"/>
                    <a:pt x="596234" y="2059564"/>
                    <a:pt x="837507" y="2301130"/>
                  </a:cubicBezTo>
                  <a:cubicBezTo>
                    <a:pt x="848104" y="2311745"/>
                    <a:pt x="862484" y="2317706"/>
                    <a:pt x="877470" y="2317706"/>
                  </a:cubicBezTo>
                  <a:lnTo>
                    <a:pt x="1714223" y="2317706"/>
                  </a:lnTo>
                  <a:cubicBezTo>
                    <a:pt x="1719799" y="2317706"/>
                    <a:pt x="1725371" y="2316878"/>
                    <a:pt x="1730697" y="2315247"/>
                  </a:cubicBezTo>
                  <a:cubicBezTo>
                    <a:pt x="1736965" y="2313341"/>
                    <a:pt x="2354576" y="2115460"/>
                    <a:pt x="2253019" y="1335855"/>
                  </a:cubicBezTo>
                  <a:close/>
                  <a:moveTo>
                    <a:pt x="877470" y="2261117"/>
                  </a:moveTo>
                  <a:cubicBezTo>
                    <a:pt x="548049" y="1931298"/>
                    <a:pt x="126374" y="1490288"/>
                    <a:pt x="97729" y="1431989"/>
                  </a:cubicBezTo>
                  <a:cubicBezTo>
                    <a:pt x="50042" y="1310354"/>
                    <a:pt x="35774" y="1253966"/>
                    <a:pt x="97729" y="1179023"/>
                  </a:cubicBezTo>
                  <a:cubicBezTo>
                    <a:pt x="131341" y="1153081"/>
                    <a:pt x="162166" y="1141855"/>
                    <a:pt x="192357" y="1141855"/>
                  </a:cubicBezTo>
                  <a:cubicBezTo>
                    <a:pt x="246170" y="1141855"/>
                    <a:pt x="297914" y="1177566"/>
                    <a:pt x="359648" y="1229247"/>
                  </a:cubicBezTo>
                  <a:cubicBezTo>
                    <a:pt x="359316" y="1228987"/>
                    <a:pt x="359151" y="1228860"/>
                    <a:pt x="359123" y="1228860"/>
                  </a:cubicBezTo>
                  <a:cubicBezTo>
                    <a:pt x="357937" y="1228860"/>
                    <a:pt x="731236" y="1556973"/>
                    <a:pt x="731236" y="1556973"/>
                  </a:cubicBezTo>
                  <a:lnTo>
                    <a:pt x="731236" y="236339"/>
                  </a:lnTo>
                  <a:cubicBezTo>
                    <a:pt x="731236" y="236339"/>
                    <a:pt x="726130" y="56588"/>
                    <a:pt x="916271" y="56588"/>
                  </a:cubicBezTo>
                  <a:cubicBezTo>
                    <a:pt x="1106412" y="56588"/>
                    <a:pt x="1102739" y="247574"/>
                    <a:pt x="1102739" y="247574"/>
                  </a:cubicBezTo>
                  <a:lnTo>
                    <a:pt x="1102739" y="988716"/>
                  </a:lnTo>
                  <a:cubicBezTo>
                    <a:pt x="1145403" y="938471"/>
                    <a:pt x="1200102" y="896119"/>
                    <a:pt x="1315893" y="875357"/>
                  </a:cubicBezTo>
                  <a:cubicBezTo>
                    <a:pt x="1325197" y="873688"/>
                    <a:pt x="1334632" y="872967"/>
                    <a:pt x="1344207" y="872967"/>
                  </a:cubicBezTo>
                  <a:cubicBezTo>
                    <a:pt x="1401060" y="872967"/>
                    <a:pt x="1462459" y="898365"/>
                    <a:pt x="1525269" y="901957"/>
                  </a:cubicBezTo>
                  <a:cubicBezTo>
                    <a:pt x="1527614" y="902093"/>
                    <a:pt x="1530019" y="902153"/>
                    <a:pt x="1532499" y="902153"/>
                  </a:cubicBezTo>
                  <a:cubicBezTo>
                    <a:pt x="1575689" y="902153"/>
                    <a:pt x="1641205" y="883157"/>
                    <a:pt x="1690628" y="883161"/>
                  </a:cubicBezTo>
                  <a:cubicBezTo>
                    <a:pt x="1701310" y="883161"/>
                    <a:pt x="1711216" y="884048"/>
                    <a:pt x="1720019" y="886205"/>
                  </a:cubicBezTo>
                  <a:cubicBezTo>
                    <a:pt x="1771707" y="898887"/>
                    <a:pt x="1822678" y="955671"/>
                    <a:pt x="1871220" y="979698"/>
                  </a:cubicBezTo>
                  <a:cubicBezTo>
                    <a:pt x="1902655" y="995251"/>
                    <a:pt x="2010639" y="1011542"/>
                    <a:pt x="2039560" y="1029570"/>
                  </a:cubicBezTo>
                  <a:cubicBezTo>
                    <a:pt x="2144729" y="1095100"/>
                    <a:pt x="2152841" y="1183617"/>
                    <a:pt x="2196968" y="1343175"/>
                  </a:cubicBezTo>
                  <a:cubicBezTo>
                    <a:pt x="2293529" y="2084313"/>
                    <a:pt x="1714223" y="2261117"/>
                    <a:pt x="1714223" y="2261117"/>
                  </a:cubicBezTo>
                  <a:lnTo>
                    <a:pt x="877470" y="2261117"/>
                  </a:lnTo>
                  <a:close/>
                </a:path>
              </a:pathLst>
            </a:custGeom>
            <a:solidFill>
              <a:schemeClr val="accent6"/>
            </a:solidFill>
            <a:ln w="4227" cap="flat">
              <a:noFill/>
              <a:prstDash val="solid"/>
              <a:miter/>
            </a:ln>
          </p:spPr>
          <p:txBody>
            <a:bodyPr rtlCol="0" anchor="ctr"/>
            <a:lstStyle/>
            <a:p>
              <a:endParaRPr lang="en-US">
                <a:latin typeface="Raleway" pitchFamily="2" charset="0"/>
              </a:endParaRPr>
            </a:p>
          </p:txBody>
        </p:sp>
        <p:sp>
          <p:nvSpPr>
            <p:cNvPr id="5" name="Freeform: Shape 4">
              <a:extLst>
                <a:ext uri="{FF2B5EF4-FFF2-40B4-BE49-F238E27FC236}">
                  <a16:creationId xmlns:a16="http://schemas.microsoft.com/office/drawing/2014/main" id="{2E5DB5E4-15BC-8169-013E-1290FC64D46E}"/>
                </a:ext>
              </a:extLst>
            </p:cNvPr>
            <p:cNvSpPr/>
            <p:nvPr/>
          </p:nvSpPr>
          <p:spPr>
            <a:xfrm rot="19800000">
              <a:off x="22125236" y="11153465"/>
              <a:ext cx="736298" cy="522165"/>
            </a:xfrm>
            <a:custGeom>
              <a:avLst/>
              <a:gdLst>
                <a:gd name="connsiteX0" fmla="*/ 123838 w 736298"/>
                <a:gd name="connsiteY0" fmla="*/ 0 h 522165"/>
                <a:gd name="connsiteX1" fmla="*/ 126370 w 736298"/>
                <a:gd name="connsiteY1" fmla="*/ 2534 h 522165"/>
                <a:gd name="connsiteX2" fmla="*/ 126371 w 736298"/>
                <a:gd name="connsiteY2" fmla="*/ 519629 h 522165"/>
                <a:gd name="connsiteX3" fmla="*/ 123839 w 736298"/>
                <a:gd name="connsiteY3" fmla="*/ 522164 h 522165"/>
                <a:gd name="connsiteX4" fmla="*/ 2533 w 736298"/>
                <a:gd name="connsiteY4" fmla="*/ 522164 h 522165"/>
                <a:gd name="connsiteX5" fmla="*/ 1 w 736298"/>
                <a:gd name="connsiteY5" fmla="*/ 519629 h 522165"/>
                <a:gd name="connsiteX6" fmla="*/ 0 w 736298"/>
                <a:gd name="connsiteY6" fmla="*/ 2534 h 522165"/>
                <a:gd name="connsiteX7" fmla="*/ 2532 w 736298"/>
                <a:gd name="connsiteY7" fmla="*/ 0 h 522165"/>
                <a:gd name="connsiteX8" fmla="*/ 428806 w 736298"/>
                <a:gd name="connsiteY8" fmla="*/ 0 h 522165"/>
                <a:gd name="connsiteX9" fmla="*/ 431331 w 736298"/>
                <a:gd name="connsiteY9" fmla="*/ 2527 h 522165"/>
                <a:gd name="connsiteX10" fmla="*/ 431332 w 736298"/>
                <a:gd name="connsiteY10" fmla="*/ 519638 h 522165"/>
                <a:gd name="connsiteX11" fmla="*/ 428806 w 736298"/>
                <a:gd name="connsiteY11" fmla="*/ 522164 h 522165"/>
                <a:gd name="connsiteX12" fmla="*/ 307486 w 736298"/>
                <a:gd name="connsiteY12" fmla="*/ 522165 h 522165"/>
                <a:gd name="connsiteX13" fmla="*/ 304961 w 736298"/>
                <a:gd name="connsiteY13" fmla="*/ 519638 h 522165"/>
                <a:gd name="connsiteX14" fmla="*/ 304961 w 736298"/>
                <a:gd name="connsiteY14" fmla="*/ 2527 h 522165"/>
                <a:gd name="connsiteX15" fmla="*/ 307486 w 736298"/>
                <a:gd name="connsiteY15" fmla="*/ 1 h 522165"/>
                <a:gd name="connsiteX16" fmla="*/ 733735 w 736298"/>
                <a:gd name="connsiteY16" fmla="*/ 0 h 522165"/>
                <a:gd name="connsiteX17" fmla="*/ 736298 w 736298"/>
                <a:gd name="connsiteY17" fmla="*/ 2565 h 522165"/>
                <a:gd name="connsiteX18" fmla="*/ 736297 w 736298"/>
                <a:gd name="connsiteY18" fmla="*/ 519599 h 522165"/>
                <a:gd name="connsiteX19" fmla="*/ 733735 w 736298"/>
                <a:gd name="connsiteY19" fmla="*/ 522164 h 522165"/>
                <a:gd name="connsiteX20" fmla="*/ 612489 w 736298"/>
                <a:gd name="connsiteY20" fmla="*/ 522164 h 522165"/>
                <a:gd name="connsiteX21" fmla="*/ 609926 w 736298"/>
                <a:gd name="connsiteY21" fmla="*/ 519599 h 522165"/>
                <a:gd name="connsiteX22" fmla="*/ 609927 w 736298"/>
                <a:gd name="connsiteY22" fmla="*/ 2565 h 522165"/>
                <a:gd name="connsiteX23" fmla="*/ 612489 w 736298"/>
                <a:gd name="connsiteY23" fmla="*/ 0 h 522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298" h="522165">
                  <a:moveTo>
                    <a:pt x="123838" y="0"/>
                  </a:moveTo>
                  <a:cubicBezTo>
                    <a:pt x="125238" y="0"/>
                    <a:pt x="126370" y="1135"/>
                    <a:pt x="126370" y="2534"/>
                  </a:cubicBezTo>
                  <a:lnTo>
                    <a:pt x="126371" y="519629"/>
                  </a:lnTo>
                  <a:cubicBezTo>
                    <a:pt x="126371" y="521029"/>
                    <a:pt x="125238" y="522164"/>
                    <a:pt x="123839" y="522164"/>
                  </a:cubicBezTo>
                  <a:lnTo>
                    <a:pt x="2533" y="522164"/>
                  </a:lnTo>
                  <a:cubicBezTo>
                    <a:pt x="1133" y="522164"/>
                    <a:pt x="1" y="521029"/>
                    <a:pt x="1" y="519629"/>
                  </a:cubicBezTo>
                  <a:lnTo>
                    <a:pt x="0" y="2534"/>
                  </a:lnTo>
                  <a:cubicBezTo>
                    <a:pt x="0" y="1135"/>
                    <a:pt x="1135" y="0"/>
                    <a:pt x="2532" y="0"/>
                  </a:cubicBezTo>
                  <a:close/>
                  <a:moveTo>
                    <a:pt x="428806" y="0"/>
                  </a:moveTo>
                  <a:cubicBezTo>
                    <a:pt x="430201" y="0"/>
                    <a:pt x="431331" y="1132"/>
                    <a:pt x="431331" y="2527"/>
                  </a:cubicBezTo>
                  <a:lnTo>
                    <a:pt x="431332" y="519638"/>
                  </a:lnTo>
                  <a:cubicBezTo>
                    <a:pt x="431330" y="521032"/>
                    <a:pt x="430201" y="522164"/>
                    <a:pt x="428806" y="522164"/>
                  </a:cubicBezTo>
                  <a:lnTo>
                    <a:pt x="307486" y="522165"/>
                  </a:lnTo>
                  <a:cubicBezTo>
                    <a:pt x="306092" y="522164"/>
                    <a:pt x="304961" y="521034"/>
                    <a:pt x="304961" y="519638"/>
                  </a:cubicBezTo>
                  <a:lnTo>
                    <a:pt x="304961" y="2527"/>
                  </a:lnTo>
                  <a:cubicBezTo>
                    <a:pt x="304961" y="1131"/>
                    <a:pt x="306091" y="0"/>
                    <a:pt x="307486" y="1"/>
                  </a:cubicBezTo>
                  <a:close/>
                  <a:moveTo>
                    <a:pt x="733735" y="0"/>
                  </a:moveTo>
                  <a:cubicBezTo>
                    <a:pt x="735151" y="0"/>
                    <a:pt x="736298" y="1149"/>
                    <a:pt x="736298" y="2565"/>
                  </a:cubicBezTo>
                  <a:lnTo>
                    <a:pt x="736297" y="519599"/>
                  </a:lnTo>
                  <a:cubicBezTo>
                    <a:pt x="736297" y="521015"/>
                    <a:pt x="735150" y="522165"/>
                    <a:pt x="733735" y="522164"/>
                  </a:cubicBezTo>
                  <a:lnTo>
                    <a:pt x="612489" y="522164"/>
                  </a:lnTo>
                  <a:cubicBezTo>
                    <a:pt x="611073" y="522164"/>
                    <a:pt x="609928" y="521016"/>
                    <a:pt x="609926" y="519599"/>
                  </a:cubicBezTo>
                  <a:lnTo>
                    <a:pt x="609927" y="2565"/>
                  </a:lnTo>
                  <a:cubicBezTo>
                    <a:pt x="609928" y="1148"/>
                    <a:pt x="611074" y="-1"/>
                    <a:pt x="612489" y="0"/>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grpSp>
      <p:sp>
        <p:nvSpPr>
          <p:cNvPr id="10" name="TextBox 9">
            <a:extLst>
              <a:ext uri="{FF2B5EF4-FFF2-40B4-BE49-F238E27FC236}">
                <a16:creationId xmlns:a16="http://schemas.microsoft.com/office/drawing/2014/main" id="{2B50605D-90B3-8F5B-5758-6C76EDCDE676}"/>
              </a:ext>
            </a:extLst>
          </p:cNvPr>
          <p:cNvSpPr txBox="1"/>
          <p:nvPr/>
        </p:nvSpPr>
        <p:spPr>
          <a:xfrm>
            <a:off x="3092824" y="7443174"/>
            <a:ext cx="18192004" cy="1323439"/>
          </a:xfrm>
          <a:prstGeom prst="rect">
            <a:avLst/>
          </a:prstGeom>
          <a:noFill/>
        </p:spPr>
        <p:txBody>
          <a:bodyPr wrap="square" rtlCol="0" anchor="t">
            <a:spAutoFit/>
          </a:bodyPr>
          <a:lstStyle>
            <a:defPPr>
              <a:defRPr lang="en-US"/>
            </a:defPPr>
            <a:lvl1pPr algn="ctr">
              <a:lnSpc>
                <a:spcPts val="5800"/>
              </a:lnSpc>
              <a:defRPr sz="4000" spc="300">
                <a:solidFill>
                  <a:schemeClr val="bg1"/>
                </a:solidFill>
                <a:latin typeface="Raleway Medium" pitchFamily="2" charset="77"/>
                <a:cs typeface="Heebo Medium" pitchFamily="2" charset="-79"/>
              </a:defRPr>
            </a:lvl1pPr>
          </a:lstStyle>
          <a:p>
            <a:pPr>
              <a:lnSpc>
                <a:spcPct val="100000"/>
              </a:lnSpc>
            </a:pPr>
            <a:r>
              <a:rPr lang="en-US" b="0" i="0">
                <a:effectLst/>
                <a:latin typeface="Raleway" pitchFamily="2" charset="0"/>
              </a:rPr>
              <a:t>Bao gồm các giao diện khác nhau giúp người dung dễ dàng truy cập và tương tác với nền tảng học tập</a:t>
            </a:r>
            <a:endParaRPr lang="en-US">
              <a:latin typeface="Raleway" pitchFamily="2" charset="0"/>
            </a:endParaRPr>
          </a:p>
        </p:txBody>
      </p:sp>
      <p:sp>
        <p:nvSpPr>
          <p:cNvPr id="3" name="TextBox 2">
            <a:extLst>
              <a:ext uri="{FF2B5EF4-FFF2-40B4-BE49-F238E27FC236}">
                <a16:creationId xmlns:a16="http://schemas.microsoft.com/office/drawing/2014/main" id="{586E1F7A-E787-3655-221B-7EE534F6FF00}"/>
              </a:ext>
            </a:extLst>
          </p:cNvPr>
          <p:cNvSpPr txBox="1"/>
          <p:nvPr/>
        </p:nvSpPr>
        <p:spPr>
          <a:xfrm>
            <a:off x="1813285" y="5207721"/>
            <a:ext cx="20751080" cy="1938992"/>
          </a:xfrm>
          <a:prstGeom prst="rect">
            <a:avLst/>
          </a:prstGeom>
          <a:noFill/>
        </p:spPr>
        <p:txBody>
          <a:bodyPr wrap="square" rtlCol="0" anchor="b">
            <a:spAutoFit/>
          </a:bodyPr>
          <a:lstStyle/>
          <a:p>
            <a:pPr algn="ctr"/>
            <a:r>
              <a:rPr lang="en-US" sz="12000">
                <a:solidFill>
                  <a:schemeClr val="bg1"/>
                </a:solidFill>
                <a:latin typeface="Krona One" panose="02010605030500060004" pitchFamily="2" charset="0"/>
                <a:ea typeface="Arimo" panose="020B0604020202020204" pitchFamily="34" charset="0"/>
                <a:cs typeface="Arimo" panose="020B0604020202020204" pitchFamily="34" charset="0"/>
              </a:rPr>
              <a:t>III.Các giao diện của trang web </a:t>
            </a:r>
          </a:p>
        </p:txBody>
      </p:sp>
    </p:spTree>
    <p:extLst>
      <p:ext uri="{BB962C8B-B14F-4D97-AF65-F5344CB8AC3E}">
        <p14:creationId xmlns:p14="http://schemas.microsoft.com/office/powerpoint/2010/main" val="219196173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screenshot of a computer&#10;&#10;Description automatically generated">
            <a:extLst>
              <a:ext uri="{FF2B5EF4-FFF2-40B4-BE49-F238E27FC236}">
                <a16:creationId xmlns:a16="http://schemas.microsoft.com/office/drawing/2014/main" id="{37607958-B3B6-136B-8C00-75287070F7E4}"/>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val="0"/>
              </a:ext>
            </a:extLst>
          </a:blip>
          <a:srcRect l="21864" t="8139" r="21864" b="9124"/>
          <a:stretch/>
        </p:blipFill>
        <p:spPr>
          <a:xfrm>
            <a:off x="2051429" y="4091262"/>
            <a:ext cx="9017937" cy="7458299"/>
          </a:xfrm>
        </p:spPr>
      </p:pic>
      <p:sp>
        <p:nvSpPr>
          <p:cNvPr id="5" name="Freeform 56">
            <a:extLst>
              <a:ext uri="{FF2B5EF4-FFF2-40B4-BE49-F238E27FC236}">
                <a16:creationId xmlns:a16="http://schemas.microsoft.com/office/drawing/2014/main" id="{FEE19834-16A4-A68E-D17C-F60D4793A5D9}"/>
              </a:ext>
            </a:extLst>
          </p:cNvPr>
          <p:cNvSpPr/>
          <p:nvPr/>
        </p:nvSpPr>
        <p:spPr>
          <a:xfrm>
            <a:off x="-2412326" y="-3520336"/>
            <a:ext cx="6667500" cy="6667500"/>
          </a:xfrm>
          <a:custGeom>
            <a:avLst/>
            <a:gdLst>
              <a:gd name="connsiteX0" fmla="*/ 5563989 w 6667500"/>
              <a:gd name="connsiteY0" fmla="*/ 5564065 h 6667500"/>
              <a:gd name="connsiteX1" fmla="*/ 5563989 w 6667500"/>
              <a:gd name="connsiteY1" fmla="*/ 6104362 h 6667500"/>
              <a:gd name="connsiteX2" fmla="*/ 6104353 w 6667500"/>
              <a:gd name="connsiteY2" fmla="*/ 6104362 h 6667500"/>
              <a:gd name="connsiteX3" fmla="*/ 6104353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9 w 6667500"/>
              <a:gd name="connsiteY8" fmla="*/ 5564065 h 6667500"/>
              <a:gd name="connsiteX9" fmla="*/ 4452869 w 6667500"/>
              <a:gd name="connsiteY9" fmla="*/ 6104362 h 6667500"/>
              <a:gd name="connsiteX10" fmla="*/ 4993233 w 6667500"/>
              <a:gd name="connsiteY10" fmla="*/ 6104362 h 6667500"/>
              <a:gd name="connsiteX11" fmla="*/ 4993233 w 6667500"/>
              <a:gd name="connsiteY11" fmla="*/ 5564065 h 6667500"/>
              <a:gd name="connsiteX12" fmla="*/ 3897351 w 6667500"/>
              <a:gd name="connsiteY12" fmla="*/ 5564065 h 6667500"/>
              <a:gd name="connsiteX13" fmla="*/ 3897351 w 6667500"/>
              <a:gd name="connsiteY13" fmla="*/ 6104362 h 6667500"/>
              <a:gd name="connsiteX14" fmla="*/ 4437640 w 6667500"/>
              <a:gd name="connsiteY14" fmla="*/ 6104362 h 6667500"/>
              <a:gd name="connsiteX15" fmla="*/ 4437640 w 6667500"/>
              <a:gd name="connsiteY15" fmla="*/ 5564065 h 6667500"/>
              <a:gd name="connsiteX16" fmla="*/ 3341739 w 6667500"/>
              <a:gd name="connsiteY16" fmla="*/ 5564065 h 6667500"/>
              <a:gd name="connsiteX17" fmla="*/ 3341739 w 6667500"/>
              <a:gd name="connsiteY17" fmla="*/ 6104362 h 6667500"/>
              <a:gd name="connsiteX18" fmla="*/ 3882123 w 6667500"/>
              <a:gd name="connsiteY18" fmla="*/ 6104362 h 6667500"/>
              <a:gd name="connsiteX19" fmla="*/ 3882123 w 6667500"/>
              <a:gd name="connsiteY19" fmla="*/ 5564065 h 6667500"/>
              <a:gd name="connsiteX20" fmla="*/ 2786221 w 6667500"/>
              <a:gd name="connsiteY20" fmla="*/ 5564065 h 6667500"/>
              <a:gd name="connsiteX21" fmla="*/ 2786221 w 6667500"/>
              <a:gd name="connsiteY21" fmla="*/ 6104362 h 6667500"/>
              <a:gd name="connsiteX22" fmla="*/ 3326511 w 6667500"/>
              <a:gd name="connsiteY22" fmla="*/ 6104362 h 6667500"/>
              <a:gd name="connsiteX23" fmla="*/ 3326511 w 6667500"/>
              <a:gd name="connsiteY23" fmla="*/ 5564065 h 6667500"/>
              <a:gd name="connsiteX24" fmla="*/ 2229793 w 6667500"/>
              <a:gd name="connsiteY24" fmla="*/ 5564065 h 6667500"/>
              <a:gd name="connsiteX25" fmla="*/ 2229793 w 6667500"/>
              <a:gd name="connsiteY25" fmla="*/ 6104362 h 6667500"/>
              <a:gd name="connsiteX26" fmla="*/ 2770993 w 6667500"/>
              <a:gd name="connsiteY26" fmla="*/ 6104362 h 6667500"/>
              <a:gd name="connsiteX27" fmla="*/ 2770993 w 6667500"/>
              <a:gd name="connsiteY27" fmla="*/ 5564065 h 6667500"/>
              <a:gd name="connsiteX28" fmla="*/ 1674276 w 6667500"/>
              <a:gd name="connsiteY28" fmla="*/ 5564065 h 6667500"/>
              <a:gd name="connsiteX29" fmla="*/ 1674276 w 6667500"/>
              <a:gd name="connsiteY29" fmla="*/ 6104362 h 6667500"/>
              <a:gd name="connsiteX30" fmla="*/ 2214564 w 6667500"/>
              <a:gd name="connsiteY30" fmla="*/ 6104362 h 6667500"/>
              <a:gd name="connsiteX31" fmla="*/ 2214564 w 6667500"/>
              <a:gd name="connsiteY31" fmla="*/ 5564065 h 6667500"/>
              <a:gd name="connsiteX32" fmla="*/ 1118663 w 6667500"/>
              <a:gd name="connsiteY32" fmla="*/ 5564065 h 6667500"/>
              <a:gd name="connsiteX33" fmla="*/ 1118663 w 6667500"/>
              <a:gd name="connsiteY33" fmla="*/ 6104362 h 6667500"/>
              <a:gd name="connsiteX34" fmla="*/ 1659047 w 6667500"/>
              <a:gd name="connsiteY34" fmla="*/ 6104362 h 6667500"/>
              <a:gd name="connsiteX35" fmla="*/ 1659047 w 6667500"/>
              <a:gd name="connsiteY35" fmla="*/ 5564065 h 6667500"/>
              <a:gd name="connsiteX36" fmla="*/ 563149 w 6667500"/>
              <a:gd name="connsiteY36" fmla="*/ 5564065 h 6667500"/>
              <a:gd name="connsiteX37" fmla="*/ 563149 w 6667500"/>
              <a:gd name="connsiteY37" fmla="*/ 6104362 h 6667500"/>
              <a:gd name="connsiteX38" fmla="*/ 1103434 w 6667500"/>
              <a:gd name="connsiteY38" fmla="*/ 6104362 h 6667500"/>
              <a:gd name="connsiteX39" fmla="*/ 1103434 w 6667500"/>
              <a:gd name="connsiteY39" fmla="*/ 5564065 h 6667500"/>
              <a:gd name="connsiteX40" fmla="*/ 5563989 w 6667500"/>
              <a:gd name="connsiteY40" fmla="*/ 5008462 h 6667500"/>
              <a:gd name="connsiteX41" fmla="*/ 5563989 w 6667500"/>
              <a:gd name="connsiteY41" fmla="*/ 5548836 h 6667500"/>
              <a:gd name="connsiteX42" fmla="*/ 6104353 w 6667500"/>
              <a:gd name="connsiteY42" fmla="*/ 5548836 h 6667500"/>
              <a:gd name="connsiteX43" fmla="*/ 6104353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9 w 6667500"/>
              <a:gd name="connsiteY48" fmla="*/ 5008462 h 6667500"/>
              <a:gd name="connsiteX49" fmla="*/ 4452869 w 6667500"/>
              <a:gd name="connsiteY49" fmla="*/ 5548836 h 6667500"/>
              <a:gd name="connsiteX50" fmla="*/ 4993233 w 6667500"/>
              <a:gd name="connsiteY50" fmla="*/ 5548836 h 6667500"/>
              <a:gd name="connsiteX51" fmla="*/ 4993233 w 6667500"/>
              <a:gd name="connsiteY51" fmla="*/ 5008462 h 6667500"/>
              <a:gd name="connsiteX52" fmla="*/ 3897351 w 6667500"/>
              <a:gd name="connsiteY52" fmla="*/ 5008462 h 6667500"/>
              <a:gd name="connsiteX53" fmla="*/ 3897351 w 6667500"/>
              <a:gd name="connsiteY53" fmla="*/ 5548836 h 6667500"/>
              <a:gd name="connsiteX54" fmla="*/ 4437640 w 6667500"/>
              <a:gd name="connsiteY54" fmla="*/ 5548836 h 6667500"/>
              <a:gd name="connsiteX55" fmla="*/ 4437640 w 6667500"/>
              <a:gd name="connsiteY55" fmla="*/ 5008462 h 6667500"/>
              <a:gd name="connsiteX56" fmla="*/ 3341739 w 6667500"/>
              <a:gd name="connsiteY56" fmla="*/ 5008462 h 6667500"/>
              <a:gd name="connsiteX57" fmla="*/ 3341739 w 6667500"/>
              <a:gd name="connsiteY57" fmla="*/ 5548836 h 6667500"/>
              <a:gd name="connsiteX58" fmla="*/ 3882123 w 6667500"/>
              <a:gd name="connsiteY58" fmla="*/ 5548836 h 6667500"/>
              <a:gd name="connsiteX59" fmla="*/ 3882123 w 6667500"/>
              <a:gd name="connsiteY59" fmla="*/ 5008462 h 6667500"/>
              <a:gd name="connsiteX60" fmla="*/ 2786221 w 6667500"/>
              <a:gd name="connsiteY60" fmla="*/ 5008462 h 6667500"/>
              <a:gd name="connsiteX61" fmla="*/ 2786221 w 6667500"/>
              <a:gd name="connsiteY61" fmla="*/ 5548836 h 6667500"/>
              <a:gd name="connsiteX62" fmla="*/ 3326511 w 6667500"/>
              <a:gd name="connsiteY62" fmla="*/ 5548836 h 6667500"/>
              <a:gd name="connsiteX63" fmla="*/ 3326511 w 6667500"/>
              <a:gd name="connsiteY63" fmla="*/ 5008462 h 6667500"/>
              <a:gd name="connsiteX64" fmla="*/ 2229793 w 6667500"/>
              <a:gd name="connsiteY64" fmla="*/ 5008462 h 6667500"/>
              <a:gd name="connsiteX65" fmla="*/ 2229793 w 6667500"/>
              <a:gd name="connsiteY65" fmla="*/ 5548836 h 6667500"/>
              <a:gd name="connsiteX66" fmla="*/ 2770993 w 6667500"/>
              <a:gd name="connsiteY66" fmla="*/ 5548836 h 6667500"/>
              <a:gd name="connsiteX67" fmla="*/ 2770993 w 6667500"/>
              <a:gd name="connsiteY67" fmla="*/ 5008462 h 6667500"/>
              <a:gd name="connsiteX68" fmla="*/ 1674276 w 6667500"/>
              <a:gd name="connsiteY68" fmla="*/ 5008462 h 6667500"/>
              <a:gd name="connsiteX69" fmla="*/ 1674276 w 6667500"/>
              <a:gd name="connsiteY69" fmla="*/ 5548836 h 6667500"/>
              <a:gd name="connsiteX70" fmla="*/ 2214564 w 6667500"/>
              <a:gd name="connsiteY70" fmla="*/ 5548836 h 6667500"/>
              <a:gd name="connsiteX71" fmla="*/ 2214564 w 6667500"/>
              <a:gd name="connsiteY71" fmla="*/ 5008462 h 6667500"/>
              <a:gd name="connsiteX72" fmla="*/ 1118663 w 6667500"/>
              <a:gd name="connsiteY72" fmla="*/ 5008462 h 6667500"/>
              <a:gd name="connsiteX73" fmla="*/ 1118663 w 6667500"/>
              <a:gd name="connsiteY73" fmla="*/ 5548836 h 6667500"/>
              <a:gd name="connsiteX74" fmla="*/ 1659047 w 6667500"/>
              <a:gd name="connsiteY74" fmla="*/ 5548836 h 6667500"/>
              <a:gd name="connsiteX75" fmla="*/ 1659047 w 6667500"/>
              <a:gd name="connsiteY75" fmla="*/ 5008462 h 6667500"/>
              <a:gd name="connsiteX76" fmla="*/ 563149 w 6667500"/>
              <a:gd name="connsiteY76" fmla="*/ 5008462 h 6667500"/>
              <a:gd name="connsiteX77" fmla="*/ 563149 w 6667500"/>
              <a:gd name="connsiteY77" fmla="*/ 5548836 h 6667500"/>
              <a:gd name="connsiteX78" fmla="*/ 1103434 w 6667500"/>
              <a:gd name="connsiteY78" fmla="*/ 5548836 h 6667500"/>
              <a:gd name="connsiteX79" fmla="*/ 1103434 w 6667500"/>
              <a:gd name="connsiteY79" fmla="*/ 5008462 h 6667500"/>
              <a:gd name="connsiteX80" fmla="*/ 5563989 w 6667500"/>
              <a:gd name="connsiteY80" fmla="*/ 4452936 h 6667500"/>
              <a:gd name="connsiteX81" fmla="*/ 5563989 w 6667500"/>
              <a:gd name="connsiteY81" fmla="*/ 4993233 h 6667500"/>
              <a:gd name="connsiteX82" fmla="*/ 6104353 w 6667500"/>
              <a:gd name="connsiteY82" fmla="*/ 4993233 h 6667500"/>
              <a:gd name="connsiteX83" fmla="*/ 6104353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9 w 6667500"/>
              <a:gd name="connsiteY88" fmla="*/ 4452936 h 6667500"/>
              <a:gd name="connsiteX89" fmla="*/ 4452869 w 6667500"/>
              <a:gd name="connsiteY89" fmla="*/ 4993233 h 6667500"/>
              <a:gd name="connsiteX90" fmla="*/ 4993233 w 6667500"/>
              <a:gd name="connsiteY90" fmla="*/ 4993233 h 6667500"/>
              <a:gd name="connsiteX91" fmla="*/ 4993233 w 6667500"/>
              <a:gd name="connsiteY91" fmla="*/ 4452936 h 6667500"/>
              <a:gd name="connsiteX92" fmla="*/ 3897351 w 6667500"/>
              <a:gd name="connsiteY92" fmla="*/ 4452936 h 6667500"/>
              <a:gd name="connsiteX93" fmla="*/ 3897351 w 6667500"/>
              <a:gd name="connsiteY93" fmla="*/ 4993233 h 6667500"/>
              <a:gd name="connsiteX94" fmla="*/ 4437640 w 6667500"/>
              <a:gd name="connsiteY94" fmla="*/ 4993233 h 6667500"/>
              <a:gd name="connsiteX95" fmla="*/ 4437640 w 6667500"/>
              <a:gd name="connsiteY95" fmla="*/ 4452936 h 6667500"/>
              <a:gd name="connsiteX96" fmla="*/ 3341739 w 6667500"/>
              <a:gd name="connsiteY96" fmla="*/ 4452936 h 6667500"/>
              <a:gd name="connsiteX97" fmla="*/ 3341739 w 6667500"/>
              <a:gd name="connsiteY97" fmla="*/ 4993233 h 6667500"/>
              <a:gd name="connsiteX98" fmla="*/ 3882123 w 6667500"/>
              <a:gd name="connsiteY98" fmla="*/ 4993233 h 6667500"/>
              <a:gd name="connsiteX99" fmla="*/ 3882123 w 6667500"/>
              <a:gd name="connsiteY99" fmla="*/ 4452936 h 6667500"/>
              <a:gd name="connsiteX100" fmla="*/ 2786221 w 6667500"/>
              <a:gd name="connsiteY100" fmla="*/ 4452936 h 6667500"/>
              <a:gd name="connsiteX101" fmla="*/ 2786221 w 6667500"/>
              <a:gd name="connsiteY101" fmla="*/ 4993233 h 6667500"/>
              <a:gd name="connsiteX102" fmla="*/ 3326511 w 6667500"/>
              <a:gd name="connsiteY102" fmla="*/ 4993233 h 6667500"/>
              <a:gd name="connsiteX103" fmla="*/ 3326511 w 6667500"/>
              <a:gd name="connsiteY103" fmla="*/ 4452936 h 6667500"/>
              <a:gd name="connsiteX104" fmla="*/ 2229793 w 6667500"/>
              <a:gd name="connsiteY104" fmla="*/ 4452936 h 6667500"/>
              <a:gd name="connsiteX105" fmla="*/ 2229793 w 6667500"/>
              <a:gd name="connsiteY105" fmla="*/ 4993233 h 6667500"/>
              <a:gd name="connsiteX106" fmla="*/ 2770993 w 6667500"/>
              <a:gd name="connsiteY106" fmla="*/ 4993233 h 6667500"/>
              <a:gd name="connsiteX107" fmla="*/ 2770993 w 6667500"/>
              <a:gd name="connsiteY107" fmla="*/ 4452936 h 6667500"/>
              <a:gd name="connsiteX108" fmla="*/ 1674276 w 6667500"/>
              <a:gd name="connsiteY108" fmla="*/ 4452936 h 6667500"/>
              <a:gd name="connsiteX109" fmla="*/ 1674276 w 6667500"/>
              <a:gd name="connsiteY109" fmla="*/ 4993233 h 6667500"/>
              <a:gd name="connsiteX110" fmla="*/ 2214564 w 6667500"/>
              <a:gd name="connsiteY110" fmla="*/ 4993233 h 6667500"/>
              <a:gd name="connsiteX111" fmla="*/ 2214564 w 6667500"/>
              <a:gd name="connsiteY111" fmla="*/ 4452936 h 6667500"/>
              <a:gd name="connsiteX112" fmla="*/ 1118663 w 6667500"/>
              <a:gd name="connsiteY112" fmla="*/ 4452936 h 6667500"/>
              <a:gd name="connsiteX113" fmla="*/ 1118663 w 6667500"/>
              <a:gd name="connsiteY113" fmla="*/ 4993233 h 6667500"/>
              <a:gd name="connsiteX114" fmla="*/ 1659047 w 6667500"/>
              <a:gd name="connsiteY114" fmla="*/ 4993233 h 6667500"/>
              <a:gd name="connsiteX115" fmla="*/ 1659047 w 6667500"/>
              <a:gd name="connsiteY115" fmla="*/ 4452936 h 6667500"/>
              <a:gd name="connsiteX116" fmla="*/ 563149 w 6667500"/>
              <a:gd name="connsiteY116" fmla="*/ 4452936 h 6667500"/>
              <a:gd name="connsiteX117" fmla="*/ 563149 w 6667500"/>
              <a:gd name="connsiteY117" fmla="*/ 4993233 h 6667500"/>
              <a:gd name="connsiteX118" fmla="*/ 1103434 w 6667500"/>
              <a:gd name="connsiteY118" fmla="*/ 4993233 h 6667500"/>
              <a:gd name="connsiteX119" fmla="*/ 1103434 w 6667500"/>
              <a:gd name="connsiteY119" fmla="*/ 4452936 h 6667500"/>
              <a:gd name="connsiteX120" fmla="*/ 5563989 w 6667500"/>
              <a:gd name="connsiteY120" fmla="*/ 3896504 h 6667500"/>
              <a:gd name="connsiteX121" fmla="*/ 5563989 w 6667500"/>
              <a:gd name="connsiteY121" fmla="*/ 4437707 h 6667500"/>
              <a:gd name="connsiteX122" fmla="*/ 6104353 w 6667500"/>
              <a:gd name="connsiteY122" fmla="*/ 4437707 h 6667500"/>
              <a:gd name="connsiteX123" fmla="*/ 6104353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9 w 6667500"/>
              <a:gd name="connsiteY128" fmla="*/ 3896504 h 6667500"/>
              <a:gd name="connsiteX129" fmla="*/ 4452869 w 6667500"/>
              <a:gd name="connsiteY129" fmla="*/ 4437707 h 6667500"/>
              <a:gd name="connsiteX130" fmla="*/ 4993233 w 6667500"/>
              <a:gd name="connsiteY130" fmla="*/ 4437707 h 6667500"/>
              <a:gd name="connsiteX131" fmla="*/ 4993233 w 6667500"/>
              <a:gd name="connsiteY131" fmla="*/ 3896504 h 6667500"/>
              <a:gd name="connsiteX132" fmla="*/ 3897351 w 6667500"/>
              <a:gd name="connsiteY132" fmla="*/ 3896504 h 6667500"/>
              <a:gd name="connsiteX133" fmla="*/ 3897351 w 6667500"/>
              <a:gd name="connsiteY133" fmla="*/ 4437707 h 6667500"/>
              <a:gd name="connsiteX134" fmla="*/ 4437640 w 6667500"/>
              <a:gd name="connsiteY134" fmla="*/ 4437707 h 6667500"/>
              <a:gd name="connsiteX135" fmla="*/ 4437640 w 6667500"/>
              <a:gd name="connsiteY135" fmla="*/ 3896504 h 6667500"/>
              <a:gd name="connsiteX136" fmla="*/ 3341739 w 6667500"/>
              <a:gd name="connsiteY136" fmla="*/ 3896504 h 6667500"/>
              <a:gd name="connsiteX137" fmla="*/ 3341739 w 6667500"/>
              <a:gd name="connsiteY137" fmla="*/ 4437707 h 6667500"/>
              <a:gd name="connsiteX138" fmla="*/ 3882123 w 6667500"/>
              <a:gd name="connsiteY138" fmla="*/ 4437707 h 6667500"/>
              <a:gd name="connsiteX139" fmla="*/ 3882123 w 6667500"/>
              <a:gd name="connsiteY139" fmla="*/ 3896504 h 6667500"/>
              <a:gd name="connsiteX140" fmla="*/ 2786221 w 6667500"/>
              <a:gd name="connsiteY140" fmla="*/ 3896504 h 6667500"/>
              <a:gd name="connsiteX141" fmla="*/ 2786221 w 6667500"/>
              <a:gd name="connsiteY141" fmla="*/ 4437707 h 6667500"/>
              <a:gd name="connsiteX142" fmla="*/ 3326511 w 6667500"/>
              <a:gd name="connsiteY142" fmla="*/ 4437707 h 6667500"/>
              <a:gd name="connsiteX143" fmla="*/ 3326511 w 6667500"/>
              <a:gd name="connsiteY143" fmla="*/ 3896504 h 6667500"/>
              <a:gd name="connsiteX144" fmla="*/ 2229793 w 6667500"/>
              <a:gd name="connsiteY144" fmla="*/ 3896504 h 6667500"/>
              <a:gd name="connsiteX145" fmla="*/ 2229793 w 6667500"/>
              <a:gd name="connsiteY145" fmla="*/ 4437707 h 6667500"/>
              <a:gd name="connsiteX146" fmla="*/ 2770993 w 6667500"/>
              <a:gd name="connsiteY146" fmla="*/ 4437707 h 6667500"/>
              <a:gd name="connsiteX147" fmla="*/ 2770993 w 6667500"/>
              <a:gd name="connsiteY147" fmla="*/ 3896504 h 6667500"/>
              <a:gd name="connsiteX148" fmla="*/ 1674276 w 6667500"/>
              <a:gd name="connsiteY148" fmla="*/ 3896504 h 6667500"/>
              <a:gd name="connsiteX149" fmla="*/ 1674276 w 6667500"/>
              <a:gd name="connsiteY149" fmla="*/ 4437707 h 6667500"/>
              <a:gd name="connsiteX150" fmla="*/ 2214564 w 6667500"/>
              <a:gd name="connsiteY150" fmla="*/ 4437707 h 6667500"/>
              <a:gd name="connsiteX151" fmla="*/ 2214564 w 6667500"/>
              <a:gd name="connsiteY151" fmla="*/ 3896504 h 6667500"/>
              <a:gd name="connsiteX152" fmla="*/ 1118663 w 6667500"/>
              <a:gd name="connsiteY152" fmla="*/ 3896504 h 6667500"/>
              <a:gd name="connsiteX153" fmla="*/ 1118663 w 6667500"/>
              <a:gd name="connsiteY153" fmla="*/ 4437707 h 6667500"/>
              <a:gd name="connsiteX154" fmla="*/ 1659047 w 6667500"/>
              <a:gd name="connsiteY154" fmla="*/ 4437707 h 6667500"/>
              <a:gd name="connsiteX155" fmla="*/ 1659047 w 6667500"/>
              <a:gd name="connsiteY155" fmla="*/ 3896504 h 6667500"/>
              <a:gd name="connsiteX156" fmla="*/ 563149 w 6667500"/>
              <a:gd name="connsiteY156" fmla="*/ 3896504 h 6667500"/>
              <a:gd name="connsiteX157" fmla="*/ 563149 w 6667500"/>
              <a:gd name="connsiteY157" fmla="*/ 4437707 h 6667500"/>
              <a:gd name="connsiteX158" fmla="*/ 1103434 w 6667500"/>
              <a:gd name="connsiteY158" fmla="*/ 4437707 h 6667500"/>
              <a:gd name="connsiteX159" fmla="*/ 1103434 w 6667500"/>
              <a:gd name="connsiteY159" fmla="*/ 3896504 h 6667500"/>
              <a:gd name="connsiteX160" fmla="*/ 5563989 w 6667500"/>
              <a:gd name="connsiteY160" fmla="*/ 3340988 h 6667500"/>
              <a:gd name="connsiteX161" fmla="*/ 5563989 w 6667500"/>
              <a:gd name="connsiteY161" fmla="*/ 3881275 h 6667500"/>
              <a:gd name="connsiteX162" fmla="*/ 6104353 w 6667500"/>
              <a:gd name="connsiteY162" fmla="*/ 3881275 h 6667500"/>
              <a:gd name="connsiteX163" fmla="*/ 6104353 w 6667500"/>
              <a:gd name="connsiteY163" fmla="*/ 3340988 h 6667500"/>
              <a:gd name="connsiteX164" fmla="*/ 5008462 w 6667500"/>
              <a:gd name="connsiteY164" fmla="*/ 3340988 h 6667500"/>
              <a:gd name="connsiteX165" fmla="*/ 5008462 w 6667500"/>
              <a:gd name="connsiteY165" fmla="*/ 3881275 h 6667500"/>
              <a:gd name="connsiteX166" fmla="*/ 5548760 w 6667500"/>
              <a:gd name="connsiteY166" fmla="*/ 3881275 h 6667500"/>
              <a:gd name="connsiteX167" fmla="*/ 5548760 w 6667500"/>
              <a:gd name="connsiteY167" fmla="*/ 3340988 h 6667500"/>
              <a:gd name="connsiteX168" fmla="*/ 4452869 w 6667500"/>
              <a:gd name="connsiteY168" fmla="*/ 3340988 h 6667500"/>
              <a:gd name="connsiteX169" fmla="*/ 4452869 w 6667500"/>
              <a:gd name="connsiteY169" fmla="*/ 3881275 h 6667500"/>
              <a:gd name="connsiteX170" fmla="*/ 4993233 w 6667500"/>
              <a:gd name="connsiteY170" fmla="*/ 3881275 h 6667500"/>
              <a:gd name="connsiteX171" fmla="*/ 4993233 w 6667500"/>
              <a:gd name="connsiteY171" fmla="*/ 3340988 h 6667500"/>
              <a:gd name="connsiteX172" fmla="*/ 3897351 w 6667500"/>
              <a:gd name="connsiteY172" fmla="*/ 3340988 h 6667500"/>
              <a:gd name="connsiteX173" fmla="*/ 3897351 w 6667500"/>
              <a:gd name="connsiteY173" fmla="*/ 3881275 h 6667500"/>
              <a:gd name="connsiteX174" fmla="*/ 4437640 w 6667500"/>
              <a:gd name="connsiteY174" fmla="*/ 3881275 h 6667500"/>
              <a:gd name="connsiteX175" fmla="*/ 4437640 w 6667500"/>
              <a:gd name="connsiteY175" fmla="*/ 3340988 h 6667500"/>
              <a:gd name="connsiteX176" fmla="*/ 3341739 w 6667500"/>
              <a:gd name="connsiteY176" fmla="*/ 3340988 h 6667500"/>
              <a:gd name="connsiteX177" fmla="*/ 3341739 w 6667500"/>
              <a:gd name="connsiteY177" fmla="*/ 3881275 h 6667500"/>
              <a:gd name="connsiteX178" fmla="*/ 3882123 w 6667500"/>
              <a:gd name="connsiteY178" fmla="*/ 3881275 h 6667500"/>
              <a:gd name="connsiteX179" fmla="*/ 3882123 w 6667500"/>
              <a:gd name="connsiteY179" fmla="*/ 3340988 h 6667500"/>
              <a:gd name="connsiteX180" fmla="*/ 2786221 w 6667500"/>
              <a:gd name="connsiteY180" fmla="*/ 3340988 h 6667500"/>
              <a:gd name="connsiteX181" fmla="*/ 2786221 w 6667500"/>
              <a:gd name="connsiteY181" fmla="*/ 3881275 h 6667500"/>
              <a:gd name="connsiteX182" fmla="*/ 3326511 w 6667500"/>
              <a:gd name="connsiteY182" fmla="*/ 3881275 h 6667500"/>
              <a:gd name="connsiteX183" fmla="*/ 3326511 w 6667500"/>
              <a:gd name="connsiteY183" fmla="*/ 3340988 h 6667500"/>
              <a:gd name="connsiteX184" fmla="*/ 2229793 w 6667500"/>
              <a:gd name="connsiteY184" fmla="*/ 3340988 h 6667500"/>
              <a:gd name="connsiteX185" fmla="*/ 2229793 w 6667500"/>
              <a:gd name="connsiteY185" fmla="*/ 3881275 h 6667500"/>
              <a:gd name="connsiteX186" fmla="*/ 2770993 w 6667500"/>
              <a:gd name="connsiteY186" fmla="*/ 3881275 h 6667500"/>
              <a:gd name="connsiteX187" fmla="*/ 2770993 w 6667500"/>
              <a:gd name="connsiteY187" fmla="*/ 3340988 h 6667500"/>
              <a:gd name="connsiteX188" fmla="*/ 1674276 w 6667500"/>
              <a:gd name="connsiteY188" fmla="*/ 3340988 h 6667500"/>
              <a:gd name="connsiteX189" fmla="*/ 1674276 w 6667500"/>
              <a:gd name="connsiteY189" fmla="*/ 3881275 h 6667500"/>
              <a:gd name="connsiteX190" fmla="*/ 2214564 w 6667500"/>
              <a:gd name="connsiteY190" fmla="*/ 3881275 h 6667500"/>
              <a:gd name="connsiteX191" fmla="*/ 2214564 w 6667500"/>
              <a:gd name="connsiteY191" fmla="*/ 3340988 h 6667500"/>
              <a:gd name="connsiteX192" fmla="*/ 1118663 w 6667500"/>
              <a:gd name="connsiteY192" fmla="*/ 3340988 h 6667500"/>
              <a:gd name="connsiteX193" fmla="*/ 1118663 w 6667500"/>
              <a:gd name="connsiteY193" fmla="*/ 3881275 h 6667500"/>
              <a:gd name="connsiteX194" fmla="*/ 1659047 w 6667500"/>
              <a:gd name="connsiteY194" fmla="*/ 3881275 h 6667500"/>
              <a:gd name="connsiteX195" fmla="*/ 1659047 w 6667500"/>
              <a:gd name="connsiteY195" fmla="*/ 3340988 h 6667500"/>
              <a:gd name="connsiteX196" fmla="*/ 563149 w 6667500"/>
              <a:gd name="connsiteY196" fmla="*/ 3340988 h 6667500"/>
              <a:gd name="connsiteX197" fmla="*/ 563149 w 6667500"/>
              <a:gd name="connsiteY197" fmla="*/ 3881275 h 6667500"/>
              <a:gd name="connsiteX198" fmla="*/ 1103434 w 6667500"/>
              <a:gd name="connsiteY198" fmla="*/ 3881275 h 6667500"/>
              <a:gd name="connsiteX199" fmla="*/ 1103434 w 6667500"/>
              <a:gd name="connsiteY199" fmla="*/ 3340988 h 6667500"/>
              <a:gd name="connsiteX200" fmla="*/ 5563989 w 6667500"/>
              <a:gd name="connsiteY200" fmla="*/ 2785387 h 6667500"/>
              <a:gd name="connsiteX201" fmla="*/ 5563989 w 6667500"/>
              <a:gd name="connsiteY201" fmla="*/ 3325761 h 6667500"/>
              <a:gd name="connsiteX202" fmla="*/ 6104353 w 6667500"/>
              <a:gd name="connsiteY202" fmla="*/ 3325761 h 6667500"/>
              <a:gd name="connsiteX203" fmla="*/ 6104353 w 6667500"/>
              <a:gd name="connsiteY203" fmla="*/ 2785387 h 6667500"/>
              <a:gd name="connsiteX204" fmla="*/ 5008462 w 6667500"/>
              <a:gd name="connsiteY204" fmla="*/ 2785387 h 6667500"/>
              <a:gd name="connsiteX205" fmla="*/ 5008462 w 6667500"/>
              <a:gd name="connsiteY205" fmla="*/ 3325761 h 6667500"/>
              <a:gd name="connsiteX206" fmla="*/ 5548760 w 6667500"/>
              <a:gd name="connsiteY206" fmla="*/ 3325761 h 6667500"/>
              <a:gd name="connsiteX207" fmla="*/ 5548760 w 6667500"/>
              <a:gd name="connsiteY207" fmla="*/ 2785387 h 6667500"/>
              <a:gd name="connsiteX208" fmla="*/ 4452869 w 6667500"/>
              <a:gd name="connsiteY208" fmla="*/ 2785387 h 6667500"/>
              <a:gd name="connsiteX209" fmla="*/ 4452869 w 6667500"/>
              <a:gd name="connsiteY209" fmla="*/ 3325761 h 6667500"/>
              <a:gd name="connsiteX210" fmla="*/ 4993233 w 6667500"/>
              <a:gd name="connsiteY210" fmla="*/ 3325761 h 6667500"/>
              <a:gd name="connsiteX211" fmla="*/ 4993233 w 6667500"/>
              <a:gd name="connsiteY211" fmla="*/ 2785387 h 6667500"/>
              <a:gd name="connsiteX212" fmla="*/ 3897351 w 6667500"/>
              <a:gd name="connsiteY212" fmla="*/ 2785387 h 6667500"/>
              <a:gd name="connsiteX213" fmla="*/ 3897351 w 6667500"/>
              <a:gd name="connsiteY213" fmla="*/ 3325761 h 6667500"/>
              <a:gd name="connsiteX214" fmla="*/ 4437640 w 6667500"/>
              <a:gd name="connsiteY214" fmla="*/ 3325761 h 6667500"/>
              <a:gd name="connsiteX215" fmla="*/ 4437640 w 6667500"/>
              <a:gd name="connsiteY215" fmla="*/ 2785387 h 6667500"/>
              <a:gd name="connsiteX216" fmla="*/ 3341739 w 6667500"/>
              <a:gd name="connsiteY216" fmla="*/ 2785387 h 6667500"/>
              <a:gd name="connsiteX217" fmla="*/ 3341739 w 6667500"/>
              <a:gd name="connsiteY217" fmla="*/ 3325761 h 6667500"/>
              <a:gd name="connsiteX218" fmla="*/ 3882123 w 6667500"/>
              <a:gd name="connsiteY218" fmla="*/ 3325761 h 6667500"/>
              <a:gd name="connsiteX219" fmla="*/ 3882123 w 6667500"/>
              <a:gd name="connsiteY219" fmla="*/ 2785387 h 6667500"/>
              <a:gd name="connsiteX220" fmla="*/ 2786221 w 6667500"/>
              <a:gd name="connsiteY220" fmla="*/ 2785387 h 6667500"/>
              <a:gd name="connsiteX221" fmla="*/ 2786221 w 6667500"/>
              <a:gd name="connsiteY221" fmla="*/ 3325761 h 6667500"/>
              <a:gd name="connsiteX222" fmla="*/ 3326511 w 6667500"/>
              <a:gd name="connsiteY222" fmla="*/ 3325761 h 6667500"/>
              <a:gd name="connsiteX223" fmla="*/ 3326511 w 6667500"/>
              <a:gd name="connsiteY223" fmla="*/ 2785387 h 6667500"/>
              <a:gd name="connsiteX224" fmla="*/ 2229793 w 6667500"/>
              <a:gd name="connsiteY224" fmla="*/ 2785387 h 6667500"/>
              <a:gd name="connsiteX225" fmla="*/ 2229793 w 6667500"/>
              <a:gd name="connsiteY225" fmla="*/ 3325761 h 6667500"/>
              <a:gd name="connsiteX226" fmla="*/ 2770993 w 6667500"/>
              <a:gd name="connsiteY226" fmla="*/ 3325761 h 6667500"/>
              <a:gd name="connsiteX227" fmla="*/ 2770993 w 6667500"/>
              <a:gd name="connsiteY227" fmla="*/ 2785387 h 6667500"/>
              <a:gd name="connsiteX228" fmla="*/ 1674276 w 6667500"/>
              <a:gd name="connsiteY228" fmla="*/ 2785387 h 6667500"/>
              <a:gd name="connsiteX229" fmla="*/ 1674276 w 6667500"/>
              <a:gd name="connsiteY229" fmla="*/ 3325761 h 6667500"/>
              <a:gd name="connsiteX230" fmla="*/ 2214564 w 6667500"/>
              <a:gd name="connsiteY230" fmla="*/ 3325761 h 6667500"/>
              <a:gd name="connsiteX231" fmla="*/ 2214564 w 6667500"/>
              <a:gd name="connsiteY231" fmla="*/ 2785387 h 6667500"/>
              <a:gd name="connsiteX232" fmla="*/ 1118663 w 6667500"/>
              <a:gd name="connsiteY232" fmla="*/ 2785387 h 6667500"/>
              <a:gd name="connsiteX233" fmla="*/ 1118663 w 6667500"/>
              <a:gd name="connsiteY233" fmla="*/ 3325761 h 6667500"/>
              <a:gd name="connsiteX234" fmla="*/ 1659047 w 6667500"/>
              <a:gd name="connsiteY234" fmla="*/ 3325761 h 6667500"/>
              <a:gd name="connsiteX235" fmla="*/ 1659047 w 6667500"/>
              <a:gd name="connsiteY235" fmla="*/ 2785387 h 6667500"/>
              <a:gd name="connsiteX236" fmla="*/ 563149 w 6667500"/>
              <a:gd name="connsiteY236" fmla="*/ 2785387 h 6667500"/>
              <a:gd name="connsiteX237" fmla="*/ 563149 w 6667500"/>
              <a:gd name="connsiteY237" fmla="*/ 3325761 h 6667500"/>
              <a:gd name="connsiteX238" fmla="*/ 1103434 w 6667500"/>
              <a:gd name="connsiteY238" fmla="*/ 3325761 h 6667500"/>
              <a:gd name="connsiteX239" fmla="*/ 1103434 w 6667500"/>
              <a:gd name="connsiteY239" fmla="*/ 2785387 h 6667500"/>
              <a:gd name="connsiteX240" fmla="*/ 5563989 w 6667500"/>
              <a:gd name="connsiteY240" fmla="*/ 2229861 h 6667500"/>
              <a:gd name="connsiteX241" fmla="*/ 5563989 w 6667500"/>
              <a:gd name="connsiteY241" fmla="*/ 2770158 h 6667500"/>
              <a:gd name="connsiteX242" fmla="*/ 6104353 w 6667500"/>
              <a:gd name="connsiteY242" fmla="*/ 2770158 h 6667500"/>
              <a:gd name="connsiteX243" fmla="*/ 6104353 w 6667500"/>
              <a:gd name="connsiteY243" fmla="*/ 2229861 h 6667500"/>
              <a:gd name="connsiteX244" fmla="*/ 5008462 w 6667500"/>
              <a:gd name="connsiteY244" fmla="*/ 2229861 h 6667500"/>
              <a:gd name="connsiteX245" fmla="*/ 5008462 w 6667500"/>
              <a:gd name="connsiteY245" fmla="*/ 2770158 h 6667500"/>
              <a:gd name="connsiteX246" fmla="*/ 5548760 w 6667500"/>
              <a:gd name="connsiteY246" fmla="*/ 2770158 h 6667500"/>
              <a:gd name="connsiteX247" fmla="*/ 5548760 w 6667500"/>
              <a:gd name="connsiteY247" fmla="*/ 2229861 h 6667500"/>
              <a:gd name="connsiteX248" fmla="*/ 4452869 w 6667500"/>
              <a:gd name="connsiteY248" fmla="*/ 2229861 h 6667500"/>
              <a:gd name="connsiteX249" fmla="*/ 4452869 w 6667500"/>
              <a:gd name="connsiteY249" fmla="*/ 2770158 h 6667500"/>
              <a:gd name="connsiteX250" fmla="*/ 4993233 w 6667500"/>
              <a:gd name="connsiteY250" fmla="*/ 2770158 h 6667500"/>
              <a:gd name="connsiteX251" fmla="*/ 4993233 w 6667500"/>
              <a:gd name="connsiteY251" fmla="*/ 2229861 h 6667500"/>
              <a:gd name="connsiteX252" fmla="*/ 3897351 w 6667500"/>
              <a:gd name="connsiteY252" fmla="*/ 2229861 h 6667500"/>
              <a:gd name="connsiteX253" fmla="*/ 3897351 w 6667500"/>
              <a:gd name="connsiteY253" fmla="*/ 2770158 h 6667500"/>
              <a:gd name="connsiteX254" fmla="*/ 4437640 w 6667500"/>
              <a:gd name="connsiteY254" fmla="*/ 2770158 h 6667500"/>
              <a:gd name="connsiteX255" fmla="*/ 4437640 w 6667500"/>
              <a:gd name="connsiteY255" fmla="*/ 2229861 h 6667500"/>
              <a:gd name="connsiteX256" fmla="*/ 3341739 w 6667500"/>
              <a:gd name="connsiteY256" fmla="*/ 2229861 h 6667500"/>
              <a:gd name="connsiteX257" fmla="*/ 3341739 w 6667500"/>
              <a:gd name="connsiteY257" fmla="*/ 2770158 h 6667500"/>
              <a:gd name="connsiteX258" fmla="*/ 3882123 w 6667500"/>
              <a:gd name="connsiteY258" fmla="*/ 2770158 h 6667500"/>
              <a:gd name="connsiteX259" fmla="*/ 3882123 w 6667500"/>
              <a:gd name="connsiteY259" fmla="*/ 2229861 h 6667500"/>
              <a:gd name="connsiteX260" fmla="*/ 2786221 w 6667500"/>
              <a:gd name="connsiteY260" fmla="*/ 2229861 h 6667500"/>
              <a:gd name="connsiteX261" fmla="*/ 2786221 w 6667500"/>
              <a:gd name="connsiteY261" fmla="*/ 2770158 h 6667500"/>
              <a:gd name="connsiteX262" fmla="*/ 3326511 w 6667500"/>
              <a:gd name="connsiteY262" fmla="*/ 2770158 h 6667500"/>
              <a:gd name="connsiteX263" fmla="*/ 3326511 w 6667500"/>
              <a:gd name="connsiteY263" fmla="*/ 2229861 h 6667500"/>
              <a:gd name="connsiteX264" fmla="*/ 2229793 w 6667500"/>
              <a:gd name="connsiteY264" fmla="*/ 2229861 h 6667500"/>
              <a:gd name="connsiteX265" fmla="*/ 2229793 w 6667500"/>
              <a:gd name="connsiteY265" fmla="*/ 2770158 h 6667500"/>
              <a:gd name="connsiteX266" fmla="*/ 2770993 w 6667500"/>
              <a:gd name="connsiteY266" fmla="*/ 2770158 h 6667500"/>
              <a:gd name="connsiteX267" fmla="*/ 2770993 w 6667500"/>
              <a:gd name="connsiteY267" fmla="*/ 2229861 h 6667500"/>
              <a:gd name="connsiteX268" fmla="*/ 1674276 w 6667500"/>
              <a:gd name="connsiteY268" fmla="*/ 2229861 h 6667500"/>
              <a:gd name="connsiteX269" fmla="*/ 1674276 w 6667500"/>
              <a:gd name="connsiteY269" fmla="*/ 2770158 h 6667500"/>
              <a:gd name="connsiteX270" fmla="*/ 2214564 w 6667500"/>
              <a:gd name="connsiteY270" fmla="*/ 2770158 h 6667500"/>
              <a:gd name="connsiteX271" fmla="*/ 2214564 w 6667500"/>
              <a:gd name="connsiteY271" fmla="*/ 2229861 h 6667500"/>
              <a:gd name="connsiteX272" fmla="*/ 1118663 w 6667500"/>
              <a:gd name="connsiteY272" fmla="*/ 2229861 h 6667500"/>
              <a:gd name="connsiteX273" fmla="*/ 1118663 w 6667500"/>
              <a:gd name="connsiteY273" fmla="*/ 2770158 h 6667500"/>
              <a:gd name="connsiteX274" fmla="*/ 1659047 w 6667500"/>
              <a:gd name="connsiteY274" fmla="*/ 2770158 h 6667500"/>
              <a:gd name="connsiteX275" fmla="*/ 1659047 w 6667500"/>
              <a:gd name="connsiteY275" fmla="*/ 2229861 h 6667500"/>
              <a:gd name="connsiteX276" fmla="*/ 563149 w 6667500"/>
              <a:gd name="connsiteY276" fmla="*/ 2229861 h 6667500"/>
              <a:gd name="connsiteX277" fmla="*/ 563149 w 6667500"/>
              <a:gd name="connsiteY277" fmla="*/ 2770158 h 6667500"/>
              <a:gd name="connsiteX278" fmla="*/ 1103434 w 6667500"/>
              <a:gd name="connsiteY278" fmla="*/ 2770158 h 6667500"/>
              <a:gd name="connsiteX279" fmla="*/ 1103434 w 6667500"/>
              <a:gd name="connsiteY279" fmla="*/ 2229861 h 6667500"/>
              <a:gd name="connsiteX280" fmla="*/ 5563989 w 6667500"/>
              <a:gd name="connsiteY280" fmla="*/ 1674257 h 6667500"/>
              <a:gd name="connsiteX281" fmla="*/ 5563989 w 6667500"/>
              <a:gd name="connsiteY281" fmla="*/ 2214632 h 6667500"/>
              <a:gd name="connsiteX282" fmla="*/ 6104353 w 6667500"/>
              <a:gd name="connsiteY282" fmla="*/ 2214632 h 6667500"/>
              <a:gd name="connsiteX283" fmla="*/ 6104353 w 6667500"/>
              <a:gd name="connsiteY283" fmla="*/ 1674257 h 6667500"/>
              <a:gd name="connsiteX284" fmla="*/ 5008462 w 6667500"/>
              <a:gd name="connsiteY284" fmla="*/ 1674257 h 6667500"/>
              <a:gd name="connsiteX285" fmla="*/ 5008462 w 6667500"/>
              <a:gd name="connsiteY285" fmla="*/ 2214632 h 6667500"/>
              <a:gd name="connsiteX286" fmla="*/ 5548760 w 6667500"/>
              <a:gd name="connsiteY286" fmla="*/ 2214632 h 6667500"/>
              <a:gd name="connsiteX287" fmla="*/ 5548760 w 6667500"/>
              <a:gd name="connsiteY287" fmla="*/ 1674257 h 6667500"/>
              <a:gd name="connsiteX288" fmla="*/ 4452869 w 6667500"/>
              <a:gd name="connsiteY288" fmla="*/ 1674257 h 6667500"/>
              <a:gd name="connsiteX289" fmla="*/ 4452869 w 6667500"/>
              <a:gd name="connsiteY289" fmla="*/ 2214632 h 6667500"/>
              <a:gd name="connsiteX290" fmla="*/ 4993233 w 6667500"/>
              <a:gd name="connsiteY290" fmla="*/ 2214632 h 6667500"/>
              <a:gd name="connsiteX291" fmla="*/ 4993233 w 6667500"/>
              <a:gd name="connsiteY291" fmla="*/ 1674257 h 6667500"/>
              <a:gd name="connsiteX292" fmla="*/ 3897351 w 6667500"/>
              <a:gd name="connsiteY292" fmla="*/ 1674257 h 6667500"/>
              <a:gd name="connsiteX293" fmla="*/ 3897351 w 6667500"/>
              <a:gd name="connsiteY293" fmla="*/ 2214632 h 6667500"/>
              <a:gd name="connsiteX294" fmla="*/ 4437640 w 6667500"/>
              <a:gd name="connsiteY294" fmla="*/ 2214632 h 6667500"/>
              <a:gd name="connsiteX295" fmla="*/ 4437640 w 6667500"/>
              <a:gd name="connsiteY295" fmla="*/ 1674257 h 6667500"/>
              <a:gd name="connsiteX296" fmla="*/ 3341739 w 6667500"/>
              <a:gd name="connsiteY296" fmla="*/ 1674257 h 6667500"/>
              <a:gd name="connsiteX297" fmla="*/ 3341739 w 6667500"/>
              <a:gd name="connsiteY297" fmla="*/ 2214632 h 6667500"/>
              <a:gd name="connsiteX298" fmla="*/ 3882123 w 6667500"/>
              <a:gd name="connsiteY298" fmla="*/ 2214632 h 6667500"/>
              <a:gd name="connsiteX299" fmla="*/ 3882123 w 6667500"/>
              <a:gd name="connsiteY299" fmla="*/ 1674257 h 6667500"/>
              <a:gd name="connsiteX300" fmla="*/ 2786221 w 6667500"/>
              <a:gd name="connsiteY300" fmla="*/ 1674257 h 6667500"/>
              <a:gd name="connsiteX301" fmla="*/ 2786221 w 6667500"/>
              <a:gd name="connsiteY301" fmla="*/ 2214632 h 6667500"/>
              <a:gd name="connsiteX302" fmla="*/ 3326511 w 6667500"/>
              <a:gd name="connsiteY302" fmla="*/ 2214632 h 6667500"/>
              <a:gd name="connsiteX303" fmla="*/ 3326511 w 6667500"/>
              <a:gd name="connsiteY303" fmla="*/ 1674257 h 6667500"/>
              <a:gd name="connsiteX304" fmla="*/ 2229793 w 6667500"/>
              <a:gd name="connsiteY304" fmla="*/ 1674257 h 6667500"/>
              <a:gd name="connsiteX305" fmla="*/ 2229793 w 6667500"/>
              <a:gd name="connsiteY305" fmla="*/ 2214632 h 6667500"/>
              <a:gd name="connsiteX306" fmla="*/ 2770993 w 6667500"/>
              <a:gd name="connsiteY306" fmla="*/ 2214632 h 6667500"/>
              <a:gd name="connsiteX307" fmla="*/ 2770993 w 6667500"/>
              <a:gd name="connsiteY307" fmla="*/ 1674257 h 6667500"/>
              <a:gd name="connsiteX308" fmla="*/ 1674276 w 6667500"/>
              <a:gd name="connsiteY308" fmla="*/ 1674257 h 6667500"/>
              <a:gd name="connsiteX309" fmla="*/ 1674276 w 6667500"/>
              <a:gd name="connsiteY309" fmla="*/ 2214632 h 6667500"/>
              <a:gd name="connsiteX310" fmla="*/ 2214564 w 6667500"/>
              <a:gd name="connsiteY310" fmla="*/ 2214632 h 6667500"/>
              <a:gd name="connsiteX311" fmla="*/ 2214564 w 6667500"/>
              <a:gd name="connsiteY311" fmla="*/ 1674257 h 6667500"/>
              <a:gd name="connsiteX312" fmla="*/ 1118663 w 6667500"/>
              <a:gd name="connsiteY312" fmla="*/ 1674257 h 6667500"/>
              <a:gd name="connsiteX313" fmla="*/ 1118663 w 6667500"/>
              <a:gd name="connsiteY313" fmla="*/ 2214632 h 6667500"/>
              <a:gd name="connsiteX314" fmla="*/ 1659047 w 6667500"/>
              <a:gd name="connsiteY314" fmla="*/ 2214632 h 6667500"/>
              <a:gd name="connsiteX315" fmla="*/ 1659047 w 6667500"/>
              <a:gd name="connsiteY315" fmla="*/ 1674257 h 6667500"/>
              <a:gd name="connsiteX316" fmla="*/ 563149 w 6667500"/>
              <a:gd name="connsiteY316" fmla="*/ 1674257 h 6667500"/>
              <a:gd name="connsiteX317" fmla="*/ 563149 w 6667500"/>
              <a:gd name="connsiteY317" fmla="*/ 2214632 h 6667500"/>
              <a:gd name="connsiteX318" fmla="*/ 1103434 w 6667500"/>
              <a:gd name="connsiteY318" fmla="*/ 2214632 h 6667500"/>
              <a:gd name="connsiteX319" fmla="*/ 1103434 w 6667500"/>
              <a:gd name="connsiteY319" fmla="*/ 1674257 h 6667500"/>
              <a:gd name="connsiteX320" fmla="*/ 5563989 w 6667500"/>
              <a:gd name="connsiteY320" fmla="*/ 1118739 h 6667500"/>
              <a:gd name="connsiteX321" fmla="*/ 5563989 w 6667500"/>
              <a:gd name="connsiteY321" fmla="*/ 1659028 h 6667500"/>
              <a:gd name="connsiteX322" fmla="*/ 6104353 w 6667500"/>
              <a:gd name="connsiteY322" fmla="*/ 1659028 h 6667500"/>
              <a:gd name="connsiteX323" fmla="*/ 6104353 w 6667500"/>
              <a:gd name="connsiteY323" fmla="*/ 1118739 h 6667500"/>
              <a:gd name="connsiteX324" fmla="*/ 5008462 w 6667500"/>
              <a:gd name="connsiteY324" fmla="*/ 1118739 h 6667500"/>
              <a:gd name="connsiteX325" fmla="*/ 5008462 w 6667500"/>
              <a:gd name="connsiteY325" fmla="*/ 1659028 h 6667500"/>
              <a:gd name="connsiteX326" fmla="*/ 5548760 w 6667500"/>
              <a:gd name="connsiteY326" fmla="*/ 1659028 h 6667500"/>
              <a:gd name="connsiteX327" fmla="*/ 5548760 w 6667500"/>
              <a:gd name="connsiteY327" fmla="*/ 1118739 h 6667500"/>
              <a:gd name="connsiteX328" fmla="*/ 4452869 w 6667500"/>
              <a:gd name="connsiteY328" fmla="*/ 1118739 h 6667500"/>
              <a:gd name="connsiteX329" fmla="*/ 4452869 w 6667500"/>
              <a:gd name="connsiteY329" fmla="*/ 1659028 h 6667500"/>
              <a:gd name="connsiteX330" fmla="*/ 4993233 w 6667500"/>
              <a:gd name="connsiteY330" fmla="*/ 1659028 h 6667500"/>
              <a:gd name="connsiteX331" fmla="*/ 4993233 w 6667500"/>
              <a:gd name="connsiteY331" fmla="*/ 1118739 h 6667500"/>
              <a:gd name="connsiteX332" fmla="*/ 3897351 w 6667500"/>
              <a:gd name="connsiteY332" fmla="*/ 1118739 h 6667500"/>
              <a:gd name="connsiteX333" fmla="*/ 3897351 w 6667500"/>
              <a:gd name="connsiteY333" fmla="*/ 1659028 h 6667500"/>
              <a:gd name="connsiteX334" fmla="*/ 4437640 w 6667500"/>
              <a:gd name="connsiteY334" fmla="*/ 1659028 h 6667500"/>
              <a:gd name="connsiteX335" fmla="*/ 4437640 w 6667500"/>
              <a:gd name="connsiteY335" fmla="*/ 1118739 h 6667500"/>
              <a:gd name="connsiteX336" fmla="*/ 3341739 w 6667500"/>
              <a:gd name="connsiteY336" fmla="*/ 1118739 h 6667500"/>
              <a:gd name="connsiteX337" fmla="*/ 3341739 w 6667500"/>
              <a:gd name="connsiteY337" fmla="*/ 1659028 h 6667500"/>
              <a:gd name="connsiteX338" fmla="*/ 3882123 w 6667500"/>
              <a:gd name="connsiteY338" fmla="*/ 1659028 h 6667500"/>
              <a:gd name="connsiteX339" fmla="*/ 3882123 w 6667500"/>
              <a:gd name="connsiteY339" fmla="*/ 1118739 h 6667500"/>
              <a:gd name="connsiteX340" fmla="*/ 2786221 w 6667500"/>
              <a:gd name="connsiteY340" fmla="*/ 1118739 h 6667500"/>
              <a:gd name="connsiteX341" fmla="*/ 2786221 w 6667500"/>
              <a:gd name="connsiteY341" fmla="*/ 1659028 h 6667500"/>
              <a:gd name="connsiteX342" fmla="*/ 3326511 w 6667500"/>
              <a:gd name="connsiteY342" fmla="*/ 1659028 h 6667500"/>
              <a:gd name="connsiteX343" fmla="*/ 3326511 w 6667500"/>
              <a:gd name="connsiteY343" fmla="*/ 1118739 h 6667500"/>
              <a:gd name="connsiteX344" fmla="*/ 2229793 w 6667500"/>
              <a:gd name="connsiteY344" fmla="*/ 1118739 h 6667500"/>
              <a:gd name="connsiteX345" fmla="*/ 2229793 w 6667500"/>
              <a:gd name="connsiteY345" fmla="*/ 1659028 h 6667500"/>
              <a:gd name="connsiteX346" fmla="*/ 2770993 w 6667500"/>
              <a:gd name="connsiteY346" fmla="*/ 1659028 h 6667500"/>
              <a:gd name="connsiteX347" fmla="*/ 2770993 w 6667500"/>
              <a:gd name="connsiteY347" fmla="*/ 1118739 h 6667500"/>
              <a:gd name="connsiteX348" fmla="*/ 1674276 w 6667500"/>
              <a:gd name="connsiteY348" fmla="*/ 1118739 h 6667500"/>
              <a:gd name="connsiteX349" fmla="*/ 1674276 w 6667500"/>
              <a:gd name="connsiteY349" fmla="*/ 1659028 h 6667500"/>
              <a:gd name="connsiteX350" fmla="*/ 2214564 w 6667500"/>
              <a:gd name="connsiteY350" fmla="*/ 1659028 h 6667500"/>
              <a:gd name="connsiteX351" fmla="*/ 2214564 w 6667500"/>
              <a:gd name="connsiteY351" fmla="*/ 1118739 h 6667500"/>
              <a:gd name="connsiteX352" fmla="*/ 1118663 w 6667500"/>
              <a:gd name="connsiteY352" fmla="*/ 1118739 h 6667500"/>
              <a:gd name="connsiteX353" fmla="*/ 1118663 w 6667500"/>
              <a:gd name="connsiteY353" fmla="*/ 1659028 h 6667500"/>
              <a:gd name="connsiteX354" fmla="*/ 1659047 w 6667500"/>
              <a:gd name="connsiteY354" fmla="*/ 1659028 h 6667500"/>
              <a:gd name="connsiteX355" fmla="*/ 1659047 w 6667500"/>
              <a:gd name="connsiteY355" fmla="*/ 1118739 h 6667500"/>
              <a:gd name="connsiteX356" fmla="*/ 563149 w 6667500"/>
              <a:gd name="connsiteY356" fmla="*/ 1118739 h 6667500"/>
              <a:gd name="connsiteX357" fmla="*/ 563149 w 6667500"/>
              <a:gd name="connsiteY357" fmla="*/ 1659028 h 6667500"/>
              <a:gd name="connsiteX358" fmla="*/ 1103434 w 6667500"/>
              <a:gd name="connsiteY358" fmla="*/ 1659028 h 6667500"/>
              <a:gd name="connsiteX359" fmla="*/ 1103434 w 6667500"/>
              <a:gd name="connsiteY359" fmla="*/ 1118739 h 6667500"/>
              <a:gd name="connsiteX360" fmla="*/ 5563989 w 6667500"/>
              <a:gd name="connsiteY360" fmla="*/ 563137 h 6667500"/>
              <a:gd name="connsiteX361" fmla="*/ 5563989 w 6667500"/>
              <a:gd name="connsiteY361" fmla="*/ 1103510 h 6667500"/>
              <a:gd name="connsiteX362" fmla="*/ 6104353 w 6667500"/>
              <a:gd name="connsiteY362" fmla="*/ 1103510 h 6667500"/>
              <a:gd name="connsiteX363" fmla="*/ 6104353 w 6667500"/>
              <a:gd name="connsiteY363" fmla="*/ 563137 h 6667500"/>
              <a:gd name="connsiteX364" fmla="*/ 5008462 w 6667500"/>
              <a:gd name="connsiteY364" fmla="*/ 563137 h 6667500"/>
              <a:gd name="connsiteX365" fmla="*/ 5008462 w 6667500"/>
              <a:gd name="connsiteY365" fmla="*/ 1103510 h 6667500"/>
              <a:gd name="connsiteX366" fmla="*/ 5548760 w 6667500"/>
              <a:gd name="connsiteY366" fmla="*/ 1103510 h 6667500"/>
              <a:gd name="connsiteX367" fmla="*/ 5548760 w 6667500"/>
              <a:gd name="connsiteY367" fmla="*/ 563137 h 6667500"/>
              <a:gd name="connsiteX368" fmla="*/ 4452869 w 6667500"/>
              <a:gd name="connsiteY368" fmla="*/ 563137 h 6667500"/>
              <a:gd name="connsiteX369" fmla="*/ 4452869 w 6667500"/>
              <a:gd name="connsiteY369" fmla="*/ 1103510 h 6667500"/>
              <a:gd name="connsiteX370" fmla="*/ 4993233 w 6667500"/>
              <a:gd name="connsiteY370" fmla="*/ 1103510 h 6667500"/>
              <a:gd name="connsiteX371" fmla="*/ 4993233 w 6667500"/>
              <a:gd name="connsiteY371" fmla="*/ 563137 h 6667500"/>
              <a:gd name="connsiteX372" fmla="*/ 3897351 w 6667500"/>
              <a:gd name="connsiteY372" fmla="*/ 563137 h 6667500"/>
              <a:gd name="connsiteX373" fmla="*/ 3897351 w 6667500"/>
              <a:gd name="connsiteY373" fmla="*/ 1103510 h 6667500"/>
              <a:gd name="connsiteX374" fmla="*/ 4437640 w 6667500"/>
              <a:gd name="connsiteY374" fmla="*/ 1103510 h 6667500"/>
              <a:gd name="connsiteX375" fmla="*/ 4437640 w 6667500"/>
              <a:gd name="connsiteY375" fmla="*/ 563137 h 6667500"/>
              <a:gd name="connsiteX376" fmla="*/ 3341739 w 6667500"/>
              <a:gd name="connsiteY376" fmla="*/ 563137 h 6667500"/>
              <a:gd name="connsiteX377" fmla="*/ 3341739 w 6667500"/>
              <a:gd name="connsiteY377" fmla="*/ 1103510 h 6667500"/>
              <a:gd name="connsiteX378" fmla="*/ 3882123 w 6667500"/>
              <a:gd name="connsiteY378" fmla="*/ 1103510 h 6667500"/>
              <a:gd name="connsiteX379" fmla="*/ 3882123 w 6667500"/>
              <a:gd name="connsiteY379" fmla="*/ 563137 h 6667500"/>
              <a:gd name="connsiteX380" fmla="*/ 2786221 w 6667500"/>
              <a:gd name="connsiteY380" fmla="*/ 563137 h 6667500"/>
              <a:gd name="connsiteX381" fmla="*/ 2786221 w 6667500"/>
              <a:gd name="connsiteY381" fmla="*/ 1103510 h 6667500"/>
              <a:gd name="connsiteX382" fmla="*/ 3326511 w 6667500"/>
              <a:gd name="connsiteY382" fmla="*/ 1103510 h 6667500"/>
              <a:gd name="connsiteX383" fmla="*/ 3326511 w 6667500"/>
              <a:gd name="connsiteY383" fmla="*/ 563137 h 6667500"/>
              <a:gd name="connsiteX384" fmla="*/ 2229793 w 6667500"/>
              <a:gd name="connsiteY384" fmla="*/ 563137 h 6667500"/>
              <a:gd name="connsiteX385" fmla="*/ 2229793 w 6667500"/>
              <a:gd name="connsiteY385" fmla="*/ 1103510 h 6667500"/>
              <a:gd name="connsiteX386" fmla="*/ 2770993 w 6667500"/>
              <a:gd name="connsiteY386" fmla="*/ 1103510 h 6667500"/>
              <a:gd name="connsiteX387" fmla="*/ 2770993 w 6667500"/>
              <a:gd name="connsiteY387" fmla="*/ 563137 h 6667500"/>
              <a:gd name="connsiteX388" fmla="*/ 1674276 w 6667500"/>
              <a:gd name="connsiteY388" fmla="*/ 563137 h 6667500"/>
              <a:gd name="connsiteX389" fmla="*/ 1674276 w 6667500"/>
              <a:gd name="connsiteY389" fmla="*/ 1103510 h 6667500"/>
              <a:gd name="connsiteX390" fmla="*/ 2214564 w 6667500"/>
              <a:gd name="connsiteY390" fmla="*/ 1103510 h 6667500"/>
              <a:gd name="connsiteX391" fmla="*/ 2214564 w 6667500"/>
              <a:gd name="connsiteY391" fmla="*/ 563137 h 6667500"/>
              <a:gd name="connsiteX392" fmla="*/ 1118663 w 6667500"/>
              <a:gd name="connsiteY392" fmla="*/ 563137 h 6667500"/>
              <a:gd name="connsiteX393" fmla="*/ 1118663 w 6667500"/>
              <a:gd name="connsiteY393" fmla="*/ 1103510 h 6667500"/>
              <a:gd name="connsiteX394" fmla="*/ 1659047 w 6667500"/>
              <a:gd name="connsiteY394" fmla="*/ 1103510 h 6667500"/>
              <a:gd name="connsiteX395" fmla="*/ 1659047 w 6667500"/>
              <a:gd name="connsiteY395" fmla="*/ 563137 h 6667500"/>
              <a:gd name="connsiteX396" fmla="*/ 563149 w 6667500"/>
              <a:gd name="connsiteY396" fmla="*/ 563137 h 6667500"/>
              <a:gd name="connsiteX397" fmla="*/ 563149 w 6667500"/>
              <a:gd name="connsiteY397" fmla="*/ 1103510 h 6667500"/>
              <a:gd name="connsiteX398" fmla="*/ 1103434 w 6667500"/>
              <a:gd name="connsiteY398" fmla="*/ 1103510 h 6667500"/>
              <a:gd name="connsiteX399" fmla="*/ 1103434 w 6667500"/>
              <a:gd name="connsiteY399" fmla="*/ 563137 h 6667500"/>
              <a:gd name="connsiteX400" fmla="*/ 2770993 w 6667500"/>
              <a:gd name="connsiteY400" fmla="*/ 0 h 6667500"/>
              <a:gd name="connsiteX401" fmla="*/ 2786221 w 6667500"/>
              <a:gd name="connsiteY401" fmla="*/ 0 h 6667500"/>
              <a:gd name="connsiteX402" fmla="*/ 2786221 w 6667500"/>
              <a:gd name="connsiteY402" fmla="*/ 547908 h 6667500"/>
              <a:gd name="connsiteX403" fmla="*/ 3326511 w 6667500"/>
              <a:gd name="connsiteY403" fmla="*/ 547908 h 6667500"/>
              <a:gd name="connsiteX404" fmla="*/ 3326511 w 6667500"/>
              <a:gd name="connsiteY404" fmla="*/ 0 h 6667500"/>
              <a:gd name="connsiteX405" fmla="*/ 3341739 w 6667500"/>
              <a:gd name="connsiteY405" fmla="*/ 0 h 6667500"/>
              <a:gd name="connsiteX406" fmla="*/ 3341739 w 6667500"/>
              <a:gd name="connsiteY406" fmla="*/ 547908 h 6667500"/>
              <a:gd name="connsiteX407" fmla="*/ 3882123 w 6667500"/>
              <a:gd name="connsiteY407" fmla="*/ 547908 h 6667500"/>
              <a:gd name="connsiteX408" fmla="*/ 3882123 w 6667500"/>
              <a:gd name="connsiteY408" fmla="*/ 0 h 6667500"/>
              <a:gd name="connsiteX409" fmla="*/ 3897351 w 6667500"/>
              <a:gd name="connsiteY409" fmla="*/ 0 h 6667500"/>
              <a:gd name="connsiteX410" fmla="*/ 3897351 w 6667500"/>
              <a:gd name="connsiteY410" fmla="*/ 547908 h 6667500"/>
              <a:gd name="connsiteX411" fmla="*/ 4437640 w 6667500"/>
              <a:gd name="connsiteY411" fmla="*/ 547908 h 6667500"/>
              <a:gd name="connsiteX412" fmla="*/ 4437640 w 6667500"/>
              <a:gd name="connsiteY412" fmla="*/ 0 h 6667500"/>
              <a:gd name="connsiteX413" fmla="*/ 4452869 w 6667500"/>
              <a:gd name="connsiteY413" fmla="*/ 0 h 6667500"/>
              <a:gd name="connsiteX414" fmla="*/ 4452869 w 6667500"/>
              <a:gd name="connsiteY414" fmla="*/ 547908 h 6667500"/>
              <a:gd name="connsiteX415" fmla="*/ 4993233 w 6667500"/>
              <a:gd name="connsiteY415" fmla="*/ 547908 h 6667500"/>
              <a:gd name="connsiteX416" fmla="*/ 4993233 w 6667500"/>
              <a:gd name="connsiteY416" fmla="*/ 0 h 6667500"/>
              <a:gd name="connsiteX417" fmla="*/ 5008462 w 6667500"/>
              <a:gd name="connsiteY417" fmla="*/ 0 h 6667500"/>
              <a:gd name="connsiteX418" fmla="*/ 5008462 w 6667500"/>
              <a:gd name="connsiteY418" fmla="*/ 547908 h 6667500"/>
              <a:gd name="connsiteX419" fmla="*/ 5548760 w 6667500"/>
              <a:gd name="connsiteY419" fmla="*/ 547908 h 6667500"/>
              <a:gd name="connsiteX420" fmla="*/ 5548760 w 6667500"/>
              <a:gd name="connsiteY420" fmla="*/ 0 h 6667500"/>
              <a:gd name="connsiteX421" fmla="*/ 5563989 w 6667500"/>
              <a:gd name="connsiteY421" fmla="*/ 0 h 6667500"/>
              <a:gd name="connsiteX422" fmla="*/ 5563989 w 6667500"/>
              <a:gd name="connsiteY422" fmla="*/ 547908 h 6667500"/>
              <a:gd name="connsiteX423" fmla="*/ 6104353 w 6667500"/>
              <a:gd name="connsiteY423" fmla="*/ 547908 h 6667500"/>
              <a:gd name="connsiteX424" fmla="*/ 6104353 w 6667500"/>
              <a:gd name="connsiteY424" fmla="*/ 0 h 6667500"/>
              <a:gd name="connsiteX425" fmla="*/ 6119582 w 6667500"/>
              <a:gd name="connsiteY425" fmla="*/ 0 h 6667500"/>
              <a:gd name="connsiteX426" fmla="*/ 6119582 w 6667500"/>
              <a:gd name="connsiteY426" fmla="*/ 547908 h 6667500"/>
              <a:gd name="connsiteX427" fmla="*/ 6667500 w 6667500"/>
              <a:gd name="connsiteY427" fmla="*/ 547908 h 6667500"/>
              <a:gd name="connsiteX428" fmla="*/ 6667500 w 6667500"/>
              <a:gd name="connsiteY428" fmla="*/ 563137 h 6667500"/>
              <a:gd name="connsiteX429" fmla="*/ 6119582 w 6667500"/>
              <a:gd name="connsiteY429" fmla="*/ 563137 h 6667500"/>
              <a:gd name="connsiteX430" fmla="*/ 6119582 w 6667500"/>
              <a:gd name="connsiteY430" fmla="*/ 1103510 h 6667500"/>
              <a:gd name="connsiteX431" fmla="*/ 6667500 w 6667500"/>
              <a:gd name="connsiteY431" fmla="*/ 1103510 h 6667500"/>
              <a:gd name="connsiteX432" fmla="*/ 6667500 w 6667500"/>
              <a:gd name="connsiteY432" fmla="*/ 1118739 h 6667500"/>
              <a:gd name="connsiteX433" fmla="*/ 6119582 w 6667500"/>
              <a:gd name="connsiteY433" fmla="*/ 1118739 h 6667500"/>
              <a:gd name="connsiteX434" fmla="*/ 6119582 w 6667500"/>
              <a:gd name="connsiteY434" fmla="*/ 1659028 h 6667500"/>
              <a:gd name="connsiteX435" fmla="*/ 6667500 w 6667500"/>
              <a:gd name="connsiteY435" fmla="*/ 1659028 h 6667500"/>
              <a:gd name="connsiteX436" fmla="*/ 6667500 w 6667500"/>
              <a:gd name="connsiteY436" fmla="*/ 1674257 h 6667500"/>
              <a:gd name="connsiteX437" fmla="*/ 6119582 w 6667500"/>
              <a:gd name="connsiteY437" fmla="*/ 1674257 h 6667500"/>
              <a:gd name="connsiteX438" fmla="*/ 6119582 w 6667500"/>
              <a:gd name="connsiteY438" fmla="*/ 2214632 h 6667500"/>
              <a:gd name="connsiteX439" fmla="*/ 6667500 w 6667500"/>
              <a:gd name="connsiteY439" fmla="*/ 2214632 h 6667500"/>
              <a:gd name="connsiteX440" fmla="*/ 6667500 w 6667500"/>
              <a:gd name="connsiteY440" fmla="*/ 2229861 h 6667500"/>
              <a:gd name="connsiteX441" fmla="*/ 6119582 w 6667500"/>
              <a:gd name="connsiteY441" fmla="*/ 2229861 h 6667500"/>
              <a:gd name="connsiteX442" fmla="*/ 6119582 w 6667500"/>
              <a:gd name="connsiteY442" fmla="*/ 2770158 h 6667500"/>
              <a:gd name="connsiteX443" fmla="*/ 6667500 w 6667500"/>
              <a:gd name="connsiteY443" fmla="*/ 2770158 h 6667500"/>
              <a:gd name="connsiteX444" fmla="*/ 6667500 w 6667500"/>
              <a:gd name="connsiteY444" fmla="*/ 2785387 h 6667500"/>
              <a:gd name="connsiteX445" fmla="*/ 6119582 w 6667500"/>
              <a:gd name="connsiteY445" fmla="*/ 2785387 h 6667500"/>
              <a:gd name="connsiteX446" fmla="*/ 6119582 w 6667500"/>
              <a:gd name="connsiteY446" fmla="*/ 3325761 h 6667500"/>
              <a:gd name="connsiteX447" fmla="*/ 6667500 w 6667500"/>
              <a:gd name="connsiteY447" fmla="*/ 3325761 h 6667500"/>
              <a:gd name="connsiteX448" fmla="*/ 6667500 w 6667500"/>
              <a:gd name="connsiteY448" fmla="*/ 3340988 h 6667500"/>
              <a:gd name="connsiteX449" fmla="*/ 6119582 w 6667500"/>
              <a:gd name="connsiteY449" fmla="*/ 3340988 h 6667500"/>
              <a:gd name="connsiteX450" fmla="*/ 6119582 w 6667500"/>
              <a:gd name="connsiteY450" fmla="*/ 3881275 h 6667500"/>
              <a:gd name="connsiteX451" fmla="*/ 6667500 w 6667500"/>
              <a:gd name="connsiteY451" fmla="*/ 3881275 h 6667500"/>
              <a:gd name="connsiteX452" fmla="*/ 6667500 w 6667500"/>
              <a:gd name="connsiteY452" fmla="*/ 3896504 h 6667500"/>
              <a:gd name="connsiteX453" fmla="*/ 6119582 w 6667500"/>
              <a:gd name="connsiteY453" fmla="*/ 3896504 h 6667500"/>
              <a:gd name="connsiteX454" fmla="*/ 6119582 w 6667500"/>
              <a:gd name="connsiteY454" fmla="*/ 4437707 h 6667500"/>
              <a:gd name="connsiteX455" fmla="*/ 6667500 w 6667500"/>
              <a:gd name="connsiteY455" fmla="*/ 4437707 h 6667500"/>
              <a:gd name="connsiteX456" fmla="*/ 6667500 w 6667500"/>
              <a:gd name="connsiteY456" fmla="*/ 4452936 h 6667500"/>
              <a:gd name="connsiteX457" fmla="*/ 6119582 w 6667500"/>
              <a:gd name="connsiteY457" fmla="*/ 4452936 h 6667500"/>
              <a:gd name="connsiteX458" fmla="*/ 6119582 w 6667500"/>
              <a:gd name="connsiteY458" fmla="*/ 4993233 h 6667500"/>
              <a:gd name="connsiteX459" fmla="*/ 6667500 w 6667500"/>
              <a:gd name="connsiteY459" fmla="*/ 4993233 h 6667500"/>
              <a:gd name="connsiteX460" fmla="*/ 6667500 w 6667500"/>
              <a:gd name="connsiteY460" fmla="*/ 5008462 h 6667500"/>
              <a:gd name="connsiteX461" fmla="*/ 6119582 w 6667500"/>
              <a:gd name="connsiteY461" fmla="*/ 5008462 h 6667500"/>
              <a:gd name="connsiteX462" fmla="*/ 6119582 w 6667500"/>
              <a:gd name="connsiteY462" fmla="*/ 5548836 h 6667500"/>
              <a:gd name="connsiteX463" fmla="*/ 6667500 w 6667500"/>
              <a:gd name="connsiteY463" fmla="*/ 5548836 h 6667500"/>
              <a:gd name="connsiteX464" fmla="*/ 6667500 w 6667500"/>
              <a:gd name="connsiteY464" fmla="*/ 5564065 h 6667500"/>
              <a:gd name="connsiteX465" fmla="*/ 6119582 w 6667500"/>
              <a:gd name="connsiteY465" fmla="*/ 5564065 h 6667500"/>
              <a:gd name="connsiteX466" fmla="*/ 6119582 w 6667500"/>
              <a:gd name="connsiteY466" fmla="*/ 6104362 h 6667500"/>
              <a:gd name="connsiteX467" fmla="*/ 6667500 w 6667500"/>
              <a:gd name="connsiteY467" fmla="*/ 6104362 h 6667500"/>
              <a:gd name="connsiteX468" fmla="*/ 6667500 w 6667500"/>
              <a:gd name="connsiteY468" fmla="*/ 6119591 h 6667500"/>
              <a:gd name="connsiteX469" fmla="*/ 6119582 w 6667500"/>
              <a:gd name="connsiteY469" fmla="*/ 6119591 h 6667500"/>
              <a:gd name="connsiteX470" fmla="*/ 6119582 w 6667500"/>
              <a:gd name="connsiteY470" fmla="*/ 6667500 h 6667500"/>
              <a:gd name="connsiteX471" fmla="*/ 6104353 w 6667500"/>
              <a:gd name="connsiteY471" fmla="*/ 6667500 h 6667500"/>
              <a:gd name="connsiteX472" fmla="*/ 6104353 w 6667500"/>
              <a:gd name="connsiteY472" fmla="*/ 6119591 h 6667500"/>
              <a:gd name="connsiteX473" fmla="*/ 5563989 w 6667500"/>
              <a:gd name="connsiteY473" fmla="*/ 6119591 h 6667500"/>
              <a:gd name="connsiteX474" fmla="*/ 5563989 w 6667500"/>
              <a:gd name="connsiteY474" fmla="*/ 6667500 h 6667500"/>
              <a:gd name="connsiteX475" fmla="*/ 5548760 w 6667500"/>
              <a:gd name="connsiteY475" fmla="*/ 6667500 h 6667500"/>
              <a:gd name="connsiteX476" fmla="*/ 5548760 w 6667500"/>
              <a:gd name="connsiteY476" fmla="*/ 6119591 h 6667500"/>
              <a:gd name="connsiteX477" fmla="*/ 5008462 w 6667500"/>
              <a:gd name="connsiteY477" fmla="*/ 6119591 h 6667500"/>
              <a:gd name="connsiteX478" fmla="*/ 5008462 w 6667500"/>
              <a:gd name="connsiteY478" fmla="*/ 6667500 h 6667500"/>
              <a:gd name="connsiteX479" fmla="*/ 4993233 w 6667500"/>
              <a:gd name="connsiteY479" fmla="*/ 6667500 h 6667500"/>
              <a:gd name="connsiteX480" fmla="*/ 4993233 w 6667500"/>
              <a:gd name="connsiteY480" fmla="*/ 6119591 h 6667500"/>
              <a:gd name="connsiteX481" fmla="*/ 4452869 w 6667500"/>
              <a:gd name="connsiteY481" fmla="*/ 6119591 h 6667500"/>
              <a:gd name="connsiteX482" fmla="*/ 4452869 w 6667500"/>
              <a:gd name="connsiteY482" fmla="*/ 6667500 h 6667500"/>
              <a:gd name="connsiteX483" fmla="*/ 4437640 w 6667500"/>
              <a:gd name="connsiteY483" fmla="*/ 6667500 h 6667500"/>
              <a:gd name="connsiteX484" fmla="*/ 4437640 w 6667500"/>
              <a:gd name="connsiteY484" fmla="*/ 6119591 h 6667500"/>
              <a:gd name="connsiteX485" fmla="*/ 3897351 w 6667500"/>
              <a:gd name="connsiteY485" fmla="*/ 6119591 h 6667500"/>
              <a:gd name="connsiteX486" fmla="*/ 3897351 w 6667500"/>
              <a:gd name="connsiteY486" fmla="*/ 6667500 h 6667500"/>
              <a:gd name="connsiteX487" fmla="*/ 3882123 w 6667500"/>
              <a:gd name="connsiteY487" fmla="*/ 6667500 h 6667500"/>
              <a:gd name="connsiteX488" fmla="*/ 3882123 w 6667500"/>
              <a:gd name="connsiteY488" fmla="*/ 6119591 h 6667500"/>
              <a:gd name="connsiteX489" fmla="*/ 3341739 w 6667500"/>
              <a:gd name="connsiteY489" fmla="*/ 6119591 h 6667500"/>
              <a:gd name="connsiteX490" fmla="*/ 3341739 w 6667500"/>
              <a:gd name="connsiteY490" fmla="*/ 6667500 h 6667500"/>
              <a:gd name="connsiteX491" fmla="*/ 3326511 w 6667500"/>
              <a:gd name="connsiteY491" fmla="*/ 6667500 h 6667500"/>
              <a:gd name="connsiteX492" fmla="*/ 3326511 w 6667500"/>
              <a:gd name="connsiteY492" fmla="*/ 6119591 h 6667500"/>
              <a:gd name="connsiteX493" fmla="*/ 2786221 w 6667500"/>
              <a:gd name="connsiteY493" fmla="*/ 6119591 h 6667500"/>
              <a:gd name="connsiteX494" fmla="*/ 2786221 w 6667500"/>
              <a:gd name="connsiteY494" fmla="*/ 6667500 h 6667500"/>
              <a:gd name="connsiteX495" fmla="*/ 2770993 w 6667500"/>
              <a:gd name="connsiteY495" fmla="*/ 6667500 h 6667500"/>
              <a:gd name="connsiteX496" fmla="*/ 2770993 w 6667500"/>
              <a:gd name="connsiteY496" fmla="*/ 6119591 h 6667500"/>
              <a:gd name="connsiteX497" fmla="*/ 2229793 w 6667500"/>
              <a:gd name="connsiteY497" fmla="*/ 6119591 h 6667500"/>
              <a:gd name="connsiteX498" fmla="*/ 2229793 w 6667500"/>
              <a:gd name="connsiteY498" fmla="*/ 6667500 h 6667500"/>
              <a:gd name="connsiteX499" fmla="*/ 2214564 w 6667500"/>
              <a:gd name="connsiteY499" fmla="*/ 6667500 h 6667500"/>
              <a:gd name="connsiteX500" fmla="*/ 2214564 w 6667500"/>
              <a:gd name="connsiteY500" fmla="*/ 6119591 h 6667500"/>
              <a:gd name="connsiteX501" fmla="*/ 1674276 w 6667500"/>
              <a:gd name="connsiteY501" fmla="*/ 6119591 h 6667500"/>
              <a:gd name="connsiteX502" fmla="*/ 1674276 w 6667500"/>
              <a:gd name="connsiteY502" fmla="*/ 6667500 h 6667500"/>
              <a:gd name="connsiteX503" fmla="*/ 1659047 w 6667500"/>
              <a:gd name="connsiteY503" fmla="*/ 6667500 h 6667500"/>
              <a:gd name="connsiteX504" fmla="*/ 1659047 w 6667500"/>
              <a:gd name="connsiteY504" fmla="*/ 6119591 h 6667500"/>
              <a:gd name="connsiteX505" fmla="*/ 1118663 w 6667500"/>
              <a:gd name="connsiteY505" fmla="*/ 6119591 h 6667500"/>
              <a:gd name="connsiteX506" fmla="*/ 1118663 w 6667500"/>
              <a:gd name="connsiteY506" fmla="*/ 6667500 h 6667500"/>
              <a:gd name="connsiteX507" fmla="*/ 1103434 w 6667500"/>
              <a:gd name="connsiteY507" fmla="*/ 6667500 h 6667500"/>
              <a:gd name="connsiteX508" fmla="*/ 1103434 w 6667500"/>
              <a:gd name="connsiteY508" fmla="*/ 6119591 h 6667500"/>
              <a:gd name="connsiteX509" fmla="*/ 563149 w 6667500"/>
              <a:gd name="connsiteY509" fmla="*/ 6119591 h 6667500"/>
              <a:gd name="connsiteX510" fmla="*/ 563149 w 6667500"/>
              <a:gd name="connsiteY510" fmla="*/ 6667500 h 6667500"/>
              <a:gd name="connsiteX511" fmla="*/ 547920 w 6667500"/>
              <a:gd name="connsiteY511" fmla="*/ 6667500 h 6667500"/>
              <a:gd name="connsiteX512" fmla="*/ 547920 w 6667500"/>
              <a:gd name="connsiteY512" fmla="*/ 6119591 h 6667500"/>
              <a:gd name="connsiteX513" fmla="*/ 0 w 6667500"/>
              <a:gd name="connsiteY513" fmla="*/ 6119591 h 6667500"/>
              <a:gd name="connsiteX514" fmla="*/ 0 w 6667500"/>
              <a:gd name="connsiteY514" fmla="*/ 6104362 h 6667500"/>
              <a:gd name="connsiteX515" fmla="*/ 547920 w 6667500"/>
              <a:gd name="connsiteY515" fmla="*/ 6104362 h 6667500"/>
              <a:gd name="connsiteX516" fmla="*/ 547920 w 6667500"/>
              <a:gd name="connsiteY516" fmla="*/ 5564065 h 6667500"/>
              <a:gd name="connsiteX517" fmla="*/ 0 w 6667500"/>
              <a:gd name="connsiteY517" fmla="*/ 5564065 h 6667500"/>
              <a:gd name="connsiteX518" fmla="*/ 0 w 6667500"/>
              <a:gd name="connsiteY518" fmla="*/ 5548836 h 6667500"/>
              <a:gd name="connsiteX519" fmla="*/ 547920 w 6667500"/>
              <a:gd name="connsiteY519" fmla="*/ 5548836 h 6667500"/>
              <a:gd name="connsiteX520" fmla="*/ 547920 w 6667500"/>
              <a:gd name="connsiteY520" fmla="*/ 5008462 h 6667500"/>
              <a:gd name="connsiteX521" fmla="*/ 0 w 6667500"/>
              <a:gd name="connsiteY521" fmla="*/ 5008462 h 6667500"/>
              <a:gd name="connsiteX522" fmla="*/ 0 w 6667500"/>
              <a:gd name="connsiteY522" fmla="*/ 4993233 h 6667500"/>
              <a:gd name="connsiteX523" fmla="*/ 547920 w 6667500"/>
              <a:gd name="connsiteY523" fmla="*/ 4993233 h 6667500"/>
              <a:gd name="connsiteX524" fmla="*/ 547920 w 6667500"/>
              <a:gd name="connsiteY524" fmla="*/ 4452936 h 6667500"/>
              <a:gd name="connsiteX525" fmla="*/ 0 w 6667500"/>
              <a:gd name="connsiteY525" fmla="*/ 4452936 h 6667500"/>
              <a:gd name="connsiteX526" fmla="*/ 0 w 6667500"/>
              <a:gd name="connsiteY526" fmla="*/ 4437707 h 6667500"/>
              <a:gd name="connsiteX527" fmla="*/ 547920 w 6667500"/>
              <a:gd name="connsiteY527" fmla="*/ 4437707 h 6667500"/>
              <a:gd name="connsiteX528" fmla="*/ 547920 w 6667500"/>
              <a:gd name="connsiteY528" fmla="*/ 3896504 h 6667500"/>
              <a:gd name="connsiteX529" fmla="*/ 0 w 6667500"/>
              <a:gd name="connsiteY529" fmla="*/ 3896504 h 6667500"/>
              <a:gd name="connsiteX530" fmla="*/ 0 w 6667500"/>
              <a:gd name="connsiteY530" fmla="*/ 3881275 h 6667500"/>
              <a:gd name="connsiteX531" fmla="*/ 547920 w 6667500"/>
              <a:gd name="connsiteY531" fmla="*/ 3881275 h 6667500"/>
              <a:gd name="connsiteX532" fmla="*/ 547920 w 6667500"/>
              <a:gd name="connsiteY532" fmla="*/ 3340988 h 6667500"/>
              <a:gd name="connsiteX533" fmla="*/ 0 w 6667500"/>
              <a:gd name="connsiteY533" fmla="*/ 3340988 h 6667500"/>
              <a:gd name="connsiteX534" fmla="*/ 0 w 6667500"/>
              <a:gd name="connsiteY534" fmla="*/ 3325761 h 6667500"/>
              <a:gd name="connsiteX535" fmla="*/ 547920 w 6667500"/>
              <a:gd name="connsiteY535" fmla="*/ 3325761 h 6667500"/>
              <a:gd name="connsiteX536" fmla="*/ 547920 w 6667500"/>
              <a:gd name="connsiteY536" fmla="*/ 2785387 h 6667500"/>
              <a:gd name="connsiteX537" fmla="*/ 0 w 6667500"/>
              <a:gd name="connsiteY537" fmla="*/ 2785387 h 6667500"/>
              <a:gd name="connsiteX538" fmla="*/ 0 w 6667500"/>
              <a:gd name="connsiteY538" fmla="*/ 2770158 h 6667500"/>
              <a:gd name="connsiteX539" fmla="*/ 547920 w 6667500"/>
              <a:gd name="connsiteY539" fmla="*/ 2770158 h 6667500"/>
              <a:gd name="connsiteX540" fmla="*/ 547920 w 6667500"/>
              <a:gd name="connsiteY540" fmla="*/ 2229861 h 6667500"/>
              <a:gd name="connsiteX541" fmla="*/ 0 w 6667500"/>
              <a:gd name="connsiteY541" fmla="*/ 2229861 h 6667500"/>
              <a:gd name="connsiteX542" fmla="*/ 0 w 6667500"/>
              <a:gd name="connsiteY542" fmla="*/ 2214632 h 6667500"/>
              <a:gd name="connsiteX543" fmla="*/ 547920 w 6667500"/>
              <a:gd name="connsiteY543" fmla="*/ 2214632 h 6667500"/>
              <a:gd name="connsiteX544" fmla="*/ 547920 w 6667500"/>
              <a:gd name="connsiteY544" fmla="*/ 1674257 h 6667500"/>
              <a:gd name="connsiteX545" fmla="*/ 0 w 6667500"/>
              <a:gd name="connsiteY545" fmla="*/ 1674257 h 6667500"/>
              <a:gd name="connsiteX546" fmla="*/ 0 w 6667500"/>
              <a:gd name="connsiteY546" fmla="*/ 1659028 h 6667500"/>
              <a:gd name="connsiteX547" fmla="*/ 547920 w 6667500"/>
              <a:gd name="connsiteY547" fmla="*/ 1659028 h 6667500"/>
              <a:gd name="connsiteX548" fmla="*/ 547920 w 6667500"/>
              <a:gd name="connsiteY548" fmla="*/ 1118739 h 6667500"/>
              <a:gd name="connsiteX549" fmla="*/ 0 w 6667500"/>
              <a:gd name="connsiteY549" fmla="*/ 1118739 h 6667500"/>
              <a:gd name="connsiteX550" fmla="*/ 0 w 6667500"/>
              <a:gd name="connsiteY550" fmla="*/ 1103510 h 6667500"/>
              <a:gd name="connsiteX551" fmla="*/ 547920 w 6667500"/>
              <a:gd name="connsiteY551" fmla="*/ 1103510 h 6667500"/>
              <a:gd name="connsiteX552" fmla="*/ 547920 w 6667500"/>
              <a:gd name="connsiteY552" fmla="*/ 563137 h 6667500"/>
              <a:gd name="connsiteX553" fmla="*/ 0 w 6667500"/>
              <a:gd name="connsiteY553" fmla="*/ 563137 h 6667500"/>
              <a:gd name="connsiteX554" fmla="*/ 0 w 6667500"/>
              <a:gd name="connsiteY554" fmla="*/ 547908 h 6667500"/>
              <a:gd name="connsiteX555" fmla="*/ 547920 w 6667500"/>
              <a:gd name="connsiteY555" fmla="*/ 547908 h 6667500"/>
              <a:gd name="connsiteX556" fmla="*/ 547920 w 6667500"/>
              <a:gd name="connsiteY556" fmla="*/ 0 h 6667500"/>
              <a:gd name="connsiteX557" fmla="*/ 563149 w 6667500"/>
              <a:gd name="connsiteY557" fmla="*/ 0 h 6667500"/>
              <a:gd name="connsiteX558" fmla="*/ 563149 w 6667500"/>
              <a:gd name="connsiteY558" fmla="*/ 547908 h 6667500"/>
              <a:gd name="connsiteX559" fmla="*/ 1103434 w 6667500"/>
              <a:gd name="connsiteY559" fmla="*/ 547908 h 6667500"/>
              <a:gd name="connsiteX560" fmla="*/ 1103434 w 6667500"/>
              <a:gd name="connsiteY560" fmla="*/ 0 h 6667500"/>
              <a:gd name="connsiteX561" fmla="*/ 1118663 w 6667500"/>
              <a:gd name="connsiteY561" fmla="*/ 0 h 6667500"/>
              <a:gd name="connsiteX562" fmla="*/ 1118663 w 6667500"/>
              <a:gd name="connsiteY562" fmla="*/ 547908 h 6667500"/>
              <a:gd name="connsiteX563" fmla="*/ 1659047 w 6667500"/>
              <a:gd name="connsiteY563" fmla="*/ 547908 h 6667500"/>
              <a:gd name="connsiteX564" fmla="*/ 1659047 w 6667500"/>
              <a:gd name="connsiteY564" fmla="*/ 0 h 6667500"/>
              <a:gd name="connsiteX565" fmla="*/ 1674276 w 6667500"/>
              <a:gd name="connsiteY565" fmla="*/ 0 h 6667500"/>
              <a:gd name="connsiteX566" fmla="*/ 1674276 w 6667500"/>
              <a:gd name="connsiteY566" fmla="*/ 547908 h 6667500"/>
              <a:gd name="connsiteX567" fmla="*/ 2214564 w 6667500"/>
              <a:gd name="connsiteY567" fmla="*/ 547908 h 6667500"/>
              <a:gd name="connsiteX568" fmla="*/ 2214564 w 6667500"/>
              <a:gd name="connsiteY568" fmla="*/ 0 h 6667500"/>
              <a:gd name="connsiteX569" fmla="*/ 2229793 w 6667500"/>
              <a:gd name="connsiteY569" fmla="*/ 0 h 6667500"/>
              <a:gd name="connsiteX570" fmla="*/ 2229793 w 6667500"/>
              <a:gd name="connsiteY570" fmla="*/ 547908 h 6667500"/>
              <a:gd name="connsiteX571" fmla="*/ 2770993 w 6667500"/>
              <a:gd name="connsiteY571" fmla="*/ 547908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9" y="5564065"/>
                </a:moveTo>
                <a:lnTo>
                  <a:pt x="5563989" y="6104362"/>
                </a:lnTo>
                <a:lnTo>
                  <a:pt x="6104353" y="6104362"/>
                </a:lnTo>
                <a:lnTo>
                  <a:pt x="6104353" y="5564065"/>
                </a:lnTo>
                <a:close/>
                <a:moveTo>
                  <a:pt x="5008462" y="5564065"/>
                </a:moveTo>
                <a:lnTo>
                  <a:pt x="5008462" y="6104362"/>
                </a:lnTo>
                <a:lnTo>
                  <a:pt x="5548760" y="6104362"/>
                </a:lnTo>
                <a:lnTo>
                  <a:pt x="5548760" y="5564065"/>
                </a:lnTo>
                <a:close/>
                <a:moveTo>
                  <a:pt x="4452869" y="5564065"/>
                </a:moveTo>
                <a:lnTo>
                  <a:pt x="4452869" y="6104362"/>
                </a:lnTo>
                <a:lnTo>
                  <a:pt x="4993233" y="6104362"/>
                </a:lnTo>
                <a:lnTo>
                  <a:pt x="4993233" y="5564065"/>
                </a:lnTo>
                <a:close/>
                <a:moveTo>
                  <a:pt x="3897351" y="5564065"/>
                </a:moveTo>
                <a:lnTo>
                  <a:pt x="3897351" y="6104362"/>
                </a:lnTo>
                <a:lnTo>
                  <a:pt x="4437640" y="6104362"/>
                </a:lnTo>
                <a:lnTo>
                  <a:pt x="4437640" y="5564065"/>
                </a:lnTo>
                <a:close/>
                <a:moveTo>
                  <a:pt x="3341739" y="5564065"/>
                </a:moveTo>
                <a:lnTo>
                  <a:pt x="3341739" y="6104362"/>
                </a:lnTo>
                <a:lnTo>
                  <a:pt x="3882123" y="6104362"/>
                </a:lnTo>
                <a:lnTo>
                  <a:pt x="3882123" y="5564065"/>
                </a:lnTo>
                <a:close/>
                <a:moveTo>
                  <a:pt x="2786221" y="5564065"/>
                </a:moveTo>
                <a:lnTo>
                  <a:pt x="2786221" y="6104362"/>
                </a:lnTo>
                <a:lnTo>
                  <a:pt x="3326511" y="6104362"/>
                </a:lnTo>
                <a:lnTo>
                  <a:pt x="3326511" y="5564065"/>
                </a:lnTo>
                <a:close/>
                <a:moveTo>
                  <a:pt x="2229793" y="5564065"/>
                </a:moveTo>
                <a:lnTo>
                  <a:pt x="2229793" y="6104362"/>
                </a:lnTo>
                <a:lnTo>
                  <a:pt x="2770993" y="6104362"/>
                </a:lnTo>
                <a:lnTo>
                  <a:pt x="2770993" y="5564065"/>
                </a:lnTo>
                <a:close/>
                <a:moveTo>
                  <a:pt x="1674276" y="5564065"/>
                </a:moveTo>
                <a:lnTo>
                  <a:pt x="1674276" y="6104362"/>
                </a:lnTo>
                <a:lnTo>
                  <a:pt x="2214564" y="6104362"/>
                </a:lnTo>
                <a:lnTo>
                  <a:pt x="2214564" y="5564065"/>
                </a:lnTo>
                <a:close/>
                <a:moveTo>
                  <a:pt x="1118663" y="5564065"/>
                </a:moveTo>
                <a:lnTo>
                  <a:pt x="1118663" y="6104362"/>
                </a:lnTo>
                <a:lnTo>
                  <a:pt x="1659047" y="6104362"/>
                </a:lnTo>
                <a:lnTo>
                  <a:pt x="1659047" y="5564065"/>
                </a:lnTo>
                <a:close/>
                <a:moveTo>
                  <a:pt x="563149" y="5564065"/>
                </a:moveTo>
                <a:lnTo>
                  <a:pt x="563149" y="6104362"/>
                </a:lnTo>
                <a:lnTo>
                  <a:pt x="1103434" y="6104362"/>
                </a:lnTo>
                <a:lnTo>
                  <a:pt x="1103434" y="5564065"/>
                </a:lnTo>
                <a:close/>
                <a:moveTo>
                  <a:pt x="5563989" y="5008462"/>
                </a:moveTo>
                <a:lnTo>
                  <a:pt x="5563989" y="5548836"/>
                </a:lnTo>
                <a:lnTo>
                  <a:pt x="6104353" y="5548836"/>
                </a:lnTo>
                <a:lnTo>
                  <a:pt x="6104353" y="5008462"/>
                </a:lnTo>
                <a:close/>
                <a:moveTo>
                  <a:pt x="5008462" y="5008462"/>
                </a:moveTo>
                <a:lnTo>
                  <a:pt x="5008462" y="5548836"/>
                </a:lnTo>
                <a:lnTo>
                  <a:pt x="5548760" y="5548836"/>
                </a:lnTo>
                <a:lnTo>
                  <a:pt x="5548760" y="5008462"/>
                </a:lnTo>
                <a:close/>
                <a:moveTo>
                  <a:pt x="4452869" y="5008462"/>
                </a:moveTo>
                <a:lnTo>
                  <a:pt x="4452869" y="5548836"/>
                </a:lnTo>
                <a:lnTo>
                  <a:pt x="4993233" y="5548836"/>
                </a:lnTo>
                <a:lnTo>
                  <a:pt x="4993233" y="5008462"/>
                </a:lnTo>
                <a:close/>
                <a:moveTo>
                  <a:pt x="3897351" y="5008462"/>
                </a:moveTo>
                <a:lnTo>
                  <a:pt x="3897351" y="5548836"/>
                </a:lnTo>
                <a:lnTo>
                  <a:pt x="4437640" y="5548836"/>
                </a:lnTo>
                <a:lnTo>
                  <a:pt x="4437640" y="5008462"/>
                </a:lnTo>
                <a:close/>
                <a:moveTo>
                  <a:pt x="3341739" y="5008462"/>
                </a:moveTo>
                <a:lnTo>
                  <a:pt x="3341739" y="5548836"/>
                </a:lnTo>
                <a:lnTo>
                  <a:pt x="3882123" y="5548836"/>
                </a:lnTo>
                <a:lnTo>
                  <a:pt x="3882123" y="5008462"/>
                </a:lnTo>
                <a:close/>
                <a:moveTo>
                  <a:pt x="2786221" y="5008462"/>
                </a:moveTo>
                <a:lnTo>
                  <a:pt x="2786221" y="5548836"/>
                </a:lnTo>
                <a:lnTo>
                  <a:pt x="3326511" y="5548836"/>
                </a:lnTo>
                <a:lnTo>
                  <a:pt x="3326511" y="5008462"/>
                </a:lnTo>
                <a:close/>
                <a:moveTo>
                  <a:pt x="2229793" y="5008462"/>
                </a:moveTo>
                <a:lnTo>
                  <a:pt x="2229793" y="5548836"/>
                </a:lnTo>
                <a:lnTo>
                  <a:pt x="2770993" y="5548836"/>
                </a:lnTo>
                <a:lnTo>
                  <a:pt x="2770993" y="5008462"/>
                </a:lnTo>
                <a:close/>
                <a:moveTo>
                  <a:pt x="1674276" y="5008462"/>
                </a:moveTo>
                <a:lnTo>
                  <a:pt x="1674276" y="5548836"/>
                </a:lnTo>
                <a:lnTo>
                  <a:pt x="2214564" y="5548836"/>
                </a:lnTo>
                <a:lnTo>
                  <a:pt x="2214564" y="5008462"/>
                </a:lnTo>
                <a:close/>
                <a:moveTo>
                  <a:pt x="1118663" y="5008462"/>
                </a:moveTo>
                <a:lnTo>
                  <a:pt x="1118663" y="5548836"/>
                </a:lnTo>
                <a:lnTo>
                  <a:pt x="1659047" y="5548836"/>
                </a:lnTo>
                <a:lnTo>
                  <a:pt x="1659047" y="5008462"/>
                </a:lnTo>
                <a:close/>
                <a:moveTo>
                  <a:pt x="563149" y="5008462"/>
                </a:moveTo>
                <a:lnTo>
                  <a:pt x="563149" y="5548836"/>
                </a:lnTo>
                <a:lnTo>
                  <a:pt x="1103434" y="5548836"/>
                </a:lnTo>
                <a:lnTo>
                  <a:pt x="1103434" y="5008462"/>
                </a:lnTo>
                <a:close/>
                <a:moveTo>
                  <a:pt x="5563989" y="4452936"/>
                </a:moveTo>
                <a:lnTo>
                  <a:pt x="5563989" y="4993233"/>
                </a:lnTo>
                <a:lnTo>
                  <a:pt x="6104353" y="4993233"/>
                </a:lnTo>
                <a:lnTo>
                  <a:pt x="6104353" y="4452936"/>
                </a:lnTo>
                <a:close/>
                <a:moveTo>
                  <a:pt x="5008462" y="4452936"/>
                </a:moveTo>
                <a:lnTo>
                  <a:pt x="5008462" y="4993233"/>
                </a:lnTo>
                <a:lnTo>
                  <a:pt x="5548760" y="4993233"/>
                </a:lnTo>
                <a:lnTo>
                  <a:pt x="5548760" y="4452936"/>
                </a:lnTo>
                <a:close/>
                <a:moveTo>
                  <a:pt x="4452869" y="4452936"/>
                </a:moveTo>
                <a:lnTo>
                  <a:pt x="4452869" y="4993233"/>
                </a:lnTo>
                <a:lnTo>
                  <a:pt x="4993233" y="4993233"/>
                </a:lnTo>
                <a:lnTo>
                  <a:pt x="4993233" y="4452936"/>
                </a:lnTo>
                <a:close/>
                <a:moveTo>
                  <a:pt x="3897351" y="4452936"/>
                </a:moveTo>
                <a:lnTo>
                  <a:pt x="3897351" y="4993233"/>
                </a:lnTo>
                <a:lnTo>
                  <a:pt x="4437640" y="4993233"/>
                </a:lnTo>
                <a:lnTo>
                  <a:pt x="4437640" y="4452936"/>
                </a:lnTo>
                <a:close/>
                <a:moveTo>
                  <a:pt x="3341739" y="4452936"/>
                </a:moveTo>
                <a:lnTo>
                  <a:pt x="3341739" y="4993233"/>
                </a:lnTo>
                <a:lnTo>
                  <a:pt x="3882123" y="4993233"/>
                </a:lnTo>
                <a:lnTo>
                  <a:pt x="3882123" y="4452936"/>
                </a:lnTo>
                <a:close/>
                <a:moveTo>
                  <a:pt x="2786221" y="4452936"/>
                </a:moveTo>
                <a:lnTo>
                  <a:pt x="2786221" y="4993233"/>
                </a:lnTo>
                <a:lnTo>
                  <a:pt x="3326511" y="4993233"/>
                </a:lnTo>
                <a:lnTo>
                  <a:pt x="3326511" y="4452936"/>
                </a:lnTo>
                <a:close/>
                <a:moveTo>
                  <a:pt x="2229793" y="4452936"/>
                </a:moveTo>
                <a:lnTo>
                  <a:pt x="2229793" y="4993233"/>
                </a:lnTo>
                <a:lnTo>
                  <a:pt x="2770993" y="4993233"/>
                </a:lnTo>
                <a:lnTo>
                  <a:pt x="2770993" y="4452936"/>
                </a:lnTo>
                <a:close/>
                <a:moveTo>
                  <a:pt x="1674276" y="4452936"/>
                </a:moveTo>
                <a:lnTo>
                  <a:pt x="1674276" y="4993233"/>
                </a:lnTo>
                <a:lnTo>
                  <a:pt x="2214564" y="4993233"/>
                </a:lnTo>
                <a:lnTo>
                  <a:pt x="2214564" y="4452936"/>
                </a:lnTo>
                <a:close/>
                <a:moveTo>
                  <a:pt x="1118663" y="4452936"/>
                </a:moveTo>
                <a:lnTo>
                  <a:pt x="1118663" y="4993233"/>
                </a:lnTo>
                <a:lnTo>
                  <a:pt x="1659047" y="4993233"/>
                </a:lnTo>
                <a:lnTo>
                  <a:pt x="1659047" y="4452936"/>
                </a:lnTo>
                <a:close/>
                <a:moveTo>
                  <a:pt x="563149" y="4452936"/>
                </a:moveTo>
                <a:lnTo>
                  <a:pt x="563149" y="4993233"/>
                </a:lnTo>
                <a:lnTo>
                  <a:pt x="1103434" y="4993233"/>
                </a:lnTo>
                <a:lnTo>
                  <a:pt x="1103434" y="4452936"/>
                </a:lnTo>
                <a:close/>
                <a:moveTo>
                  <a:pt x="5563989" y="3896504"/>
                </a:moveTo>
                <a:lnTo>
                  <a:pt x="5563989" y="4437707"/>
                </a:lnTo>
                <a:lnTo>
                  <a:pt x="6104353" y="4437707"/>
                </a:lnTo>
                <a:lnTo>
                  <a:pt x="6104353" y="3896504"/>
                </a:lnTo>
                <a:close/>
                <a:moveTo>
                  <a:pt x="5008462" y="3896504"/>
                </a:moveTo>
                <a:lnTo>
                  <a:pt x="5008462" y="4437707"/>
                </a:lnTo>
                <a:lnTo>
                  <a:pt x="5548760" y="4437707"/>
                </a:lnTo>
                <a:lnTo>
                  <a:pt x="5548760" y="3896504"/>
                </a:lnTo>
                <a:close/>
                <a:moveTo>
                  <a:pt x="4452869" y="3896504"/>
                </a:moveTo>
                <a:lnTo>
                  <a:pt x="4452869" y="4437707"/>
                </a:lnTo>
                <a:lnTo>
                  <a:pt x="4993233" y="4437707"/>
                </a:lnTo>
                <a:lnTo>
                  <a:pt x="4993233" y="3896504"/>
                </a:lnTo>
                <a:close/>
                <a:moveTo>
                  <a:pt x="3897351" y="3896504"/>
                </a:moveTo>
                <a:lnTo>
                  <a:pt x="3897351" y="4437707"/>
                </a:lnTo>
                <a:lnTo>
                  <a:pt x="4437640" y="4437707"/>
                </a:lnTo>
                <a:lnTo>
                  <a:pt x="4437640" y="3896504"/>
                </a:lnTo>
                <a:close/>
                <a:moveTo>
                  <a:pt x="3341739" y="3896504"/>
                </a:moveTo>
                <a:lnTo>
                  <a:pt x="3341739" y="4437707"/>
                </a:lnTo>
                <a:lnTo>
                  <a:pt x="3882123" y="4437707"/>
                </a:lnTo>
                <a:lnTo>
                  <a:pt x="3882123" y="3896504"/>
                </a:lnTo>
                <a:close/>
                <a:moveTo>
                  <a:pt x="2786221" y="3896504"/>
                </a:moveTo>
                <a:lnTo>
                  <a:pt x="2786221" y="4437707"/>
                </a:lnTo>
                <a:lnTo>
                  <a:pt x="3326511" y="4437707"/>
                </a:lnTo>
                <a:lnTo>
                  <a:pt x="3326511" y="3896504"/>
                </a:lnTo>
                <a:close/>
                <a:moveTo>
                  <a:pt x="2229793" y="3896504"/>
                </a:moveTo>
                <a:lnTo>
                  <a:pt x="2229793" y="4437707"/>
                </a:lnTo>
                <a:lnTo>
                  <a:pt x="2770993" y="4437707"/>
                </a:lnTo>
                <a:lnTo>
                  <a:pt x="2770993" y="3896504"/>
                </a:lnTo>
                <a:close/>
                <a:moveTo>
                  <a:pt x="1674276" y="3896504"/>
                </a:moveTo>
                <a:lnTo>
                  <a:pt x="1674276" y="4437707"/>
                </a:lnTo>
                <a:lnTo>
                  <a:pt x="2214564" y="4437707"/>
                </a:lnTo>
                <a:lnTo>
                  <a:pt x="2214564" y="3896504"/>
                </a:lnTo>
                <a:close/>
                <a:moveTo>
                  <a:pt x="1118663" y="3896504"/>
                </a:moveTo>
                <a:lnTo>
                  <a:pt x="1118663" y="4437707"/>
                </a:lnTo>
                <a:lnTo>
                  <a:pt x="1659047" y="4437707"/>
                </a:lnTo>
                <a:lnTo>
                  <a:pt x="1659047" y="3896504"/>
                </a:lnTo>
                <a:close/>
                <a:moveTo>
                  <a:pt x="563149" y="3896504"/>
                </a:moveTo>
                <a:lnTo>
                  <a:pt x="563149" y="4437707"/>
                </a:lnTo>
                <a:lnTo>
                  <a:pt x="1103434" y="4437707"/>
                </a:lnTo>
                <a:lnTo>
                  <a:pt x="1103434" y="3896504"/>
                </a:lnTo>
                <a:close/>
                <a:moveTo>
                  <a:pt x="5563989" y="3340988"/>
                </a:moveTo>
                <a:lnTo>
                  <a:pt x="5563989" y="3881275"/>
                </a:lnTo>
                <a:lnTo>
                  <a:pt x="6104353" y="3881275"/>
                </a:lnTo>
                <a:lnTo>
                  <a:pt x="6104353" y="3340988"/>
                </a:lnTo>
                <a:close/>
                <a:moveTo>
                  <a:pt x="5008462" y="3340988"/>
                </a:moveTo>
                <a:lnTo>
                  <a:pt x="5008462" y="3881275"/>
                </a:lnTo>
                <a:lnTo>
                  <a:pt x="5548760" y="3881275"/>
                </a:lnTo>
                <a:lnTo>
                  <a:pt x="5548760" y="3340988"/>
                </a:lnTo>
                <a:close/>
                <a:moveTo>
                  <a:pt x="4452869" y="3340988"/>
                </a:moveTo>
                <a:lnTo>
                  <a:pt x="4452869" y="3881275"/>
                </a:lnTo>
                <a:lnTo>
                  <a:pt x="4993233" y="3881275"/>
                </a:lnTo>
                <a:lnTo>
                  <a:pt x="4993233" y="3340988"/>
                </a:lnTo>
                <a:close/>
                <a:moveTo>
                  <a:pt x="3897351" y="3340988"/>
                </a:moveTo>
                <a:lnTo>
                  <a:pt x="3897351" y="3881275"/>
                </a:lnTo>
                <a:lnTo>
                  <a:pt x="4437640" y="3881275"/>
                </a:lnTo>
                <a:lnTo>
                  <a:pt x="4437640" y="3340988"/>
                </a:lnTo>
                <a:close/>
                <a:moveTo>
                  <a:pt x="3341739" y="3340988"/>
                </a:moveTo>
                <a:lnTo>
                  <a:pt x="3341739" y="3881275"/>
                </a:lnTo>
                <a:lnTo>
                  <a:pt x="3882123" y="3881275"/>
                </a:lnTo>
                <a:lnTo>
                  <a:pt x="3882123" y="3340988"/>
                </a:lnTo>
                <a:close/>
                <a:moveTo>
                  <a:pt x="2786221" y="3340988"/>
                </a:moveTo>
                <a:lnTo>
                  <a:pt x="2786221" y="3881275"/>
                </a:lnTo>
                <a:lnTo>
                  <a:pt x="3326511" y="3881275"/>
                </a:lnTo>
                <a:lnTo>
                  <a:pt x="3326511" y="3340988"/>
                </a:lnTo>
                <a:close/>
                <a:moveTo>
                  <a:pt x="2229793" y="3340988"/>
                </a:moveTo>
                <a:lnTo>
                  <a:pt x="2229793" y="3881275"/>
                </a:lnTo>
                <a:lnTo>
                  <a:pt x="2770993" y="3881275"/>
                </a:lnTo>
                <a:lnTo>
                  <a:pt x="2770993" y="3340988"/>
                </a:lnTo>
                <a:close/>
                <a:moveTo>
                  <a:pt x="1674276" y="3340988"/>
                </a:moveTo>
                <a:lnTo>
                  <a:pt x="1674276" y="3881275"/>
                </a:lnTo>
                <a:lnTo>
                  <a:pt x="2214564" y="3881275"/>
                </a:lnTo>
                <a:lnTo>
                  <a:pt x="2214564" y="3340988"/>
                </a:lnTo>
                <a:close/>
                <a:moveTo>
                  <a:pt x="1118663" y="3340988"/>
                </a:moveTo>
                <a:lnTo>
                  <a:pt x="1118663" y="3881275"/>
                </a:lnTo>
                <a:lnTo>
                  <a:pt x="1659047" y="3881275"/>
                </a:lnTo>
                <a:lnTo>
                  <a:pt x="1659047" y="3340988"/>
                </a:lnTo>
                <a:close/>
                <a:moveTo>
                  <a:pt x="563149" y="3340988"/>
                </a:moveTo>
                <a:lnTo>
                  <a:pt x="563149" y="3881275"/>
                </a:lnTo>
                <a:lnTo>
                  <a:pt x="1103434" y="3881275"/>
                </a:lnTo>
                <a:lnTo>
                  <a:pt x="1103434" y="3340988"/>
                </a:lnTo>
                <a:close/>
                <a:moveTo>
                  <a:pt x="5563989" y="2785387"/>
                </a:moveTo>
                <a:lnTo>
                  <a:pt x="5563989" y="3325761"/>
                </a:lnTo>
                <a:lnTo>
                  <a:pt x="6104353" y="3325761"/>
                </a:lnTo>
                <a:lnTo>
                  <a:pt x="6104353" y="2785387"/>
                </a:lnTo>
                <a:close/>
                <a:moveTo>
                  <a:pt x="5008462" y="2785387"/>
                </a:moveTo>
                <a:lnTo>
                  <a:pt x="5008462" y="3325761"/>
                </a:lnTo>
                <a:lnTo>
                  <a:pt x="5548760" y="3325761"/>
                </a:lnTo>
                <a:lnTo>
                  <a:pt x="5548760" y="2785387"/>
                </a:lnTo>
                <a:close/>
                <a:moveTo>
                  <a:pt x="4452869" y="2785387"/>
                </a:moveTo>
                <a:lnTo>
                  <a:pt x="4452869" y="3325761"/>
                </a:lnTo>
                <a:lnTo>
                  <a:pt x="4993233" y="3325761"/>
                </a:lnTo>
                <a:lnTo>
                  <a:pt x="4993233" y="2785387"/>
                </a:lnTo>
                <a:close/>
                <a:moveTo>
                  <a:pt x="3897351" y="2785387"/>
                </a:moveTo>
                <a:lnTo>
                  <a:pt x="3897351" y="3325761"/>
                </a:lnTo>
                <a:lnTo>
                  <a:pt x="4437640" y="3325761"/>
                </a:lnTo>
                <a:lnTo>
                  <a:pt x="4437640" y="2785387"/>
                </a:lnTo>
                <a:close/>
                <a:moveTo>
                  <a:pt x="3341739" y="2785387"/>
                </a:moveTo>
                <a:lnTo>
                  <a:pt x="3341739" y="3325761"/>
                </a:lnTo>
                <a:lnTo>
                  <a:pt x="3882123" y="3325761"/>
                </a:lnTo>
                <a:lnTo>
                  <a:pt x="3882123" y="2785387"/>
                </a:lnTo>
                <a:close/>
                <a:moveTo>
                  <a:pt x="2786221" y="2785387"/>
                </a:moveTo>
                <a:lnTo>
                  <a:pt x="2786221" y="3325761"/>
                </a:lnTo>
                <a:lnTo>
                  <a:pt x="3326511" y="3325761"/>
                </a:lnTo>
                <a:lnTo>
                  <a:pt x="3326511" y="2785387"/>
                </a:lnTo>
                <a:close/>
                <a:moveTo>
                  <a:pt x="2229793" y="2785387"/>
                </a:moveTo>
                <a:lnTo>
                  <a:pt x="2229793" y="3325761"/>
                </a:lnTo>
                <a:lnTo>
                  <a:pt x="2770993" y="3325761"/>
                </a:lnTo>
                <a:lnTo>
                  <a:pt x="2770993" y="2785387"/>
                </a:lnTo>
                <a:close/>
                <a:moveTo>
                  <a:pt x="1674276" y="2785387"/>
                </a:moveTo>
                <a:lnTo>
                  <a:pt x="1674276" y="3325761"/>
                </a:lnTo>
                <a:lnTo>
                  <a:pt x="2214564" y="3325761"/>
                </a:lnTo>
                <a:lnTo>
                  <a:pt x="2214564" y="2785387"/>
                </a:lnTo>
                <a:close/>
                <a:moveTo>
                  <a:pt x="1118663" y="2785387"/>
                </a:moveTo>
                <a:lnTo>
                  <a:pt x="1118663" y="3325761"/>
                </a:lnTo>
                <a:lnTo>
                  <a:pt x="1659047" y="3325761"/>
                </a:lnTo>
                <a:lnTo>
                  <a:pt x="1659047" y="2785387"/>
                </a:lnTo>
                <a:close/>
                <a:moveTo>
                  <a:pt x="563149" y="2785387"/>
                </a:moveTo>
                <a:lnTo>
                  <a:pt x="563149" y="3325761"/>
                </a:lnTo>
                <a:lnTo>
                  <a:pt x="1103434" y="3325761"/>
                </a:lnTo>
                <a:lnTo>
                  <a:pt x="1103434" y="2785387"/>
                </a:lnTo>
                <a:close/>
                <a:moveTo>
                  <a:pt x="5563989" y="2229861"/>
                </a:moveTo>
                <a:lnTo>
                  <a:pt x="5563989" y="2770158"/>
                </a:lnTo>
                <a:lnTo>
                  <a:pt x="6104353" y="2770158"/>
                </a:lnTo>
                <a:lnTo>
                  <a:pt x="6104353" y="2229861"/>
                </a:lnTo>
                <a:close/>
                <a:moveTo>
                  <a:pt x="5008462" y="2229861"/>
                </a:moveTo>
                <a:lnTo>
                  <a:pt x="5008462" y="2770158"/>
                </a:lnTo>
                <a:lnTo>
                  <a:pt x="5548760" y="2770158"/>
                </a:lnTo>
                <a:lnTo>
                  <a:pt x="5548760" y="2229861"/>
                </a:lnTo>
                <a:close/>
                <a:moveTo>
                  <a:pt x="4452869" y="2229861"/>
                </a:moveTo>
                <a:lnTo>
                  <a:pt x="4452869" y="2770158"/>
                </a:lnTo>
                <a:lnTo>
                  <a:pt x="4993233" y="2770158"/>
                </a:lnTo>
                <a:lnTo>
                  <a:pt x="4993233" y="2229861"/>
                </a:lnTo>
                <a:close/>
                <a:moveTo>
                  <a:pt x="3897351" y="2229861"/>
                </a:moveTo>
                <a:lnTo>
                  <a:pt x="3897351" y="2770158"/>
                </a:lnTo>
                <a:lnTo>
                  <a:pt x="4437640" y="2770158"/>
                </a:lnTo>
                <a:lnTo>
                  <a:pt x="4437640" y="2229861"/>
                </a:lnTo>
                <a:close/>
                <a:moveTo>
                  <a:pt x="3341739" y="2229861"/>
                </a:moveTo>
                <a:lnTo>
                  <a:pt x="3341739" y="2770158"/>
                </a:lnTo>
                <a:lnTo>
                  <a:pt x="3882123" y="2770158"/>
                </a:lnTo>
                <a:lnTo>
                  <a:pt x="3882123" y="2229861"/>
                </a:lnTo>
                <a:close/>
                <a:moveTo>
                  <a:pt x="2786221" y="2229861"/>
                </a:moveTo>
                <a:lnTo>
                  <a:pt x="2786221" y="2770158"/>
                </a:lnTo>
                <a:lnTo>
                  <a:pt x="3326511" y="2770158"/>
                </a:lnTo>
                <a:lnTo>
                  <a:pt x="3326511" y="2229861"/>
                </a:lnTo>
                <a:close/>
                <a:moveTo>
                  <a:pt x="2229793" y="2229861"/>
                </a:moveTo>
                <a:lnTo>
                  <a:pt x="2229793" y="2770158"/>
                </a:lnTo>
                <a:lnTo>
                  <a:pt x="2770993" y="2770158"/>
                </a:lnTo>
                <a:lnTo>
                  <a:pt x="2770993" y="2229861"/>
                </a:lnTo>
                <a:close/>
                <a:moveTo>
                  <a:pt x="1674276" y="2229861"/>
                </a:moveTo>
                <a:lnTo>
                  <a:pt x="1674276" y="2770158"/>
                </a:lnTo>
                <a:lnTo>
                  <a:pt x="2214564" y="2770158"/>
                </a:lnTo>
                <a:lnTo>
                  <a:pt x="2214564" y="2229861"/>
                </a:lnTo>
                <a:close/>
                <a:moveTo>
                  <a:pt x="1118663" y="2229861"/>
                </a:moveTo>
                <a:lnTo>
                  <a:pt x="1118663" y="2770158"/>
                </a:lnTo>
                <a:lnTo>
                  <a:pt x="1659047" y="2770158"/>
                </a:lnTo>
                <a:lnTo>
                  <a:pt x="1659047" y="2229861"/>
                </a:lnTo>
                <a:close/>
                <a:moveTo>
                  <a:pt x="563149" y="2229861"/>
                </a:moveTo>
                <a:lnTo>
                  <a:pt x="563149" y="2770158"/>
                </a:lnTo>
                <a:lnTo>
                  <a:pt x="1103434" y="2770158"/>
                </a:lnTo>
                <a:lnTo>
                  <a:pt x="1103434" y="2229861"/>
                </a:lnTo>
                <a:close/>
                <a:moveTo>
                  <a:pt x="5563989" y="1674257"/>
                </a:moveTo>
                <a:lnTo>
                  <a:pt x="5563989" y="2214632"/>
                </a:lnTo>
                <a:lnTo>
                  <a:pt x="6104353" y="2214632"/>
                </a:lnTo>
                <a:lnTo>
                  <a:pt x="6104353" y="1674257"/>
                </a:lnTo>
                <a:close/>
                <a:moveTo>
                  <a:pt x="5008462" y="1674257"/>
                </a:moveTo>
                <a:lnTo>
                  <a:pt x="5008462" y="2214632"/>
                </a:lnTo>
                <a:lnTo>
                  <a:pt x="5548760" y="2214632"/>
                </a:lnTo>
                <a:lnTo>
                  <a:pt x="5548760" y="1674257"/>
                </a:lnTo>
                <a:close/>
                <a:moveTo>
                  <a:pt x="4452869" y="1674257"/>
                </a:moveTo>
                <a:lnTo>
                  <a:pt x="4452869" y="2214632"/>
                </a:lnTo>
                <a:lnTo>
                  <a:pt x="4993233" y="2214632"/>
                </a:lnTo>
                <a:lnTo>
                  <a:pt x="4993233" y="1674257"/>
                </a:lnTo>
                <a:close/>
                <a:moveTo>
                  <a:pt x="3897351" y="1674257"/>
                </a:moveTo>
                <a:lnTo>
                  <a:pt x="3897351" y="2214632"/>
                </a:lnTo>
                <a:lnTo>
                  <a:pt x="4437640" y="2214632"/>
                </a:lnTo>
                <a:lnTo>
                  <a:pt x="4437640" y="1674257"/>
                </a:lnTo>
                <a:close/>
                <a:moveTo>
                  <a:pt x="3341739" y="1674257"/>
                </a:moveTo>
                <a:lnTo>
                  <a:pt x="3341739" y="2214632"/>
                </a:lnTo>
                <a:lnTo>
                  <a:pt x="3882123" y="2214632"/>
                </a:lnTo>
                <a:lnTo>
                  <a:pt x="3882123" y="1674257"/>
                </a:lnTo>
                <a:close/>
                <a:moveTo>
                  <a:pt x="2786221" y="1674257"/>
                </a:moveTo>
                <a:lnTo>
                  <a:pt x="2786221" y="2214632"/>
                </a:lnTo>
                <a:lnTo>
                  <a:pt x="3326511" y="2214632"/>
                </a:lnTo>
                <a:lnTo>
                  <a:pt x="3326511" y="1674257"/>
                </a:lnTo>
                <a:close/>
                <a:moveTo>
                  <a:pt x="2229793" y="1674257"/>
                </a:moveTo>
                <a:lnTo>
                  <a:pt x="2229793" y="2214632"/>
                </a:lnTo>
                <a:lnTo>
                  <a:pt x="2770993" y="2214632"/>
                </a:lnTo>
                <a:lnTo>
                  <a:pt x="2770993" y="1674257"/>
                </a:lnTo>
                <a:close/>
                <a:moveTo>
                  <a:pt x="1674276" y="1674257"/>
                </a:moveTo>
                <a:lnTo>
                  <a:pt x="1674276" y="2214632"/>
                </a:lnTo>
                <a:lnTo>
                  <a:pt x="2214564" y="2214632"/>
                </a:lnTo>
                <a:lnTo>
                  <a:pt x="2214564" y="1674257"/>
                </a:lnTo>
                <a:close/>
                <a:moveTo>
                  <a:pt x="1118663" y="1674257"/>
                </a:moveTo>
                <a:lnTo>
                  <a:pt x="1118663" y="2214632"/>
                </a:lnTo>
                <a:lnTo>
                  <a:pt x="1659047" y="2214632"/>
                </a:lnTo>
                <a:lnTo>
                  <a:pt x="1659047" y="1674257"/>
                </a:lnTo>
                <a:close/>
                <a:moveTo>
                  <a:pt x="563149" y="1674257"/>
                </a:moveTo>
                <a:lnTo>
                  <a:pt x="563149" y="2214632"/>
                </a:lnTo>
                <a:lnTo>
                  <a:pt x="1103434" y="2214632"/>
                </a:lnTo>
                <a:lnTo>
                  <a:pt x="1103434" y="1674257"/>
                </a:lnTo>
                <a:close/>
                <a:moveTo>
                  <a:pt x="5563989" y="1118739"/>
                </a:moveTo>
                <a:lnTo>
                  <a:pt x="5563989" y="1659028"/>
                </a:lnTo>
                <a:lnTo>
                  <a:pt x="6104353" y="1659028"/>
                </a:lnTo>
                <a:lnTo>
                  <a:pt x="6104353" y="1118739"/>
                </a:lnTo>
                <a:close/>
                <a:moveTo>
                  <a:pt x="5008462" y="1118739"/>
                </a:moveTo>
                <a:lnTo>
                  <a:pt x="5008462" y="1659028"/>
                </a:lnTo>
                <a:lnTo>
                  <a:pt x="5548760" y="1659028"/>
                </a:lnTo>
                <a:lnTo>
                  <a:pt x="5548760" y="1118739"/>
                </a:lnTo>
                <a:close/>
                <a:moveTo>
                  <a:pt x="4452869" y="1118739"/>
                </a:moveTo>
                <a:lnTo>
                  <a:pt x="4452869" y="1659028"/>
                </a:lnTo>
                <a:lnTo>
                  <a:pt x="4993233" y="1659028"/>
                </a:lnTo>
                <a:lnTo>
                  <a:pt x="4993233" y="1118739"/>
                </a:lnTo>
                <a:close/>
                <a:moveTo>
                  <a:pt x="3897351" y="1118739"/>
                </a:moveTo>
                <a:lnTo>
                  <a:pt x="3897351" y="1659028"/>
                </a:lnTo>
                <a:lnTo>
                  <a:pt x="4437640" y="1659028"/>
                </a:lnTo>
                <a:lnTo>
                  <a:pt x="4437640" y="1118739"/>
                </a:lnTo>
                <a:close/>
                <a:moveTo>
                  <a:pt x="3341739" y="1118739"/>
                </a:moveTo>
                <a:lnTo>
                  <a:pt x="3341739" y="1659028"/>
                </a:lnTo>
                <a:lnTo>
                  <a:pt x="3882123" y="1659028"/>
                </a:lnTo>
                <a:lnTo>
                  <a:pt x="3882123" y="1118739"/>
                </a:lnTo>
                <a:close/>
                <a:moveTo>
                  <a:pt x="2786221" y="1118739"/>
                </a:moveTo>
                <a:lnTo>
                  <a:pt x="2786221" y="1659028"/>
                </a:lnTo>
                <a:lnTo>
                  <a:pt x="3326511" y="1659028"/>
                </a:lnTo>
                <a:lnTo>
                  <a:pt x="3326511" y="1118739"/>
                </a:lnTo>
                <a:close/>
                <a:moveTo>
                  <a:pt x="2229793" y="1118739"/>
                </a:moveTo>
                <a:lnTo>
                  <a:pt x="2229793" y="1659028"/>
                </a:lnTo>
                <a:lnTo>
                  <a:pt x="2770993" y="1659028"/>
                </a:lnTo>
                <a:lnTo>
                  <a:pt x="2770993" y="1118739"/>
                </a:lnTo>
                <a:close/>
                <a:moveTo>
                  <a:pt x="1674276" y="1118739"/>
                </a:moveTo>
                <a:lnTo>
                  <a:pt x="1674276" y="1659028"/>
                </a:lnTo>
                <a:lnTo>
                  <a:pt x="2214564" y="1659028"/>
                </a:lnTo>
                <a:lnTo>
                  <a:pt x="2214564" y="1118739"/>
                </a:lnTo>
                <a:close/>
                <a:moveTo>
                  <a:pt x="1118663" y="1118739"/>
                </a:moveTo>
                <a:lnTo>
                  <a:pt x="1118663" y="1659028"/>
                </a:lnTo>
                <a:lnTo>
                  <a:pt x="1659047" y="1659028"/>
                </a:lnTo>
                <a:lnTo>
                  <a:pt x="1659047" y="1118739"/>
                </a:lnTo>
                <a:close/>
                <a:moveTo>
                  <a:pt x="563149" y="1118739"/>
                </a:moveTo>
                <a:lnTo>
                  <a:pt x="563149" y="1659028"/>
                </a:lnTo>
                <a:lnTo>
                  <a:pt x="1103434" y="1659028"/>
                </a:lnTo>
                <a:lnTo>
                  <a:pt x="1103434" y="1118739"/>
                </a:lnTo>
                <a:close/>
                <a:moveTo>
                  <a:pt x="5563989" y="563137"/>
                </a:moveTo>
                <a:lnTo>
                  <a:pt x="5563989" y="1103510"/>
                </a:lnTo>
                <a:lnTo>
                  <a:pt x="6104353" y="1103510"/>
                </a:lnTo>
                <a:lnTo>
                  <a:pt x="6104353" y="563137"/>
                </a:lnTo>
                <a:close/>
                <a:moveTo>
                  <a:pt x="5008462" y="563137"/>
                </a:moveTo>
                <a:lnTo>
                  <a:pt x="5008462" y="1103510"/>
                </a:lnTo>
                <a:lnTo>
                  <a:pt x="5548760" y="1103510"/>
                </a:lnTo>
                <a:lnTo>
                  <a:pt x="5548760" y="563137"/>
                </a:lnTo>
                <a:close/>
                <a:moveTo>
                  <a:pt x="4452869" y="563137"/>
                </a:moveTo>
                <a:lnTo>
                  <a:pt x="4452869" y="1103510"/>
                </a:lnTo>
                <a:lnTo>
                  <a:pt x="4993233" y="1103510"/>
                </a:lnTo>
                <a:lnTo>
                  <a:pt x="4993233" y="563137"/>
                </a:lnTo>
                <a:close/>
                <a:moveTo>
                  <a:pt x="3897351" y="563137"/>
                </a:moveTo>
                <a:lnTo>
                  <a:pt x="3897351" y="1103510"/>
                </a:lnTo>
                <a:lnTo>
                  <a:pt x="4437640" y="1103510"/>
                </a:lnTo>
                <a:lnTo>
                  <a:pt x="4437640" y="563137"/>
                </a:lnTo>
                <a:close/>
                <a:moveTo>
                  <a:pt x="3341739" y="563137"/>
                </a:moveTo>
                <a:lnTo>
                  <a:pt x="3341739" y="1103510"/>
                </a:lnTo>
                <a:lnTo>
                  <a:pt x="3882123" y="1103510"/>
                </a:lnTo>
                <a:lnTo>
                  <a:pt x="3882123" y="563137"/>
                </a:lnTo>
                <a:close/>
                <a:moveTo>
                  <a:pt x="2786221" y="563137"/>
                </a:moveTo>
                <a:lnTo>
                  <a:pt x="2786221" y="1103510"/>
                </a:lnTo>
                <a:lnTo>
                  <a:pt x="3326511" y="1103510"/>
                </a:lnTo>
                <a:lnTo>
                  <a:pt x="3326511" y="563137"/>
                </a:lnTo>
                <a:close/>
                <a:moveTo>
                  <a:pt x="2229793" y="563137"/>
                </a:moveTo>
                <a:lnTo>
                  <a:pt x="2229793" y="1103510"/>
                </a:lnTo>
                <a:lnTo>
                  <a:pt x="2770993" y="1103510"/>
                </a:lnTo>
                <a:lnTo>
                  <a:pt x="2770993" y="563137"/>
                </a:lnTo>
                <a:close/>
                <a:moveTo>
                  <a:pt x="1674276" y="563137"/>
                </a:moveTo>
                <a:lnTo>
                  <a:pt x="1674276" y="1103510"/>
                </a:lnTo>
                <a:lnTo>
                  <a:pt x="2214564" y="1103510"/>
                </a:lnTo>
                <a:lnTo>
                  <a:pt x="2214564" y="563137"/>
                </a:lnTo>
                <a:close/>
                <a:moveTo>
                  <a:pt x="1118663" y="563137"/>
                </a:moveTo>
                <a:lnTo>
                  <a:pt x="1118663" y="1103510"/>
                </a:lnTo>
                <a:lnTo>
                  <a:pt x="1659047" y="1103510"/>
                </a:lnTo>
                <a:lnTo>
                  <a:pt x="1659047" y="563137"/>
                </a:lnTo>
                <a:close/>
                <a:moveTo>
                  <a:pt x="563149" y="563137"/>
                </a:moveTo>
                <a:lnTo>
                  <a:pt x="563149" y="1103510"/>
                </a:lnTo>
                <a:lnTo>
                  <a:pt x="1103434" y="1103510"/>
                </a:lnTo>
                <a:lnTo>
                  <a:pt x="1103434" y="563137"/>
                </a:lnTo>
                <a:close/>
                <a:moveTo>
                  <a:pt x="2770993" y="0"/>
                </a:moveTo>
                <a:lnTo>
                  <a:pt x="2786221" y="0"/>
                </a:lnTo>
                <a:lnTo>
                  <a:pt x="2786221" y="547908"/>
                </a:lnTo>
                <a:lnTo>
                  <a:pt x="3326511" y="547908"/>
                </a:lnTo>
                <a:lnTo>
                  <a:pt x="3326511" y="0"/>
                </a:lnTo>
                <a:lnTo>
                  <a:pt x="3341739" y="0"/>
                </a:lnTo>
                <a:lnTo>
                  <a:pt x="3341739" y="547908"/>
                </a:lnTo>
                <a:lnTo>
                  <a:pt x="3882123" y="547908"/>
                </a:lnTo>
                <a:lnTo>
                  <a:pt x="3882123" y="0"/>
                </a:lnTo>
                <a:lnTo>
                  <a:pt x="3897351" y="0"/>
                </a:lnTo>
                <a:lnTo>
                  <a:pt x="3897351" y="547908"/>
                </a:lnTo>
                <a:lnTo>
                  <a:pt x="4437640" y="547908"/>
                </a:lnTo>
                <a:lnTo>
                  <a:pt x="4437640" y="0"/>
                </a:lnTo>
                <a:lnTo>
                  <a:pt x="4452869" y="0"/>
                </a:lnTo>
                <a:lnTo>
                  <a:pt x="4452869" y="547908"/>
                </a:lnTo>
                <a:lnTo>
                  <a:pt x="4993233" y="547908"/>
                </a:lnTo>
                <a:lnTo>
                  <a:pt x="4993233" y="0"/>
                </a:lnTo>
                <a:lnTo>
                  <a:pt x="5008462" y="0"/>
                </a:lnTo>
                <a:lnTo>
                  <a:pt x="5008462" y="547908"/>
                </a:lnTo>
                <a:lnTo>
                  <a:pt x="5548760" y="547908"/>
                </a:lnTo>
                <a:lnTo>
                  <a:pt x="5548760" y="0"/>
                </a:lnTo>
                <a:lnTo>
                  <a:pt x="5563989" y="0"/>
                </a:lnTo>
                <a:lnTo>
                  <a:pt x="5563989" y="547908"/>
                </a:lnTo>
                <a:lnTo>
                  <a:pt x="6104353" y="547908"/>
                </a:lnTo>
                <a:lnTo>
                  <a:pt x="6104353" y="0"/>
                </a:lnTo>
                <a:lnTo>
                  <a:pt x="6119582" y="0"/>
                </a:lnTo>
                <a:lnTo>
                  <a:pt x="6119582" y="547908"/>
                </a:lnTo>
                <a:lnTo>
                  <a:pt x="6667500" y="547908"/>
                </a:lnTo>
                <a:lnTo>
                  <a:pt x="6667500" y="563137"/>
                </a:lnTo>
                <a:lnTo>
                  <a:pt x="6119582" y="563137"/>
                </a:lnTo>
                <a:lnTo>
                  <a:pt x="6119582" y="1103510"/>
                </a:lnTo>
                <a:lnTo>
                  <a:pt x="6667500" y="1103510"/>
                </a:lnTo>
                <a:lnTo>
                  <a:pt x="6667500" y="1118739"/>
                </a:lnTo>
                <a:lnTo>
                  <a:pt x="6119582" y="1118739"/>
                </a:lnTo>
                <a:lnTo>
                  <a:pt x="6119582" y="1659028"/>
                </a:lnTo>
                <a:lnTo>
                  <a:pt x="6667500" y="1659028"/>
                </a:lnTo>
                <a:lnTo>
                  <a:pt x="6667500" y="1674257"/>
                </a:lnTo>
                <a:lnTo>
                  <a:pt x="6119582" y="1674257"/>
                </a:lnTo>
                <a:lnTo>
                  <a:pt x="6119582" y="2214632"/>
                </a:lnTo>
                <a:lnTo>
                  <a:pt x="6667500" y="2214632"/>
                </a:lnTo>
                <a:lnTo>
                  <a:pt x="6667500" y="2229861"/>
                </a:lnTo>
                <a:lnTo>
                  <a:pt x="6119582" y="2229861"/>
                </a:lnTo>
                <a:lnTo>
                  <a:pt x="6119582" y="2770158"/>
                </a:lnTo>
                <a:lnTo>
                  <a:pt x="6667500" y="2770158"/>
                </a:lnTo>
                <a:lnTo>
                  <a:pt x="6667500" y="2785387"/>
                </a:lnTo>
                <a:lnTo>
                  <a:pt x="6119582" y="2785387"/>
                </a:lnTo>
                <a:lnTo>
                  <a:pt x="6119582" y="3325761"/>
                </a:lnTo>
                <a:lnTo>
                  <a:pt x="6667500" y="3325761"/>
                </a:lnTo>
                <a:lnTo>
                  <a:pt x="6667500" y="3340988"/>
                </a:lnTo>
                <a:lnTo>
                  <a:pt x="6119582" y="3340988"/>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3" y="6667500"/>
                </a:lnTo>
                <a:lnTo>
                  <a:pt x="6104353" y="6119591"/>
                </a:lnTo>
                <a:lnTo>
                  <a:pt x="5563989" y="6119591"/>
                </a:lnTo>
                <a:lnTo>
                  <a:pt x="5563989" y="6667500"/>
                </a:lnTo>
                <a:lnTo>
                  <a:pt x="5548760" y="6667500"/>
                </a:lnTo>
                <a:lnTo>
                  <a:pt x="5548760" y="6119591"/>
                </a:lnTo>
                <a:lnTo>
                  <a:pt x="5008462" y="6119591"/>
                </a:lnTo>
                <a:lnTo>
                  <a:pt x="5008462" y="6667500"/>
                </a:lnTo>
                <a:lnTo>
                  <a:pt x="4993233" y="6667500"/>
                </a:lnTo>
                <a:lnTo>
                  <a:pt x="4993233" y="6119591"/>
                </a:lnTo>
                <a:lnTo>
                  <a:pt x="4452869" y="6119591"/>
                </a:lnTo>
                <a:lnTo>
                  <a:pt x="4452869" y="6667500"/>
                </a:lnTo>
                <a:lnTo>
                  <a:pt x="4437640" y="6667500"/>
                </a:lnTo>
                <a:lnTo>
                  <a:pt x="4437640" y="6119591"/>
                </a:lnTo>
                <a:lnTo>
                  <a:pt x="3897351" y="6119591"/>
                </a:lnTo>
                <a:lnTo>
                  <a:pt x="3897351" y="6667500"/>
                </a:lnTo>
                <a:lnTo>
                  <a:pt x="3882123" y="6667500"/>
                </a:lnTo>
                <a:lnTo>
                  <a:pt x="3882123" y="6119591"/>
                </a:lnTo>
                <a:lnTo>
                  <a:pt x="3341739" y="6119591"/>
                </a:lnTo>
                <a:lnTo>
                  <a:pt x="3341739" y="6667500"/>
                </a:lnTo>
                <a:lnTo>
                  <a:pt x="3326511" y="6667500"/>
                </a:lnTo>
                <a:lnTo>
                  <a:pt x="3326511" y="6119591"/>
                </a:lnTo>
                <a:lnTo>
                  <a:pt x="2786221" y="6119591"/>
                </a:lnTo>
                <a:lnTo>
                  <a:pt x="2786221" y="6667500"/>
                </a:lnTo>
                <a:lnTo>
                  <a:pt x="2770993" y="6667500"/>
                </a:lnTo>
                <a:lnTo>
                  <a:pt x="2770993" y="6119591"/>
                </a:lnTo>
                <a:lnTo>
                  <a:pt x="2229793" y="6119591"/>
                </a:lnTo>
                <a:lnTo>
                  <a:pt x="2229793" y="6667500"/>
                </a:lnTo>
                <a:lnTo>
                  <a:pt x="2214564" y="6667500"/>
                </a:lnTo>
                <a:lnTo>
                  <a:pt x="2214564" y="6119591"/>
                </a:lnTo>
                <a:lnTo>
                  <a:pt x="1674276" y="6119591"/>
                </a:lnTo>
                <a:lnTo>
                  <a:pt x="1674276" y="6667500"/>
                </a:lnTo>
                <a:lnTo>
                  <a:pt x="1659047" y="6667500"/>
                </a:lnTo>
                <a:lnTo>
                  <a:pt x="1659047" y="6119591"/>
                </a:lnTo>
                <a:lnTo>
                  <a:pt x="1118663" y="6119591"/>
                </a:lnTo>
                <a:lnTo>
                  <a:pt x="1118663" y="6667500"/>
                </a:lnTo>
                <a:lnTo>
                  <a:pt x="1103434" y="6667500"/>
                </a:lnTo>
                <a:lnTo>
                  <a:pt x="1103434" y="6119591"/>
                </a:lnTo>
                <a:lnTo>
                  <a:pt x="563149" y="6119591"/>
                </a:lnTo>
                <a:lnTo>
                  <a:pt x="563149" y="6667500"/>
                </a:lnTo>
                <a:lnTo>
                  <a:pt x="547920" y="6667500"/>
                </a:lnTo>
                <a:lnTo>
                  <a:pt x="547920" y="6119591"/>
                </a:lnTo>
                <a:lnTo>
                  <a:pt x="0" y="6119591"/>
                </a:lnTo>
                <a:lnTo>
                  <a:pt x="0" y="6104362"/>
                </a:lnTo>
                <a:lnTo>
                  <a:pt x="547920" y="6104362"/>
                </a:lnTo>
                <a:lnTo>
                  <a:pt x="547920" y="5564065"/>
                </a:lnTo>
                <a:lnTo>
                  <a:pt x="0" y="5564065"/>
                </a:lnTo>
                <a:lnTo>
                  <a:pt x="0" y="5548836"/>
                </a:lnTo>
                <a:lnTo>
                  <a:pt x="547920" y="5548836"/>
                </a:lnTo>
                <a:lnTo>
                  <a:pt x="547920" y="5008462"/>
                </a:lnTo>
                <a:lnTo>
                  <a:pt x="0" y="5008462"/>
                </a:lnTo>
                <a:lnTo>
                  <a:pt x="0" y="4993233"/>
                </a:lnTo>
                <a:lnTo>
                  <a:pt x="547920" y="4993233"/>
                </a:lnTo>
                <a:lnTo>
                  <a:pt x="547920" y="4452936"/>
                </a:lnTo>
                <a:lnTo>
                  <a:pt x="0" y="4452936"/>
                </a:lnTo>
                <a:lnTo>
                  <a:pt x="0" y="4437707"/>
                </a:lnTo>
                <a:lnTo>
                  <a:pt x="547920" y="4437707"/>
                </a:lnTo>
                <a:lnTo>
                  <a:pt x="547920" y="3896504"/>
                </a:lnTo>
                <a:lnTo>
                  <a:pt x="0" y="3896504"/>
                </a:lnTo>
                <a:lnTo>
                  <a:pt x="0" y="3881275"/>
                </a:lnTo>
                <a:lnTo>
                  <a:pt x="547920" y="3881275"/>
                </a:lnTo>
                <a:lnTo>
                  <a:pt x="547920" y="3340988"/>
                </a:lnTo>
                <a:lnTo>
                  <a:pt x="0" y="3340988"/>
                </a:lnTo>
                <a:lnTo>
                  <a:pt x="0" y="3325761"/>
                </a:lnTo>
                <a:lnTo>
                  <a:pt x="547920" y="3325761"/>
                </a:lnTo>
                <a:lnTo>
                  <a:pt x="547920" y="2785387"/>
                </a:lnTo>
                <a:lnTo>
                  <a:pt x="0" y="2785387"/>
                </a:lnTo>
                <a:lnTo>
                  <a:pt x="0" y="2770158"/>
                </a:lnTo>
                <a:lnTo>
                  <a:pt x="547920" y="2770158"/>
                </a:lnTo>
                <a:lnTo>
                  <a:pt x="547920" y="2229861"/>
                </a:lnTo>
                <a:lnTo>
                  <a:pt x="0" y="2229861"/>
                </a:lnTo>
                <a:lnTo>
                  <a:pt x="0" y="2214632"/>
                </a:lnTo>
                <a:lnTo>
                  <a:pt x="547920" y="2214632"/>
                </a:lnTo>
                <a:lnTo>
                  <a:pt x="547920" y="1674257"/>
                </a:lnTo>
                <a:lnTo>
                  <a:pt x="0" y="1674257"/>
                </a:lnTo>
                <a:lnTo>
                  <a:pt x="0" y="1659028"/>
                </a:lnTo>
                <a:lnTo>
                  <a:pt x="547920" y="1659028"/>
                </a:lnTo>
                <a:lnTo>
                  <a:pt x="547920" y="1118739"/>
                </a:lnTo>
                <a:lnTo>
                  <a:pt x="0" y="1118739"/>
                </a:lnTo>
                <a:lnTo>
                  <a:pt x="0" y="1103510"/>
                </a:lnTo>
                <a:lnTo>
                  <a:pt x="547920" y="1103510"/>
                </a:lnTo>
                <a:lnTo>
                  <a:pt x="547920" y="563137"/>
                </a:lnTo>
                <a:lnTo>
                  <a:pt x="0" y="563137"/>
                </a:lnTo>
                <a:lnTo>
                  <a:pt x="0" y="547908"/>
                </a:lnTo>
                <a:lnTo>
                  <a:pt x="547920" y="547908"/>
                </a:lnTo>
                <a:lnTo>
                  <a:pt x="547920" y="0"/>
                </a:lnTo>
                <a:lnTo>
                  <a:pt x="563149" y="0"/>
                </a:lnTo>
                <a:lnTo>
                  <a:pt x="563149" y="547908"/>
                </a:lnTo>
                <a:lnTo>
                  <a:pt x="1103434" y="547908"/>
                </a:lnTo>
                <a:lnTo>
                  <a:pt x="1103434" y="0"/>
                </a:lnTo>
                <a:lnTo>
                  <a:pt x="1118663" y="0"/>
                </a:lnTo>
                <a:lnTo>
                  <a:pt x="1118663" y="547908"/>
                </a:lnTo>
                <a:lnTo>
                  <a:pt x="1659047" y="547908"/>
                </a:lnTo>
                <a:lnTo>
                  <a:pt x="1659047" y="0"/>
                </a:lnTo>
                <a:lnTo>
                  <a:pt x="1674276" y="0"/>
                </a:lnTo>
                <a:lnTo>
                  <a:pt x="1674276" y="547908"/>
                </a:lnTo>
                <a:lnTo>
                  <a:pt x="2214564" y="547908"/>
                </a:lnTo>
                <a:lnTo>
                  <a:pt x="2214564" y="0"/>
                </a:lnTo>
                <a:lnTo>
                  <a:pt x="2229793" y="0"/>
                </a:lnTo>
                <a:lnTo>
                  <a:pt x="2229793" y="547908"/>
                </a:lnTo>
                <a:lnTo>
                  <a:pt x="2770993" y="547908"/>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grpSp>
        <p:nvGrpSpPr>
          <p:cNvPr id="6" name="Group 5">
            <a:extLst>
              <a:ext uri="{FF2B5EF4-FFF2-40B4-BE49-F238E27FC236}">
                <a16:creationId xmlns:a16="http://schemas.microsoft.com/office/drawing/2014/main" id="{98E943FE-72FE-A874-D213-7F269901D590}"/>
              </a:ext>
            </a:extLst>
          </p:cNvPr>
          <p:cNvGrpSpPr/>
          <p:nvPr/>
        </p:nvGrpSpPr>
        <p:grpSpPr>
          <a:xfrm rot="11700000">
            <a:off x="3035816" y="722776"/>
            <a:ext cx="2170129" cy="2117420"/>
            <a:chOff x="21531952" y="4078152"/>
            <a:chExt cx="2170129" cy="2117420"/>
          </a:xfrm>
        </p:grpSpPr>
        <p:sp>
          <p:nvSpPr>
            <p:cNvPr id="7" name="Freeform 4">
              <a:extLst>
                <a:ext uri="{FF2B5EF4-FFF2-40B4-BE49-F238E27FC236}">
                  <a16:creationId xmlns:a16="http://schemas.microsoft.com/office/drawing/2014/main" id="{FFA98987-4A54-E2C3-7C31-D12B0AD6672E}"/>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8" name="Graphic 143">
              <a:extLst>
                <a:ext uri="{FF2B5EF4-FFF2-40B4-BE49-F238E27FC236}">
                  <a16:creationId xmlns:a16="http://schemas.microsoft.com/office/drawing/2014/main" id="{477B1D2E-8BFC-575B-4092-36E16A5B5CB4}"/>
                </a:ext>
              </a:extLst>
            </p:cNvPr>
            <p:cNvGrpSpPr/>
            <p:nvPr/>
          </p:nvGrpSpPr>
          <p:grpSpPr>
            <a:xfrm rot="8100000">
              <a:off x="22300796" y="5026784"/>
              <a:ext cx="971127" cy="506132"/>
              <a:chOff x="22157807" y="4681580"/>
              <a:chExt cx="971127" cy="506132"/>
            </a:xfrm>
            <a:solidFill>
              <a:srgbClr val="595959"/>
            </a:solidFill>
          </p:grpSpPr>
          <p:sp>
            <p:nvSpPr>
              <p:cNvPr id="10" name="Freeform 7">
                <a:extLst>
                  <a:ext uri="{FF2B5EF4-FFF2-40B4-BE49-F238E27FC236}">
                    <a16:creationId xmlns:a16="http://schemas.microsoft.com/office/drawing/2014/main" id="{34BB0530-34E1-1F12-6409-E3C71829AB07}"/>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11" name="Freeform 8">
                <a:extLst>
                  <a:ext uri="{FF2B5EF4-FFF2-40B4-BE49-F238E27FC236}">
                    <a16:creationId xmlns:a16="http://schemas.microsoft.com/office/drawing/2014/main" id="{4F94A6B4-9F31-1312-CEC6-D5F486642EEA}"/>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9" name="Freeform 6">
              <a:extLst>
                <a:ext uri="{FF2B5EF4-FFF2-40B4-BE49-F238E27FC236}">
                  <a16:creationId xmlns:a16="http://schemas.microsoft.com/office/drawing/2014/main" id="{55F5FDE4-2CAE-BFBA-0FAE-D6F0C2F80444}"/>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12" name="Freeform: Shape 11">
            <a:extLst>
              <a:ext uri="{FF2B5EF4-FFF2-40B4-BE49-F238E27FC236}">
                <a16:creationId xmlns:a16="http://schemas.microsoft.com/office/drawing/2014/main" id="{F3355213-3AF6-9C3D-02BD-5CCA2ECE33A2}"/>
              </a:ext>
            </a:extLst>
          </p:cNvPr>
          <p:cNvSpPr/>
          <p:nvPr/>
        </p:nvSpPr>
        <p:spPr>
          <a:xfrm>
            <a:off x="20117148" y="-3036637"/>
            <a:ext cx="6667084" cy="6667499"/>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13" name="Freeform 134">
            <a:extLst>
              <a:ext uri="{FF2B5EF4-FFF2-40B4-BE49-F238E27FC236}">
                <a16:creationId xmlns:a16="http://schemas.microsoft.com/office/drawing/2014/main" id="{5D48A516-8D51-DA3E-ABBF-EA82FB15B7E8}"/>
              </a:ext>
            </a:extLst>
          </p:cNvPr>
          <p:cNvSpPr>
            <a:spLocks noChangeAspect="1" noChangeArrowheads="1"/>
          </p:cNvSpPr>
          <p:nvPr/>
        </p:nvSpPr>
        <p:spPr bwMode="auto">
          <a:xfrm>
            <a:off x="5541649" y="12640418"/>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14" name="Freeform 141">
            <a:extLst>
              <a:ext uri="{FF2B5EF4-FFF2-40B4-BE49-F238E27FC236}">
                <a16:creationId xmlns:a16="http://schemas.microsoft.com/office/drawing/2014/main" id="{E072DC0D-7845-B983-6CFE-7AD8C340C872}"/>
              </a:ext>
            </a:extLst>
          </p:cNvPr>
          <p:cNvSpPr>
            <a:spLocks noChangeAspect="1" noChangeArrowheads="1"/>
          </p:cNvSpPr>
          <p:nvPr/>
        </p:nvSpPr>
        <p:spPr bwMode="auto">
          <a:xfrm>
            <a:off x="6858884" y="12641116"/>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15" name="Freeform 139">
            <a:extLst>
              <a:ext uri="{FF2B5EF4-FFF2-40B4-BE49-F238E27FC236}">
                <a16:creationId xmlns:a16="http://schemas.microsoft.com/office/drawing/2014/main" id="{FD3A50A4-006E-427C-E651-89D4673EBC66}"/>
              </a:ext>
            </a:extLst>
          </p:cNvPr>
          <p:cNvSpPr>
            <a:spLocks noChangeAspect="1" noChangeArrowheads="1"/>
          </p:cNvSpPr>
          <p:nvPr/>
        </p:nvSpPr>
        <p:spPr bwMode="auto">
          <a:xfrm>
            <a:off x="6200615" y="12641116"/>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16" name="TextBox 15">
            <a:extLst>
              <a:ext uri="{FF2B5EF4-FFF2-40B4-BE49-F238E27FC236}">
                <a16:creationId xmlns:a16="http://schemas.microsoft.com/office/drawing/2014/main" id="{D6A18CC7-D32A-A8B5-EC7C-7A2EB2DC7591}"/>
              </a:ext>
            </a:extLst>
          </p:cNvPr>
          <p:cNvSpPr txBox="1"/>
          <p:nvPr/>
        </p:nvSpPr>
        <p:spPr>
          <a:xfrm>
            <a:off x="1915018" y="2336702"/>
            <a:ext cx="21336000" cy="1138773"/>
          </a:xfrm>
          <a:prstGeom prst="rect">
            <a:avLst/>
          </a:prstGeom>
          <a:noFill/>
        </p:spPr>
        <p:txBody>
          <a:bodyPr wrap="square" rtlCol="0" anchor="t">
            <a:spAutoFit/>
          </a:bodyPr>
          <a:lstStyle/>
          <a:p>
            <a:pPr algn="ctr"/>
            <a:r>
              <a:rPr lang="en-US" sz="6800" b="1">
                <a:solidFill>
                  <a:schemeClr val="accent2"/>
                </a:solidFill>
                <a:latin typeface="Krona One" panose="02010605030500060004" pitchFamily="2" charset="0"/>
                <a:ea typeface="Arimo" panose="020B0604020202020204" pitchFamily="34" charset="0"/>
                <a:cs typeface="Arimo" panose="020B0604020202020204" pitchFamily="34" charset="0"/>
              </a:rPr>
              <a:t>Các giao diện của trang web</a:t>
            </a:r>
          </a:p>
        </p:txBody>
      </p:sp>
      <p:sp>
        <p:nvSpPr>
          <p:cNvPr id="17" name="Freeform 134">
            <a:extLst>
              <a:ext uri="{FF2B5EF4-FFF2-40B4-BE49-F238E27FC236}">
                <a16:creationId xmlns:a16="http://schemas.microsoft.com/office/drawing/2014/main" id="{1E4A0782-B80C-CB05-710E-3CC97F187460}"/>
              </a:ext>
            </a:extLst>
          </p:cNvPr>
          <p:cNvSpPr>
            <a:spLocks noChangeAspect="1" noChangeArrowheads="1"/>
          </p:cNvSpPr>
          <p:nvPr/>
        </p:nvSpPr>
        <p:spPr bwMode="auto">
          <a:xfrm>
            <a:off x="17272297" y="12641116"/>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18" name="Freeform 141">
            <a:extLst>
              <a:ext uri="{FF2B5EF4-FFF2-40B4-BE49-F238E27FC236}">
                <a16:creationId xmlns:a16="http://schemas.microsoft.com/office/drawing/2014/main" id="{2B2194B4-7478-84C9-0A1D-777566AF4898}"/>
              </a:ext>
            </a:extLst>
          </p:cNvPr>
          <p:cNvSpPr>
            <a:spLocks noChangeAspect="1" noChangeArrowheads="1"/>
          </p:cNvSpPr>
          <p:nvPr/>
        </p:nvSpPr>
        <p:spPr bwMode="auto">
          <a:xfrm>
            <a:off x="18589532" y="12641814"/>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19" name="Freeform 139">
            <a:extLst>
              <a:ext uri="{FF2B5EF4-FFF2-40B4-BE49-F238E27FC236}">
                <a16:creationId xmlns:a16="http://schemas.microsoft.com/office/drawing/2014/main" id="{E7AE9897-0E13-B23A-3295-79C6CE688C2C}"/>
              </a:ext>
            </a:extLst>
          </p:cNvPr>
          <p:cNvSpPr>
            <a:spLocks noChangeAspect="1" noChangeArrowheads="1"/>
          </p:cNvSpPr>
          <p:nvPr/>
        </p:nvSpPr>
        <p:spPr bwMode="auto">
          <a:xfrm>
            <a:off x="17931263" y="12641814"/>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pic>
        <p:nvPicPr>
          <p:cNvPr id="34" name="Picture Placeholder 33" descr="A screenshot of a computer&#10;&#10;Description automatically generated">
            <a:extLst>
              <a:ext uri="{FF2B5EF4-FFF2-40B4-BE49-F238E27FC236}">
                <a16:creationId xmlns:a16="http://schemas.microsoft.com/office/drawing/2014/main" id="{D814E2A8-79F5-8835-B786-7846D18FE27A}"/>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val="0"/>
              </a:ext>
            </a:extLst>
          </a:blip>
          <a:srcRect l="21853" t="8093" r="21853" b="8681"/>
          <a:stretch/>
        </p:blipFill>
        <p:spPr>
          <a:xfrm>
            <a:off x="13686717" y="4046458"/>
            <a:ext cx="9017937" cy="7501085"/>
          </a:xfrm>
        </p:spPr>
      </p:pic>
      <p:sp>
        <p:nvSpPr>
          <p:cNvPr id="35" name="TextBox 34">
            <a:extLst>
              <a:ext uri="{FF2B5EF4-FFF2-40B4-BE49-F238E27FC236}">
                <a16:creationId xmlns:a16="http://schemas.microsoft.com/office/drawing/2014/main" id="{E55B58CE-6997-4EDC-5069-05CA636105D4}"/>
              </a:ext>
            </a:extLst>
          </p:cNvPr>
          <p:cNvSpPr txBox="1"/>
          <p:nvPr/>
        </p:nvSpPr>
        <p:spPr>
          <a:xfrm>
            <a:off x="3951474" y="11724213"/>
            <a:ext cx="7589520" cy="688650"/>
          </a:xfrm>
          <a:prstGeom prst="rect">
            <a:avLst/>
          </a:prstGeom>
          <a:noFill/>
        </p:spPr>
        <p:txBody>
          <a:bodyPr wrap="square" rtlCol="0" anchor="t">
            <a:spAutoFit/>
          </a:bodyPr>
          <a:lstStyle/>
          <a:p>
            <a:pPr>
              <a:lnSpc>
                <a:spcPct val="130000"/>
              </a:lnSpc>
            </a:pPr>
            <a:r>
              <a:rPr lang="en-US" sz="3300">
                <a:latin typeface="Raleway" pitchFamily="2" charset="0"/>
              </a:rPr>
              <a:t>Trang đăng kí tài khoản</a:t>
            </a:r>
          </a:p>
        </p:txBody>
      </p:sp>
      <p:sp>
        <p:nvSpPr>
          <p:cNvPr id="36" name="TextBox 35">
            <a:extLst>
              <a:ext uri="{FF2B5EF4-FFF2-40B4-BE49-F238E27FC236}">
                <a16:creationId xmlns:a16="http://schemas.microsoft.com/office/drawing/2014/main" id="{3223B186-7C26-A7DD-6FC9-826F9501FF56}"/>
              </a:ext>
            </a:extLst>
          </p:cNvPr>
          <p:cNvSpPr txBox="1"/>
          <p:nvPr/>
        </p:nvSpPr>
        <p:spPr>
          <a:xfrm>
            <a:off x="15861170" y="11774201"/>
            <a:ext cx="7589520" cy="688650"/>
          </a:xfrm>
          <a:prstGeom prst="rect">
            <a:avLst/>
          </a:prstGeom>
          <a:noFill/>
        </p:spPr>
        <p:txBody>
          <a:bodyPr wrap="square" rtlCol="0" anchor="t">
            <a:spAutoFit/>
          </a:bodyPr>
          <a:lstStyle/>
          <a:p>
            <a:pPr>
              <a:lnSpc>
                <a:spcPct val="130000"/>
              </a:lnSpc>
            </a:pPr>
            <a:r>
              <a:rPr lang="en-US" sz="3300">
                <a:latin typeface="Raleway" pitchFamily="2" charset="0"/>
              </a:rPr>
              <a:t>Trang đăng nhập tài khoản</a:t>
            </a:r>
          </a:p>
        </p:txBody>
      </p:sp>
    </p:spTree>
    <p:extLst>
      <p:ext uri="{BB962C8B-B14F-4D97-AF65-F5344CB8AC3E}">
        <p14:creationId xmlns:p14="http://schemas.microsoft.com/office/powerpoint/2010/main" val="27172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7E4F437-05D8-00A6-FC5F-4DBDED63292B}"/>
              </a:ext>
            </a:extLst>
          </p:cNvPr>
          <p:cNvSpPr/>
          <p:nvPr/>
        </p:nvSpPr>
        <p:spPr>
          <a:xfrm>
            <a:off x="-1617956" y="8614840"/>
            <a:ext cx="8507246" cy="7876480"/>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59" name="Freeform 58">
            <a:extLst>
              <a:ext uri="{FF2B5EF4-FFF2-40B4-BE49-F238E27FC236}">
                <a16:creationId xmlns:a16="http://schemas.microsoft.com/office/drawing/2014/main" id="{C45B40D9-8BFB-C91E-1E3D-341AE9980508}"/>
              </a:ext>
            </a:extLst>
          </p:cNvPr>
          <p:cNvSpPr/>
          <p:nvPr/>
        </p:nvSpPr>
        <p:spPr>
          <a:xfrm>
            <a:off x="-3983348" y="-1566339"/>
            <a:ext cx="6667500" cy="6667500"/>
          </a:xfrm>
          <a:custGeom>
            <a:avLst/>
            <a:gdLst>
              <a:gd name="connsiteX0" fmla="*/ 5563988 w 6667500"/>
              <a:gd name="connsiteY0" fmla="*/ 5564065 h 6667500"/>
              <a:gd name="connsiteX1" fmla="*/ 5563988 w 6667500"/>
              <a:gd name="connsiteY1" fmla="*/ 6104362 h 6667500"/>
              <a:gd name="connsiteX2" fmla="*/ 6104352 w 6667500"/>
              <a:gd name="connsiteY2" fmla="*/ 6104362 h 6667500"/>
              <a:gd name="connsiteX3" fmla="*/ 6104352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8 w 6667500"/>
              <a:gd name="connsiteY8" fmla="*/ 5564065 h 6667500"/>
              <a:gd name="connsiteX9" fmla="*/ 4452868 w 6667500"/>
              <a:gd name="connsiteY9" fmla="*/ 6104362 h 6667500"/>
              <a:gd name="connsiteX10" fmla="*/ 4993232 w 6667500"/>
              <a:gd name="connsiteY10" fmla="*/ 6104362 h 6667500"/>
              <a:gd name="connsiteX11" fmla="*/ 4993232 w 6667500"/>
              <a:gd name="connsiteY11" fmla="*/ 5564065 h 6667500"/>
              <a:gd name="connsiteX12" fmla="*/ 3897352 w 6667500"/>
              <a:gd name="connsiteY12" fmla="*/ 5564065 h 6667500"/>
              <a:gd name="connsiteX13" fmla="*/ 3897352 w 6667500"/>
              <a:gd name="connsiteY13" fmla="*/ 6104362 h 6667500"/>
              <a:gd name="connsiteX14" fmla="*/ 4437640 w 6667500"/>
              <a:gd name="connsiteY14" fmla="*/ 6104362 h 6667500"/>
              <a:gd name="connsiteX15" fmla="*/ 4437640 w 6667500"/>
              <a:gd name="connsiteY15" fmla="*/ 5564065 h 6667500"/>
              <a:gd name="connsiteX16" fmla="*/ 3341740 w 6667500"/>
              <a:gd name="connsiteY16" fmla="*/ 5564065 h 6667500"/>
              <a:gd name="connsiteX17" fmla="*/ 3341740 w 6667500"/>
              <a:gd name="connsiteY17" fmla="*/ 6104362 h 6667500"/>
              <a:gd name="connsiteX18" fmla="*/ 3882124 w 6667500"/>
              <a:gd name="connsiteY18" fmla="*/ 6104362 h 6667500"/>
              <a:gd name="connsiteX19" fmla="*/ 3882124 w 6667500"/>
              <a:gd name="connsiteY19" fmla="*/ 5564065 h 6667500"/>
              <a:gd name="connsiteX20" fmla="*/ 2786220 w 6667500"/>
              <a:gd name="connsiteY20" fmla="*/ 5564065 h 6667500"/>
              <a:gd name="connsiteX21" fmla="*/ 2786220 w 6667500"/>
              <a:gd name="connsiteY21" fmla="*/ 6104362 h 6667500"/>
              <a:gd name="connsiteX22" fmla="*/ 3326512 w 6667500"/>
              <a:gd name="connsiteY22" fmla="*/ 6104362 h 6667500"/>
              <a:gd name="connsiteX23" fmla="*/ 3326512 w 6667500"/>
              <a:gd name="connsiteY23" fmla="*/ 5564065 h 6667500"/>
              <a:gd name="connsiteX24" fmla="*/ 2229792 w 6667500"/>
              <a:gd name="connsiteY24" fmla="*/ 5564065 h 6667500"/>
              <a:gd name="connsiteX25" fmla="*/ 2229792 w 6667500"/>
              <a:gd name="connsiteY25" fmla="*/ 6104362 h 6667500"/>
              <a:gd name="connsiteX26" fmla="*/ 2770992 w 6667500"/>
              <a:gd name="connsiteY26" fmla="*/ 6104362 h 6667500"/>
              <a:gd name="connsiteX27" fmla="*/ 2770992 w 6667500"/>
              <a:gd name="connsiteY27" fmla="*/ 5564065 h 6667500"/>
              <a:gd name="connsiteX28" fmla="*/ 1674274 w 6667500"/>
              <a:gd name="connsiteY28" fmla="*/ 5564065 h 6667500"/>
              <a:gd name="connsiteX29" fmla="*/ 1674274 w 6667500"/>
              <a:gd name="connsiteY29" fmla="*/ 6104362 h 6667500"/>
              <a:gd name="connsiteX30" fmla="*/ 2214562 w 6667500"/>
              <a:gd name="connsiteY30" fmla="*/ 6104362 h 6667500"/>
              <a:gd name="connsiteX31" fmla="*/ 2214562 w 6667500"/>
              <a:gd name="connsiteY31" fmla="*/ 5564065 h 6667500"/>
              <a:gd name="connsiteX32" fmla="*/ 1118662 w 6667500"/>
              <a:gd name="connsiteY32" fmla="*/ 5564065 h 6667500"/>
              <a:gd name="connsiteX33" fmla="*/ 1118662 w 6667500"/>
              <a:gd name="connsiteY33" fmla="*/ 6104362 h 6667500"/>
              <a:gd name="connsiteX34" fmla="*/ 1659044 w 6667500"/>
              <a:gd name="connsiteY34" fmla="*/ 6104362 h 6667500"/>
              <a:gd name="connsiteX35" fmla="*/ 1659044 w 6667500"/>
              <a:gd name="connsiteY35" fmla="*/ 5564065 h 6667500"/>
              <a:gd name="connsiteX36" fmla="*/ 563148 w 6667500"/>
              <a:gd name="connsiteY36" fmla="*/ 5564065 h 6667500"/>
              <a:gd name="connsiteX37" fmla="*/ 563148 w 6667500"/>
              <a:gd name="connsiteY37" fmla="*/ 6104362 h 6667500"/>
              <a:gd name="connsiteX38" fmla="*/ 1103432 w 6667500"/>
              <a:gd name="connsiteY38" fmla="*/ 6104362 h 6667500"/>
              <a:gd name="connsiteX39" fmla="*/ 1103432 w 6667500"/>
              <a:gd name="connsiteY39" fmla="*/ 5564065 h 6667500"/>
              <a:gd name="connsiteX40" fmla="*/ 5563988 w 6667500"/>
              <a:gd name="connsiteY40" fmla="*/ 5008462 h 6667500"/>
              <a:gd name="connsiteX41" fmla="*/ 5563988 w 6667500"/>
              <a:gd name="connsiteY41" fmla="*/ 5548836 h 6667500"/>
              <a:gd name="connsiteX42" fmla="*/ 6104352 w 6667500"/>
              <a:gd name="connsiteY42" fmla="*/ 5548836 h 6667500"/>
              <a:gd name="connsiteX43" fmla="*/ 6104352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8 w 6667500"/>
              <a:gd name="connsiteY48" fmla="*/ 5008462 h 6667500"/>
              <a:gd name="connsiteX49" fmla="*/ 4452868 w 6667500"/>
              <a:gd name="connsiteY49" fmla="*/ 5548836 h 6667500"/>
              <a:gd name="connsiteX50" fmla="*/ 4993232 w 6667500"/>
              <a:gd name="connsiteY50" fmla="*/ 5548836 h 6667500"/>
              <a:gd name="connsiteX51" fmla="*/ 4993232 w 6667500"/>
              <a:gd name="connsiteY51" fmla="*/ 5008462 h 6667500"/>
              <a:gd name="connsiteX52" fmla="*/ 3897352 w 6667500"/>
              <a:gd name="connsiteY52" fmla="*/ 5008462 h 6667500"/>
              <a:gd name="connsiteX53" fmla="*/ 3897352 w 6667500"/>
              <a:gd name="connsiteY53" fmla="*/ 5548836 h 6667500"/>
              <a:gd name="connsiteX54" fmla="*/ 4437640 w 6667500"/>
              <a:gd name="connsiteY54" fmla="*/ 5548836 h 6667500"/>
              <a:gd name="connsiteX55" fmla="*/ 4437640 w 6667500"/>
              <a:gd name="connsiteY55" fmla="*/ 5008462 h 6667500"/>
              <a:gd name="connsiteX56" fmla="*/ 3341740 w 6667500"/>
              <a:gd name="connsiteY56" fmla="*/ 5008462 h 6667500"/>
              <a:gd name="connsiteX57" fmla="*/ 3341740 w 6667500"/>
              <a:gd name="connsiteY57" fmla="*/ 5548836 h 6667500"/>
              <a:gd name="connsiteX58" fmla="*/ 3882124 w 6667500"/>
              <a:gd name="connsiteY58" fmla="*/ 5548836 h 6667500"/>
              <a:gd name="connsiteX59" fmla="*/ 3882124 w 6667500"/>
              <a:gd name="connsiteY59" fmla="*/ 5008462 h 6667500"/>
              <a:gd name="connsiteX60" fmla="*/ 2786220 w 6667500"/>
              <a:gd name="connsiteY60" fmla="*/ 5008462 h 6667500"/>
              <a:gd name="connsiteX61" fmla="*/ 2786220 w 6667500"/>
              <a:gd name="connsiteY61" fmla="*/ 5548836 h 6667500"/>
              <a:gd name="connsiteX62" fmla="*/ 3326512 w 6667500"/>
              <a:gd name="connsiteY62" fmla="*/ 5548836 h 6667500"/>
              <a:gd name="connsiteX63" fmla="*/ 3326512 w 6667500"/>
              <a:gd name="connsiteY63" fmla="*/ 5008462 h 6667500"/>
              <a:gd name="connsiteX64" fmla="*/ 2229792 w 6667500"/>
              <a:gd name="connsiteY64" fmla="*/ 5008462 h 6667500"/>
              <a:gd name="connsiteX65" fmla="*/ 2229792 w 6667500"/>
              <a:gd name="connsiteY65" fmla="*/ 5548836 h 6667500"/>
              <a:gd name="connsiteX66" fmla="*/ 2770992 w 6667500"/>
              <a:gd name="connsiteY66" fmla="*/ 5548836 h 6667500"/>
              <a:gd name="connsiteX67" fmla="*/ 2770992 w 6667500"/>
              <a:gd name="connsiteY67" fmla="*/ 5008462 h 6667500"/>
              <a:gd name="connsiteX68" fmla="*/ 1674274 w 6667500"/>
              <a:gd name="connsiteY68" fmla="*/ 5008462 h 6667500"/>
              <a:gd name="connsiteX69" fmla="*/ 1674274 w 6667500"/>
              <a:gd name="connsiteY69" fmla="*/ 5548836 h 6667500"/>
              <a:gd name="connsiteX70" fmla="*/ 2214562 w 6667500"/>
              <a:gd name="connsiteY70" fmla="*/ 5548836 h 6667500"/>
              <a:gd name="connsiteX71" fmla="*/ 2214562 w 6667500"/>
              <a:gd name="connsiteY71" fmla="*/ 5008462 h 6667500"/>
              <a:gd name="connsiteX72" fmla="*/ 1118662 w 6667500"/>
              <a:gd name="connsiteY72" fmla="*/ 5008462 h 6667500"/>
              <a:gd name="connsiteX73" fmla="*/ 1118662 w 6667500"/>
              <a:gd name="connsiteY73" fmla="*/ 5548836 h 6667500"/>
              <a:gd name="connsiteX74" fmla="*/ 1659044 w 6667500"/>
              <a:gd name="connsiteY74" fmla="*/ 5548836 h 6667500"/>
              <a:gd name="connsiteX75" fmla="*/ 1659044 w 6667500"/>
              <a:gd name="connsiteY75" fmla="*/ 5008462 h 6667500"/>
              <a:gd name="connsiteX76" fmla="*/ 563148 w 6667500"/>
              <a:gd name="connsiteY76" fmla="*/ 5008462 h 6667500"/>
              <a:gd name="connsiteX77" fmla="*/ 563148 w 6667500"/>
              <a:gd name="connsiteY77" fmla="*/ 5548836 h 6667500"/>
              <a:gd name="connsiteX78" fmla="*/ 1103432 w 6667500"/>
              <a:gd name="connsiteY78" fmla="*/ 5548836 h 6667500"/>
              <a:gd name="connsiteX79" fmla="*/ 1103432 w 6667500"/>
              <a:gd name="connsiteY79" fmla="*/ 5008462 h 6667500"/>
              <a:gd name="connsiteX80" fmla="*/ 5563988 w 6667500"/>
              <a:gd name="connsiteY80" fmla="*/ 4452936 h 6667500"/>
              <a:gd name="connsiteX81" fmla="*/ 5563988 w 6667500"/>
              <a:gd name="connsiteY81" fmla="*/ 4993233 h 6667500"/>
              <a:gd name="connsiteX82" fmla="*/ 6104352 w 6667500"/>
              <a:gd name="connsiteY82" fmla="*/ 4993233 h 6667500"/>
              <a:gd name="connsiteX83" fmla="*/ 6104352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8 w 6667500"/>
              <a:gd name="connsiteY88" fmla="*/ 4452936 h 6667500"/>
              <a:gd name="connsiteX89" fmla="*/ 4452868 w 6667500"/>
              <a:gd name="connsiteY89" fmla="*/ 4993233 h 6667500"/>
              <a:gd name="connsiteX90" fmla="*/ 4993232 w 6667500"/>
              <a:gd name="connsiteY90" fmla="*/ 4993233 h 6667500"/>
              <a:gd name="connsiteX91" fmla="*/ 4993232 w 6667500"/>
              <a:gd name="connsiteY91" fmla="*/ 4452936 h 6667500"/>
              <a:gd name="connsiteX92" fmla="*/ 3897352 w 6667500"/>
              <a:gd name="connsiteY92" fmla="*/ 4452936 h 6667500"/>
              <a:gd name="connsiteX93" fmla="*/ 3897352 w 6667500"/>
              <a:gd name="connsiteY93" fmla="*/ 4993233 h 6667500"/>
              <a:gd name="connsiteX94" fmla="*/ 4437640 w 6667500"/>
              <a:gd name="connsiteY94" fmla="*/ 4993233 h 6667500"/>
              <a:gd name="connsiteX95" fmla="*/ 4437640 w 6667500"/>
              <a:gd name="connsiteY95" fmla="*/ 4452936 h 6667500"/>
              <a:gd name="connsiteX96" fmla="*/ 3341740 w 6667500"/>
              <a:gd name="connsiteY96" fmla="*/ 4452936 h 6667500"/>
              <a:gd name="connsiteX97" fmla="*/ 3341740 w 6667500"/>
              <a:gd name="connsiteY97" fmla="*/ 4993233 h 6667500"/>
              <a:gd name="connsiteX98" fmla="*/ 3882124 w 6667500"/>
              <a:gd name="connsiteY98" fmla="*/ 4993233 h 6667500"/>
              <a:gd name="connsiteX99" fmla="*/ 3882124 w 6667500"/>
              <a:gd name="connsiteY99" fmla="*/ 4452936 h 6667500"/>
              <a:gd name="connsiteX100" fmla="*/ 2786220 w 6667500"/>
              <a:gd name="connsiteY100" fmla="*/ 4452936 h 6667500"/>
              <a:gd name="connsiteX101" fmla="*/ 2786220 w 6667500"/>
              <a:gd name="connsiteY101" fmla="*/ 4993233 h 6667500"/>
              <a:gd name="connsiteX102" fmla="*/ 3326512 w 6667500"/>
              <a:gd name="connsiteY102" fmla="*/ 4993233 h 6667500"/>
              <a:gd name="connsiteX103" fmla="*/ 3326512 w 6667500"/>
              <a:gd name="connsiteY103" fmla="*/ 4452936 h 6667500"/>
              <a:gd name="connsiteX104" fmla="*/ 2229792 w 6667500"/>
              <a:gd name="connsiteY104" fmla="*/ 4452936 h 6667500"/>
              <a:gd name="connsiteX105" fmla="*/ 2229792 w 6667500"/>
              <a:gd name="connsiteY105" fmla="*/ 4993233 h 6667500"/>
              <a:gd name="connsiteX106" fmla="*/ 2770992 w 6667500"/>
              <a:gd name="connsiteY106" fmla="*/ 4993233 h 6667500"/>
              <a:gd name="connsiteX107" fmla="*/ 2770992 w 6667500"/>
              <a:gd name="connsiteY107" fmla="*/ 4452936 h 6667500"/>
              <a:gd name="connsiteX108" fmla="*/ 1674274 w 6667500"/>
              <a:gd name="connsiteY108" fmla="*/ 4452936 h 6667500"/>
              <a:gd name="connsiteX109" fmla="*/ 1674274 w 6667500"/>
              <a:gd name="connsiteY109" fmla="*/ 4993233 h 6667500"/>
              <a:gd name="connsiteX110" fmla="*/ 2214562 w 6667500"/>
              <a:gd name="connsiteY110" fmla="*/ 4993233 h 6667500"/>
              <a:gd name="connsiteX111" fmla="*/ 2214562 w 6667500"/>
              <a:gd name="connsiteY111" fmla="*/ 4452936 h 6667500"/>
              <a:gd name="connsiteX112" fmla="*/ 1118662 w 6667500"/>
              <a:gd name="connsiteY112" fmla="*/ 4452936 h 6667500"/>
              <a:gd name="connsiteX113" fmla="*/ 1118662 w 6667500"/>
              <a:gd name="connsiteY113" fmla="*/ 4993233 h 6667500"/>
              <a:gd name="connsiteX114" fmla="*/ 1659044 w 6667500"/>
              <a:gd name="connsiteY114" fmla="*/ 4993233 h 6667500"/>
              <a:gd name="connsiteX115" fmla="*/ 1659044 w 6667500"/>
              <a:gd name="connsiteY115" fmla="*/ 4452936 h 6667500"/>
              <a:gd name="connsiteX116" fmla="*/ 563148 w 6667500"/>
              <a:gd name="connsiteY116" fmla="*/ 4452936 h 6667500"/>
              <a:gd name="connsiteX117" fmla="*/ 563148 w 6667500"/>
              <a:gd name="connsiteY117" fmla="*/ 4993233 h 6667500"/>
              <a:gd name="connsiteX118" fmla="*/ 1103432 w 6667500"/>
              <a:gd name="connsiteY118" fmla="*/ 4993233 h 6667500"/>
              <a:gd name="connsiteX119" fmla="*/ 1103432 w 6667500"/>
              <a:gd name="connsiteY119" fmla="*/ 4452936 h 6667500"/>
              <a:gd name="connsiteX120" fmla="*/ 5563988 w 6667500"/>
              <a:gd name="connsiteY120" fmla="*/ 3896504 h 6667500"/>
              <a:gd name="connsiteX121" fmla="*/ 5563988 w 6667500"/>
              <a:gd name="connsiteY121" fmla="*/ 4437707 h 6667500"/>
              <a:gd name="connsiteX122" fmla="*/ 6104352 w 6667500"/>
              <a:gd name="connsiteY122" fmla="*/ 4437707 h 6667500"/>
              <a:gd name="connsiteX123" fmla="*/ 6104352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8 w 6667500"/>
              <a:gd name="connsiteY128" fmla="*/ 3896504 h 6667500"/>
              <a:gd name="connsiteX129" fmla="*/ 4452868 w 6667500"/>
              <a:gd name="connsiteY129" fmla="*/ 4437707 h 6667500"/>
              <a:gd name="connsiteX130" fmla="*/ 4993232 w 6667500"/>
              <a:gd name="connsiteY130" fmla="*/ 4437707 h 6667500"/>
              <a:gd name="connsiteX131" fmla="*/ 4993232 w 6667500"/>
              <a:gd name="connsiteY131" fmla="*/ 3896504 h 6667500"/>
              <a:gd name="connsiteX132" fmla="*/ 3897352 w 6667500"/>
              <a:gd name="connsiteY132" fmla="*/ 3896504 h 6667500"/>
              <a:gd name="connsiteX133" fmla="*/ 3897352 w 6667500"/>
              <a:gd name="connsiteY133" fmla="*/ 4437707 h 6667500"/>
              <a:gd name="connsiteX134" fmla="*/ 4437640 w 6667500"/>
              <a:gd name="connsiteY134" fmla="*/ 4437707 h 6667500"/>
              <a:gd name="connsiteX135" fmla="*/ 4437640 w 6667500"/>
              <a:gd name="connsiteY135" fmla="*/ 3896504 h 6667500"/>
              <a:gd name="connsiteX136" fmla="*/ 3341740 w 6667500"/>
              <a:gd name="connsiteY136" fmla="*/ 3896504 h 6667500"/>
              <a:gd name="connsiteX137" fmla="*/ 3341740 w 6667500"/>
              <a:gd name="connsiteY137" fmla="*/ 4437707 h 6667500"/>
              <a:gd name="connsiteX138" fmla="*/ 3882124 w 6667500"/>
              <a:gd name="connsiteY138" fmla="*/ 4437707 h 6667500"/>
              <a:gd name="connsiteX139" fmla="*/ 3882124 w 6667500"/>
              <a:gd name="connsiteY139" fmla="*/ 3896504 h 6667500"/>
              <a:gd name="connsiteX140" fmla="*/ 2786220 w 6667500"/>
              <a:gd name="connsiteY140" fmla="*/ 3896504 h 6667500"/>
              <a:gd name="connsiteX141" fmla="*/ 2786220 w 6667500"/>
              <a:gd name="connsiteY141" fmla="*/ 4437707 h 6667500"/>
              <a:gd name="connsiteX142" fmla="*/ 3326512 w 6667500"/>
              <a:gd name="connsiteY142" fmla="*/ 4437707 h 6667500"/>
              <a:gd name="connsiteX143" fmla="*/ 3326512 w 6667500"/>
              <a:gd name="connsiteY143" fmla="*/ 3896504 h 6667500"/>
              <a:gd name="connsiteX144" fmla="*/ 2229792 w 6667500"/>
              <a:gd name="connsiteY144" fmla="*/ 3896504 h 6667500"/>
              <a:gd name="connsiteX145" fmla="*/ 2229792 w 6667500"/>
              <a:gd name="connsiteY145" fmla="*/ 4437707 h 6667500"/>
              <a:gd name="connsiteX146" fmla="*/ 2770992 w 6667500"/>
              <a:gd name="connsiteY146" fmla="*/ 4437707 h 6667500"/>
              <a:gd name="connsiteX147" fmla="*/ 2770992 w 6667500"/>
              <a:gd name="connsiteY147" fmla="*/ 3896504 h 6667500"/>
              <a:gd name="connsiteX148" fmla="*/ 1674274 w 6667500"/>
              <a:gd name="connsiteY148" fmla="*/ 3896504 h 6667500"/>
              <a:gd name="connsiteX149" fmla="*/ 1674274 w 6667500"/>
              <a:gd name="connsiteY149" fmla="*/ 4437707 h 6667500"/>
              <a:gd name="connsiteX150" fmla="*/ 2214562 w 6667500"/>
              <a:gd name="connsiteY150" fmla="*/ 4437707 h 6667500"/>
              <a:gd name="connsiteX151" fmla="*/ 2214562 w 6667500"/>
              <a:gd name="connsiteY151" fmla="*/ 3896504 h 6667500"/>
              <a:gd name="connsiteX152" fmla="*/ 1118662 w 6667500"/>
              <a:gd name="connsiteY152" fmla="*/ 3896504 h 6667500"/>
              <a:gd name="connsiteX153" fmla="*/ 1118662 w 6667500"/>
              <a:gd name="connsiteY153" fmla="*/ 4437707 h 6667500"/>
              <a:gd name="connsiteX154" fmla="*/ 1659044 w 6667500"/>
              <a:gd name="connsiteY154" fmla="*/ 4437707 h 6667500"/>
              <a:gd name="connsiteX155" fmla="*/ 1659044 w 6667500"/>
              <a:gd name="connsiteY155" fmla="*/ 3896504 h 6667500"/>
              <a:gd name="connsiteX156" fmla="*/ 563148 w 6667500"/>
              <a:gd name="connsiteY156" fmla="*/ 3896504 h 6667500"/>
              <a:gd name="connsiteX157" fmla="*/ 563148 w 6667500"/>
              <a:gd name="connsiteY157" fmla="*/ 4437707 h 6667500"/>
              <a:gd name="connsiteX158" fmla="*/ 1103432 w 6667500"/>
              <a:gd name="connsiteY158" fmla="*/ 4437707 h 6667500"/>
              <a:gd name="connsiteX159" fmla="*/ 1103432 w 6667500"/>
              <a:gd name="connsiteY159" fmla="*/ 3896504 h 6667500"/>
              <a:gd name="connsiteX160" fmla="*/ 5563988 w 6667500"/>
              <a:gd name="connsiteY160" fmla="*/ 3340987 h 6667500"/>
              <a:gd name="connsiteX161" fmla="*/ 5563988 w 6667500"/>
              <a:gd name="connsiteY161" fmla="*/ 3881275 h 6667500"/>
              <a:gd name="connsiteX162" fmla="*/ 6104352 w 6667500"/>
              <a:gd name="connsiteY162" fmla="*/ 3881275 h 6667500"/>
              <a:gd name="connsiteX163" fmla="*/ 6104352 w 6667500"/>
              <a:gd name="connsiteY163" fmla="*/ 3340987 h 6667500"/>
              <a:gd name="connsiteX164" fmla="*/ 5008462 w 6667500"/>
              <a:gd name="connsiteY164" fmla="*/ 3340987 h 6667500"/>
              <a:gd name="connsiteX165" fmla="*/ 5008462 w 6667500"/>
              <a:gd name="connsiteY165" fmla="*/ 3881275 h 6667500"/>
              <a:gd name="connsiteX166" fmla="*/ 5548760 w 6667500"/>
              <a:gd name="connsiteY166" fmla="*/ 3881275 h 6667500"/>
              <a:gd name="connsiteX167" fmla="*/ 5548760 w 6667500"/>
              <a:gd name="connsiteY167" fmla="*/ 3340987 h 6667500"/>
              <a:gd name="connsiteX168" fmla="*/ 4452868 w 6667500"/>
              <a:gd name="connsiteY168" fmla="*/ 3340987 h 6667500"/>
              <a:gd name="connsiteX169" fmla="*/ 4452868 w 6667500"/>
              <a:gd name="connsiteY169" fmla="*/ 3881275 h 6667500"/>
              <a:gd name="connsiteX170" fmla="*/ 4993232 w 6667500"/>
              <a:gd name="connsiteY170" fmla="*/ 3881275 h 6667500"/>
              <a:gd name="connsiteX171" fmla="*/ 4993232 w 6667500"/>
              <a:gd name="connsiteY171" fmla="*/ 3340987 h 6667500"/>
              <a:gd name="connsiteX172" fmla="*/ 3897352 w 6667500"/>
              <a:gd name="connsiteY172" fmla="*/ 3340987 h 6667500"/>
              <a:gd name="connsiteX173" fmla="*/ 3897352 w 6667500"/>
              <a:gd name="connsiteY173" fmla="*/ 3881275 h 6667500"/>
              <a:gd name="connsiteX174" fmla="*/ 4437640 w 6667500"/>
              <a:gd name="connsiteY174" fmla="*/ 3881275 h 6667500"/>
              <a:gd name="connsiteX175" fmla="*/ 4437640 w 6667500"/>
              <a:gd name="connsiteY175" fmla="*/ 3340987 h 6667500"/>
              <a:gd name="connsiteX176" fmla="*/ 3341740 w 6667500"/>
              <a:gd name="connsiteY176" fmla="*/ 3340987 h 6667500"/>
              <a:gd name="connsiteX177" fmla="*/ 3341740 w 6667500"/>
              <a:gd name="connsiteY177" fmla="*/ 3881275 h 6667500"/>
              <a:gd name="connsiteX178" fmla="*/ 3882124 w 6667500"/>
              <a:gd name="connsiteY178" fmla="*/ 3881275 h 6667500"/>
              <a:gd name="connsiteX179" fmla="*/ 3882124 w 6667500"/>
              <a:gd name="connsiteY179" fmla="*/ 3340987 h 6667500"/>
              <a:gd name="connsiteX180" fmla="*/ 2786220 w 6667500"/>
              <a:gd name="connsiteY180" fmla="*/ 3340987 h 6667500"/>
              <a:gd name="connsiteX181" fmla="*/ 2786220 w 6667500"/>
              <a:gd name="connsiteY181" fmla="*/ 3881275 h 6667500"/>
              <a:gd name="connsiteX182" fmla="*/ 3326512 w 6667500"/>
              <a:gd name="connsiteY182" fmla="*/ 3881275 h 6667500"/>
              <a:gd name="connsiteX183" fmla="*/ 3326512 w 6667500"/>
              <a:gd name="connsiteY183" fmla="*/ 3340987 h 6667500"/>
              <a:gd name="connsiteX184" fmla="*/ 2229792 w 6667500"/>
              <a:gd name="connsiteY184" fmla="*/ 3340987 h 6667500"/>
              <a:gd name="connsiteX185" fmla="*/ 2229792 w 6667500"/>
              <a:gd name="connsiteY185" fmla="*/ 3881275 h 6667500"/>
              <a:gd name="connsiteX186" fmla="*/ 2770992 w 6667500"/>
              <a:gd name="connsiteY186" fmla="*/ 3881275 h 6667500"/>
              <a:gd name="connsiteX187" fmla="*/ 2770992 w 6667500"/>
              <a:gd name="connsiteY187" fmla="*/ 3340987 h 6667500"/>
              <a:gd name="connsiteX188" fmla="*/ 1674274 w 6667500"/>
              <a:gd name="connsiteY188" fmla="*/ 3340987 h 6667500"/>
              <a:gd name="connsiteX189" fmla="*/ 1674274 w 6667500"/>
              <a:gd name="connsiteY189" fmla="*/ 3881275 h 6667500"/>
              <a:gd name="connsiteX190" fmla="*/ 2214562 w 6667500"/>
              <a:gd name="connsiteY190" fmla="*/ 3881275 h 6667500"/>
              <a:gd name="connsiteX191" fmla="*/ 2214562 w 6667500"/>
              <a:gd name="connsiteY191" fmla="*/ 3340987 h 6667500"/>
              <a:gd name="connsiteX192" fmla="*/ 1118662 w 6667500"/>
              <a:gd name="connsiteY192" fmla="*/ 3340987 h 6667500"/>
              <a:gd name="connsiteX193" fmla="*/ 1118662 w 6667500"/>
              <a:gd name="connsiteY193" fmla="*/ 3881275 h 6667500"/>
              <a:gd name="connsiteX194" fmla="*/ 1659044 w 6667500"/>
              <a:gd name="connsiteY194" fmla="*/ 3881275 h 6667500"/>
              <a:gd name="connsiteX195" fmla="*/ 1659044 w 6667500"/>
              <a:gd name="connsiteY195" fmla="*/ 3340987 h 6667500"/>
              <a:gd name="connsiteX196" fmla="*/ 563148 w 6667500"/>
              <a:gd name="connsiteY196" fmla="*/ 3340987 h 6667500"/>
              <a:gd name="connsiteX197" fmla="*/ 563148 w 6667500"/>
              <a:gd name="connsiteY197" fmla="*/ 3881275 h 6667500"/>
              <a:gd name="connsiteX198" fmla="*/ 1103432 w 6667500"/>
              <a:gd name="connsiteY198" fmla="*/ 3881275 h 6667500"/>
              <a:gd name="connsiteX199" fmla="*/ 1103432 w 6667500"/>
              <a:gd name="connsiteY199" fmla="*/ 3340987 h 6667500"/>
              <a:gd name="connsiteX200" fmla="*/ 5563988 w 6667500"/>
              <a:gd name="connsiteY200" fmla="*/ 2785386 h 6667500"/>
              <a:gd name="connsiteX201" fmla="*/ 5563988 w 6667500"/>
              <a:gd name="connsiteY201" fmla="*/ 3325759 h 6667500"/>
              <a:gd name="connsiteX202" fmla="*/ 6104352 w 6667500"/>
              <a:gd name="connsiteY202" fmla="*/ 3325759 h 6667500"/>
              <a:gd name="connsiteX203" fmla="*/ 6104352 w 6667500"/>
              <a:gd name="connsiteY203" fmla="*/ 2785386 h 6667500"/>
              <a:gd name="connsiteX204" fmla="*/ 5008462 w 6667500"/>
              <a:gd name="connsiteY204" fmla="*/ 2785386 h 6667500"/>
              <a:gd name="connsiteX205" fmla="*/ 5008462 w 6667500"/>
              <a:gd name="connsiteY205" fmla="*/ 3325759 h 6667500"/>
              <a:gd name="connsiteX206" fmla="*/ 5548760 w 6667500"/>
              <a:gd name="connsiteY206" fmla="*/ 3325759 h 6667500"/>
              <a:gd name="connsiteX207" fmla="*/ 5548760 w 6667500"/>
              <a:gd name="connsiteY207" fmla="*/ 2785386 h 6667500"/>
              <a:gd name="connsiteX208" fmla="*/ 4452868 w 6667500"/>
              <a:gd name="connsiteY208" fmla="*/ 2785386 h 6667500"/>
              <a:gd name="connsiteX209" fmla="*/ 4452868 w 6667500"/>
              <a:gd name="connsiteY209" fmla="*/ 3325759 h 6667500"/>
              <a:gd name="connsiteX210" fmla="*/ 4993232 w 6667500"/>
              <a:gd name="connsiteY210" fmla="*/ 3325759 h 6667500"/>
              <a:gd name="connsiteX211" fmla="*/ 4993232 w 6667500"/>
              <a:gd name="connsiteY211" fmla="*/ 2785386 h 6667500"/>
              <a:gd name="connsiteX212" fmla="*/ 3897352 w 6667500"/>
              <a:gd name="connsiteY212" fmla="*/ 2785386 h 6667500"/>
              <a:gd name="connsiteX213" fmla="*/ 3897352 w 6667500"/>
              <a:gd name="connsiteY213" fmla="*/ 3325759 h 6667500"/>
              <a:gd name="connsiteX214" fmla="*/ 4437640 w 6667500"/>
              <a:gd name="connsiteY214" fmla="*/ 3325759 h 6667500"/>
              <a:gd name="connsiteX215" fmla="*/ 4437640 w 6667500"/>
              <a:gd name="connsiteY215" fmla="*/ 2785386 h 6667500"/>
              <a:gd name="connsiteX216" fmla="*/ 3341740 w 6667500"/>
              <a:gd name="connsiteY216" fmla="*/ 2785386 h 6667500"/>
              <a:gd name="connsiteX217" fmla="*/ 3341740 w 6667500"/>
              <a:gd name="connsiteY217" fmla="*/ 3325759 h 6667500"/>
              <a:gd name="connsiteX218" fmla="*/ 3882124 w 6667500"/>
              <a:gd name="connsiteY218" fmla="*/ 3325759 h 6667500"/>
              <a:gd name="connsiteX219" fmla="*/ 3882124 w 6667500"/>
              <a:gd name="connsiteY219" fmla="*/ 2785386 h 6667500"/>
              <a:gd name="connsiteX220" fmla="*/ 2786220 w 6667500"/>
              <a:gd name="connsiteY220" fmla="*/ 2785386 h 6667500"/>
              <a:gd name="connsiteX221" fmla="*/ 2786220 w 6667500"/>
              <a:gd name="connsiteY221" fmla="*/ 3325759 h 6667500"/>
              <a:gd name="connsiteX222" fmla="*/ 3326512 w 6667500"/>
              <a:gd name="connsiteY222" fmla="*/ 3325759 h 6667500"/>
              <a:gd name="connsiteX223" fmla="*/ 3326512 w 6667500"/>
              <a:gd name="connsiteY223" fmla="*/ 2785386 h 6667500"/>
              <a:gd name="connsiteX224" fmla="*/ 2229792 w 6667500"/>
              <a:gd name="connsiteY224" fmla="*/ 2785386 h 6667500"/>
              <a:gd name="connsiteX225" fmla="*/ 2229792 w 6667500"/>
              <a:gd name="connsiteY225" fmla="*/ 3325759 h 6667500"/>
              <a:gd name="connsiteX226" fmla="*/ 2770992 w 6667500"/>
              <a:gd name="connsiteY226" fmla="*/ 3325759 h 6667500"/>
              <a:gd name="connsiteX227" fmla="*/ 2770992 w 6667500"/>
              <a:gd name="connsiteY227" fmla="*/ 2785386 h 6667500"/>
              <a:gd name="connsiteX228" fmla="*/ 1674274 w 6667500"/>
              <a:gd name="connsiteY228" fmla="*/ 2785386 h 6667500"/>
              <a:gd name="connsiteX229" fmla="*/ 1674274 w 6667500"/>
              <a:gd name="connsiteY229" fmla="*/ 3325759 h 6667500"/>
              <a:gd name="connsiteX230" fmla="*/ 2214562 w 6667500"/>
              <a:gd name="connsiteY230" fmla="*/ 3325759 h 6667500"/>
              <a:gd name="connsiteX231" fmla="*/ 2214562 w 6667500"/>
              <a:gd name="connsiteY231" fmla="*/ 2785386 h 6667500"/>
              <a:gd name="connsiteX232" fmla="*/ 1118662 w 6667500"/>
              <a:gd name="connsiteY232" fmla="*/ 2785386 h 6667500"/>
              <a:gd name="connsiteX233" fmla="*/ 1118662 w 6667500"/>
              <a:gd name="connsiteY233" fmla="*/ 3325759 h 6667500"/>
              <a:gd name="connsiteX234" fmla="*/ 1659044 w 6667500"/>
              <a:gd name="connsiteY234" fmla="*/ 3325759 h 6667500"/>
              <a:gd name="connsiteX235" fmla="*/ 1659044 w 6667500"/>
              <a:gd name="connsiteY235" fmla="*/ 2785386 h 6667500"/>
              <a:gd name="connsiteX236" fmla="*/ 563148 w 6667500"/>
              <a:gd name="connsiteY236" fmla="*/ 2785386 h 6667500"/>
              <a:gd name="connsiteX237" fmla="*/ 563148 w 6667500"/>
              <a:gd name="connsiteY237" fmla="*/ 3325759 h 6667500"/>
              <a:gd name="connsiteX238" fmla="*/ 1103432 w 6667500"/>
              <a:gd name="connsiteY238" fmla="*/ 3325759 h 6667500"/>
              <a:gd name="connsiteX239" fmla="*/ 1103432 w 6667500"/>
              <a:gd name="connsiteY239" fmla="*/ 2785386 h 6667500"/>
              <a:gd name="connsiteX240" fmla="*/ 5563988 w 6667500"/>
              <a:gd name="connsiteY240" fmla="*/ 2229859 h 6667500"/>
              <a:gd name="connsiteX241" fmla="*/ 5563988 w 6667500"/>
              <a:gd name="connsiteY241" fmla="*/ 2770157 h 6667500"/>
              <a:gd name="connsiteX242" fmla="*/ 6104352 w 6667500"/>
              <a:gd name="connsiteY242" fmla="*/ 2770157 h 6667500"/>
              <a:gd name="connsiteX243" fmla="*/ 6104352 w 6667500"/>
              <a:gd name="connsiteY243" fmla="*/ 2229859 h 6667500"/>
              <a:gd name="connsiteX244" fmla="*/ 5008462 w 6667500"/>
              <a:gd name="connsiteY244" fmla="*/ 2229859 h 6667500"/>
              <a:gd name="connsiteX245" fmla="*/ 5008462 w 6667500"/>
              <a:gd name="connsiteY245" fmla="*/ 2770157 h 6667500"/>
              <a:gd name="connsiteX246" fmla="*/ 5548760 w 6667500"/>
              <a:gd name="connsiteY246" fmla="*/ 2770157 h 6667500"/>
              <a:gd name="connsiteX247" fmla="*/ 5548760 w 6667500"/>
              <a:gd name="connsiteY247" fmla="*/ 2229859 h 6667500"/>
              <a:gd name="connsiteX248" fmla="*/ 4452868 w 6667500"/>
              <a:gd name="connsiteY248" fmla="*/ 2229859 h 6667500"/>
              <a:gd name="connsiteX249" fmla="*/ 4452868 w 6667500"/>
              <a:gd name="connsiteY249" fmla="*/ 2770157 h 6667500"/>
              <a:gd name="connsiteX250" fmla="*/ 4993232 w 6667500"/>
              <a:gd name="connsiteY250" fmla="*/ 2770157 h 6667500"/>
              <a:gd name="connsiteX251" fmla="*/ 4993232 w 6667500"/>
              <a:gd name="connsiteY251" fmla="*/ 2229859 h 6667500"/>
              <a:gd name="connsiteX252" fmla="*/ 3897352 w 6667500"/>
              <a:gd name="connsiteY252" fmla="*/ 2229859 h 6667500"/>
              <a:gd name="connsiteX253" fmla="*/ 3897352 w 6667500"/>
              <a:gd name="connsiteY253" fmla="*/ 2770157 h 6667500"/>
              <a:gd name="connsiteX254" fmla="*/ 4437640 w 6667500"/>
              <a:gd name="connsiteY254" fmla="*/ 2770157 h 6667500"/>
              <a:gd name="connsiteX255" fmla="*/ 4437640 w 6667500"/>
              <a:gd name="connsiteY255" fmla="*/ 2229859 h 6667500"/>
              <a:gd name="connsiteX256" fmla="*/ 3341740 w 6667500"/>
              <a:gd name="connsiteY256" fmla="*/ 2229859 h 6667500"/>
              <a:gd name="connsiteX257" fmla="*/ 3341740 w 6667500"/>
              <a:gd name="connsiteY257" fmla="*/ 2770157 h 6667500"/>
              <a:gd name="connsiteX258" fmla="*/ 3882124 w 6667500"/>
              <a:gd name="connsiteY258" fmla="*/ 2770157 h 6667500"/>
              <a:gd name="connsiteX259" fmla="*/ 3882124 w 6667500"/>
              <a:gd name="connsiteY259" fmla="*/ 2229859 h 6667500"/>
              <a:gd name="connsiteX260" fmla="*/ 2786220 w 6667500"/>
              <a:gd name="connsiteY260" fmla="*/ 2229859 h 6667500"/>
              <a:gd name="connsiteX261" fmla="*/ 2786220 w 6667500"/>
              <a:gd name="connsiteY261" fmla="*/ 2770157 h 6667500"/>
              <a:gd name="connsiteX262" fmla="*/ 3326512 w 6667500"/>
              <a:gd name="connsiteY262" fmla="*/ 2770157 h 6667500"/>
              <a:gd name="connsiteX263" fmla="*/ 3326512 w 6667500"/>
              <a:gd name="connsiteY263" fmla="*/ 2229859 h 6667500"/>
              <a:gd name="connsiteX264" fmla="*/ 2229792 w 6667500"/>
              <a:gd name="connsiteY264" fmla="*/ 2229859 h 6667500"/>
              <a:gd name="connsiteX265" fmla="*/ 2229792 w 6667500"/>
              <a:gd name="connsiteY265" fmla="*/ 2770157 h 6667500"/>
              <a:gd name="connsiteX266" fmla="*/ 2770992 w 6667500"/>
              <a:gd name="connsiteY266" fmla="*/ 2770157 h 6667500"/>
              <a:gd name="connsiteX267" fmla="*/ 2770992 w 6667500"/>
              <a:gd name="connsiteY267" fmla="*/ 2229859 h 6667500"/>
              <a:gd name="connsiteX268" fmla="*/ 1674274 w 6667500"/>
              <a:gd name="connsiteY268" fmla="*/ 2229859 h 6667500"/>
              <a:gd name="connsiteX269" fmla="*/ 1674274 w 6667500"/>
              <a:gd name="connsiteY269" fmla="*/ 2770157 h 6667500"/>
              <a:gd name="connsiteX270" fmla="*/ 2214562 w 6667500"/>
              <a:gd name="connsiteY270" fmla="*/ 2770157 h 6667500"/>
              <a:gd name="connsiteX271" fmla="*/ 2214562 w 6667500"/>
              <a:gd name="connsiteY271" fmla="*/ 2229859 h 6667500"/>
              <a:gd name="connsiteX272" fmla="*/ 1118662 w 6667500"/>
              <a:gd name="connsiteY272" fmla="*/ 2229859 h 6667500"/>
              <a:gd name="connsiteX273" fmla="*/ 1118662 w 6667500"/>
              <a:gd name="connsiteY273" fmla="*/ 2770157 h 6667500"/>
              <a:gd name="connsiteX274" fmla="*/ 1659044 w 6667500"/>
              <a:gd name="connsiteY274" fmla="*/ 2770157 h 6667500"/>
              <a:gd name="connsiteX275" fmla="*/ 1659044 w 6667500"/>
              <a:gd name="connsiteY275" fmla="*/ 2229859 h 6667500"/>
              <a:gd name="connsiteX276" fmla="*/ 563148 w 6667500"/>
              <a:gd name="connsiteY276" fmla="*/ 2229859 h 6667500"/>
              <a:gd name="connsiteX277" fmla="*/ 563148 w 6667500"/>
              <a:gd name="connsiteY277" fmla="*/ 2770157 h 6667500"/>
              <a:gd name="connsiteX278" fmla="*/ 1103432 w 6667500"/>
              <a:gd name="connsiteY278" fmla="*/ 2770157 h 6667500"/>
              <a:gd name="connsiteX279" fmla="*/ 1103432 w 6667500"/>
              <a:gd name="connsiteY279" fmla="*/ 2229859 h 6667500"/>
              <a:gd name="connsiteX280" fmla="*/ 5563988 w 6667500"/>
              <a:gd name="connsiteY280" fmla="*/ 1674257 h 6667500"/>
              <a:gd name="connsiteX281" fmla="*/ 5563988 w 6667500"/>
              <a:gd name="connsiteY281" fmla="*/ 2214630 h 6667500"/>
              <a:gd name="connsiteX282" fmla="*/ 6104352 w 6667500"/>
              <a:gd name="connsiteY282" fmla="*/ 2214630 h 6667500"/>
              <a:gd name="connsiteX283" fmla="*/ 6104352 w 6667500"/>
              <a:gd name="connsiteY283" fmla="*/ 1674257 h 6667500"/>
              <a:gd name="connsiteX284" fmla="*/ 5008462 w 6667500"/>
              <a:gd name="connsiteY284" fmla="*/ 1674257 h 6667500"/>
              <a:gd name="connsiteX285" fmla="*/ 5008462 w 6667500"/>
              <a:gd name="connsiteY285" fmla="*/ 2214630 h 6667500"/>
              <a:gd name="connsiteX286" fmla="*/ 5548760 w 6667500"/>
              <a:gd name="connsiteY286" fmla="*/ 2214630 h 6667500"/>
              <a:gd name="connsiteX287" fmla="*/ 5548760 w 6667500"/>
              <a:gd name="connsiteY287" fmla="*/ 1674257 h 6667500"/>
              <a:gd name="connsiteX288" fmla="*/ 4452868 w 6667500"/>
              <a:gd name="connsiteY288" fmla="*/ 1674257 h 6667500"/>
              <a:gd name="connsiteX289" fmla="*/ 4452868 w 6667500"/>
              <a:gd name="connsiteY289" fmla="*/ 2214630 h 6667500"/>
              <a:gd name="connsiteX290" fmla="*/ 4993232 w 6667500"/>
              <a:gd name="connsiteY290" fmla="*/ 2214630 h 6667500"/>
              <a:gd name="connsiteX291" fmla="*/ 4993232 w 6667500"/>
              <a:gd name="connsiteY291" fmla="*/ 1674257 h 6667500"/>
              <a:gd name="connsiteX292" fmla="*/ 3897352 w 6667500"/>
              <a:gd name="connsiteY292" fmla="*/ 1674257 h 6667500"/>
              <a:gd name="connsiteX293" fmla="*/ 3897352 w 6667500"/>
              <a:gd name="connsiteY293" fmla="*/ 2214630 h 6667500"/>
              <a:gd name="connsiteX294" fmla="*/ 4437640 w 6667500"/>
              <a:gd name="connsiteY294" fmla="*/ 2214630 h 6667500"/>
              <a:gd name="connsiteX295" fmla="*/ 4437640 w 6667500"/>
              <a:gd name="connsiteY295" fmla="*/ 1674257 h 6667500"/>
              <a:gd name="connsiteX296" fmla="*/ 3341740 w 6667500"/>
              <a:gd name="connsiteY296" fmla="*/ 1674257 h 6667500"/>
              <a:gd name="connsiteX297" fmla="*/ 3341740 w 6667500"/>
              <a:gd name="connsiteY297" fmla="*/ 2214630 h 6667500"/>
              <a:gd name="connsiteX298" fmla="*/ 3882124 w 6667500"/>
              <a:gd name="connsiteY298" fmla="*/ 2214630 h 6667500"/>
              <a:gd name="connsiteX299" fmla="*/ 3882124 w 6667500"/>
              <a:gd name="connsiteY299" fmla="*/ 1674257 h 6667500"/>
              <a:gd name="connsiteX300" fmla="*/ 2786220 w 6667500"/>
              <a:gd name="connsiteY300" fmla="*/ 1674257 h 6667500"/>
              <a:gd name="connsiteX301" fmla="*/ 2786220 w 6667500"/>
              <a:gd name="connsiteY301" fmla="*/ 2214630 h 6667500"/>
              <a:gd name="connsiteX302" fmla="*/ 3326512 w 6667500"/>
              <a:gd name="connsiteY302" fmla="*/ 2214630 h 6667500"/>
              <a:gd name="connsiteX303" fmla="*/ 3326512 w 6667500"/>
              <a:gd name="connsiteY303" fmla="*/ 1674257 h 6667500"/>
              <a:gd name="connsiteX304" fmla="*/ 2229792 w 6667500"/>
              <a:gd name="connsiteY304" fmla="*/ 1674257 h 6667500"/>
              <a:gd name="connsiteX305" fmla="*/ 2229792 w 6667500"/>
              <a:gd name="connsiteY305" fmla="*/ 2214630 h 6667500"/>
              <a:gd name="connsiteX306" fmla="*/ 2770992 w 6667500"/>
              <a:gd name="connsiteY306" fmla="*/ 2214630 h 6667500"/>
              <a:gd name="connsiteX307" fmla="*/ 2770992 w 6667500"/>
              <a:gd name="connsiteY307" fmla="*/ 1674257 h 6667500"/>
              <a:gd name="connsiteX308" fmla="*/ 1674274 w 6667500"/>
              <a:gd name="connsiteY308" fmla="*/ 1674257 h 6667500"/>
              <a:gd name="connsiteX309" fmla="*/ 1674274 w 6667500"/>
              <a:gd name="connsiteY309" fmla="*/ 2214630 h 6667500"/>
              <a:gd name="connsiteX310" fmla="*/ 2214562 w 6667500"/>
              <a:gd name="connsiteY310" fmla="*/ 2214630 h 6667500"/>
              <a:gd name="connsiteX311" fmla="*/ 2214562 w 6667500"/>
              <a:gd name="connsiteY311" fmla="*/ 1674257 h 6667500"/>
              <a:gd name="connsiteX312" fmla="*/ 1118662 w 6667500"/>
              <a:gd name="connsiteY312" fmla="*/ 1674257 h 6667500"/>
              <a:gd name="connsiteX313" fmla="*/ 1118662 w 6667500"/>
              <a:gd name="connsiteY313" fmla="*/ 2214630 h 6667500"/>
              <a:gd name="connsiteX314" fmla="*/ 1659044 w 6667500"/>
              <a:gd name="connsiteY314" fmla="*/ 2214630 h 6667500"/>
              <a:gd name="connsiteX315" fmla="*/ 1659044 w 6667500"/>
              <a:gd name="connsiteY315" fmla="*/ 1674257 h 6667500"/>
              <a:gd name="connsiteX316" fmla="*/ 563148 w 6667500"/>
              <a:gd name="connsiteY316" fmla="*/ 1674257 h 6667500"/>
              <a:gd name="connsiteX317" fmla="*/ 563148 w 6667500"/>
              <a:gd name="connsiteY317" fmla="*/ 2214630 h 6667500"/>
              <a:gd name="connsiteX318" fmla="*/ 1103432 w 6667500"/>
              <a:gd name="connsiteY318" fmla="*/ 2214630 h 6667500"/>
              <a:gd name="connsiteX319" fmla="*/ 1103432 w 6667500"/>
              <a:gd name="connsiteY319" fmla="*/ 1674257 h 6667500"/>
              <a:gd name="connsiteX320" fmla="*/ 5563988 w 6667500"/>
              <a:gd name="connsiteY320" fmla="*/ 1118740 h 6667500"/>
              <a:gd name="connsiteX321" fmla="*/ 5563988 w 6667500"/>
              <a:gd name="connsiteY321" fmla="*/ 1659028 h 6667500"/>
              <a:gd name="connsiteX322" fmla="*/ 6104352 w 6667500"/>
              <a:gd name="connsiteY322" fmla="*/ 1659028 h 6667500"/>
              <a:gd name="connsiteX323" fmla="*/ 6104352 w 6667500"/>
              <a:gd name="connsiteY323" fmla="*/ 1118740 h 6667500"/>
              <a:gd name="connsiteX324" fmla="*/ 5008462 w 6667500"/>
              <a:gd name="connsiteY324" fmla="*/ 1118740 h 6667500"/>
              <a:gd name="connsiteX325" fmla="*/ 5008462 w 6667500"/>
              <a:gd name="connsiteY325" fmla="*/ 1659028 h 6667500"/>
              <a:gd name="connsiteX326" fmla="*/ 5548760 w 6667500"/>
              <a:gd name="connsiteY326" fmla="*/ 1659028 h 6667500"/>
              <a:gd name="connsiteX327" fmla="*/ 5548760 w 6667500"/>
              <a:gd name="connsiteY327" fmla="*/ 1118740 h 6667500"/>
              <a:gd name="connsiteX328" fmla="*/ 4452868 w 6667500"/>
              <a:gd name="connsiteY328" fmla="*/ 1118740 h 6667500"/>
              <a:gd name="connsiteX329" fmla="*/ 4452868 w 6667500"/>
              <a:gd name="connsiteY329" fmla="*/ 1659028 h 6667500"/>
              <a:gd name="connsiteX330" fmla="*/ 4993232 w 6667500"/>
              <a:gd name="connsiteY330" fmla="*/ 1659028 h 6667500"/>
              <a:gd name="connsiteX331" fmla="*/ 4993232 w 6667500"/>
              <a:gd name="connsiteY331" fmla="*/ 1118740 h 6667500"/>
              <a:gd name="connsiteX332" fmla="*/ 3897352 w 6667500"/>
              <a:gd name="connsiteY332" fmla="*/ 1118740 h 6667500"/>
              <a:gd name="connsiteX333" fmla="*/ 3897352 w 6667500"/>
              <a:gd name="connsiteY333" fmla="*/ 1659028 h 6667500"/>
              <a:gd name="connsiteX334" fmla="*/ 4437640 w 6667500"/>
              <a:gd name="connsiteY334" fmla="*/ 1659028 h 6667500"/>
              <a:gd name="connsiteX335" fmla="*/ 4437640 w 6667500"/>
              <a:gd name="connsiteY335" fmla="*/ 1118740 h 6667500"/>
              <a:gd name="connsiteX336" fmla="*/ 3341740 w 6667500"/>
              <a:gd name="connsiteY336" fmla="*/ 1118740 h 6667500"/>
              <a:gd name="connsiteX337" fmla="*/ 3341740 w 6667500"/>
              <a:gd name="connsiteY337" fmla="*/ 1659028 h 6667500"/>
              <a:gd name="connsiteX338" fmla="*/ 3882124 w 6667500"/>
              <a:gd name="connsiteY338" fmla="*/ 1659028 h 6667500"/>
              <a:gd name="connsiteX339" fmla="*/ 3882124 w 6667500"/>
              <a:gd name="connsiteY339" fmla="*/ 1118740 h 6667500"/>
              <a:gd name="connsiteX340" fmla="*/ 2786220 w 6667500"/>
              <a:gd name="connsiteY340" fmla="*/ 1118740 h 6667500"/>
              <a:gd name="connsiteX341" fmla="*/ 2786220 w 6667500"/>
              <a:gd name="connsiteY341" fmla="*/ 1659028 h 6667500"/>
              <a:gd name="connsiteX342" fmla="*/ 3326512 w 6667500"/>
              <a:gd name="connsiteY342" fmla="*/ 1659028 h 6667500"/>
              <a:gd name="connsiteX343" fmla="*/ 3326512 w 6667500"/>
              <a:gd name="connsiteY343" fmla="*/ 1118740 h 6667500"/>
              <a:gd name="connsiteX344" fmla="*/ 2229792 w 6667500"/>
              <a:gd name="connsiteY344" fmla="*/ 1118740 h 6667500"/>
              <a:gd name="connsiteX345" fmla="*/ 2229792 w 6667500"/>
              <a:gd name="connsiteY345" fmla="*/ 1659028 h 6667500"/>
              <a:gd name="connsiteX346" fmla="*/ 2770992 w 6667500"/>
              <a:gd name="connsiteY346" fmla="*/ 1659028 h 6667500"/>
              <a:gd name="connsiteX347" fmla="*/ 2770992 w 6667500"/>
              <a:gd name="connsiteY347" fmla="*/ 1118740 h 6667500"/>
              <a:gd name="connsiteX348" fmla="*/ 1674274 w 6667500"/>
              <a:gd name="connsiteY348" fmla="*/ 1118740 h 6667500"/>
              <a:gd name="connsiteX349" fmla="*/ 1674274 w 6667500"/>
              <a:gd name="connsiteY349" fmla="*/ 1659028 h 6667500"/>
              <a:gd name="connsiteX350" fmla="*/ 2214562 w 6667500"/>
              <a:gd name="connsiteY350" fmla="*/ 1659028 h 6667500"/>
              <a:gd name="connsiteX351" fmla="*/ 2214562 w 6667500"/>
              <a:gd name="connsiteY351" fmla="*/ 1118740 h 6667500"/>
              <a:gd name="connsiteX352" fmla="*/ 1118662 w 6667500"/>
              <a:gd name="connsiteY352" fmla="*/ 1118740 h 6667500"/>
              <a:gd name="connsiteX353" fmla="*/ 1118662 w 6667500"/>
              <a:gd name="connsiteY353" fmla="*/ 1659028 h 6667500"/>
              <a:gd name="connsiteX354" fmla="*/ 1659044 w 6667500"/>
              <a:gd name="connsiteY354" fmla="*/ 1659028 h 6667500"/>
              <a:gd name="connsiteX355" fmla="*/ 1659044 w 6667500"/>
              <a:gd name="connsiteY355" fmla="*/ 1118740 h 6667500"/>
              <a:gd name="connsiteX356" fmla="*/ 563148 w 6667500"/>
              <a:gd name="connsiteY356" fmla="*/ 1118740 h 6667500"/>
              <a:gd name="connsiteX357" fmla="*/ 563148 w 6667500"/>
              <a:gd name="connsiteY357" fmla="*/ 1659028 h 6667500"/>
              <a:gd name="connsiteX358" fmla="*/ 1103432 w 6667500"/>
              <a:gd name="connsiteY358" fmla="*/ 1659028 h 6667500"/>
              <a:gd name="connsiteX359" fmla="*/ 1103432 w 6667500"/>
              <a:gd name="connsiteY359" fmla="*/ 1118740 h 6667500"/>
              <a:gd name="connsiteX360" fmla="*/ 5563988 w 6667500"/>
              <a:gd name="connsiteY360" fmla="*/ 563138 h 6667500"/>
              <a:gd name="connsiteX361" fmla="*/ 5563988 w 6667500"/>
              <a:gd name="connsiteY361" fmla="*/ 1103511 h 6667500"/>
              <a:gd name="connsiteX362" fmla="*/ 6104352 w 6667500"/>
              <a:gd name="connsiteY362" fmla="*/ 1103511 h 6667500"/>
              <a:gd name="connsiteX363" fmla="*/ 6104352 w 6667500"/>
              <a:gd name="connsiteY363" fmla="*/ 563138 h 6667500"/>
              <a:gd name="connsiteX364" fmla="*/ 5008462 w 6667500"/>
              <a:gd name="connsiteY364" fmla="*/ 563138 h 6667500"/>
              <a:gd name="connsiteX365" fmla="*/ 5008462 w 6667500"/>
              <a:gd name="connsiteY365" fmla="*/ 1103511 h 6667500"/>
              <a:gd name="connsiteX366" fmla="*/ 5548760 w 6667500"/>
              <a:gd name="connsiteY366" fmla="*/ 1103511 h 6667500"/>
              <a:gd name="connsiteX367" fmla="*/ 5548760 w 6667500"/>
              <a:gd name="connsiteY367" fmla="*/ 563138 h 6667500"/>
              <a:gd name="connsiteX368" fmla="*/ 4452868 w 6667500"/>
              <a:gd name="connsiteY368" fmla="*/ 563138 h 6667500"/>
              <a:gd name="connsiteX369" fmla="*/ 4452868 w 6667500"/>
              <a:gd name="connsiteY369" fmla="*/ 1103511 h 6667500"/>
              <a:gd name="connsiteX370" fmla="*/ 4993232 w 6667500"/>
              <a:gd name="connsiteY370" fmla="*/ 1103511 h 6667500"/>
              <a:gd name="connsiteX371" fmla="*/ 4993232 w 6667500"/>
              <a:gd name="connsiteY371" fmla="*/ 563138 h 6667500"/>
              <a:gd name="connsiteX372" fmla="*/ 3897352 w 6667500"/>
              <a:gd name="connsiteY372" fmla="*/ 563138 h 6667500"/>
              <a:gd name="connsiteX373" fmla="*/ 3897352 w 6667500"/>
              <a:gd name="connsiteY373" fmla="*/ 1103511 h 6667500"/>
              <a:gd name="connsiteX374" fmla="*/ 4437640 w 6667500"/>
              <a:gd name="connsiteY374" fmla="*/ 1103511 h 6667500"/>
              <a:gd name="connsiteX375" fmla="*/ 4437640 w 6667500"/>
              <a:gd name="connsiteY375" fmla="*/ 563138 h 6667500"/>
              <a:gd name="connsiteX376" fmla="*/ 3341740 w 6667500"/>
              <a:gd name="connsiteY376" fmla="*/ 563138 h 6667500"/>
              <a:gd name="connsiteX377" fmla="*/ 3341740 w 6667500"/>
              <a:gd name="connsiteY377" fmla="*/ 1103511 h 6667500"/>
              <a:gd name="connsiteX378" fmla="*/ 3882124 w 6667500"/>
              <a:gd name="connsiteY378" fmla="*/ 1103511 h 6667500"/>
              <a:gd name="connsiteX379" fmla="*/ 3882124 w 6667500"/>
              <a:gd name="connsiteY379" fmla="*/ 563138 h 6667500"/>
              <a:gd name="connsiteX380" fmla="*/ 2786220 w 6667500"/>
              <a:gd name="connsiteY380" fmla="*/ 563138 h 6667500"/>
              <a:gd name="connsiteX381" fmla="*/ 2786220 w 6667500"/>
              <a:gd name="connsiteY381" fmla="*/ 1103511 h 6667500"/>
              <a:gd name="connsiteX382" fmla="*/ 3326512 w 6667500"/>
              <a:gd name="connsiteY382" fmla="*/ 1103511 h 6667500"/>
              <a:gd name="connsiteX383" fmla="*/ 3326512 w 6667500"/>
              <a:gd name="connsiteY383" fmla="*/ 563138 h 6667500"/>
              <a:gd name="connsiteX384" fmla="*/ 2229792 w 6667500"/>
              <a:gd name="connsiteY384" fmla="*/ 563138 h 6667500"/>
              <a:gd name="connsiteX385" fmla="*/ 2229792 w 6667500"/>
              <a:gd name="connsiteY385" fmla="*/ 1103511 h 6667500"/>
              <a:gd name="connsiteX386" fmla="*/ 2770992 w 6667500"/>
              <a:gd name="connsiteY386" fmla="*/ 1103511 h 6667500"/>
              <a:gd name="connsiteX387" fmla="*/ 2770992 w 6667500"/>
              <a:gd name="connsiteY387" fmla="*/ 563138 h 6667500"/>
              <a:gd name="connsiteX388" fmla="*/ 1674274 w 6667500"/>
              <a:gd name="connsiteY388" fmla="*/ 563138 h 6667500"/>
              <a:gd name="connsiteX389" fmla="*/ 1674274 w 6667500"/>
              <a:gd name="connsiteY389" fmla="*/ 1103511 h 6667500"/>
              <a:gd name="connsiteX390" fmla="*/ 2214562 w 6667500"/>
              <a:gd name="connsiteY390" fmla="*/ 1103511 h 6667500"/>
              <a:gd name="connsiteX391" fmla="*/ 2214562 w 6667500"/>
              <a:gd name="connsiteY391" fmla="*/ 563138 h 6667500"/>
              <a:gd name="connsiteX392" fmla="*/ 1118662 w 6667500"/>
              <a:gd name="connsiteY392" fmla="*/ 563138 h 6667500"/>
              <a:gd name="connsiteX393" fmla="*/ 1118662 w 6667500"/>
              <a:gd name="connsiteY393" fmla="*/ 1103511 h 6667500"/>
              <a:gd name="connsiteX394" fmla="*/ 1659044 w 6667500"/>
              <a:gd name="connsiteY394" fmla="*/ 1103511 h 6667500"/>
              <a:gd name="connsiteX395" fmla="*/ 1659044 w 6667500"/>
              <a:gd name="connsiteY395" fmla="*/ 563138 h 6667500"/>
              <a:gd name="connsiteX396" fmla="*/ 563148 w 6667500"/>
              <a:gd name="connsiteY396" fmla="*/ 563138 h 6667500"/>
              <a:gd name="connsiteX397" fmla="*/ 563148 w 6667500"/>
              <a:gd name="connsiteY397" fmla="*/ 1103511 h 6667500"/>
              <a:gd name="connsiteX398" fmla="*/ 1103432 w 6667500"/>
              <a:gd name="connsiteY398" fmla="*/ 1103511 h 6667500"/>
              <a:gd name="connsiteX399" fmla="*/ 1103432 w 6667500"/>
              <a:gd name="connsiteY399" fmla="*/ 563138 h 6667500"/>
              <a:gd name="connsiteX400" fmla="*/ 547918 w 6667500"/>
              <a:gd name="connsiteY400" fmla="*/ 0 h 6667500"/>
              <a:gd name="connsiteX401" fmla="*/ 563148 w 6667500"/>
              <a:gd name="connsiteY401" fmla="*/ 0 h 6667500"/>
              <a:gd name="connsiteX402" fmla="*/ 563148 w 6667500"/>
              <a:gd name="connsiteY402" fmla="*/ 547909 h 6667500"/>
              <a:gd name="connsiteX403" fmla="*/ 1103432 w 6667500"/>
              <a:gd name="connsiteY403" fmla="*/ 547909 h 6667500"/>
              <a:gd name="connsiteX404" fmla="*/ 1103432 w 6667500"/>
              <a:gd name="connsiteY404" fmla="*/ 0 h 6667500"/>
              <a:gd name="connsiteX405" fmla="*/ 1118662 w 6667500"/>
              <a:gd name="connsiteY405" fmla="*/ 0 h 6667500"/>
              <a:gd name="connsiteX406" fmla="*/ 1118662 w 6667500"/>
              <a:gd name="connsiteY406" fmla="*/ 547909 h 6667500"/>
              <a:gd name="connsiteX407" fmla="*/ 1659044 w 6667500"/>
              <a:gd name="connsiteY407" fmla="*/ 547909 h 6667500"/>
              <a:gd name="connsiteX408" fmla="*/ 1659044 w 6667500"/>
              <a:gd name="connsiteY408" fmla="*/ 0 h 6667500"/>
              <a:gd name="connsiteX409" fmla="*/ 1674274 w 6667500"/>
              <a:gd name="connsiteY409" fmla="*/ 0 h 6667500"/>
              <a:gd name="connsiteX410" fmla="*/ 1674274 w 6667500"/>
              <a:gd name="connsiteY410" fmla="*/ 547909 h 6667500"/>
              <a:gd name="connsiteX411" fmla="*/ 2214562 w 6667500"/>
              <a:gd name="connsiteY411" fmla="*/ 547909 h 6667500"/>
              <a:gd name="connsiteX412" fmla="*/ 2214562 w 6667500"/>
              <a:gd name="connsiteY412" fmla="*/ 0 h 6667500"/>
              <a:gd name="connsiteX413" fmla="*/ 2229792 w 6667500"/>
              <a:gd name="connsiteY413" fmla="*/ 0 h 6667500"/>
              <a:gd name="connsiteX414" fmla="*/ 2229792 w 6667500"/>
              <a:gd name="connsiteY414" fmla="*/ 547909 h 6667500"/>
              <a:gd name="connsiteX415" fmla="*/ 2770992 w 6667500"/>
              <a:gd name="connsiteY415" fmla="*/ 547909 h 6667500"/>
              <a:gd name="connsiteX416" fmla="*/ 2770992 w 6667500"/>
              <a:gd name="connsiteY416" fmla="*/ 0 h 6667500"/>
              <a:gd name="connsiteX417" fmla="*/ 2786220 w 6667500"/>
              <a:gd name="connsiteY417" fmla="*/ 0 h 6667500"/>
              <a:gd name="connsiteX418" fmla="*/ 2786220 w 6667500"/>
              <a:gd name="connsiteY418" fmla="*/ 547909 h 6667500"/>
              <a:gd name="connsiteX419" fmla="*/ 3326512 w 6667500"/>
              <a:gd name="connsiteY419" fmla="*/ 547909 h 6667500"/>
              <a:gd name="connsiteX420" fmla="*/ 3326512 w 6667500"/>
              <a:gd name="connsiteY420" fmla="*/ 0 h 6667500"/>
              <a:gd name="connsiteX421" fmla="*/ 3341740 w 6667500"/>
              <a:gd name="connsiteY421" fmla="*/ 0 h 6667500"/>
              <a:gd name="connsiteX422" fmla="*/ 3341740 w 6667500"/>
              <a:gd name="connsiteY422" fmla="*/ 547909 h 6667500"/>
              <a:gd name="connsiteX423" fmla="*/ 3882124 w 6667500"/>
              <a:gd name="connsiteY423" fmla="*/ 547909 h 6667500"/>
              <a:gd name="connsiteX424" fmla="*/ 3882124 w 6667500"/>
              <a:gd name="connsiteY424" fmla="*/ 0 h 6667500"/>
              <a:gd name="connsiteX425" fmla="*/ 3897352 w 6667500"/>
              <a:gd name="connsiteY425" fmla="*/ 0 h 6667500"/>
              <a:gd name="connsiteX426" fmla="*/ 3897352 w 6667500"/>
              <a:gd name="connsiteY426" fmla="*/ 547909 h 6667500"/>
              <a:gd name="connsiteX427" fmla="*/ 4437640 w 6667500"/>
              <a:gd name="connsiteY427" fmla="*/ 547909 h 6667500"/>
              <a:gd name="connsiteX428" fmla="*/ 4437640 w 6667500"/>
              <a:gd name="connsiteY428" fmla="*/ 0 h 6667500"/>
              <a:gd name="connsiteX429" fmla="*/ 4452868 w 6667500"/>
              <a:gd name="connsiteY429" fmla="*/ 0 h 6667500"/>
              <a:gd name="connsiteX430" fmla="*/ 4452868 w 6667500"/>
              <a:gd name="connsiteY430" fmla="*/ 547909 h 6667500"/>
              <a:gd name="connsiteX431" fmla="*/ 4993232 w 6667500"/>
              <a:gd name="connsiteY431" fmla="*/ 547909 h 6667500"/>
              <a:gd name="connsiteX432" fmla="*/ 4993232 w 6667500"/>
              <a:gd name="connsiteY432" fmla="*/ 0 h 6667500"/>
              <a:gd name="connsiteX433" fmla="*/ 5008462 w 6667500"/>
              <a:gd name="connsiteY433" fmla="*/ 0 h 6667500"/>
              <a:gd name="connsiteX434" fmla="*/ 5008462 w 6667500"/>
              <a:gd name="connsiteY434" fmla="*/ 547909 h 6667500"/>
              <a:gd name="connsiteX435" fmla="*/ 5548760 w 6667500"/>
              <a:gd name="connsiteY435" fmla="*/ 547909 h 6667500"/>
              <a:gd name="connsiteX436" fmla="*/ 5548760 w 6667500"/>
              <a:gd name="connsiteY436" fmla="*/ 0 h 6667500"/>
              <a:gd name="connsiteX437" fmla="*/ 5563988 w 6667500"/>
              <a:gd name="connsiteY437" fmla="*/ 0 h 6667500"/>
              <a:gd name="connsiteX438" fmla="*/ 5563988 w 6667500"/>
              <a:gd name="connsiteY438" fmla="*/ 547909 h 6667500"/>
              <a:gd name="connsiteX439" fmla="*/ 6104352 w 6667500"/>
              <a:gd name="connsiteY439" fmla="*/ 547909 h 6667500"/>
              <a:gd name="connsiteX440" fmla="*/ 6104352 w 6667500"/>
              <a:gd name="connsiteY440" fmla="*/ 0 h 6667500"/>
              <a:gd name="connsiteX441" fmla="*/ 6119582 w 6667500"/>
              <a:gd name="connsiteY441" fmla="*/ 0 h 6667500"/>
              <a:gd name="connsiteX442" fmla="*/ 6119582 w 6667500"/>
              <a:gd name="connsiteY442" fmla="*/ 547909 h 6667500"/>
              <a:gd name="connsiteX443" fmla="*/ 6667500 w 6667500"/>
              <a:gd name="connsiteY443" fmla="*/ 547909 h 6667500"/>
              <a:gd name="connsiteX444" fmla="*/ 6667500 w 6667500"/>
              <a:gd name="connsiteY444" fmla="*/ 563138 h 6667500"/>
              <a:gd name="connsiteX445" fmla="*/ 6119582 w 6667500"/>
              <a:gd name="connsiteY445" fmla="*/ 563138 h 6667500"/>
              <a:gd name="connsiteX446" fmla="*/ 6119582 w 6667500"/>
              <a:gd name="connsiteY446" fmla="*/ 1103511 h 6667500"/>
              <a:gd name="connsiteX447" fmla="*/ 6667500 w 6667500"/>
              <a:gd name="connsiteY447" fmla="*/ 1103511 h 6667500"/>
              <a:gd name="connsiteX448" fmla="*/ 6667500 w 6667500"/>
              <a:gd name="connsiteY448" fmla="*/ 1118740 h 6667500"/>
              <a:gd name="connsiteX449" fmla="*/ 6119582 w 6667500"/>
              <a:gd name="connsiteY449" fmla="*/ 1118740 h 6667500"/>
              <a:gd name="connsiteX450" fmla="*/ 6119582 w 6667500"/>
              <a:gd name="connsiteY450" fmla="*/ 1659028 h 6667500"/>
              <a:gd name="connsiteX451" fmla="*/ 6667500 w 6667500"/>
              <a:gd name="connsiteY451" fmla="*/ 1659028 h 6667500"/>
              <a:gd name="connsiteX452" fmla="*/ 6667500 w 6667500"/>
              <a:gd name="connsiteY452" fmla="*/ 1674257 h 6667500"/>
              <a:gd name="connsiteX453" fmla="*/ 6119582 w 6667500"/>
              <a:gd name="connsiteY453" fmla="*/ 1674257 h 6667500"/>
              <a:gd name="connsiteX454" fmla="*/ 6119582 w 6667500"/>
              <a:gd name="connsiteY454" fmla="*/ 2214630 h 6667500"/>
              <a:gd name="connsiteX455" fmla="*/ 6667500 w 6667500"/>
              <a:gd name="connsiteY455" fmla="*/ 2214630 h 6667500"/>
              <a:gd name="connsiteX456" fmla="*/ 6667500 w 6667500"/>
              <a:gd name="connsiteY456" fmla="*/ 2229859 h 6667500"/>
              <a:gd name="connsiteX457" fmla="*/ 6119582 w 6667500"/>
              <a:gd name="connsiteY457" fmla="*/ 2229859 h 6667500"/>
              <a:gd name="connsiteX458" fmla="*/ 6119582 w 6667500"/>
              <a:gd name="connsiteY458" fmla="*/ 2770157 h 6667500"/>
              <a:gd name="connsiteX459" fmla="*/ 6667500 w 6667500"/>
              <a:gd name="connsiteY459" fmla="*/ 2770157 h 6667500"/>
              <a:gd name="connsiteX460" fmla="*/ 6667500 w 6667500"/>
              <a:gd name="connsiteY460" fmla="*/ 2785386 h 6667500"/>
              <a:gd name="connsiteX461" fmla="*/ 6119582 w 6667500"/>
              <a:gd name="connsiteY461" fmla="*/ 2785386 h 6667500"/>
              <a:gd name="connsiteX462" fmla="*/ 6119582 w 6667500"/>
              <a:gd name="connsiteY462" fmla="*/ 3325759 h 6667500"/>
              <a:gd name="connsiteX463" fmla="*/ 6667500 w 6667500"/>
              <a:gd name="connsiteY463" fmla="*/ 3325759 h 6667500"/>
              <a:gd name="connsiteX464" fmla="*/ 6667500 w 6667500"/>
              <a:gd name="connsiteY464" fmla="*/ 3340987 h 6667500"/>
              <a:gd name="connsiteX465" fmla="*/ 6119582 w 6667500"/>
              <a:gd name="connsiteY465" fmla="*/ 3340987 h 6667500"/>
              <a:gd name="connsiteX466" fmla="*/ 6119582 w 6667500"/>
              <a:gd name="connsiteY466" fmla="*/ 3881275 h 6667500"/>
              <a:gd name="connsiteX467" fmla="*/ 6667500 w 6667500"/>
              <a:gd name="connsiteY467" fmla="*/ 3881275 h 6667500"/>
              <a:gd name="connsiteX468" fmla="*/ 6667500 w 6667500"/>
              <a:gd name="connsiteY468" fmla="*/ 3896504 h 6667500"/>
              <a:gd name="connsiteX469" fmla="*/ 6119582 w 6667500"/>
              <a:gd name="connsiteY469" fmla="*/ 3896504 h 6667500"/>
              <a:gd name="connsiteX470" fmla="*/ 6119582 w 6667500"/>
              <a:gd name="connsiteY470" fmla="*/ 4437707 h 6667500"/>
              <a:gd name="connsiteX471" fmla="*/ 6667500 w 6667500"/>
              <a:gd name="connsiteY471" fmla="*/ 4437707 h 6667500"/>
              <a:gd name="connsiteX472" fmla="*/ 6667500 w 6667500"/>
              <a:gd name="connsiteY472" fmla="*/ 4452936 h 6667500"/>
              <a:gd name="connsiteX473" fmla="*/ 6119582 w 6667500"/>
              <a:gd name="connsiteY473" fmla="*/ 4452936 h 6667500"/>
              <a:gd name="connsiteX474" fmla="*/ 6119582 w 6667500"/>
              <a:gd name="connsiteY474" fmla="*/ 4993233 h 6667500"/>
              <a:gd name="connsiteX475" fmla="*/ 6667500 w 6667500"/>
              <a:gd name="connsiteY475" fmla="*/ 4993233 h 6667500"/>
              <a:gd name="connsiteX476" fmla="*/ 6667500 w 6667500"/>
              <a:gd name="connsiteY476" fmla="*/ 5008462 h 6667500"/>
              <a:gd name="connsiteX477" fmla="*/ 6119582 w 6667500"/>
              <a:gd name="connsiteY477" fmla="*/ 5008462 h 6667500"/>
              <a:gd name="connsiteX478" fmla="*/ 6119582 w 6667500"/>
              <a:gd name="connsiteY478" fmla="*/ 5548836 h 6667500"/>
              <a:gd name="connsiteX479" fmla="*/ 6667500 w 6667500"/>
              <a:gd name="connsiteY479" fmla="*/ 5548836 h 6667500"/>
              <a:gd name="connsiteX480" fmla="*/ 6667500 w 6667500"/>
              <a:gd name="connsiteY480" fmla="*/ 5564065 h 6667500"/>
              <a:gd name="connsiteX481" fmla="*/ 6119582 w 6667500"/>
              <a:gd name="connsiteY481" fmla="*/ 5564065 h 6667500"/>
              <a:gd name="connsiteX482" fmla="*/ 6119582 w 6667500"/>
              <a:gd name="connsiteY482" fmla="*/ 6104362 h 6667500"/>
              <a:gd name="connsiteX483" fmla="*/ 6667500 w 6667500"/>
              <a:gd name="connsiteY483" fmla="*/ 6104362 h 6667500"/>
              <a:gd name="connsiteX484" fmla="*/ 6667500 w 6667500"/>
              <a:gd name="connsiteY484" fmla="*/ 6119591 h 6667500"/>
              <a:gd name="connsiteX485" fmla="*/ 6119582 w 6667500"/>
              <a:gd name="connsiteY485" fmla="*/ 6119591 h 6667500"/>
              <a:gd name="connsiteX486" fmla="*/ 6119582 w 6667500"/>
              <a:gd name="connsiteY486" fmla="*/ 6667500 h 6667500"/>
              <a:gd name="connsiteX487" fmla="*/ 6104352 w 6667500"/>
              <a:gd name="connsiteY487" fmla="*/ 6667500 h 6667500"/>
              <a:gd name="connsiteX488" fmla="*/ 6104352 w 6667500"/>
              <a:gd name="connsiteY488" fmla="*/ 6119591 h 6667500"/>
              <a:gd name="connsiteX489" fmla="*/ 5563988 w 6667500"/>
              <a:gd name="connsiteY489" fmla="*/ 6119591 h 6667500"/>
              <a:gd name="connsiteX490" fmla="*/ 5563988 w 6667500"/>
              <a:gd name="connsiteY490" fmla="*/ 6667500 h 6667500"/>
              <a:gd name="connsiteX491" fmla="*/ 5548760 w 6667500"/>
              <a:gd name="connsiteY491" fmla="*/ 6667500 h 6667500"/>
              <a:gd name="connsiteX492" fmla="*/ 5548760 w 6667500"/>
              <a:gd name="connsiteY492" fmla="*/ 6119591 h 6667500"/>
              <a:gd name="connsiteX493" fmla="*/ 5008462 w 6667500"/>
              <a:gd name="connsiteY493" fmla="*/ 6119591 h 6667500"/>
              <a:gd name="connsiteX494" fmla="*/ 5008462 w 6667500"/>
              <a:gd name="connsiteY494" fmla="*/ 6667500 h 6667500"/>
              <a:gd name="connsiteX495" fmla="*/ 4993232 w 6667500"/>
              <a:gd name="connsiteY495" fmla="*/ 6667500 h 6667500"/>
              <a:gd name="connsiteX496" fmla="*/ 4993232 w 6667500"/>
              <a:gd name="connsiteY496" fmla="*/ 6119591 h 6667500"/>
              <a:gd name="connsiteX497" fmla="*/ 4452868 w 6667500"/>
              <a:gd name="connsiteY497" fmla="*/ 6119591 h 6667500"/>
              <a:gd name="connsiteX498" fmla="*/ 4452868 w 6667500"/>
              <a:gd name="connsiteY498" fmla="*/ 6667500 h 6667500"/>
              <a:gd name="connsiteX499" fmla="*/ 4437640 w 6667500"/>
              <a:gd name="connsiteY499" fmla="*/ 6667500 h 6667500"/>
              <a:gd name="connsiteX500" fmla="*/ 4437640 w 6667500"/>
              <a:gd name="connsiteY500" fmla="*/ 6119591 h 6667500"/>
              <a:gd name="connsiteX501" fmla="*/ 3897352 w 6667500"/>
              <a:gd name="connsiteY501" fmla="*/ 6119591 h 6667500"/>
              <a:gd name="connsiteX502" fmla="*/ 3897352 w 6667500"/>
              <a:gd name="connsiteY502" fmla="*/ 6667500 h 6667500"/>
              <a:gd name="connsiteX503" fmla="*/ 3882124 w 6667500"/>
              <a:gd name="connsiteY503" fmla="*/ 6667500 h 6667500"/>
              <a:gd name="connsiteX504" fmla="*/ 3882124 w 6667500"/>
              <a:gd name="connsiteY504" fmla="*/ 6119591 h 6667500"/>
              <a:gd name="connsiteX505" fmla="*/ 3341740 w 6667500"/>
              <a:gd name="connsiteY505" fmla="*/ 6119591 h 6667500"/>
              <a:gd name="connsiteX506" fmla="*/ 3341740 w 6667500"/>
              <a:gd name="connsiteY506" fmla="*/ 6667500 h 6667500"/>
              <a:gd name="connsiteX507" fmla="*/ 3326512 w 6667500"/>
              <a:gd name="connsiteY507" fmla="*/ 6667500 h 6667500"/>
              <a:gd name="connsiteX508" fmla="*/ 3326512 w 6667500"/>
              <a:gd name="connsiteY508" fmla="*/ 6119591 h 6667500"/>
              <a:gd name="connsiteX509" fmla="*/ 2786220 w 6667500"/>
              <a:gd name="connsiteY509" fmla="*/ 6119591 h 6667500"/>
              <a:gd name="connsiteX510" fmla="*/ 2786220 w 6667500"/>
              <a:gd name="connsiteY510" fmla="*/ 6667500 h 6667500"/>
              <a:gd name="connsiteX511" fmla="*/ 2770992 w 6667500"/>
              <a:gd name="connsiteY511" fmla="*/ 6667500 h 6667500"/>
              <a:gd name="connsiteX512" fmla="*/ 2770992 w 6667500"/>
              <a:gd name="connsiteY512" fmla="*/ 6119591 h 6667500"/>
              <a:gd name="connsiteX513" fmla="*/ 2229792 w 6667500"/>
              <a:gd name="connsiteY513" fmla="*/ 6119591 h 6667500"/>
              <a:gd name="connsiteX514" fmla="*/ 2229792 w 6667500"/>
              <a:gd name="connsiteY514" fmla="*/ 6667500 h 6667500"/>
              <a:gd name="connsiteX515" fmla="*/ 2214562 w 6667500"/>
              <a:gd name="connsiteY515" fmla="*/ 6667500 h 6667500"/>
              <a:gd name="connsiteX516" fmla="*/ 2214562 w 6667500"/>
              <a:gd name="connsiteY516" fmla="*/ 6119591 h 6667500"/>
              <a:gd name="connsiteX517" fmla="*/ 1674274 w 6667500"/>
              <a:gd name="connsiteY517" fmla="*/ 6119591 h 6667500"/>
              <a:gd name="connsiteX518" fmla="*/ 1674274 w 6667500"/>
              <a:gd name="connsiteY518" fmla="*/ 6667500 h 6667500"/>
              <a:gd name="connsiteX519" fmla="*/ 1659044 w 6667500"/>
              <a:gd name="connsiteY519" fmla="*/ 6667500 h 6667500"/>
              <a:gd name="connsiteX520" fmla="*/ 1659044 w 6667500"/>
              <a:gd name="connsiteY520" fmla="*/ 6119591 h 6667500"/>
              <a:gd name="connsiteX521" fmla="*/ 1118662 w 6667500"/>
              <a:gd name="connsiteY521" fmla="*/ 6119591 h 6667500"/>
              <a:gd name="connsiteX522" fmla="*/ 1118662 w 6667500"/>
              <a:gd name="connsiteY522" fmla="*/ 6667500 h 6667500"/>
              <a:gd name="connsiteX523" fmla="*/ 1103432 w 6667500"/>
              <a:gd name="connsiteY523" fmla="*/ 6667500 h 6667500"/>
              <a:gd name="connsiteX524" fmla="*/ 1103432 w 6667500"/>
              <a:gd name="connsiteY524" fmla="*/ 6119591 h 6667500"/>
              <a:gd name="connsiteX525" fmla="*/ 563148 w 6667500"/>
              <a:gd name="connsiteY525" fmla="*/ 6119591 h 6667500"/>
              <a:gd name="connsiteX526" fmla="*/ 563148 w 6667500"/>
              <a:gd name="connsiteY526" fmla="*/ 6667500 h 6667500"/>
              <a:gd name="connsiteX527" fmla="*/ 547918 w 6667500"/>
              <a:gd name="connsiteY527" fmla="*/ 6667500 h 6667500"/>
              <a:gd name="connsiteX528" fmla="*/ 547918 w 6667500"/>
              <a:gd name="connsiteY528" fmla="*/ 6119591 h 6667500"/>
              <a:gd name="connsiteX529" fmla="*/ 0 w 6667500"/>
              <a:gd name="connsiteY529" fmla="*/ 6119591 h 6667500"/>
              <a:gd name="connsiteX530" fmla="*/ 0 w 6667500"/>
              <a:gd name="connsiteY530" fmla="*/ 6104362 h 6667500"/>
              <a:gd name="connsiteX531" fmla="*/ 547918 w 6667500"/>
              <a:gd name="connsiteY531" fmla="*/ 6104362 h 6667500"/>
              <a:gd name="connsiteX532" fmla="*/ 547918 w 6667500"/>
              <a:gd name="connsiteY532" fmla="*/ 5564065 h 6667500"/>
              <a:gd name="connsiteX533" fmla="*/ 0 w 6667500"/>
              <a:gd name="connsiteY533" fmla="*/ 5564065 h 6667500"/>
              <a:gd name="connsiteX534" fmla="*/ 0 w 6667500"/>
              <a:gd name="connsiteY534" fmla="*/ 5548836 h 6667500"/>
              <a:gd name="connsiteX535" fmla="*/ 547918 w 6667500"/>
              <a:gd name="connsiteY535" fmla="*/ 5548836 h 6667500"/>
              <a:gd name="connsiteX536" fmla="*/ 547918 w 6667500"/>
              <a:gd name="connsiteY536" fmla="*/ 5008462 h 6667500"/>
              <a:gd name="connsiteX537" fmla="*/ 0 w 6667500"/>
              <a:gd name="connsiteY537" fmla="*/ 5008462 h 6667500"/>
              <a:gd name="connsiteX538" fmla="*/ 0 w 6667500"/>
              <a:gd name="connsiteY538" fmla="*/ 4993233 h 6667500"/>
              <a:gd name="connsiteX539" fmla="*/ 547918 w 6667500"/>
              <a:gd name="connsiteY539" fmla="*/ 4993233 h 6667500"/>
              <a:gd name="connsiteX540" fmla="*/ 547918 w 6667500"/>
              <a:gd name="connsiteY540" fmla="*/ 4452936 h 6667500"/>
              <a:gd name="connsiteX541" fmla="*/ 0 w 6667500"/>
              <a:gd name="connsiteY541" fmla="*/ 4452936 h 6667500"/>
              <a:gd name="connsiteX542" fmla="*/ 0 w 6667500"/>
              <a:gd name="connsiteY542" fmla="*/ 4437707 h 6667500"/>
              <a:gd name="connsiteX543" fmla="*/ 547918 w 6667500"/>
              <a:gd name="connsiteY543" fmla="*/ 4437707 h 6667500"/>
              <a:gd name="connsiteX544" fmla="*/ 547918 w 6667500"/>
              <a:gd name="connsiteY544" fmla="*/ 3896504 h 6667500"/>
              <a:gd name="connsiteX545" fmla="*/ 0 w 6667500"/>
              <a:gd name="connsiteY545" fmla="*/ 3896504 h 6667500"/>
              <a:gd name="connsiteX546" fmla="*/ 0 w 6667500"/>
              <a:gd name="connsiteY546" fmla="*/ 3881275 h 6667500"/>
              <a:gd name="connsiteX547" fmla="*/ 547918 w 6667500"/>
              <a:gd name="connsiteY547" fmla="*/ 3881275 h 6667500"/>
              <a:gd name="connsiteX548" fmla="*/ 547918 w 6667500"/>
              <a:gd name="connsiteY548" fmla="*/ 3340987 h 6667500"/>
              <a:gd name="connsiteX549" fmla="*/ 0 w 6667500"/>
              <a:gd name="connsiteY549" fmla="*/ 3340987 h 6667500"/>
              <a:gd name="connsiteX550" fmla="*/ 0 w 6667500"/>
              <a:gd name="connsiteY550" fmla="*/ 3325759 h 6667500"/>
              <a:gd name="connsiteX551" fmla="*/ 547918 w 6667500"/>
              <a:gd name="connsiteY551" fmla="*/ 3325759 h 6667500"/>
              <a:gd name="connsiteX552" fmla="*/ 547918 w 6667500"/>
              <a:gd name="connsiteY552" fmla="*/ 2785386 h 6667500"/>
              <a:gd name="connsiteX553" fmla="*/ 0 w 6667500"/>
              <a:gd name="connsiteY553" fmla="*/ 2785386 h 6667500"/>
              <a:gd name="connsiteX554" fmla="*/ 0 w 6667500"/>
              <a:gd name="connsiteY554" fmla="*/ 2770157 h 6667500"/>
              <a:gd name="connsiteX555" fmla="*/ 547918 w 6667500"/>
              <a:gd name="connsiteY555" fmla="*/ 2770157 h 6667500"/>
              <a:gd name="connsiteX556" fmla="*/ 547918 w 6667500"/>
              <a:gd name="connsiteY556" fmla="*/ 2229859 h 6667500"/>
              <a:gd name="connsiteX557" fmla="*/ 0 w 6667500"/>
              <a:gd name="connsiteY557" fmla="*/ 2229859 h 6667500"/>
              <a:gd name="connsiteX558" fmla="*/ 0 w 6667500"/>
              <a:gd name="connsiteY558" fmla="*/ 2214630 h 6667500"/>
              <a:gd name="connsiteX559" fmla="*/ 547918 w 6667500"/>
              <a:gd name="connsiteY559" fmla="*/ 2214630 h 6667500"/>
              <a:gd name="connsiteX560" fmla="*/ 547918 w 6667500"/>
              <a:gd name="connsiteY560" fmla="*/ 1674257 h 6667500"/>
              <a:gd name="connsiteX561" fmla="*/ 0 w 6667500"/>
              <a:gd name="connsiteY561" fmla="*/ 1674257 h 6667500"/>
              <a:gd name="connsiteX562" fmla="*/ 0 w 6667500"/>
              <a:gd name="connsiteY562" fmla="*/ 1659028 h 6667500"/>
              <a:gd name="connsiteX563" fmla="*/ 547918 w 6667500"/>
              <a:gd name="connsiteY563" fmla="*/ 1659028 h 6667500"/>
              <a:gd name="connsiteX564" fmla="*/ 547918 w 6667500"/>
              <a:gd name="connsiteY564" fmla="*/ 1118740 h 6667500"/>
              <a:gd name="connsiteX565" fmla="*/ 0 w 6667500"/>
              <a:gd name="connsiteY565" fmla="*/ 1118740 h 6667500"/>
              <a:gd name="connsiteX566" fmla="*/ 0 w 6667500"/>
              <a:gd name="connsiteY566" fmla="*/ 1103511 h 6667500"/>
              <a:gd name="connsiteX567" fmla="*/ 547918 w 6667500"/>
              <a:gd name="connsiteY567" fmla="*/ 1103511 h 6667500"/>
              <a:gd name="connsiteX568" fmla="*/ 547918 w 6667500"/>
              <a:gd name="connsiteY568" fmla="*/ 563138 h 6667500"/>
              <a:gd name="connsiteX569" fmla="*/ 0 w 6667500"/>
              <a:gd name="connsiteY569" fmla="*/ 563138 h 6667500"/>
              <a:gd name="connsiteX570" fmla="*/ 0 w 6667500"/>
              <a:gd name="connsiteY570" fmla="*/ 547909 h 6667500"/>
              <a:gd name="connsiteX571" fmla="*/ 547918 w 6667500"/>
              <a:gd name="connsiteY571" fmla="*/ 547909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8" y="5564065"/>
                </a:moveTo>
                <a:lnTo>
                  <a:pt x="5563988" y="6104362"/>
                </a:lnTo>
                <a:lnTo>
                  <a:pt x="6104352" y="6104362"/>
                </a:lnTo>
                <a:lnTo>
                  <a:pt x="6104352" y="5564065"/>
                </a:lnTo>
                <a:close/>
                <a:moveTo>
                  <a:pt x="5008462" y="5564065"/>
                </a:moveTo>
                <a:lnTo>
                  <a:pt x="5008462" y="6104362"/>
                </a:lnTo>
                <a:lnTo>
                  <a:pt x="5548760" y="6104362"/>
                </a:lnTo>
                <a:lnTo>
                  <a:pt x="5548760" y="5564065"/>
                </a:lnTo>
                <a:close/>
                <a:moveTo>
                  <a:pt x="4452868" y="5564065"/>
                </a:moveTo>
                <a:lnTo>
                  <a:pt x="4452868" y="6104362"/>
                </a:lnTo>
                <a:lnTo>
                  <a:pt x="4993232" y="6104362"/>
                </a:lnTo>
                <a:lnTo>
                  <a:pt x="4993232" y="5564065"/>
                </a:lnTo>
                <a:close/>
                <a:moveTo>
                  <a:pt x="3897352" y="5564065"/>
                </a:moveTo>
                <a:lnTo>
                  <a:pt x="3897352" y="6104362"/>
                </a:lnTo>
                <a:lnTo>
                  <a:pt x="4437640" y="6104362"/>
                </a:lnTo>
                <a:lnTo>
                  <a:pt x="4437640" y="5564065"/>
                </a:lnTo>
                <a:close/>
                <a:moveTo>
                  <a:pt x="3341740" y="5564065"/>
                </a:moveTo>
                <a:lnTo>
                  <a:pt x="3341740" y="6104362"/>
                </a:lnTo>
                <a:lnTo>
                  <a:pt x="3882124" y="6104362"/>
                </a:lnTo>
                <a:lnTo>
                  <a:pt x="3882124" y="5564065"/>
                </a:lnTo>
                <a:close/>
                <a:moveTo>
                  <a:pt x="2786220" y="5564065"/>
                </a:moveTo>
                <a:lnTo>
                  <a:pt x="2786220" y="6104362"/>
                </a:lnTo>
                <a:lnTo>
                  <a:pt x="3326512" y="6104362"/>
                </a:lnTo>
                <a:lnTo>
                  <a:pt x="3326512" y="5564065"/>
                </a:lnTo>
                <a:close/>
                <a:moveTo>
                  <a:pt x="2229792" y="5564065"/>
                </a:moveTo>
                <a:lnTo>
                  <a:pt x="2229792" y="6104362"/>
                </a:lnTo>
                <a:lnTo>
                  <a:pt x="2770992" y="6104362"/>
                </a:lnTo>
                <a:lnTo>
                  <a:pt x="2770992" y="5564065"/>
                </a:lnTo>
                <a:close/>
                <a:moveTo>
                  <a:pt x="1674274" y="5564065"/>
                </a:moveTo>
                <a:lnTo>
                  <a:pt x="1674274" y="6104362"/>
                </a:lnTo>
                <a:lnTo>
                  <a:pt x="2214562" y="6104362"/>
                </a:lnTo>
                <a:lnTo>
                  <a:pt x="2214562" y="5564065"/>
                </a:lnTo>
                <a:close/>
                <a:moveTo>
                  <a:pt x="1118662" y="5564065"/>
                </a:moveTo>
                <a:lnTo>
                  <a:pt x="1118662" y="6104362"/>
                </a:lnTo>
                <a:lnTo>
                  <a:pt x="1659044" y="6104362"/>
                </a:lnTo>
                <a:lnTo>
                  <a:pt x="1659044" y="5564065"/>
                </a:lnTo>
                <a:close/>
                <a:moveTo>
                  <a:pt x="563148" y="5564065"/>
                </a:moveTo>
                <a:lnTo>
                  <a:pt x="563148" y="6104362"/>
                </a:lnTo>
                <a:lnTo>
                  <a:pt x="1103432" y="6104362"/>
                </a:lnTo>
                <a:lnTo>
                  <a:pt x="1103432" y="5564065"/>
                </a:lnTo>
                <a:close/>
                <a:moveTo>
                  <a:pt x="5563988" y="5008462"/>
                </a:moveTo>
                <a:lnTo>
                  <a:pt x="5563988" y="5548836"/>
                </a:lnTo>
                <a:lnTo>
                  <a:pt x="6104352" y="5548836"/>
                </a:lnTo>
                <a:lnTo>
                  <a:pt x="6104352" y="5008462"/>
                </a:lnTo>
                <a:close/>
                <a:moveTo>
                  <a:pt x="5008462" y="5008462"/>
                </a:moveTo>
                <a:lnTo>
                  <a:pt x="5008462" y="5548836"/>
                </a:lnTo>
                <a:lnTo>
                  <a:pt x="5548760" y="5548836"/>
                </a:lnTo>
                <a:lnTo>
                  <a:pt x="5548760" y="5008462"/>
                </a:lnTo>
                <a:close/>
                <a:moveTo>
                  <a:pt x="4452868" y="5008462"/>
                </a:moveTo>
                <a:lnTo>
                  <a:pt x="4452868" y="5548836"/>
                </a:lnTo>
                <a:lnTo>
                  <a:pt x="4993232" y="5548836"/>
                </a:lnTo>
                <a:lnTo>
                  <a:pt x="4993232" y="5008462"/>
                </a:lnTo>
                <a:close/>
                <a:moveTo>
                  <a:pt x="3897352" y="5008462"/>
                </a:moveTo>
                <a:lnTo>
                  <a:pt x="3897352" y="5548836"/>
                </a:lnTo>
                <a:lnTo>
                  <a:pt x="4437640" y="5548836"/>
                </a:lnTo>
                <a:lnTo>
                  <a:pt x="4437640" y="5008462"/>
                </a:lnTo>
                <a:close/>
                <a:moveTo>
                  <a:pt x="3341740" y="5008462"/>
                </a:moveTo>
                <a:lnTo>
                  <a:pt x="3341740" y="5548836"/>
                </a:lnTo>
                <a:lnTo>
                  <a:pt x="3882124" y="5548836"/>
                </a:lnTo>
                <a:lnTo>
                  <a:pt x="3882124" y="5008462"/>
                </a:lnTo>
                <a:close/>
                <a:moveTo>
                  <a:pt x="2786220" y="5008462"/>
                </a:moveTo>
                <a:lnTo>
                  <a:pt x="2786220" y="5548836"/>
                </a:lnTo>
                <a:lnTo>
                  <a:pt x="3326512" y="5548836"/>
                </a:lnTo>
                <a:lnTo>
                  <a:pt x="3326512" y="5008462"/>
                </a:lnTo>
                <a:close/>
                <a:moveTo>
                  <a:pt x="2229792" y="5008462"/>
                </a:moveTo>
                <a:lnTo>
                  <a:pt x="2229792" y="5548836"/>
                </a:lnTo>
                <a:lnTo>
                  <a:pt x="2770992" y="5548836"/>
                </a:lnTo>
                <a:lnTo>
                  <a:pt x="2770992" y="5008462"/>
                </a:lnTo>
                <a:close/>
                <a:moveTo>
                  <a:pt x="1674274" y="5008462"/>
                </a:moveTo>
                <a:lnTo>
                  <a:pt x="1674274" y="5548836"/>
                </a:lnTo>
                <a:lnTo>
                  <a:pt x="2214562" y="5548836"/>
                </a:lnTo>
                <a:lnTo>
                  <a:pt x="2214562" y="5008462"/>
                </a:lnTo>
                <a:close/>
                <a:moveTo>
                  <a:pt x="1118662" y="5008462"/>
                </a:moveTo>
                <a:lnTo>
                  <a:pt x="1118662" y="5548836"/>
                </a:lnTo>
                <a:lnTo>
                  <a:pt x="1659044" y="5548836"/>
                </a:lnTo>
                <a:lnTo>
                  <a:pt x="1659044" y="5008462"/>
                </a:lnTo>
                <a:close/>
                <a:moveTo>
                  <a:pt x="563148" y="5008462"/>
                </a:moveTo>
                <a:lnTo>
                  <a:pt x="563148" y="5548836"/>
                </a:lnTo>
                <a:lnTo>
                  <a:pt x="1103432" y="5548836"/>
                </a:lnTo>
                <a:lnTo>
                  <a:pt x="1103432" y="5008462"/>
                </a:lnTo>
                <a:close/>
                <a:moveTo>
                  <a:pt x="5563988" y="4452936"/>
                </a:moveTo>
                <a:lnTo>
                  <a:pt x="5563988" y="4993233"/>
                </a:lnTo>
                <a:lnTo>
                  <a:pt x="6104352" y="4993233"/>
                </a:lnTo>
                <a:lnTo>
                  <a:pt x="6104352" y="4452936"/>
                </a:lnTo>
                <a:close/>
                <a:moveTo>
                  <a:pt x="5008462" y="4452936"/>
                </a:moveTo>
                <a:lnTo>
                  <a:pt x="5008462" y="4993233"/>
                </a:lnTo>
                <a:lnTo>
                  <a:pt x="5548760" y="4993233"/>
                </a:lnTo>
                <a:lnTo>
                  <a:pt x="5548760" y="4452936"/>
                </a:lnTo>
                <a:close/>
                <a:moveTo>
                  <a:pt x="4452868" y="4452936"/>
                </a:moveTo>
                <a:lnTo>
                  <a:pt x="4452868" y="4993233"/>
                </a:lnTo>
                <a:lnTo>
                  <a:pt x="4993232" y="4993233"/>
                </a:lnTo>
                <a:lnTo>
                  <a:pt x="4993232" y="4452936"/>
                </a:lnTo>
                <a:close/>
                <a:moveTo>
                  <a:pt x="3897352" y="4452936"/>
                </a:moveTo>
                <a:lnTo>
                  <a:pt x="3897352" y="4993233"/>
                </a:lnTo>
                <a:lnTo>
                  <a:pt x="4437640" y="4993233"/>
                </a:lnTo>
                <a:lnTo>
                  <a:pt x="4437640" y="4452936"/>
                </a:lnTo>
                <a:close/>
                <a:moveTo>
                  <a:pt x="3341740" y="4452936"/>
                </a:moveTo>
                <a:lnTo>
                  <a:pt x="3341740" y="4993233"/>
                </a:lnTo>
                <a:lnTo>
                  <a:pt x="3882124" y="4993233"/>
                </a:lnTo>
                <a:lnTo>
                  <a:pt x="3882124" y="4452936"/>
                </a:lnTo>
                <a:close/>
                <a:moveTo>
                  <a:pt x="2786220" y="4452936"/>
                </a:moveTo>
                <a:lnTo>
                  <a:pt x="2786220" y="4993233"/>
                </a:lnTo>
                <a:lnTo>
                  <a:pt x="3326512" y="4993233"/>
                </a:lnTo>
                <a:lnTo>
                  <a:pt x="3326512" y="4452936"/>
                </a:lnTo>
                <a:close/>
                <a:moveTo>
                  <a:pt x="2229792" y="4452936"/>
                </a:moveTo>
                <a:lnTo>
                  <a:pt x="2229792" y="4993233"/>
                </a:lnTo>
                <a:lnTo>
                  <a:pt x="2770992" y="4993233"/>
                </a:lnTo>
                <a:lnTo>
                  <a:pt x="2770992" y="4452936"/>
                </a:lnTo>
                <a:close/>
                <a:moveTo>
                  <a:pt x="1674274" y="4452936"/>
                </a:moveTo>
                <a:lnTo>
                  <a:pt x="1674274" y="4993233"/>
                </a:lnTo>
                <a:lnTo>
                  <a:pt x="2214562" y="4993233"/>
                </a:lnTo>
                <a:lnTo>
                  <a:pt x="2214562" y="4452936"/>
                </a:lnTo>
                <a:close/>
                <a:moveTo>
                  <a:pt x="1118662" y="4452936"/>
                </a:moveTo>
                <a:lnTo>
                  <a:pt x="1118662" y="4993233"/>
                </a:lnTo>
                <a:lnTo>
                  <a:pt x="1659044" y="4993233"/>
                </a:lnTo>
                <a:lnTo>
                  <a:pt x="1659044" y="4452936"/>
                </a:lnTo>
                <a:close/>
                <a:moveTo>
                  <a:pt x="563148" y="4452936"/>
                </a:moveTo>
                <a:lnTo>
                  <a:pt x="563148" y="4993233"/>
                </a:lnTo>
                <a:lnTo>
                  <a:pt x="1103432" y="4993233"/>
                </a:lnTo>
                <a:lnTo>
                  <a:pt x="1103432" y="4452936"/>
                </a:lnTo>
                <a:close/>
                <a:moveTo>
                  <a:pt x="5563988" y="3896504"/>
                </a:moveTo>
                <a:lnTo>
                  <a:pt x="5563988" y="4437707"/>
                </a:lnTo>
                <a:lnTo>
                  <a:pt x="6104352" y="4437707"/>
                </a:lnTo>
                <a:lnTo>
                  <a:pt x="6104352" y="3896504"/>
                </a:lnTo>
                <a:close/>
                <a:moveTo>
                  <a:pt x="5008462" y="3896504"/>
                </a:moveTo>
                <a:lnTo>
                  <a:pt x="5008462" y="4437707"/>
                </a:lnTo>
                <a:lnTo>
                  <a:pt x="5548760" y="4437707"/>
                </a:lnTo>
                <a:lnTo>
                  <a:pt x="5548760" y="3896504"/>
                </a:lnTo>
                <a:close/>
                <a:moveTo>
                  <a:pt x="4452868" y="3896504"/>
                </a:moveTo>
                <a:lnTo>
                  <a:pt x="4452868" y="4437707"/>
                </a:lnTo>
                <a:lnTo>
                  <a:pt x="4993232" y="4437707"/>
                </a:lnTo>
                <a:lnTo>
                  <a:pt x="4993232" y="3896504"/>
                </a:lnTo>
                <a:close/>
                <a:moveTo>
                  <a:pt x="3897352" y="3896504"/>
                </a:moveTo>
                <a:lnTo>
                  <a:pt x="3897352" y="4437707"/>
                </a:lnTo>
                <a:lnTo>
                  <a:pt x="4437640" y="4437707"/>
                </a:lnTo>
                <a:lnTo>
                  <a:pt x="4437640" y="3896504"/>
                </a:lnTo>
                <a:close/>
                <a:moveTo>
                  <a:pt x="3341740" y="3896504"/>
                </a:moveTo>
                <a:lnTo>
                  <a:pt x="3341740" y="4437707"/>
                </a:lnTo>
                <a:lnTo>
                  <a:pt x="3882124" y="4437707"/>
                </a:lnTo>
                <a:lnTo>
                  <a:pt x="3882124" y="3896504"/>
                </a:lnTo>
                <a:close/>
                <a:moveTo>
                  <a:pt x="2786220" y="3896504"/>
                </a:moveTo>
                <a:lnTo>
                  <a:pt x="2786220" y="4437707"/>
                </a:lnTo>
                <a:lnTo>
                  <a:pt x="3326512" y="4437707"/>
                </a:lnTo>
                <a:lnTo>
                  <a:pt x="3326512" y="3896504"/>
                </a:lnTo>
                <a:close/>
                <a:moveTo>
                  <a:pt x="2229792" y="3896504"/>
                </a:moveTo>
                <a:lnTo>
                  <a:pt x="2229792" y="4437707"/>
                </a:lnTo>
                <a:lnTo>
                  <a:pt x="2770992" y="4437707"/>
                </a:lnTo>
                <a:lnTo>
                  <a:pt x="2770992" y="3896504"/>
                </a:lnTo>
                <a:close/>
                <a:moveTo>
                  <a:pt x="1674274" y="3896504"/>
                </a:moveTo>
                <a:lnTo>
                  <a:pt x="1674274" y="4437707"/>
                </a:lnTo>
                <a:lnTo>
                  <a:pt x="2214562" y="4437707"/>
                </a:lnTo>
                <a:lnTo>
                  <a:pt x="2214562" y="3896504"/>
                </a:lnTo>
                <a:close/>
                <a:moveTo>
                  <a:pt x="1118662" y="3896504"/>
                </a:moveTo>
                <a:lnTo>
                  <a:pt x="1118662" y="4437707"/>
                </a:lnTo>
                <a:lnTo>
                  <a:pt x="1659044" y="4437707"/>
                </a:lnTo>
                <a:lnTo>
                  <a:pt x="1659044" y="3896504"/>
                </a:lnTo>
                <a:close/>
                <a:moveTo>
                  <a:pt x="563148" y="3896504"/>
                </a:moveTo>
                <a:lnTo>
                  <a:pt x="563148" y="4437707"/>
                </a:lnTo>
                <a:lnTo>
                  <a:pt x="1103432" y="4437707"/>
                </a:lnTo>
                <a:lnTo>
                  <a:pt x="1103432" y="3896504"/>
                </a:lnTo>
                <a:close/>
                <a:moveTo>
                  <a:pt x="5563988" y="3340987"/>
                </a:moveTo>
                <a:lnTo>
                  <a:pt x="5563988" y="3881275"/>
                </a:lnTo>
                <a:lnTo>
                  <a:pt x="6104352" y="3881275"/>
                </a:lnTo>
                <a:lnTo>
                  <a:pt x="6104352" y="3340987"/>
                </a:lnTo>
                <a:close/>
                <a:moveTo>
                  <a:pt x="5008462" y="3340987"/>
                </a:moveTo>
                <a:lnTo>
                  <a:pt x="5008462" y="3881275"/>
                </a:lnTo>
                <a:lnTo>
                  <a:pt x="5548760" y="3881275"/>
                </a:lnTo>
                <a:lnTo>
                  <a:pt x="5548760" y="3340987"/>
                </a:lnTo>
                <a:close/>
                <a:moveTo>
                  <a:pt x="4452868" y="3340987"/>
                </a:moveTo>
                <a:lnTo>
                  <a:pt x="4452868" y="3881275"/>
                </a:lnTo>
                <a:lnTo>
                  <a:pt x="4993232" y="3881275"/>
                </a:lnTo>
                <a:lnTo>
                  <a:pt x="4993232" y="3340987"/>
                </a:lnTo>
                <a:close/>
                <a:moveTo>
                  <a:pt x="3897352" y="3340987"/>
                </a:moveTo>
                <a:lnTo>
                  <a:pt x="3897352" y="3881275"/>
                </a:lnTo>
                <a:lnTo>
                  <a:pt x="4437640" y="3881275"/>
                </a:lnTo>
                <a:lnTo>
                  <a:pt x="4437640" y="3340987"/>
                </a:lnTo>
                <a:close/>
                <a:moveTo>
                  <a:pt x="3341740" y="3340987"/>
                </a:moveTo>
                <a:lnTo>
                  <a:pt x="3341740" y="3881275"/>
                </a:lnTo>
                <a:lnTo>
                  <a:pt x="3882124" y="3881275"/>
                </a:lnTo>
                <a:lnTo>
                  <a:pt x="3882124" y="3340987"/>
                </a:lnTo>
                <a:close/>
                <a:moveTo>
                  <a:pt x="2786220" y="3340987"/>
                </a:moveTo>
                <a:lnTo>
                  <a:pt x="2786220" y="3881275"/>
                </a:lnTo>
                <a:lnTo>
                  <a:pt x="3326512" y="3881275"/>
                </a:lnTo>
                <a:lnTo>
                  <a:pt x="3326512" y="3340987"/>
                </a:lnTo>
                <a:close/>
                <a:moveTo>
                  <a:pt x="2229792" y="3340987"/>
                </a:moveTo>
                <a:lnTo>
                  <a:pt x="2229792" y="3881275"/>
                </a:lnTo>
                <a:lnTo>
                  <a:pt x="2770992" y="3881275"/>
                </a:lnTo>
                <a:lnTo>
                  <a:pt x="2770992" y="3340987"/>
                </a:lnTo>
                <a:close/>
                <a:moveTo>
                  <a:pt x="1674274" y="3340987"/>
                </a:moveTo>
                <a:lnTo>
                  <a:pt x="1674274" y="3881275"/>
                </a:lnTo>
                <a:lnTo>
                  <a:pt x="2214562" y="3881275"/>
                </a:lnTo>
                <a:lnTo>
                  <a:pt x="2214562" y="3340987"/>
                </a:lnTo>
                <a:close/>
                <a:moveTo>
                  <a:pt x="1118662" y="3340987"/>
                </a:moveTo>
                <a:lnTo>
                  <a:pt x="1118662" y="3881275"/>
                </a:lnTo>
                <a:lnTo>
                  <a:pt x="1659044" y="3881275"/>
                </a:lnTo>
                <a:lnTo>
                  <a:pt x="1659044" y="3340987"/>
                </a:lnTo>
                <a:close/>
                <a:moveTo>
                  <a:pt x="563148" y="3340987"/>
                </a:moveTo>
                <a:lnTo>
                  <a:pt x="563148" y="3881275"/>
                </a:lnTo>
                <a:lnTo>
                  <a:pt x="1103432" y="3881275"/>
                </a:lnTo>
                <a:lnTo>
                  <a:pt x="1103432" y="3340987"/>
                </a:lnTo>
                <a:close/>
                <a:moveTo>
                  <a:pt x="5563988" y="2785386"/>
                </a:moveTo>
                <a:lnTo>
                  <a:pt x="5563988" y="3325759"/>
                </a:lnTo>
                <a:lnTo>
                  <a:pt x="6104352" y="3325759"/>
                </a:lnTo>
                <a:lnTo>
                  <a:pt x="6104352" y="2785386"/>
                </a:lnTo>
                <a:close/>
                <a:moveTo>
                  <a:pt x="5008462" y="2785386"/>
                </a:moveTo>
                <a:lnTo>
                  <a:pt x="5008462" y="3325759"/>
                </a:lnTo>
                <a:lnTo>
                  <a:pt x="5548760" y="3325759"/>
                </a:lnTo>
                <a:lnTo>
                  <a:pt x="5548760" y="2785386"/>
                </a:lnTo>
                <a:close/>
                <a:moveTo>
                  <a:pt x="4452868" y="2785386"/>
                </a:moveTo>
                <a:lnTo>
                  <a:pt x="4452868" y="3325759"/>
                </a:lnTo>
                <a:lnTo>
                  <a:pt x="4993232" y="3325759"/>
                </a:lnTo>
                <a:lnTo>
                  <a:pt x="4993232" y="2785386"/>
                </a:lnTo>
                <a:close/>
                <a:moveTo>
                  <a:pt x="3897352" y="2785386"/>
                </a:moveTo>
                <a:lnTo>
                  <a:pt x="3897352" y="3325759"/>
                </a:lnTo>
                <a:lnTo>
                  <a:pt x="4437640" y="3325759"/>
                </a:lnTo>
                <a:lnTo>
                  <a:pt x="4437640" y="2785386"/>
                </a:lnTo>
                <a:close/>
                <a:moveTo>
                  <a:pt x="3341740" y="2785386"/>
                </a:moveTo>
                <a:lnTo>
                  <a:pt x="3341740" y="3325759"/>
                </a:lnTo>
                <a:lnTo>
                  <a:pt x="3882124" y="3325759"/>
                </a:lnTo>
                <a:lnTo>
                  <a:pt x="3882124" y="2785386"/>
                </a:lnTo>
                <a:close/>
                <a:moveTo>
                  <a:pt x="2786220" y="2785386"/>
                </a:moveTo>
                <a:lnTo>
                  <a:pt x="2786220" y="3325759"/>
                </a:lnTo>
                <a:lnTo>
                  <a:pt x="3326512" y="3325759"/>
                </a:lnTo>
                <a:lnTo>
                  <a:pt x="3326512" y="2785386"/>
                </a:lnTo>
                <a:close/>
                <a:moveTo>
                  <a:pt x="2229792" y="2785386"/>
                </a:moveTo>
                <a:lnTo>
                  <a:pt x="2229792" y="3325759"/>
                </a:lnTo>
                <a:lnTo>
                  <a:pt x="2770992" y="3325759"/>
                </a:lnTo>
                <a:lnTo>
                  <a:pt x="2770992" y="2785386"/>
                </a:lnTo>
                <a:close/>
                <a:moveTo>
                  <a:pt x="1674274" y="2785386"/>
                </a:moveTo>
                <a:lnTo>
                  <a:pt x="1674274" y="3325759"/>
                </a:lnTo>
                <a:lnTo>
                  <a:pt x="2214562" y="3325759"/>
                </a:lnTo>
                <a:lnTo>
                  <a:pt x="2214562" y="2785386"/>
                </a:lnTo>
                <a:close/>
                <a:moveTo>
                  <a:pt x="1118662" y="2785386"/>
                </a:moveTo>
                <a:lnTo>
                  <a:pt x="1118662" y="3325759"/>
                </a:lnTo>
                <a:lnTo>
                  <a:pt x="1659044" y="3325759"/>
                </a:lnTo>
                <a:lnTo>
                  <a:pt x="1659044" y="2785386"/>
                </a:lnTo>
                <a:close/>
                <a:moveTo>
                  <a:pt x="563148" y="2785386"/>
                </a:moveTo>
                <a:lnTo>
                  <a:pt x="563148" y="3325759"/>
                </a:lnTo>
                <a:lnTo>
                  <a:pt x="1103432" y="3325759"/>
                </a:lnTo>
                <a:lnTo>
                  <a:pt x="1103432" y="2785386"/>
                </a:lnTo>
                <a:close/>
                <a:moveTo>
                  <a:pt x="5563988" y="2229859"/>
                </a:moveTo>
                <a:lnTo>
                  <a:pt x="5563988" y="2770157"/>
                </a:lnTo>
                <a:lnTo>
                  <a:pt x="6104352" y="2770157"/>
                </a:lnTo>
                <a:lnTo>
                  <a:pt x="6104352" y="2229859"/>
                </a:lnTo>
                <a:close/>
                <a:moveTo>
                  <a:pt x="5008462" y="2229859"/>
                </a:moveTo>
                <a:lnTo>
                  <a:pt x="5008462" y="2770157"/>
                </a:lnTo>
                <a:lnTo>
                  <a:pt x="5548760" y="2770157"/>
                </a:lnTo>
                <a:lnTo>
                  <a:pt x="5548760" y="2229859"/>
                </a:lnTo>
                <a:close/>
                <a:moveTo>
                  <a:pt x="4452868" y="2229859"/>
                </a:moveTo>
                <a:lnTo>
                  <a:pt x="4452868" y="2770157"/>
                </a:lnTo>
                <a:lnTo>
                  <a:pt x="4993232" y="2770157"/>
                </a:lnTo>
                <a:lnTo>
                  <a:pt x="4993232" y="2229859"/>
                </a:lnTo>
                <a:close/>
                <a:moveTo>
                  <a:pt x="3897352" y="2229859"/>
                </a:moveTo>
                <a:lnTo>
                  <a:pt x="3897352" y="2770157"/>
                </a:lnTo>
                <a:lnTo>
                  <a:pt x="4437640" y="2770157"/>
                </a:lnTo>
                <a:lnTo>
                  <a:pt x="4437640" y="2229859"/>
                </a:lnTo>
                <a:close/>
                <a:moveTo>
                  <a:pt x="3341740" y="2229859"/>
                </a:moveTo>
                <a:lnTo>
                  <a:pt x="3341740" y="2770157"/>
                </a:lnTo>
                <a:lnTo>
                  <a:pt x="3882124" y="2770157"/>
                </a:lnTo>
                <a:lnTo>
                  <a:pt x="3882124" y="2229859"/>
                </a:lnTo>
                <a:close/>
                <a:moveTo>
                  <a:pt x="2786220" y="2229859"/>
                </a:moveTo>
                <a:lnTo>
                  <a:pt x="2786220" y="2770157"/>
                </a:lnTo>
                <a:lnTo>
                  <a:pt x="3326512" y="2770157"/>
                </a:lnTo>
                <a:lnTo>
                  <a:pt x="3326512" y="2229859"/>
                </a:lnTo>
                <a:close/>
                <a:moveTo>
                  <a:pt x="2229792" y="2229859"/>
                </a:moveTo>
                <a:lnTo>
                  <a:pt x="2229792" y="2770157"/>
                </a:lnTo>
                <a:lnTo>
                  <a:pt x="2770992" y="2770157"/>
                </a:lnTo>
                <a:lnTo>
                  <a:pt x="2770992" y="2229859"/>
                </a:lnTo>
                <a:close/>
                <a:moveTo>
                  <a:pt x="1674274" y="2229859"/>
                </a:moveTo>
                <a:lnTo>
                  <a:pt x="1674274" y="2770157"/>
                </a:lnTo>
                <a:lnTo>
                  <a:pt x="2214562" y="2770157"/>
                </a:lnTo>
                <a:lnTo>
                  <a:pt x="2214562" y="2229859"/>
                </a:lnTo>
                <a:close/>
                <a:moveTo>
                  <a:pt x="1118662" y="2229859"/>
                </a:moveTo>
                <a:lnTo>
                  <a:pt x="1118662" y="2770157"/>
                </a:lnTo>
                <a:lnTo>
                  <a:pt x="1659044" y="2770157"/>
                </a:lnTo>
                <a:lnTo>
                  <a:pt x="1659044" y="2229859"/>
                </a:lnTo>
                <a:close/>
                <a:moveTo>
                  <a:pt x="563148" y="2229859"/>
                </a:moveTo>
                <a:lnTo>
                  <a:pt x="563148" y="2770157"/>
                </a:lnTo>
                <a:lnTo>
                  <a:pt x="1103432" y="2770157"/>
                </a:lnTo>
                <a:lnTo>
                  <a:pt x="1103432" y="2229859"/>
                </a:lnTo>
                <a:close/>
                <a:moveTo>
                  <a:pt x="5563988" y="1674257"/>
                </a:moveTo>
                <a:lnTo>
                  <a:pt x="5563988" y="2214630"/>
                </a:lnTo>
                <a:lnTo>
                  <a:pt x="6104352" y="2214630"/>
                </a:lnTo>
                <a:lnTo>
                  <a:pt x="6104352" y="1674257"/>
                </a:lnTo>
                <a:close/>
                <a:moveTo>
                  <a:pt x="5008462" y="1674257"/>
                </a:moveTo>
                <a:lnTo>
                  <a:pt x="5008462" y="2214630"/>
                </a:lnTo>
                <a:lnTo>
                  <a:pt x="5548760" y="2214630"/>
                </a:lnTo>
                <a:lnTo>
                  <a:pt x="5548760" y="1674257"/>
                </a:lnTo>
                <a:close/>
                <a:moveTo>
                  <a:pt x="4452868" y="1674257"/>
                </a:moveTo>
                <a:lnTo>
                  <a:pt x="4452868" y="2214630"/>
                </a:lnTo>
                <a:lnTo>
                  <a:pt x="4993232" y="2214630"/>
                </a:lnTo>
                <a:lnTo>
                  <a:pt x="4993232" y="1674257"/>
                </a:lnTo>
                <a:close/>
                <a:moveTo>
                  <a:pt x="3897352" y="1674257"/>
                </a:moveTo>
                <a:lnTo>
                  <a:pt x="3897352" y="2214630"/>
                </a:lnTo>
                <a:lnTo>
                  <a:pt x="4437640" y="2214630"/>
                </a:lnTo>
                <a:lnTo>
                  <a:pt x="4437640" y="1674257"/>
                </a:lnTo>
                <a:close/>
                <a:moveTo>
                  <a:pt x="3341740" y="1674257"/>
                </a:moveTo>
                <a:lnTo>
                  <a:pt x="3341740" y="2214630"/>
                </a:lnTo>
                <a:lnTo>
                  <a:pt x="3882124" y="2214630"/>
                </a:lnTo>
                <a:lnTo>
                  <a:pt x="3882124" y="1674257"/>
                </a:lnTo>
                <a:close/>
                <a:moveTo>
                  <a:pt x="2786220" y="1674257"/>
                </a:moveTo>
                <a:lnTo>
                  <a:pt x="2786220" y="2214630"/>
                </a:lnTo>
                <a:lnTo>
                  <a:pt x="3326512" y="2214630"/>
                </a:lnTo>
                <a:lnTo>
                  <a:pt x="3326512" y="1674257"/>
                </a:lnTo>
                <a:close/>
                <a:moveTo>
                  <a:pt x="2229792" y="1674257"/>
                </a:moveTo>
                <a:lnTo>
                  <a:pt x="2229792" y="2214630"/>
                </a:lnTo>
                <a:lnTo>
                  <a:pt x="2770992" y="2214630"/>
                </a:lnTo>
                <a:lnTo>
                  <a:pt x="2770992" y="1674257"/>
                </a:lnTo>
                <a:close/>
                <a:moveTo>
                  <a:pt x="1674274" y="1674257"/>
                </a:moveTo>
                <a:lnTo>
                  <a:pt x="1674274" y="2214630"/>
                </a:lnTo>
                <a:lnTo>
                  <a:pt x="2214562" y="2214630"/>
                </a:lnTo>
                <a:lnTo>
                  <a:pt x="2214562" y="1674257"/>
                </a:lnTo>
                <a:close/>
                <a:moveTo>
                  <a:pt x="1118662" y="1674257"/>
                </a:moveTo>
                <a:lnTo>
                  <a:pt x="1118662" y="2214630"/>
                </a:lnTo>
                <a:lnTo>
                  <a:pt x="1659044" y="2214630"/>
                </a:lnTo>
                <a:lnTo>
                  <a:pt x="1659044" y="1674257"/>
                </a:lnTo>
                <a:close/>
                <a:moveTo>
                  <a:pt x="563148" y="1674257"/>
                </a:moveTo>
                <a:lnTo>
                  <a:pt x="563148" y="2214630"/>
                </a:lnTo>
                <a:lnTo>
                  <a:pt x="1103432" y="2214630"/>
                </a:lnTo>
                <a:lnTo>
                  <a:pt x="1103432" y="1674257"/>
                </a:lnTo>
                <a:close/>
                <a:moveTo>
                  <a:pt x="5563988" y="1118740"/>
                </a:moveTo>
                <a:lnTo>
                  <a:pt x="5563988" y="1659028"/>
                </a:lnTo>
                <a:lnTo>
                  <a:pt x="6104352" y="1659028"/>
                </a:lnTo>
                <a:lnTo>
                  <a:pt x="6104352" y="1118740"/>
                </a:lnTo>
                <a:close/>
                <a:moveTo>
                  <a:pt x="5008462" y="1118740"/>
                </a:moveTo>
                <a:lnTo>
                  <a:pt x="5008462" y="1659028"/>
                </a:lnTo>
                <a:lnTo>
                  <a:pt x="5548760" y="1659028"/>
                </a:lnTo>
                <a:lnTo>
                  <a:pt x="5548760" y="1118740"/>
                </a:lnTo>
                <a:close/>
                <a:moveTo>
                  <a:pt x="4452868" y="1118740"/>
                </a:moveTo>
                <a:lnTo>
                  <a:pt x="4452868" y="1659028"/>
                </a:lnTo>
                <a:lnTo>
                  <a:pt x="4993232" y="1659028"/>
                </a:lnTo>
                <a:lnTo>
                  <a:pt x="4993232" y="1118740"/>
                </a:lnTo>
                <a:close/>
                <a:moveTo>
                  <a:pt x="3897352" y="1118740"/>
                </a:moveTo>
                <a:lnTo>
                  <a:pt x="3897352" y="1659028"/>
                </a:lnTo>
                <a:lnTo>
                  <a:pt x="4437640" y="1659028"/>
                </a:lnTo>
                <a:lnTo>
                  <a:pt x="4437640" y="1118740"/>
                </a:lnTo>
                <a:close/>
                <a:moveTo>
                  <a:pt x="3341740" y="1118740"/>
                </a:moveTo>
                <a:lnTo>
                  <a:pt x="3341740" y="1659028"/>
                </a:lnTo>
                <a:lnTo>
                  <a:pt x="3882124" y="1659028"/>
                </a:lnTo>
                <a:lnTo>
                  <a:pt x="3882124" y="1118740"/>
                </a:lnTo>
                <a:close/>
                <a:moveTo>
                  <a:pt x="2786220" y="1118740"/>
                </a:moveTo>
                <a:lnTo>
                  <a:pt x="2786220" y="1659028"/>
                </a:lnTo>
                <a:lnTo>
                  <a:pt x="3326512" y="1659028"/>
                </a:lnTo>
                <a:lnTo>
                  <a:pt x="3326512" y="1118740"/>
                </a:lnTo>
                <a:close/>
                <a:moveTo>
                  <a:pt x="2229792" y="1118740"/>
                </a:moveTo>
                <a:lnTo>
                  <a:pt x="2229792" y="1659028"/>
                </a:lnTo>
                <a:lnTo>
                  <a:pt x="2770992" y="1659028"/>
                </a:lnTo>
                <a:lnTo>
                  <a:pt x="2770992" y="1118740"/>
                </a:lnTo>
                <a:close/>
                <a:moveTo>
                  <a:pt x="1674274" y="1118740"/>
                </a:moveTo>
                <a:lnTo>
                  <a:pt x="1674274" y="1659028"/>
                </a:lnTo>
                <a:lnTo>
                  <a:pt x="2214562" y="1659028"/>
                </a:lnTo>
                <a:lnTo>
                  <a:pt x="2214562" y="1118740"/>
                </a:lnTo>
                <a:close/>
                <a:moveTo>
                  <a:pt x="1118662" y="1118740"/>
                </a:moveTo>
                <a:lnTo>
                  <a:pt x="1118662" y="1659028"/>
                </a:lnTo>
                <a:lnTo>
                  <a:pt x="1659044" y="1659028"/>
                </a:lnTo>
                <a:lnTo>
                  <a:pt x="1659044" y="1118740"/>
                </a:lnTo>
                <a:close/>
                <a:moveTo>
                  <a:pt x="563148" y="1118740"/>
                </a:moveTo>
                <a:lnTo>
                  <a:pt x="563148" y="1659028"/>
                </a:lnTo>
                <a:lnTo>
                  <a:pt x="1103432" y="1659028"/>
                </a:lnTo>
                <a:lnTo>
                  <a:pt x="1103432" y="1118740"/>
                </a:lnTo>
                <a:close/>
                <a:moveTo>
                  <a:pt x="5563988" y="563138"/>
                </a:moveTo>
                <a:lnTo>
                  <a:pt x="5563988" y="1103511"/>
                </a:lnTo>
                <a:lnTo>
                  <a:pt x="6104352" y="1103511"/>
                </a:lnTo>
                <a:lnTo>
                  <a:pt x="6104352" y="563138"/>
                </a:lnTo>
                <a:close/>
                <a:moveTo>
                  <a:pt x="5008462" y="563138"/>
                </a:moveTo>
                <a:lnTo>
                  <a:pt x="5008462" y="1103511"/>
                </a:lnTo>
                <a:lnTo>
                  <a:pt x="5548760" y="1103511"/>
                </a:lnTo>
                <a:lnTo>
                  <a:pt x="5548760" y="563138"/>
                </a:lnTo>
                <a:close/>
                <a:moveTo>
                  <a:pt x="4452868" y="563138"/>
                </a:moveTo>
                <a:lnTo>
                  <a:pt x="4452868" y="1103511"/>
                </a:lnTo>
                <a:lnTo>
                  <a:pt x="4993232" y="1103511"/>
                </a:lnTo>
                <a:lnTo>
                  <a:pt x="4993232" y="563138"/>
                </a:lnTo>
                <a:close/>
                <a:moveTo>
                  <a:pt x="3897352" y="563138"/>
                </a:moveTo>
                <a:lnTo>
                  <a:pt x="3897352" y="1103511"/>
                </a:lnTo>
                <a:lnTo>
                  <a:pt x="4437640" y="1103511"/>
                </a:lnTo>
                <a:lnTo>
                  <a:pt x="4437640" y="563138"/>
                </a:lnTo>
                <a:close/>
                <a:moveTo>
                  <a:pt x="3341740" y="563138"/>
                </a:moveTo>
                <a:lnTo>
                  <a:pt x="3341740" y="1103511"/>
                </a:lnTo>
                <a:lnTo>
                  <a:pt x="3882124" y="1103511"/>
                </a:lnTo>
                <a:lnTo>
                  <a:pt x="3882124" y="563138"/>
                </a:lnTo>
                <a:close/>
                <a:moveTo>
                  <a:pt x="2786220" y="563138"/>
                </a:moveTo>
                <a:lnTo>
                  <a:pt x="2786220" y="1103511"/>
                </a:lnTo>
                <a:lnTo>
                  <a:pt x="3326512" y="1103511"/>
                </a:lnTo>
                <a:lnTo>
                  <a:pt x="3326512" y="563138"/>
                </a:lnTo>
                <a:close/>
                <a:moveTo>
                  <a:pt x="2229792" y="563138"/>
                </a:moveTo>
                <a:lnTo>
                  <a:pt x="2229792" y="1103511"/>
                </a:lnTo>
                <a:lnTo>
                  <a:pt x="2770992" y="1103511"/>
                </a:lnTo>
                <a:lnTo>
                  <a:pt x="2770992" y="563138"/>
                </a:lnTo>
                <a:close/>
                <a:moveTo>
                  <a:pt x="1674274" y="563138"/>
                </a:moveTo>
                <a:lnTo>
                  <a:pt x="1674274" y="1103511"/>
                </a:lnTo>
                <a:lnTo>
                  <a:pt x="2214562" y="1103511"/>
                </a:lnTo>
                <a:lnTo>
                  <a:pt x="2214562" y="563138"/>
                </a:lnTo>
                <a:close/>
                <a:moveTo>
                  <a:pt x="1118662" y="563138"/>
                </a:moveTo>
                <a:lnTo>
                  <a:pt x="1118662" y="1103511"/>
                </a:lnTo>
                <a:lnTo>
                  <a:pt x="1659044" y="1103511"/>
                </a:lnTo>
                <a:lnTo>
                  <a:pt x="1659044" y="563138"/>
                </a:lnTo>
                <a:close/>
                <a:moveTo>
                  <a:pt x="563148" y="563138"/>
                </a:moveTo>
                <a:lnTo>
                  <a:pt x="563148" y="1103511"/>
                </a:lnTo>
                <a:lnTo>
                  <a:pt x="1103432" y="1103511"/>
                </a:lnTo>
                <a:lnTo>
                  <a:pt x="1103432" y="563138"/>
                </a:lnTo>
                <a:close/>
                <a:moveTo>
                  <a:pt x="547918" y="0"/>
                </a:moveTo>
                <a:lnTo>
                  <a:pt x="563148" y="0"/>
                </a:lnTo>
                <a:lnTo>
                  <a:pt x="563148" y="547909"/>
                </a:lnTo>
                <a:lnTo>
                  <a:pt x="1103432" y="547909"/>
                </a:lnTo>
                <a:lnTo>
                  <a:pt x="1103432" y="0"/>
                </a:lnTo>
                <a:lnTo>
                  <a:pt x="1118662" y="0"/>
                </a:lnTo>
                <a:lnTo>
                  <a:pt x="1118662" y="547909"/>
                </a:lnTo>
                <a:lnTo>
                  <a:pt x="1659044" y="547909"/>
                </a:lnTo>
                <a:lnTo>
                  <a:pt x="1659044" y="0"/>
                </a:lnTo>
                <a:lnTo>
                  <a:pt x="1674274" y="0"/>
                </a:lnTo>
                <a:lnTo>
                  <a:pt x="1674274" y="547909"/>
                </a:lnTo>
                <a:lnTo>
                  <a:pt x="2214562" y="547909"/>
                </a:lnTo>
                <a:lnTo>
                  <a:pt x="2214562" y="0"/>
                </a:lnTo>
                <a:lnTo>
                  <a:pt x="2229792" y="0"/>
                </a:lnTo>
                <a:lnTo>
                  <a:pt x="2229792" y="547909"/>
                </a:lnTo>
                <a:lnTo>
                  <a:pt x="2770992" y="547909"/>
                </a:lnTo>
                <a:lnTo>
                  <a:pt x="2770992" y="0"/>
                </a:lnTo>
                <a:lnTo>
                  <a:pt x="2786220" y="0"/>
                </a:lnTo>
                <a:lnTo>
                  <a:pt x="2786220" y="547909"/>
                </a:lnTo>
                <a:lnTo>
                  <a:pt x="3326512" y="547909"/>
                </a:lnTo>
                <a:lnTo>
                  <a:pt x="3326512" y="0"/>
                </a:lnTo>
                <a:lnTo>
                  <a:pt x="3341740" y="0"/>
                </a:lnTo>
                <a:lnTo>
                  <a:pt x="3341740" y="547909"/>
                </a:lnTo>
                <a:lnTo>
                  <a:pt x="3882124" y="547909"/>
                </a:lnTo>
                <a:lnTo>
                  <a:pt x="3882124" y="0"/>
                </a:lnTo>
                <a:lnTo>
                  <a:pt x="3897352" y="0"/>
                </a:lnTo>
                <a:lnTo>
                  <a:pt x="3897352" y="547909"/>
                </a:lnTo>
                <a:lnTo>
                  <a:pt x="4437640" y="547909"/>
                </a:lnTo>
                <a:lnTo>
                  <a:pt x="4437640" y="0"/>
                </a:lnTo>
                <a:lnTo>
                  <a:pt x="4452868" y="0"/>
                </a:lnTo>
                <a:lnTo>
                  <a:pt x="4452868" y="547909"/>
                </a:lnTo>
                <a:lnTo>
                  <a:pt x="4993232" y="547909"/>
                </a:lnTo>
                <a:lnTo>
                  <a:pt x="4993232" y="0"/>
                </a:lnTo>
                <a:lnTo>
                  <a:pt x="5008462" y="0"/>
                </a:lnTo>
                <a:lnTo>
                  <a:pt x="5008462" y="547909"/>
                </a:lnTo>
                <a:lnTo>
                  <a:pt x="5548760" y="547909"/>
                </a:lnTo>
                <a:lnTo>
                  <a:pt x="5548760" y="0"/>
                </a:lnTo>
                <a:lnTo>
                  <a:pt x="5563988" y="0"/>
                </a:lnTo>
                <a:lnTo>
                  <a:pt x="5563988" y="547909"/>
                </a:lnTo>
                <a:lnTo>
                  <a:pt x="6104352" y="547909"/>
                </a:lnTo>
                <a:lnTo>
                  <a:pt x="6104352" y="0"/>
                </a:lnTo>
                <a:lnTo>
                  <a:pt x="6119582" y="0"/>
                </a:lnTo>
                <a:lnTo>
                  <a:pt x="6119582" y="547909"/>
                </a:lnTo>
                <a:lnTo>
                  <a:pt x="6667500" y="547909"/>
                </a:lnTo>
                <a:lnTo>
                  <a:pt x="6667500" y="563138"/>
                </a:lnTo>
                <a:lnTo>
                  <a:pt x="6119582" y="563138"/>
                </a:lnTo>
                <a:lnTo>
                  <a:pt x="6119582" y="1103511"/>
                </a:lnTo>
                <a:lnTo>
                  <a:pt x="6667500" y="1103511"/>
                </a:lnTo>
                <a:lnTo>
                  <a:pt x="6667500" y="1118740"/>
                </a:lnTo>
                <a:lnTo>
                  <a:pt x="6119582" y="1118740"/>
                </a:lnTo>
                <a:lnTo>
                  <a:pt x="6119582" y="1659028"/>
                </a:lnTo>
                <a:lnTo>
                  <a:pt x="6667500" y="1659028"/>
                </a:lnTo>
                <a:lnTo>
                  <a:pt x="6667500" y="1674257"/>
                </a:lnTo>
                <a:lnTo>
                  <a:pt x="6119582" y="1674257"/>
                </a:lnTo>
                <a:lnTo>
                  <a:pt x="6119582" y="2214630"/>
                </a:lnTo>
                <a:lnTo>
                  <a:pt x="6667500" y="2214630"/>
                </a:lnTo>
                <a:lnTo>
                  <a:pt x="6667500" y="2229859"/>
                </a:lnTo>
                <a:lnTo>
                  <a:pt x="6119582" y="2229859"/>
                </a:lnTo>
                <a:lnTo>
                  <a:pt x="6119582" y="2770157"/>
                </a:lnTo>
                <a:lnTo>
                  <a:pt x="6667500" y="2770157"/>
                </a:lnTo>
                <a:lnTo>
                  <a:pt x="6667500" y="2785386"/>
                </a:lnTo>
                <a:lnTo>
                  <a:pt x="6119582" y="2785386"/>
                </a:lnTo>
                <a:lnTo>
                  <a:pt x="6119582" y="3325759"/>
                </a:lnTo>
                <a:lnTo>
                  <a:pt x="6667500" y="3325759"/>
                </a:lnTo>
                <a:lnTo>
                  <a:pt x="6667500" y="3340987"/>
                </a:lnTo>
                <a:lnTo>
                  <a:pt x="6119582" y="3340987"/>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2" y="6667500"/>
                </a:lnTo>
                <a:lnTo>
                  <a:pt x="6104352" y="6119591"/>
                </a:lnTo>
                <a:lnTo>
                  <a:pt x="5563988" y="6119591"/>
                </a:lnTo>
                <a:lnTo>
                  <a:pt x="5563988" y="6667500"/>
                </a:lnTo>
                <a:lnTo>
                  <a:pt x="5548760" y="6667500"/>
                </a:lnTo>
                <a:lnTo>
                  <a:pt x="5548760" y="6119591"/>
                </a:lnTo>
                <a:lnTo>
                  <a:pt x="5008462" y="6119591"/>
                </a:lnTo>
                <a:lnTo>
                  <a:pt x="5008462" y="6667500"/>
                </a:lnTo>
                <a:lnTo>
                  <a:pt x="4993232" y="6667500"/>
                </a:lnTo>
                <a:lnTo>
                  <a:pt x="4993232" y="6119591"/>
                </a:lnTo>
                <a:lnTo>
                  <a:pt x="4452868" y="6119591"/>
                </a:lnTo>
                <a:lnTo>
                  <a:pt x="4452868" y="6667500"/>
                </a:lnTo>
                <a:lnTo>
                  <a:pt x="4437640" y="6667500"/>
                </a:lnTo>
                <a:lnTo>
                  <a:pt x="4437640" y="6119591"/>
                </a:lnTo>
                <a:lnTo>
                  <a:pt x="3897352" y="6119591"/>
                </a:lnTo>
                <a:lnTo>
                  <a:pt x="3897352" y="6667500"/>
                </a:lnTo>
                <a:lnTo>
                  <a:pt x="3882124" y="6667500"/>
                </a:lnTo>
                <a:lnTo>
                  <a:pt x="3882124" y="6119591"/>
                </a:lnTo>
                <a:lnTo>
                  <a:pt x="3341740" y="6119591"/>
                </a:lnTo>
                <a:lnTo>
                  <a:pt x="3341740" y="6667500"/>
                </a:lnTo>
                <a:lnTo>
                  <a:pt x="3326512" y="6667500"/>
                </a:lnTo>
                <a:lnTo>
                  <a:pt x="3326512" y="6119591"/>
                </a:lnTo>
                <a:lnTo>
                  <a:pt x="2786220" y="6119591"/>
                </a:lnTo>
                <a:lnTo>
                  <a:pt x="2786220" y="6667500"/>
                </a:lnTo>
                <a:lnTo>
                  <a:pt x="2770992" y="6667500"/>
                </a:lnTo>
                <a:lnTo>
                  <a:pt x="2770992" y="6119591"/>
                </a:lnTo>
                <a:lnTo>
                  <a:pt x="2229792" y="6119591"/>
                </a:lnTo>
                <a:lnTo>
                  <a:pt x="2229792" y="6667500"/>
                </a:lnTo>
                <a:lnTo>
                  <a:pt x="2214562" y="6667500"/>
                </a:lnTo>
                <a:lnTo>
                  <a:pt x="2214562" y="6119591"/>
                </a:lnTo>
                <a:lnTo>
                  <a:pt x="1674274" y="6119591"/>
                </a:lnTo>
                <a:lnTo>
                  <a:pt x="1674274" y="6667500"/>
                </a:lnTo>
                <a:lnTo>
                  <a:pt x="1659044" y="6667500"/>
                </a:lnTo>
                <a:lnTo>
                  <a:pt x="1659044" y="6119591"/>
                </a:lnTo>
                <a:lnTo>
                  <a:pt x="1118662" y="6119591"/>
                </a:lnTo>
                <a:lnTo>
                  <a:pt x="1118662" y="6667500"/>
                </a:lnTo>
                <a:lnTo>
                  <a:pt x="1103432" y="6667500"/>
                </a:lnTo>
                <a:lnTo>
                  <a:pt x="1103432" y="6119591"/>
                </a:lnTo>
                <a:lnTo>
                  <a:pt x="563148" y="6119591"/>
                </a:lnTo>
                <a:lnTo>
                  <a:pt x="563148" y="6667500"/>
                </a:lnTo>
                <a:lnTo>
                  <a:pt x="547918" y="6667500"/>
                </a:lnTo>
                <a:lnTo>
                  <a:pt x="547918" y="6119591"/>
                </a:lnTo>
                <a:lnTo>
                  <a:pt x="0" y="6119591"/>
                </a:lnTo>
                <a:lnTo>
                  <a:pt x="0" y="6104362"/>
                </a:lnTo>
                <a:lnTo>
                  <a:pt x="547918" y="6104362"/>
                </a:lnTo>
                <a:lnTo>
                  <a:pt x="547918" y="5564065"/>
                </a:lnTo>
                <a:lnTo>
                  <a:pt x="0" y="5564065"/>
                </a:lnTo>
                <a:lnTo>
                  <a:pt x="0" y="5548836"/>
                </a:lnTo>
                <a:lnTo>
                  <a:pt x="547918" y="5548836"/>
                </a:lnTo>
                <a:lnTo>
                  <a:pt x="547918" y="5008462"/>
                </a:lnTo>
                <a:lnTo>
                  <a:pt x="0" y="5008462"/>
                </a:lnTo>
                <a:lnTo>
                  <a:pt x="0" y="4993233"/>
                </a:lnTo>
                <a:lnTo>
                  <a:pt x="547918" y="4993233"/>
                </a:lnTo>
                <a:lnTo>
                  <a:pt x="547918" y="4452936"/>
                </a:lnTo>
                <a:lnTo>
                  <a:pt x="0" y="4452936"/>
                </a:lnTo>
                <a:lnTo>
                  <a:pt x="0" y="4437707"/>
                </a:lnTo>
                <a:lnTo>
                  <a:pt x="547918" y="4437707"/>
                </a:lnTo>
                <a:lnTo>
                  <a:pt x="547918" y="3896504"/>
                </a:lnTo>
                <a:lnTo>
                  <a:pt x="0" y="3896504"/>
                </a:lnTo>
                <a:lnTo>
                  <a:pt x="0" y="3881275"/>
                </a:lnTo>
                <a:lnTo>
                  <a:pt x="547918" y="3881275"/>
                </a:lnTo>
                <a:lnTo>
                  <a:pt x="547918" y="3340987"/>
                </a:lnTo>
                <a:lnTo>
                  <a:pt x="0" y="3340987"/>
                </a:lnTo>
                <a:lnTo>
                  <a:pt x="0" y="3325759"/>
                </a:lnTo>
                <a:lnTo>
                  <a:pt x="547918" y="3325759"/>
                </a:lnTo>
                <a:lnTo>
                  <a:pt x="547918" y="2785386"/>
                </a:lnTo>
                <a:lnTo>
                  <a:pt x="0" y="2785386"/>
                </a:lnTo>
                <a:lnTo>
                  <a:pt x="0" y="2770157"/>
                </a:lnTo>
                <a:lnTo>
                  <a:pt x="547918" y="2770157"/>
                </a:lnTo>
                <a:lnTo>
                  <a:pt x="547918" y="2229859"/>
                </a:lnTo>
                <a:lnTo>
                  <a:pt x="0" y="2229859"/>
                </a:lnTo>
                <a:lnTo>
                  <a:pt x="0" y="2214630"/>
                </a:lnTo>
                <a:lnTo>
                  <a:pt x="547918" y="2214630"/>
                </a:lnTo>
                <a:lnTo>
                  <a:pt x="547918" y="1674257"/>
                </a:lnTo>
                <a:lnTo>
                  <a:pt x="0" y="1674257"/>
                </a:lnTo>
                <a:lnTo>
                  <a:pt x="0" y="1659028"/>
                </a:lnTo>
                <a:lnTo>
                  <a:pt x="547918" y="1659028"/>
                </a:lnTo>
                <a:lnTo>
                  <a:pt x="547918" y="1118740"/>
                </a:lnTo>
                <a:lnTo>
                  <a:pt x="0" y="1118740"/>
                </a:lnTo>
                <a:lnTo>
                  <a:pt x="0" y="1103511"/>
                </a:lnTo>
                <a:lnTo>
                  <a:pt x="547918" y="1103511"/>
                </a:lnTo>
                <a:lnTo>
                  <a:pt x="547918" y="563138"/>
                </a:lnTo>
                <a:lnTo>
                  <a:pt x="0" y="563138"/>
                </a:lnTo>
                <a:lnTo>
                  <a:pt x="0" y="547909"/>
                </a:lnTo>
                <a:lnTo>
                  <a:pt x="547918" y="547909"/>
                </a:lnTo>
                <a:close/>
              </a:path>
            </a:pathLst>
          </a:custGeom>
          <a:solidFill>
            <a:schemeClr val="tx1"/>
          </a:solidFill>
          <a:ln w="9525" cap="flat">
            <a:noFill/>
            <a:prstDash val="solid"/>
            <a:miter/>
          </a:ln>
        </p:spPr>
        <p:txBody>
          <a:bodyPr rtlCol="0" anchor="ctr"/>
          <a:lstStyle/>
          <a:p>
            <a:endParaRPr lang="en-US">
              <a:latin typeface="Raleway" pitchFamily="2" charset="0"/>
            </a:endParaRPr>
          </a:p>
        </p:txBody>
      </p:sp>
      <p:grpSp>
        <p:nvGrpSpPr>
          <p:cNvPr id="14" name="Graphic 4">
            <a:extLst>
              <a:ext uri="{FF2B5EF4-FFF2-40B4-BE49-F238E27FC236}">
                <a16:creationId xmlns:a16="http://schemas.microsoft.com/office/drawing/2014/main" id="{0AA7A861-A197-9D56-A035-04FBFB7CA1AA}"/>
              </a:ext>
            </a:extLst>
          </p:cNvPr>
          <p:cNvGrpSpPr/>
          <p:nvPr/>
        </p:nvGrpSpPr>
        <p:grpSpPr>
          <a:xfrm>
            <a:off x="1023518" y="1875452"/>
            <a:ext cx="8816156" cy="778788"/>
            <a:chOff x="1520823" y="2601051"/>
            <a:chExt cx="8816156" cy="778788"/>
          </a:xfrm>
        </p:grpSpPr>
        <p:sp>
          <p:nvSpPr>
            <p:cNvPr id="20" name="Freeform 19">
              <a:extLst>
                <a:ext uri="{FF2B5EF4-FFF2-40B4-BE49-F238E27FC236}">
                  <a16:creationId xmlns:a16="http://schemas.microsoft.com/office/drawing/2014/main" id="{46BD6615-55F2-3E03-9BAA-951D14804CCD}"/>
                </a:ext>
              </a:extLst>
            </p:cNvPr>
            <p:cNvSpPr/>
            <p:nvPr/>
          </p:nvSpPr>
          <p:spPr>
            <a:xfrm>
              <a:off x="1520823" y="2601051"/>
              <a:ext cx="8816156" cy="778788"/>
            </a:xfrm>
            <a:custGeom>
              <a:avLst/>
              <a:gdLst>
                <a:gd name="connsiteX0" fmla="*/ 8816156 w 8816156"/>
                <a:gd name="connsiteY0" fmla="*/ 162466 h 778788"/>
                <a:gd name="connsiteX1" fmla="*/ 8663813 w 8816156"/>
                <a:gd name="connsiteY1" fmla="*/ 0 h 778788"/>
                <a:gd name="connsiteX2" fmla="*/ 152343 w 8816156"/>
                <a:gd name="connsiteY2" fmla="*/ 0 h 778788"/>
                <a:gd name="connsiteX3" fmla="*/ 0 w 8816156"/>
                <a:gd name="connsiteY3" fmla="*/ 162466 h 778788"/>
                <a:gd name="connsiteX4" fmla="*/ 0 w 8816156"/>
                <a:gd name="connsiteY4" fmla="*/ 778788 h 778788"/>
                <a:gd name="connsiteX5" fmla="*/ 8816156 w 8816156"/>
                <a:gd name="connsiteY5" fmla="*/ 778788 h 778788"/>
                <a:gd name="connsiteX6" fmla="*/ 8816156 w 8816156"/>
                <a:gd name="connsiteY6" fmla="*/ 162466 h 7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6156" h="778788">
                  <a:moveTo>
                    <a:pt x="8816156" y="162466"/>
                  </a:moveTo>
                  <a:cubicBezTo>
                    <a:pt x="8816156" y="73110"/>
                    <a:pt x="8747604" y="0"/>
                    <a:pt x="8663813" y="0"/>
                  </a:cubicBezTo>
                  <a:lnTo>
                    <a:pt x="152343" y="0"/>
                  </a:lnTo>
                  <a:cubicBezTo>
                    <a:pt x="68554" y="0"/>
                    <a:pt x="0" y="73110"/>
                    <a:pt x="0" y="162466"/>
                  </a:cubicBezTo>
                  <a:lnTo>
                    <a:pt x="0" y="778788"/>
                  </a:lnTo>
                  <a:lnTo>
                    <a:pt x="8816156" y="778788"/>
                  </a:lnTo>
                  <a:lnTo>
                    <a:pt x="8816156" y="162466"/>
                  </a:lnTo>
                  <a:close/>
                </a:path>
              </a:pathLst>
            </a:custGeom>
            <a:solidFill>
              <a:schemeClr val="accent4"/>
            </a:solidFill>
            <a:ln w="12587" cap="flat">
              <a:noFill/>
              <a:prstDash val="solid"/>
              <a:miter/>
            </a:ln>
          </p:spPr>
          <p:txBody>
            <a:bodyPr rtlCol="0" anchor="ctr"/>
            <a:lstStyle/>
            <a:p>
              <a:endParaRPr lang="en-SV">
                <a:latin typeface="Raleway" pitchFamily="2" charset="0"/>
              </a:endParaRPr>
            </a:p>
          </p:txBody>
        </p:sp>
        <p:grpSp>
          <p:nvGrpSpPr>
            <p:cNvPr id="21" name="Graphic 4">
              <a:extLst>
                <a:ext uri="{FF2B5EF4-FFF2-40B4-BE49-F238E27FC236}">
                  <a16:creationId xmlns:a16="http://schemas.microsoft.com/office/drawing/2014/main" id="{75D7F364-810B-F40A-7503-DA12B2670C79}"/>
                </a:ext>
              </a:extLst>
            </p:cNvPr>
            <p:cNvGrpSpPr/>
            <p:nvPr/>
          </p:nvGrpSpPr>
          <p:grpSpPr>
            <a:xfrm>
              <a:off x="1799234" y="2889669"/>
              <a:ext cx="8214619" cy="254080"/>
              <a:chOff x="1799234" y="2889669"/>
              <a:chExt cx="8214619" cy="254080"/>
            </a:xfrm>
          </p:grpSpPr>
          <p:sp>
            <p:nvSpPr>
              <p:cNvPr id="23" name="Freeform 22">
                <a:extLst>
                  <a:ext uri="{FF2B5EF4-FFF2-40B4-BE49-F238E27FC236}">
                    <a16:creationId xmlns:a16="http://schemas.microsoft.com/office/drawing/2014/main" id="{074D4855-7EBE-11E2-3F25-57DD36E0E127}"/>
                  </a:ext>
                </a:extLst>
              </p:cNvPr>
              <p:cNvSpPr/>
              <p:nvPr/>
            </p:nvSpPr>
            <p:spPr>
              <a:xfrm>
                <a:off x="9021583" y="2890100"/>
                <a:ext cx="992271" cy="253217"/>
              </a:xfrm>
              <a:custGeom>
                <a:avLst/>
                <a:gdLst>
                  <a:gd name="connsiteX0" fmla="*/ 849122 w 992271"/>
                  <a:gd name="connsiteY0" fmla="*/ 21 h 253217"/>
                  <a:gd name="connsiteX1" fmla="*/ 849122 w 992271"/>
                  <a:gd name="connsiteY1" fmla="*/ 0 h 253217"/>
                  <a:gd name="connsiteX2" fmla="*/ 143653 w 992271"/>
                  <a:gd name="connsiteY2" fmla="*/ 0 h 253217"/>
                  <a:gd name="connsiteX3" fmla="*/ 0 w 992271"/>
                  <a:gd name="connsiteY3" fmla="*/ 126609 h 253217"/>
                  <a:gd name="connsiteX4" fmla="*/ 143653 w 992271"/>
                  <a:gd name="connsiteY4" fmla="*/ 253217 h 253217"/>
                  <a:gd name="connsiteX5" fmla="*/ 149019 w 992271"/>
                  <a:gd name="connsiteY5" fmla="*/ 252978 h 253217"/>
                  <a:gd name="connsiteX6" fmla="*/ 843253 w 992271"/>
                  <a:gd name="connsiteY6" fmla="*/ 252978 h 253217"/>
                  <a:gd name="connsiteX7" fmla="*/ 848631 w 992271"/>
                  <a:gd name="connsiteY7" fmla="*/ 253217 h 253217"/>
                  <a:gd name="connsiteX8" fmla="*/ 992271 w 992271"/>
                  <a:gd name="connsiteY8" fmla="*/ 126609 h 253217"/>
                  <a:gd name="connsiteX9" fmla="*/ 849122 w 992271"/>
                  <a:gd name="connsiteY9" fmla="*/ 21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71" h="253217">
                    <a:moveTo>
                      <a:pt x="849122" y="21"/>
                    </a:moveTo>
                    <a:lnTo>
                      <a:pt x="849122" y="0"/>
                    </a:lnTo>
                    <a:lnTo>
                      <a:pt x="143653" y="0"/>
                    </a:lnTo>
                    <a:cubicBezTo>
                      <a:pt x="64308" y="0"/>
                      <a:pt x="0" y="56684"/>
                      <a:pt x="0" y="126609"/>
                    </a:cubicBezTo>
                    <a:cubicBezTo>
                      <a:pt x="0" y="196534"/>
                      <a:pt x="64308" y="253217"/>
                      <a:pt x="143653" y="253217"/>
                    </a:cubicBezTo>
                    <a:cubicBezTo>
                      <a:pt x="145454" y="253217"/>
                      <a:pt x="147218" y="253036"/>
                      <a:pt x="149019" y="252978"/>
                    </a:cubicBezTo>
                    <a:lnTo>
                      <a:pt x="843253" y="252978"/>
                    </a:lnTo>
                    <a:cubicBezTo>
                      <a:pt x="845054" y="253036"/>
                      <a:pt x="846817" y="253217"/>
                      <a:pt x="848631" y="253217"/>
                    </a:cubicBezTo>
                    <a:cubicBezTo>
                      <a:pt x="927963" y="253217"/>
                      <a:pt x="992271" y="196533"/>
                      <a:pt x="992271" y="126609"/>
                    </a:cubicBezTo>
                    <a:cubicBezTo>
                      <a:pt x="992271" y="56829"/>
                      <a:pt x="928215" y="258"/>
                      <a:pt x="849122" y="21"/>
                    </a:cubicBezTo>
                    <a:close/>
                  </a:path>
                </a:pathLst>
              </a:custGeom>
              <a:solidFill>
                <a:schemeClr val="bg1"/>
              </a:solidFill>
              <a:ln w="12587" cap="flat">
                <a:noFill/>
                <a:prstDash val="solid"/>
                <a:miter/>
              </a:ln>
            </p:spPr>
            <p:txBody>
              <a:bodyPr rtlCol="0" anchor="ctr"/>
              <a:lstStyle/>
              <a:p>
                <a:endParaRPr lang="en-SV">
                  <a:latin typeface="Raleway" pitchFamily="2" charset="0"/>
                </a:endParaRPr>
              </a:p>
            </p:txBody>
          </p:sp>
          <p:grpSp>
            <p:nvGrpSpPr>
              <p:cNvPr id="24" name="Graphic 4">
                <a:extLst>
                  <a:ext uri="{FF2B5EF4-FFF2-40B4-BE49-F238E27FC236}">
                    <a16:creationId xmlns:a16="http://schemas.microsoft.com/office/drawing/2014/main" id="{AECFE503-D517-A302-2EE7-4284E15C6E66}"/>
                  </a:ext>
                </a:extLst>
              </p:cNvPr>
              <p:cNvGrpSpPr/>
              <p:nvPr/>
            </p:nvGrpSpPr>
            <p:grpSpPr>
              <a:xfrm>
                <a:off x="1799234" y="2889669"/>
                <a:ext cx="1123180" cy="254080"/>
                <a:chOff x="1799234" y="2889669"/>
                <a:chExt cx="1123180" cy="254080"/>
              </a:xfrm>
            </p:grpSpPr>
            <p:sp>
              <p:nvSpPr>
                <p:cNvPr id="25" name="Freeform 24">
                  <a:extLst>
                    <a:ext uri="{FF2B5EF4-FFF2-40B4-BE49-F238E27FC236}">
                      <a16:creationId xmlns:a16="http://schemas.microsoft.com/office/drawing/2014/main" id="{AAD45CD6-DE38-EC9F-3A81-489E805B147F}"/>
                    </a:ext>
                  </a:extLst>
                </p:cNvPr>
                <p:cNvSpPr/>
                <p:nvPr/>
              </p:nvSpPr>
              <p:spPr>
                <a:xfrm>
                  <a:off x="1799236"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2"/>
                </a:solidFill>
                <a:ln w="12587" cap="flat">
                  <a:noFill/>
                  <a:prstDash val="solid"/>
                  <a:miter/>
                </a:ln>
              </p:spPr>
              <p:txBody>
                <a:bodyPr rtlCol="0" anchor="ctr"/>
                <a:lstStyle/>
                <a:p>
                  <a:endParaRPr lang="en-SV">
                    <a:latin typeface="Raleway" pitchFamily="2" charset="0"/>
                  </a:endParaRPr>
                </a:p>
              </p:txBody>
            </p:sp>
            <p:sp>
              <p:nvSpPr>
                <p:cNvPr id="26" name="Freeform 25">
                  <a:extLst>
                    <a:ext uri="{FF2B5EF4-FFF2-40B4-BE49-F238E27FC236}">
                      <a16:creationId xmlns:a16="http://schemas.microsoft.com/office/drawing/2014/main" id="{A2365652-44BD-DD20-185D-AA2AC580D897}"/>
                    </a:ext>
                  </a:extLst>
                </p:cNvPr>
                <p:cNvSpPr/>
                <p:nvPr/>
              </p:nvSpPr>
              <p:spPr>
                <a:xfrm>
                  <a:off x="1799234" y="2889669"/>
                  <a:ext cx="238251" cy="155633"/>
                </a:xfrm>
                <a:custGeom>
                  <a:avLst/>
                  <a:gdLst>
                    <a:gd name="connsiteX0" fmla="*/ 119126 w 238251"/>
                    <a:gd name="connsiteY0" fmla="*/ 57187 h 155633"/>
                    <a:gd name="connsiteX1" fmla="*/ 235109 w 238251"/>
                    <a:gd name="connsiteY1" fmla="*/ 155633 h 155633"/>
                    <a:gd name="connsiteX2" fmla="*/ 238252 w 238251"/>
                    <a:gd name="connsiteY2" fmla="*/ 127039 h 155633"/>
                    <a:gd name="connsiteX3" fmla="*/ 119126 w 238251"/>
                    <a:gd name="connsiteY3" fmla="*/ 0 h 155633"/>
                    <a:gd name="connsiteX4" fmla="*/ 0 w 238251"/>
                    <a:gd name="connsiteY4" fmla="*/ 127039 h 155633"/>
                    <a:gd name="connsiteX5" fmla="*/ 3142 w 238251"/>
                    <a:gd name="connsiteY5" fmla="*/ 155633 h 155633"/>
                    <a:gd name="connsiteX6" fmla="*/ 119126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6" y="57187"/>
                      </a:moveTo>
                      <a:cubicBezTo>
                        <a:pt x="175683" y="57187"/>
                        <a:pt x="222930" y="99262"/>
                        <a:pt x="235109" y="155633"/>
                      </a:cubicBezTo>
                      <a:cubicBezTo>
                        <a:pt x="237098" y="146430"/>
                        <a:pt x="238252" y="136887"/>
                        <a:pt x="238252" y="127039"/>
                      </a:cubicBezTo>
                      <a:cubicBezTo>
                        <a:pt x="238252" y="56878"/>
                        <a:pt x="184918" y="0"/>
                        <a:pt x="119126" y="0"/>
                      </a:cubicBezTo>
                      <a:cubicBezTo>
                        <a:pt x="53334" y="0"/>
                        <a:pt x="0" y="56878"/>
                        <a:pt x="0" y="127039"/>
                      </a:cubicBezTo>
                      <a:cubicBezTo>
                        <a:pt x="0" y="136887"/>
                        <a:pt x="1154" y="146430"/>
                        <a:pt x="3142" y="155633"/>
                      </a:cubicBezTo>
                      <a:cubicBezTo>
                        <a:pt x="15321" y="99262"/>
                        <a:pt x="62568" y="57187"/>
                        <a:pt x="119126" y="57187"/>
                      </a:cubicBezTo>
                      <a:close/>
                    </a:path>
                  </a:pathLst>
                </a:custGeom>
                <a:solidFill>
                  <a:schemeClr val="accent2">
                    <a:lumMod val="75000"/>
                  </a:schemeClr>
                </a:solidFill>
                <a:ln w="12587" cap="flat">
                  <a:noFill/>
                  <a:prstDash val="solid"/>
                  <a:miter/>
                </a:ln>
              </p:spPr>
              <p:txBody>
                <a:bodyPr rtlCol="0" anchor="ctr"/>
                <a:lstStyle/>
                <a:p>
                  <a:endParaRPr lang="en-SV">
                    <a:latin typeface="Raleway" pitchFamily="2" charset="0"/>
                  </a:endParaRPr>
                </a:p>
              </p:txBody>
            </p:sp>
            <p:sp>
              <p:nvSpPr>
                <p:cNvPr id="28" name="Freeform 27">
                  <a:extLst>
                    <a:ext uri="{FF2B5EF4-FFF2-40B4-BE49-F238E27FC236}">
                      <a16:creationId xmlns:a16="http://schemas.microsoft.com/office/drawing/2014/main" id="{EDF910EE-80AF-71C8-A77A-C97C669A86F5}"/>
                    </a:ext>
                  </a:extLst>
                </p:cNvPr>
                <p:cNvSpPr/>
                <p:nvPr/>
              </p:nvSpPr>
              <p:spPr>
                <a:xfrm>
                  <a:off x="224169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3"/>
                </a:solidFill>
                <a:ln w="12587" cap="flat">
                  <a:noFill/>
                  <a:prstDash val="solid"/>
                  <a:miter/>
                </a:ln>
              </p:spPr>
              <p:txBody>
                <a:bodyPr rtlCol="0" anchor="ctr"/>
                <a:lstStyle/>
                <a:p>
                  <a:endParaRPr lang="en-SV">
                    <a:latin typeface="Raleway" pitchFamily="2" charset="0"/>
                  </a:endParaRPr>
                </a:p>
              </p:txBody>
            </p:sp>
            <p:sp>
              <p:nvSpPr>
                <p:cNvPr id="30" name="Freeform 29">
                  <a:extLst>
                    <a:ext uri="{FF2B5EF4-FFF2-40B4-BE49-F238E27FC236}">
                      <a16:creationId xmlns:a16="http://schemas.microsoft.com/office/drawing/2014/main" id="{9064134C-08CF-80C1-869F-BCA838A794A7}"/>
                    </a:ext>
                  </a:extLst>
                </p:cNvPr>
                <p:cNvSpPr/>
                <p:nvPr/>
              </p:nvSpPr>
              <p:spPr>
                <a:xfrm>
                  <a:off x="268415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1"/>
                </a:solidFill>
                <a:ln w="12587" cap="flat">
                  <a:noFill/>
                  <a:prstDash val="solid"/>
                  <a:miter/>
                </a:ln>
              </p:spPr>
              <p:txBody>
                <a:bodyPr rtlCol="0" anchor="ctr"/>
                <a:lstStyle/>
                <a:p>
                  <a:endParaRPr lang="en-SV">
                    <a:latin typeface="Raleway" pitchFamily="2" charset="0"/>
                  </a:endParaRPr>
                </a:p>
              </p:txBody>
            </p:sp>
            <p:sp>
              <p:nvSpPr>
                <p:cNvPr id="31" name="Freeform 30">
                  <a:extLst>
                    <a:ext uri="{FF2B5EF4-FFF2-40B4-BE49-F238E27FC236}">
                      <a16:creationId xmlns:a16="http://schemas.microsoft.com/office/drawing/2014/main" id="{6630A613-2C52-E91A-9E87-F8099DCF03D9}"/>
                    </a:ext>
                  </a:extLst>
                </p:cNvPr>
                <p:cNvSpPr/>
                <p:nvPr/>
              </p:nvSpPr>
              <p:spPr>
                <a:xfrm>
                  <a:off x="2241698" y="2889669"/>
                  <a:ext cx="238251" cy="155633"/>
                </a:xfrm>
                <a:custGeom>
                  <a:avLst/>
                  <a:gdLst>
                    <a:gd name="connsiteX0" fmla="*/ 119125 w 238251"/>
                    <a:gd name="connsiteY0" fmla="*/ 57187 h 155633"/>
                    <a:gd name="connsiteX1" fmla="*/ 235109 w 238251"/>
                    <a:gd name="connsiteY1" fmla="*/ 155633 h 155633"/>
                    <a:gd name="connsiteX2" fmla="*/ 238252 w 238251"/>
                    <a:gd name="connsiteY2" fmla="*/ 127039 h 155633"/>
                    <a:gd name="connsiteX3" fmla="*/ 119125 w 238251"/>
                    <a:gd name="connsiteY3" fmla="*/ 0 h 155633"/>
                    <a:gd name="connsiteX4" fmla="*/ 0 w 238251"/>
                    <a:gd name="connsiteY4" fmla="*/ 127039 h 155633"/>
                    <a:gd name="connsiteX5" fmla="*/ 3142 w 238251"/>
                    <a:gd name="connsiteY5" fmla="*/ 155633 h 155633"/>
                    <a:gd name="connsiteX6" fmla="*/ 119125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5" y="57187"/>
                      </a:moveTo>
                      <a:cubicBezTo>
                        <a:pt x="175682" y="57187"/>
                        <a:pt x="222930" y="99262"/>
                        <a:pt x="235109" y="155633"/>
                      </a:cubicBezTo>
                      <a:cubicBezTo>
                        <a:pt x="237098" y="146430"/>
                        <a:pt x="238252" y="136887"/>
                        <a:pt x="238252" y="127039"/>
                      </a:cubicBezTo>
                      <a:cubicBezTo>
                        <a:pt x="238252" y="56878"/>
                        <a:pt x="184918" y="0"/>
                        <a:pt x="119125" y="0"/>
                      </a:cubicBezTo>
                      <a:cubicBezTo>
                        <a:pt x="53334" y="0"/>
                        <a:pt x="0" y="56878"/>
                        <a:pt x="0" y="127039"/>
                      </a:cubicBezTo>
                      <a:cubicBezTo>
                        <a:pt x="0" y="136887"/>
                        <a:pt x="1154" y="146430"/>
                        <a:pt x="3142" y="155633"/>
                      </a:cubicBezTo>
                      <a:cubicBezTo>
                        <a:pt x="15321" y="99262"/>
                        <a:pt x="62568" y="57187"/>
                        <a:pt x="119125" y="57187"/>
                      </a:cubicBezTo>
                      <a:close/>
                    </a:path>
                  </a:pathLst>
                </a:custGeom>
                <a:solidFill>
                  <a:schemeClr val="accent3">
                    <a:lumMod val="75000"/>
                  </a:schemeClr>
                </a:solidFill>
                <a:ln w="12587" cap="flat">
                  <a:noFill/>
                  <a:prstDash val="solid"/>
                  <a:miter/>
                </a:ln>
              </p:spPr>
              <p:txBody>
                <a:bodyPr rtlCol="0" anchor="ctr"/>
                <a:lstStyle/>
                <a:p>
                  <a:endParaRPr lang="en-SV">
                    <a:latin typeface="Raleway" pitchFamily="2" charset="0"/>
                  </a:endParaRPr>
                </a:p>
              </p:txBody>
            </p:sp>
            <p:sp>
              <p:nvSpPr>
                <p:cNvPr id="32" name="Freeform 31">
                  <a:extLst>
                    <a:ext uri="{FF2B5EF4-FFF2-40B4-BE49-F238E27FC236}">
                      <a16:creationId xmlns:a16="http://schemas.microsoft.com/office/drawing/2014/main" id="{D5A811B4-7478-F3C4-9A83-A0184FAECF3B}"/>
                    </a:ext>
                  </a:extLst>
                </p:cNvPr>
                <p:cNvSpPr/>
                <p:nvPr/>
              </p:nvSpPr>
              <p:spPr>
                <a:xfrm>
                  <a:off x="2684161" y="2889669"/>
                  <a:ext cx="238254" cy="155633"/>
                </a:xfrm>
                <a:custGeom>
                  <a:avLst/>
                  <a:gdLst>
                    <a:gd name="connsiteX0" fmla="*/ 119123 w 238254"/>
                    <a:gd name="connsiteY0" fmla="*/ 57187 h 155633"/>
                    <a:gd name="connsiteX1" fmla="*/ 235106 w 238254"/>
                    <a:gd name="connsiteY1" fmla="*/ 155633 h 155633"/>
                    <a:gd name="connsiteX2" fmla="*/ 238254 w 238254"/>
                    <a:gd name="connsiteY2" fmla="*/ 127039 h 155633"/>
                    <a:gd name="connsiteX3" fmla="*/ 119123 w 238254"/>
                    <a:gd name="connsiteY3" fmla="*/ 0 h 155633"/>
                    <a:gd name="connsiteX4" fmla="*/ 0 w 238254"/>
                    <a:gd name="connsiteY4" fmla="*/ 127039 h 155633"/>
                    <a:gd name="connsiteX5" fmla="*/ 3142 w 238254"/>
                    <a:gd name="connsiteY5" fmla="*/ 155633 h 155633"/>
                    <a:gd name="connsiteX6" fmla="*/ 119123 w 238254"/>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4" h="155633">
                      <a:moveTo>
                        <a:pt x="119123" y="57187"/>
                      </a:moveTo>
                      <a:cubicBezTo>
                        <a:pt x="175685" y="57187"/>
                        <a:pt x="222927" y="99262"/>
                        <a:pt x="235106" y="155633"/>
                      </a:cubicBezTo>
                      <a:cubicBezTo>
                        <a:pt x="237095" y="146430"/>
                        <a:pt x="238254" y="136887"/>
                        <a:pt x="238254" y="127039"/>
                      </a:cubicBezTo>
                      <a:cubicBezTo>
                        <a:pt x="238254" y="56878"/>
                        <a:pt x="184916" y="0"/>
                        <a:pt x="119123" y="0"/>
                      </a:cubicBezTo>
                      <a:cubicBezTo>
                        <a:pt x="53334" y="0"/>
                        <a:pt x="0" y="56878"/>
                        <a:pt x="0" y="127039"/>
                      </a:cubicBezTo>
                      <a:cubicBezTo>
                        <a:pt x="0" y="136887"/>
                        <a:pt x="1155" y="146430"/>
                        <a:pt x="3142" y="155633"/>
                      </a:cubicBezTo>
                      <a:cubicBezTo>
                        <a:pt x="15321" y="99262"/>
                        <a:pt x="62570" y="57187"/>
                        <a:pt x="119123" y="57187"/>
                      </a:cubicBezTo>
                      <a:close/>
                    </a:path>
                  </a:pathLst>
                </a:custGeom>
                <a:solidFill>
                  <a:schemeClr val="accent1">
                    <a:lumMod val="75000"/>
                  </a:schemeClr>
                </a:solidFill>
                <a:ln w="12587" cap="flat">
                  <a:noFill/>
                  <a:prstDash val="solid"/>
                  <a:miter/>
                </a:ln>
              </p:spPr>
              <p:txBody>
                <a:bodyPr rtlCol="0" anchor="ctr"/>
                <a:lstStyle/>
                <a:p>
                  <a:endParaRPr lang="en-SV">
                    <a:latin typeface="Raleway" pitchFamily="2" charset="0"/>
                  </a:endParaRPr>
                </a:p>
              </p:txBody>
            </p:sp>
          </p:grpSp>
        </p:grpSp>
      </p:grpSp>
      <p:sp>
        <p:nvSpPr>
          <p:cNvPr id="16" name="TextBox 15">
            <a:extLst>
              <a:ext uri="{FF2B5EF4-FFF2-40B4-BE49-F238E27FC236}">
                <a16:creationId xmlns:a16="http://schemas.microsoft.com/office/drawing/2014/main" id="{5DC0A954-0CEE-CCBE-5B6C-5E1480C22D27}"/>
              </a:ext>
            </a:extLst>
          </p:cNvPr>
          <p:cNvSpPr txBox="1"/>
          <p:nvPr/>
        </p:nvSpPr>
        <p:spPr>
          <a:xfrm>
            <a:off x="16036119" y="2418149"/>
            <a:ext cx="6553648" cy="8809656"/>
          </a:xfrm>
          <a:prstGeom prst="rect">
            <a:avLst/>
          </a:prstGeom>
          <a:noFill/>
        </p:spPr>
        <p:txBody>
          <a:bodyPr wrap="square" rtlCol="0" anchor="t">
            <a:spAutoFit/>
          </a:bodyPr>
          <a:lstStyle>
            <a:defPPr>
              <a:defRPr lang="en-US"/>
            </a:defPPr>
            <a:lvl1pPr>
              <a:defRPr sz="2400"/>
            </a:lvl1pPr>
          </a:lstStyle>
          <a:p>
            <a:pPr algn="just">
              <a:lnSpc>
                <a:spcPct val="130000"/>
              </a:lnSpc>
            </a:pPr>
            <a:r>
              <a:rPr lang="en-US" sz="4400">
                <a:latin typeface="Raleway" pitchFamily="2" charset="0"/>
              </a:rPr>
              <a:t>Một số giao diện chính của trang web: Giao diện trang chủ, tìm kiếm flashcard, trang tạo các  flashcards, chỉnh sửa hồ sơ, trang thể hiện các từ trong flashcard… giúp người dùng dễ dàng học và tương tác với hệ thống.</a:t>
            </a:r>
          </a:p>
        </p:txBody>
      </p:sp>
      <p:cxnSp>
        <p:nvCxnSpPr>
          <p:cNvPr id="17" name="Straight Connector 16">
            <a:extLst>
              <a:ext uri="{FF2B5EF4-FFF2-40B4-BE49-F238E27FC236}">
                <a16:creationId xmlns:a16="http://schemas.microsoft.com/office/drawing/2014/main" id="{0F26FC92-B322-8AF6-2EA5-69D33DB64194}"/>
              </a:ext>
            </a:extLst>
          </p:cNvPr>
          <p:cNvCxnSpPr/>
          <p:nvPr/>
        </p:nvCxnSpPr>
        <p:spPr>
          <a:xfrm>
            <a:off x="11574275" y="5101161"/>
            <a:ext cx="1828800" cy="0"/>
          </a:xfrm>
          <a:prstGeom prst="line">
            <a:avLst/>
          </a:prstGeom>
          <a:ln w="5080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AB9596-6668-03C4-06CD-D171068B6814}"/>
              </a:ext>
            </a:extLst>
          </p:cNvPr>
          <p:cNvSpPr txBox="1"/>
          <p:nvPr/>
        </p:nvSpPr>
        <p:spPr>
          <a:xfrm>
            <a:off x="1399509" y="637512"/>
            <a:ext cx="12429033" cy="1138773"/>
          </a:xfrm>
          <a:prstGeom prst="rect">
            <a:avLst/>
          </a:prstGeom>
          <a:noFill/>
        </p:spPr>
        <p:txBody>
          <a:bodyPr wrap="square" rtlCol="0" anchor="t">
            <a:spAutoFit/>
          </a:bodyPr>
          <a:lstStyle/>
          <a:p>
            <a:r>
              <a:rPr lang="en-US" sz="6800" b="1">
                <a:solidFill>
                  <a:schemeClr val="accent5">
                    <a:lumMod val="50000"/>
                  </a:schemeClr>
                </a:solidFill>
                <a:latin typeface="Raleway Medium" pitchFamily="2" charset="77"/>
                <a:ea typeface="Arimo" panose="020B0604020202020204" pitchFamily="34" charset="0"/>
                <a:cs typeface="Arimo" panose="020B0604020202020204" pitchFamily="34" charset="0"/>
              </a:rPr>
              <a:t>Các giao diện của trang web</a:t>
            </a:r>
          </a:p>
        </p:txBody>
      </p:sp>
      <p:grpSp>
        <p:nvGrpSpPr>
          <p:cNvPr id="29" name="Group 28">
            <a:extLst>
              <a:ext uri="{FF2B5EF4-FFF2-40B4-BE49-F238E27FC236}">
                <a16:creationId xmlns:a16="http://schemas.microsoft.com/office/drawing/2014/main" id="{743C5989-3986-894C-CE76-E2C3CD1F2104}"/>
              </a:ext>
            </a:extLst>
          </p:cNvPr>
          <p:cNvGrpSpPr/>
          <p:nvPr/>
        </p:nvGrpSpPr>
        <p:grpSpPr>
          <a:xfrm rot="5400000">
            <a:off x="3618795" y="8591768"/>
            <a:ext cx="2159149" cy="2205294"/>
            <a:chOff x="8909249" y="10163045"/>
            <a:chExt cx="2159149" cy="2205294"/>
          </a:xfrm>
        </p:grpSpPr>
        <p:sp>
          <p:nvSpPr>
            <p:cNvPr id="4" name="Freeform 3">
              <a:extLst>
                <a:ext uri="{FF2B5EF4-FFF2-40B4-BE49-F238E27FC236}">
                  <a16:creationId xmlns:a16="http://schemas.microsoft.com/office/drawing/2014/main" id="{E5B65A56-3D1C-6365-9CF7-887688EEC224}"/>
                </a:ext>
              </a:extLst>
            </p:cNvPr>
            <p:cNvSpPr/>
            <p:nvPr/>
          </p:nvSpPr>
          <p:spPr>
            <a:xfrm rot="19800000">
              <a:off x="8981873" y="10235629"/>
              <a:ext cx="2013917" cy="2060117"/>
            </a:xfrm>
            <a:custGeom>
              <a:avLst/>
              <a:gdLst>
                <a:gd name="connsiteX0" fmla="*/ 1856396 w 2013917"/>
                <a:gd name="connsiteY0" fmla="*/ 909245 h 2060117"/>
                <a:gd name="connsiteX1" fmla="*/ 1698809 w 2013917"/>
                <a:gd name="connsiteY1" fmla="*/ 862638 h 2060117"/>
                <a:gd name="connsiteX2" fmla="*/ 1557286 w 2013917"/>
                <a:gd name="connsiteY2" fmla="*/ 775271 h 2060117"/>
                <a:gd name="connsiteX3" fmla="*/ 1529750 w 2013917"/>
                <a:gd name="connsiteY3" fmla="*/ 772425 h 2060117"/>
                <a:gd name="connsiteX4" fmla="*/ 1381738 w 2013917"/>
                <a:gd name="connsiteY4" fmla="*/ 790174 h 2060117"/>
                <a:gd name="connsiteX5" fmla="*/ 1374967 w 2013917"/>
                <a:gd name="connsiteY5" fmla="*/ 789989 h 2060117"/>
                <a:gd name="connsiteX6" fmla="*/ 1205499 w 2013917"/>
                <a:gd name="connsiteY6" fmla="*/ 762898 h 2060117"/>
                <a:gd name="connsiteX7" fmla="*/ 1178994 w 2013917"/>
                <a:gd name="connsiteY7" fmla="*/ 765130 h 2060117"/>
                <a:gd name="connsiteX8" fmla="*/ 979457 w 2013917"/>
                <a:gd name="connsiteY8" fmla="*/ 871068 h 2060117"/>
                <a:gd name="connsiteX9" fmla="*/ 979457 w 2013917"/>
                <a:gd name="connsiteY9" fmla="*/ 178474 h 2060117"/>
                <a:gd name="connsiteX10" fmla="*/ 804884 w 2013917"/>
                <a:gd name="connsiteY10" fmla="*/ 0 h 2060117"/>
                <a:gd name="connsiteX11" fmla="*/ 631695 w 2013917"/>
                <a:gd name="connsiteY11" fmla="*/ 167976 h 2060117"/>
                <a:gd name="connsiteX12" fmla="*/ 631695 w 2013917"/>
                <a:gd name="connsiteY12" fmla="*/ 1402097 h 2060117"/>
                <a:gd name="connsiteX13" fmla="*/ 283348 w 2013917"/>
                <a:gd name="connsiteY13" fmla="*/ 1095480 h 2060117"/>
                <a:gd name="connsiteX14" fmla="*/ 283807 w 2013917"/>
                <a:gd name="connsiteY14" fmla="*/ 1095829 h 2060117"/>
                <a:gd name="connsiteX15" fmla="*/ 127232 w 2013917"/>
                <a:gd name="connsiteY15" fmla="*/ 1014171 h 2060117"/>
                <a:gd name="connsiteX16" fmla="*/ 38652 w 2013917"/>
                <a:gd name="connsiteY16" fmla="*/ 1048908 h 2060117"/>
                <a:gd name="connsiteX17" fmla="*/ 38652 w 2013917"/>
                <a:gd name="connsiteY17" fmla="*/ 1285304 h 2060117"/>
                <a:gd name="connsiteX18" fmla="*/ 768573 w 2013917"/>
                <a:gd name="connsiteY18" fmla="*/ 2060117 h 2060117"/>
                <a:gd name="connsiteX19" fmla="*/ 1551860 w 2013917"/>
                <a:gd name="connsiteY19" fmla="*/ 2060117 h 2060117"/>
                <a:gd name="connsiteX20" fmla="*/ 2003755 w 2013917"/>
                <a:gd name="connsiteY20" fmla="*/ 1202305 h 2060117"/>
                <a:gd name="connsiteX21" fmla="*/ 1856396 w 2013917"/>
                <a:gd name="connsiteY21" fmla="*/ 909245 h 206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13917" h="2060117">
                  <a:moveTo>
                    <a:pt x="1856396" y="909245"/>
                  </a:moveTo>
                  <a:cubicBezTo>
                    <a:pt x="1829323" y="892396"/>
                    <a:pt x="1728225" y="877172"/>
                    <a:pt x="1698809" y="862638"/>
                  </a:cubicBezTo>
                  <a:cubicBezTo>
                    <a:pt x="1653368" y="840184"/>
                    <a:pt x="1605672" y="787122"/>
                    <a:pt x="1557286" y="775271"/>
                  </a:cubicBezTo>
                  <a:cubicBezTo>
                    <a:pt x="1549059" y="773254"/>
                    <a:pt x="1539750" y="772425"/>
                    <a:pt x="1529750" y="772425"/>
                  </a:cubicBezTo>
                  <a:cubicBezTo>
                    <a:pt x="1483477" y="772422"/>
                    <a:pt x="1422163" y="790174"/>
                    <a:pt x="1381738" y="790174"/>
                  </a:cubicBezTo>
                  <a:cubicBezTo>
                    <a:pt x="1379415" y="790174"/>
                    <a:pt x="1377148" y="790116"/>
                    <a:pt x="1374967" y="789989"/>
                  </a:cubicBezTo>
                  <a:cubicBezTo>
                    <a:pt x="1316155" y="786632"/>
                    <a:pt x="1258709" y="762898"/>
                    <a:pt x="1205499" y="762898"/>
                  </a:cubicBezTo>
                  <a:cubicBezTo>
                    <a:pt x="1196547" y="762898"/>
                    <a:pt x="1187698" y="763570"/>
                    <a:pt x="1178994" y="765130"/>
                  </a:cubicBezTo>
                  <a:cubicBezTo>
                    <a:pt x="1070589" y="784535"/>
                    <a:pt x="1019386" y="824112"/>
                    <a:pt x="979457" y="871068"/>
                  </a:cubicBezTo>
                  <a:lnTo>
                    <a:pt x="979457" y="178474"/>
                  </a:lnTo>
                  <a:cubicBezTo>
                    <a:pt x="979457" y="178474"/>
                    <a:pt x="982878" y="0"/>
                    <a:pt x="804884" y="0"/>
                  </a:cubicBezTo>
                  <a:cubicBezTo>
                    <a:pt x="626890" y="0"/>
                    <a:pt x="631695" y="167976"/>
                    <a:pt x="631695" y="167976"/>
                  </a:cubicBezTo>
                  <a:lnTo>
                    <a:pt x="631695" y="1402097"/>
                  </a:lnTo>
                  <a:cubicBezTo>
                    <a:pt x="631695" y="1402097"/>
                    <a:pt x="282250" y="1095480"/>
                    <a:pt x="283348" y="1095480"/>
                  </a:cubicBezTo>
                  <a:cubicBezTo>
                    <a:pt x="283366" y="1095480"/>
                    <a:pt x="283523" y="1095594"/>
                    <a:pt x="283807" y="1095829"/>
                  </a:cubicBezTo>
                  <a:cubicBezTo>
                    <a:pt x="226043" y="1047539"/>
                    <a:pt x="177622" y="1014171"/>
                    <a:pt x="127232" y="1014171"/>
                  </a:cubicBezTo>
                  <a:cubicBezTo>
                    <a:pt x="98988" y="1014171"/>
                    <a:pt x="70123" y="1024666"/>
                    <a:pt x="38652" y="1048908"/>
                  </a:cubicBezTo>
                  <a:cubicBezTo>
                    <a:pt x="-19344" y="1118942"/>
                    <a:pt x="-5993" y="1171635"/>
                    <a:pt x="38652" y="1285304"/>
                  </a:cubicBezTo>
                  <a:cubicBezTo>
                    <a:pt x="65460" y="1339779"/>
                    <a:pt x="460207" y="1751904"/>
                    <a:pt x="768573" y="2060117"/>
                  </a:cubicBezTo>
                  <a:lnTo>
                    <a:pt x="1551860" y="2060117"/>
                  </a:lnTo>
                  <a:cubicBezTo>
                    <a:pt x="1551860" y="2060117"/>
                    <a:pt x="2094143" y="1894896"/>
                    <a:pt x="2003755" y="1202305"/>
                  </a:cubicBezTo>
                  <a:cubicBezTo>
                    <a:pt x="1962441" y="1053199"/>
                    <a:pt x="1954853" y="970484"/>
                    <a:pt x="1856396" y="909245"/>
                  </a:cubicBezTo>
                  <a:close/>
                </a:path>
              </a:pathLst>
            </a:custGeom>
            <a:solidFill>
              <a:schemeClr val="bg1"/>
            </a:solidFill>
            <a:ln w="3075" cap="flat">
              <a:noFill/>
              <a:prstDash val="solid"/>
              <a:miter/>
            </a:ln>
          </p:spPr>
          <p:txBody>
            <a:bodyPr rtlCol="0" anchor="ctr"/>
            <a:lstStyle/>
            <a:p>
              <a:endParaRPr lang="en-SV">
                <a:latin typeface="Raleway" pitchFamily="2" charset="0"/>
              </a:endParaRPr>
            </a:p>
          </p:txBody>
        </p:sp>
        <p:sp>
          <p:nvSpPr>
            <p:cNvPr id="5" name="Freeform 4">
              <a:extLst>
                <a:ext uri="{FF2B5EF4-FFF2-40B4-BE49-F238E27FC236}">
                  <a16:creationId xmlns:a16="http://schemas.microsoft.com/office/drawing/2014/main" id="{B0392B31-5722-0503-1A57-D4DB5E525BCA}"/>
                </a:ext>
              </a:extLst>
            </p:cNvPr>
            <p:cNvSpPr/>
            <p:nvPr/>
          </p:nvSpPr>
          <p:spPr>
            <a:xfrm rot="19800000">
              <a:off x="8909249" y="10163045"/>
              <a:ext cx="2159149" cy="2205294"/>
            </a:xfrm>
            <a:custGeom>
              <a:avLst/>
              <a:gdLst>
                <a:gd name="connsiteX0" fmla="*/ 2148400 w 2159149"/>
                <a:gd name="connsiteY0" fmla="*/ 1265504 h 2205294"/>
                <a:gd name="connsiteX1" fmla="*/ 2146361 w 2159149"/>
                <a:gd name="connsiteY1" fmla="*/ 1255521 h 2205294"/>
                <a:gd name="connsiteX2" fmla="*/ 2130401 w 2159149"/>
                <a:gd name="connsiteY2" fmla="*/ 1195672 h 2205294"/>
                <a:gd name="connsiteX3" fmla="*/ 1967389 w 2159149"/>
                <a:gd name="connsiteY3" fmla="*/ 920204 h 2205294"/>
                <a:gd name="connsiteX4" fmla="*/ 1860122 w 2159149"/>
                <a:gd name="connsiteY4" fmla="*/ 885184 h 2205294"/>
                <a:gd name="connsiteX5" fmla="*/ 1803188 w 2159149"/>
                <a:gd name="connsiteY5" fmla="*/ 869947 h 2205294"/>
                <a:gd name="connsiteX6" fmla="*/ 1758368 w 2159149"/>
                <a:gd name="connsiteY6" fmla="*/ 839264 h 2205294"/>
                <a:gd name="connsiteX7" fmla="*/ 1647199 w 2159149"/>
                <a:gd name="connsiteY7" fmla="*/ 777357 h 2205294"/>
                <a:gd name="connsiteX8" fmla="*/ 1602375 w 2159149"/>
                <a:gd name="connsiteY8" fmla="*/ 772427 h 2205294"/>
                <a:gd name="connsiteX9" fmla="*/ 1511367 w 2159149"/>
                <a:gd name="connsiteY9" fmla="*/ 782774 h 2205294"/>
                <a:gd name="connsiteX10" fmla="*/ 1454366 w 2159149"/>
                <a:gd name="connsiteY10" fmla="*/ 790173 h 2205294"/>
                <a:gd name="connsiteX11" fmla="*/ 1451722 w 2159149"/>
                <a:gd name="connsiteY11" fmla="*/ 790108 h 2205294"/>
                <a:gd name="connsiteX12" fmla="*/ 1380766 w 2159149"/>
                <a:gd name="connsiteY12" fmla="*/ 777871 h 2205294"/>
                <a:gd name="connsiteX13" fmla="*/ 1278124 w 2159149"/>
                <a:gd name="connsiteY13" fmla="*/ 762897 h 2205294"/>
                <a:gd name="connsiteX14" fmla="*/ 1238818 w 2159149"/>
                <a:gd name="connsiteY14" fmla="*/ 766267 h 2205294"/>
                <a:gd name="connsiteX15" fmla="*/ 1124704 w 2159149"/>
                <a:gd name="connsiteY15" fmla="*/ 799783 h 2205294"/>
                <a:gd name="connsiteX16" fmla="*/ 1124704 w 2159149"/>
                <a:gd name="connsiteY16" fmla="*/ 251063 h 2205294"/>
                <a:gd name="connsiteX17" fmla="*/ 1053554 w 2159149"/>
                <a:gd name="connsiteY17" fmla="*/ 67849 h 2205294"/>
                <a:gd name="connsiteX18" fmla="*/ 877509 w 2159149"/>
                <a:gd name="connsiteY18" fmla="*/ 0 h 2205294"/>
                <a:gd name="connsiteX19" fmla="*/ 698522 w 2159149"/>
                <a:gd name="connsiteY19" fmla="*/ 68442 h 2205294"/>
                <a:gd name="connsiteX20" fmla="*/ 631696 w 2159149"/>
                <a:gd name="connsiteY20" fmla="*/ 241263 h 2205294"/>
                <a:gd name="connsiteX21" fmla="*/ 631696 w 2159149"/>
                <a:gd name="connsiteY21" fmla="*/ 1314321 h 2205294"/>
                <a:gd name="connsiteX22" fmla="*/ 411824 w 2159149"/>
                <a:gd name="connsiteY22" fmla="*/ 1120736 h 2205294"/>
                <a:gd name="connsiteX23" fmla="*/ 406062 w 2159149"/>
                <a:gd name="connsiteY23" fmla="*/ 1115279 h 2205294"/>
                <a:gd name="connsiteX24" fmla="*/ 403863 w 2159149"/>
                <a:gd name="connsiteY24" fmla="*/ 1113447 h 2205294"/>
                <a:gd name="connsiteX25" fmla="*/ 403011 w 2159149"/>
                <a:gd name="connsiteY25" fmla="*/ 1112729 h 2205294"/>
                <a:gd name="connsiteX26" fmla="*/ 199857 w 2159149"/>
                <a:gd name="connsiteY26" fmla="*/ 1014173 h 2205294"/>
                <a:gd name="connsiteX27" fmla="*/ 66951 w 2159149"/>
                <a:gd name="connsiteY27" fmla="*/ 1064001 h 2205294"/>
                <a:gd name="connsiteX28" fmla="*/ 55338 w 2159149"/>
                <a:gd name="connsiteY28" fmla="*/ 1075214 h 2205294"/>
                <a:gd name="connsiteX29" fmla="*/ 43671 w 2159149"/>
                <a:gd name="connsiteY29" fmla="*/ 1384417 h 2205294"/>
                <a:gd name="connsiteX30" fmla="*/ 46118 w 2159149"/>
                <a:gd name="connsiteY30" fmla="*/ 1389933 h 2205294"/>
                <a:gd name="connsiteX31" fmla="*/ 789851 w 2159149"/>
                <a:gd name="connsiteY31" fmla="*/ 2184037 h 2205294"/>
                <a:gd name="connsiteX32" fmla="*/ 841198 w 2159149"/>
                <a:gd name="connsiteY32" fmla="*/ 2205295 h 2205294"/>
                <a:gd name="connsiteX33" fmla="*/ 1624485 w 2159149"/>
                <a:gd name="connsiteY33" fmla="*/ 2205295 h 2205294"/>
                <a:gd name="connsiteX34" fmla="*/ 1645657 w 2159149"/>
                <a:gd name="connsiteY34" fmla="*/ 2202141 h 2205294"/>
                <a:gd name="connsiteX35" fmla="*/ 2148400 w 2159149"/>
                <a:gd name="connsiteY35" fmla="*/ 1265504 h 2205294"/>
                <a:gd name="connsiteX36" fmla="*/ 199857 w 2159149"/>
                <a:gd name="connsiteY36" fmla="*/ 1086760 h 2205294"/>
                <a:gd name="connsiteX37" fmla="*/ 356432 w 2159149"/>
                <a:gd name="connsiteY37" fmla="*/ 1168418 h 2205294"/>
                <a:gd name="connsiteX38" fmla="*/ 355973 w 2159149"/>
                <a:gd name="connsiteY38" fmla="*/ 1168070 h 2205294"/>
                <a:gd name="connsiteX39" fmla="*/ 704320 w 2159149"/>
                <a:gd name="connsiteY39" fmla="*/ 1474686 h 2205294"/>
                <a:gd name="connsiteX40" fmla="*/ 704320 w 2159149"/>
                <a:gd name="connsiteY40" fmla="*/ 240565 h 2205294"/>
                <a:gd name="connsiteX41" fmla="*/ 877509 w 2159149"/>
                <a:gd name="connsiteY41" fmla="*/ 72589 h 2205294"/>
                <a:gd name="connsiteX42" fmla="*/ 1052082 w 2159149"/>
                <a:gd name="connsiteY42" fmla="*/ 251063 h 2205294"/>
                <a:gd name="connsiteX43" fmla="*/ 1052082 w 2159149"/>
                <a:gd name="connsiteY43" fmla="*/ 943657 h 2205294"/>
                <a:gd name="connsiteX44" fmla="*/ 1251619 w 2159149"/>
                <a:gd name="connsiteY44" fmla="*/ 837720 h 2205294"/>
                <a:gd name="connsiteX45" fmla="*/ 1278124 w 2159149"/>
                <a:gd name="connsiteY45" fmla="*/ 835488 h 2205294"/>
                <a:gd name="connsiteX46" fmla="*/ 1447592 w 2159149"/>
                <a:gd name="connsiteY46" fmla="*/ 862579 h 2205294"/>
                <a:gd name="connsiteX47" fmla="*/ 1454363 w 2159149"/>
                <a:gd name="connsiteY47" fmla="*/ 862764 h 2205294"/>
                <a:gd name="connsiteX48" fmla="*/ 1602375 w 2159149"/>
                <a:gd name="connsiteY48" fmla="*/ 845014 h 2205294"/>
                <a:gd name="connsiteX49" fmla="*/ 1629911 w 2159149"/>
                <a:gd name="connsiteY49" fmla="*/ 847860 h 2205294"/>
                <a:gd name="connsiteX50" fmla="*/ 1771434 w 2159149"/>
                <a:gd name="connsiteY50" fmla="*/ 935228 h 2205294"/>
                <a:gd name="connsiteX51" fmla="*/ 1929021 w 2159149"/>
                <a:gd name="connsiteY51" fmla="*/ 981834 h 2205294"/>
                <a:gd name="connsiteX52" fmla="*/ 2076380 w 2159149"/>
                <a:gd name="connsiteY52" fmla="*/ 1274895 h 2205294"/>
                <a:gd name="connsiteX53" fmla="*/ 1624485 w 2159149"/>
                <a:gd name="connsiteY53" fmla="*/ 2132707 h 2205294"/>
                <a:gd name="connsiteX54" fmla="*/ 841198 w 2159149"/>
                <a:gd name="connsiteY54" fmla="*/ 2132707 h 2205294"/>
                <a:gd name="connsiteX55" fmla="*/ 111277 w 2159149"/>
                <a:gd name="connsiteY55" fmla="*/ 1357894 h 2205294"/>
                <a:gd name="connsiteX56" fmla="*/ 111277 w 2159149"/>
                <a:gd name="connsiteY56" fmla="*/ 1121497 h 2205294"/>
                <a:gd name="connsiteX57" fmla="*/ 199857 w 2159149"/>
                <a:gd name="connsiteY57" fmla="*/ 1086760 h 220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159149" h="2205294">
                  <a:moveTo>
                    <a:pt x="2148400" y="1265504"/>
                  </a:moveTo>
                  <a:cubicBezTo>
                    <a:pt x="2147955" y="1262134"/>
                    <a:pt x="2147283" y="1258798"/>
                    <a:pt x="2146361" y="1255521"/>
                  </a:cubicBezTo>
                  <a:cubicBezTo>
                    <a:pt x="2140472" y="1234241"/>
                    <a:pt x="2135278" y="1214334"/>
                    <a:pt x="2130401" y="1195672"/>
                  </a:cubicBezTo>
                  <a:cubicBezTo>
                    <a:pt x="2100084" y="1079558"/>
                    <a:pt x="2076130" y="987843"/>
                    <a:pt x="1967389" y="920204"/>
                  </a:cubicBezTo>
                  <a:cubicBezTo>
                    <a:pt x="1944394" y="905893"/>
                    <a:pt x="1911522" y="897426"/>
                    <a:pt x="1860122" y="885184"/>
                  </a:cubicBezTo>
                  <a:cubicBezTo>
                    <a:pt x="1840724" y="880568"/>
                    <a:pt x="1811418" y="873588"/>
                    <a:pt x="1803188" y="869947"/>
                  </a:cubicBezTo>
                  <a:cubicBezTo>
                    <a:pt x="1791134" y="863988"/>
                    <a:pt x="1774484" y="851418"/>
                    <a:pt x="1758368" y="839264"/>
                  </a:cubicBezTo>
                  <a:cubicBezTo>
                    <a:pt x="1726471" y="815195"/>
                    <a:pt x="1690302" y="787916"/>
                    <a:pt x="1647199" y="777357"/>
                  </a:cubicBezTo>
                  <a:cubicBezTo>
                    <a:pt x="1633652" y="774039"/>
                    <a:pt x="1618989" y="772427"/>
                    <a:pt x="1602375" y="772427"/>
                  </a:cubicBezTo>
                  <a:cubicBezTo>
                    <a:pt x="1572342" y="772424"/>
                    <a:pt x="1541349" y="777683"/>
                    <a:pt x="1511367" y="782774"/>
                  </a:cubicBezTo>
                  <a:cubicBezTo>
                    <a:pt x="1489948" y="786412"/>
                    <a:pt x="1467768" y="790173"/>
                    <a:pt x="1454366" y="790173"/>
                  </a:cubicBezTo>
                  <a:lnTo>
                    <a:pt x="1451722" y="790108"/>
                  </a:lnTo>
                  <a:cubicBezTo>
                    <a:pt x="1429702" y="788850"/>
                    <a:pt x="1405924" y="783517"/>
                    <a:pt x="1380766" y="777871"/>
                  </a:cubicBezTo>
                  <a:cubicBezTo>
                    <a:pt x="1347981" y="770512"/>
                    <a:pt x="1314064" y="762900"/>
                    <a:pt x="1278124" y="762897"/>
                  </a:cubicBezTo>
                  <a:cubicBezTo>
                    <a:pt x="1264543" y="762897"/>
                    <a:pt x="1251316" y="764032"/>
                    <a:pt x="1238818" y="766267"/>
                  </a:cubicBezTo>
                  <a:cubicBezTo>
                    <a:pt x="1193198" y="774434"/>
                    <a:pt x="1155839" y="786048"/>
                    <a:pt x="1124704" y="799783"/>
                  </a:cubicBezTo>
                  <a:lnTo>
                    <a:pt x="1124704" y="251063"/>
                  </a:lnTo>
                  <a:cubicBezTo>
                    <a:pt x="1124901" y="241199"/>
                    <a:pt x="1124741" y="140392"/>
                    <a:pt x="1053554" y="67849"/>
                  </a:cubicBezTo>
                  <a:cubicBezTo>
                    <a:pt x="1023162" y="36897"/>
                    <a:pt x="967968" y="0"/>
                    <a:pt x="877509" y="0"/>
                  </a:cubicBezTo>
                  <a:cubicBezTo>
                    <a:pt x="784567" y="0"/>
                    <a:pt x="728876" y="37218"/>
                    <a:pt x="698522" y="68442"/>
                  </a:cubicBezTo>
                  <a:cubicBezTo>
                    <a:pt x="633081" y="135746"/>
                    <a:pt x="631465" y="225708"/>
                    <a:pt x="631696" y="241263"/>
                  </a:cubicBezTo>
                  <a:lnTo>
                    <a:pt x="631696" y="1314321"/>
                  </a:lnTo>
                  <a:cubicBezTo>
                    <a:pt x="533843" y="1228374"/>
                    <a:pt x="437052" y="1143239"/>
                    <a:pt x="411824" y="1120736"/>
                  </a:cubicBezTo>
                  <a:cubicBezTo>
                    <a:pt x="410032" y="1118833"/>
                    <a:pt x="408101" y="1117011"/>
                    <a:pt x="406062" y="1115279"/>
                  </a:cubicBezTo>
                  <a:lnTo>
                    <a:pt x="403863" y="1113447"/>
                  </a:lnTo>
                  <a:cubicBezTo>
                    <a:pt x="403579" y="1113207"/>
                    <a:pt x="403314" y="1112966"/>
                    <a:pt x="403011" y="1112729"/>
                  </a:cubicBezTo>
                  <a:cubicBezTo>
                    <a:pt x="343348" y="1062860"/>
                    <a:pt x="278509" y="1014173"/>
                    <a:pt x="199857" y="1014173"/>
                  </a:cubicBezTo>
                  <a:cubicBezTo>
                    <a:pt x="154592" y="1014173"/>
                    <a:pt x="109876" y="1030935"/>
                    <a:pt x="66951" y="1064001"/>
                  </a:cubicBezTo>
                  <a:cubicBezTo>
                    <a:pt x="62678" y="1067297"/>
                    <a:pt x="58777" y="1071055"/>
                    <a:pt x="55338" y="1075214"/>
                  </a:cubicBezTo>
                  <a:cubicBezTo>
                    <a:pt x="-34945" y="1184231"/>
                    <a:pt x="3246" y="1281471"/>
                    <a:pt x="43671" y="1384417"/>
                  </a:cubicBezTo>
                  <a:cubicBezTo>
                    <a:pt x="44416" y="1386289"/>
                    <a:pt x="45214" y="1388129"/>
                    <a:pt x="46118" y="1389933"/>
                  </a:cubicBezTo>
                  <a:cubicBezTo>
                    <a:pt x="93139" y="1485486"/>
                    <a:pt x="782901" y="2177094"/>
                    <a:pt x="789851" y="2184037"/>
                  </a:cubicBezTo>
                  <a:cubicBezTo>
                    <a:pt x="803469" y="2197649"/>
                    <a:pt x="821942" y="2205295"/>
                    <a:pt x="841198" y="2205295"/>
                  </a:cubicBezTo>
                  <a:lnTo>
                    <a:pt x="1624485" y="2205295"/>
                  </a:lnTo>
                  <a:cubicBezTo>
                    <a:pt x="1631666" y="2205295"/>
                    <a:pt x="1638794" y="2204231"/>
                    <a:pt x="1645657" y="2202141"/>
                  </a:cubicBezTo>
                  <a:cubicBezTo>
                    <a:pt x="1651666" y="2200312"/>
                    <a:pt x="2245614" y="2010393"/>
                    <a:pt x="2148400" y="1265504"/>
                  </a:cubicBezTo>
                  <a:close/>
                  <a:moveTo>
                    <a:pt x="199857" y="1086760"/>
                  </a:moveTo>
                  <a:cubicBezTo>
                    <a:pt x="250247" y="1086760"/>
                    <a:pt x="298668" y="1120128"/>
                    <a:pt x="356432" y="1168418"/>
                  </a:cubicBezTo>
                  <a:cubicBezTo>
                    <a:pt x="356148" y="1168184"/>
                    <a:pt x="355991" y="1168070"/>
                    <a:pt x="355973" y="1168070"/>
                  </a:cubicBezTo>
                  <a:cubicBezTo>
                    <a:pt x="354875" y="1168070"/>
                    <a:pt x="704320" y="1474686"/>
                    <a:pt x="704320" y="1474686"/>
                  </a:cubicBezTo>
                  <a:lnTo>
                    <a:pt x="704320" y="240565"/>
                  </a:lnTo>
                  <a:cubicBezTo>
                    <a:pt x="704320" y="240565"/>
                    <a:pt x="699515" y="72589"/>
                    <a:pt x="877509" y="72589"/>
                  </a:cubicBezTo>
                  <a:cubicBezTo>
                    <a:pt x="1055503" y="72589"/>
                    <a:pt x="1052082" y="251063"/>
                    <a:pt x="1052082" y="251063"/>
                  </a:cubicBezTo>
                  <a:lnTo>
                    <a:pt x="1052082" y="943657"/>
                  </a:lnTo>
                  <a:cubicBezTo>
                    <a:pt x="1092011" y="896702"/>
                    <a:pt x="1143214" y="857125"/>
                    <a:pt x="1251619" y="837720"/>
                  </a:cubicBezTo>
                  <a:cubicBezTo>
                    <a:pt x="1260323" y="836160"/>
                    <a:pt x="1269172" y="835488"/>
                    <a:pt x="1278124" y="835488"/>
                  </a:cubicBezTo>
                  <a:cubicBezTo>
                    <a:pt x="1331334" y="835488"/>
                    <a:pt x="1388780" y="859221"/>
                    <a:pt x="1447592" y="862579"/>
                  </a:cubicBezTo>
                  <a:cubicBezTo>
                    <a:pt x="1449773" y="862705"/>
                    <a:pt x="1452040" y="862764"/>
                    <a:pt x="1454363" y="862764"/>
                  </a:cubicBezTo>
                  <a:cubicBezTo>
                    <a:pt x="1494788" y="862764"/>
                    <a:pt x="1556102" y="845011"/>
                    <a:pt x="1602375" y="845014"/>
                  </a:cubicBezTo>
                  <a:cubicBezTo>
                    <a:pt x="1612375" y="845014"/>
                    <a:pt x="1621684" y="845844"/>
                    <a:pt x="1629911" y="847860"/>
                  </a:cubicBezTo>
                  <a:cubicBezTo>
                    <a:pt x="1678297" y="859711"/>
                    <a:pt x="1725993" y="912774"/>
                    <a:pt x="1771434" y="935228"/>
                  </a:cubicBezTo>
                  <a:cubicBezTo>
                    <a:pt x="1800850" y="949761"/>
                    <a:pt x="1901948" y="964986"/>
                    <a:pt x="1929021" y="981834"/>
                  </a:cubicBezTo>
                  <a:cubicBezTo>
                    <a:pt x="2027478" y="1043073"/>
                    <a:pt x="2035066" y="1125789"/>
                    <a:pt x="2076380" y="1274895"/>
                  </a:cubicBezTo>
                  <a:cubicBezTo>
                    <a:pt x="2166768" y="1967486"/>
                    <a:pt x="1624485" y="2132707"/>
                    <a:pt x="1624485" y="2132707"/>
                  </a:cubicBezTo>
                  <a:lnTo>
                    <a:pt x="841198" y="2132707"/>
                  </a:lnTo>
                  <a:cubicBezTo>
                    <a:pt x="532832" y="1824493"/>
                    <a:pt x="138085" y="1412368"/>
                    <a:pt x="111277" y="1357894"/>
                  </a:cubicBezTo>
                  <a:cubicBezTo>
                    <a:pt x="66632" y="1244224"/>
                    <a:pt x="53281" y="1191532"/>
                    <a:pt x="111277" y="1121497"/>
                  </a:cubicBezTo>
                  <a:cubicBezTo>
                    <a:pt x="142748" y="1097255"/>
                    <a:pt x="171613" y="1086760"/>
                    <a:pt x="199857" y="1086760"/>
                  </a:cubicBezTo>
                  <a:close/>
                </a:path>
              </a:pathLst>
            </a:custGeom>
            <a:solidFill>
              <a:schemeClr val="accent6"/>
            </a:solidFill>
            <a:ln w="3075" cap="flat">
              <a:noFill/>
              <a:prstDash val="solid"/>
              <a:miter/>
            </a:ln>
          </p:spPr>
          <p:txBody>
            <a:bodyPr rtlCol="0" anchor="ctr"/>
            <a:lstStyle/>
            <a:p>
              <a:endParaRPr lang="en-SV">
                <a:latin typeface="Raleway" pitchFamily="2" charset="0"/>
              </a:endParaRPr>
            </a:p>
          </p:txBody>
        </p:sp>
        <p:sp>
          <p:nvSpPr>
            <p:cNvPr id="27" name="Freeform: Shape 26">
              <a:extLst>
                <a:ext uri="{FF2B5EF4-FFF2-40B4-BE49-F238E27FC236}">
                  <a16:creationId xmlns:a16="http://schemas.microsoft.com/office/drawing/2014/main" id="{DB6F704C-A855-EFBB-4453-1707AA43DDCA}"/>
                </a:ext>
              </a:extLst>
            </p:cNvPr>
            <p:cNvSpPr/>
            <p:nvPr/>
          </p:nvSpPr>
          <p:spPr>
            <a:xfrm rot="19800000">
              <a:off x="10144842" y="11198484"/>
              <a:ext cx="689252" cy="487959"/>
            </a:xfrm>
            <a:custGeom>
              <a:avLst/>
              <a:gdLst>
                <a:gd name="connsiteX0" fmla="*/ 116760 w 689252"/>
                <a:gd name="connsiteY0" fmla="*/ 0 h 487959"/>
                <a:gd name="connsiteX1" fmla="*/ 118295 w 689252"/>
                <a:gd name="connsiteY1" fmla="*/ 1534 h 487959"/>
                <a:gd name="connsiteX2" fmla="*/ 118295 w 689252"/>
                <a:gd name="connsiteY2" fmla="*/ 486424 h 487959"/>
                <a:gd name="connsiteX3" fmla="*/ 116759 w 689252"/>
                <a:gd name="connsiteY3" fmla="*/ 487959 h 487959"/>
                <a:gd name="connsiteX4" fmla="*/ 1535 w 689252"/>
                <a:gd name="connsiteY4" fmla="*/ 487959 h 487959"/>
                <a:gd name="connsiteX5" fmla="*/ 0 w 689252"/>
                <a:gd name="connsiteY5" fmla="*/ 486423 h 487959"/>
                <a:gd name="connsiteX6" fmla="*/ 0 w 689252"/>
                <a:gd name="connsiteY6" fmla="*/ 1535 h 487959"/>
                <a:gd name="connsiteX7" fmla="*/ 1536 w 689252"/>
                <a:gd name="connsiteY7" fmla="*/ 0 h 487959"/>
                <a:gd name="connsiteX8" fmla="*/ 402240 w 689252"/>
                <a:gd name="connsiteY8" fmla="*/ 0 h 487959"/>
                <a:gd name="connsiteX9" fmla="*/ 403775 w 689252"/>
                <a:gd name="connsiteY9" fmla="*/ 1534 h 487959"/>
                <a:gd name="connsiteX10" fmla="*/ 403775 w 689252"/>
                <a:gd name="connsiteY10" fmla="*/ 486424 h 487959"/>
                <a:gd name="connsiteX11" fmla="*/ 402239 w 689252"/>
                <a:gd name="connsiteY11" fmla="*/ 487959 h 487959"/>
                <a:gd name="connsiteX12" fmla="*/ 287015 w 689252"/>
                <a:gd name="connsiteY12" fmla="*/ 487959 h 487959"/>
                <a:gd name="connsiteX13" fmla="*/ 285481 w 689252"/>
                <a:gd name="connsiteY13" fmla="*/ 486425 h 487959"/>
                <a:gd name="connsiteX14" fmla="*/ 285481 w 689252"/>
                <a:gd name="connsiteY14" fmla="*/ 1535 h 487959"/>
                <a:gd name="connsiteX15" fmla="*/ 287016 w 689252"/>
                <a:gd name="connsiteY15" fmla="*/ 0 h 487959"/>
                <a:gd name="connsiteX16" fmla="*/ 687719 w 689252"/>
                <a:gd name="connsiteY16" fmla="*/ 0 h 487959"/>
                <a:gd name="connsiteX17" fmla="*/ 689252 w 689252"/>
                <a:gd name="connsiteY17" fmla="*/ 1532 h 487959"/>
                <a:gd name="connsiteX18" fmla="*/ 689252 w 689252"/>
                <a:gd name="connsiteY18" fmla="*/ 486427 h 487959"/>
                <a:gd name="connsiteX19" fmla="*/ 687719 w 689252"/>
                <a:gd name="connsiteY19" fmla="*/ 487959 h 487959"/>
                <a:gd name="connsiteX20" fmla="*/ 572490 w 689252"/>
                <a:gd name="connsiteY20" fmla="*/ 487959 h 487959"/>
                <a:gd name="connsiteX21" fmla="*/ 570957 w 689252"/>
                <a:gd name="connsiteY21" fmla="*/ 486427 h 487959"/>
                <a:gd name="connsiteX22" fmla="*/ 570957 w 689252"/>
                <a:gd name="connsiteY22" fmla="*/ 1532 h 487959"/>
                <a:gd name="connsiteX23" fmla="*/ 572490 w 689252"/>
                <a:gd name="connsiteY23" fmla="*/ 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9252" h="487959">
                  <a:moveTo>
                    <a:pt x="116760" y="0"/>
                  </a:moveTo>
                  <a:cubicBezTo>
                    <a:pt x="117607" y="0"/>
                    <a:pt x="118295" y="686"/>
                    <a:pt x="118295" y="1534"/>
                  </a:cubicBezTo>
                  <a:lnTo>
                    <a:pt x="118295" y="486424"/>
                  </a:lnTo>
                  <a:cubicBezTo>
                    <a:pt x="118296" y="487272"/>
                    <a:pt x="117608" y="487959"/>
                    <a:pt x="116759" y="487959"/>
                  </a:cubicBezTo>
                  <a:lnTo>
                    <a:pt x="1535" y="487959"/>
                  </a:lnTo>
                  <a:cubicBezTo>
                    <a:pt x="688" y="487959"/>
                    <a:pt x="0" y="487271"/>
                    <a:pt x="0" y="486423"/>
                  </a:cubicBezTo>
                  <a:lnTo>
                    <a:pt x="0" y="1535"/>
                  </a:lnTo>
                  <a:cubicBezTo>
                    <a:pt x="0" y="687"/>
                    <a:pt x="687" y="-1"/>
                    <a:pt x="1536" y="0"/>
                  </a:cubicBezTo>
                  <a:close/>
                  <a:moveTo>
                    <a:pt x="402240" y="0"/>
                  </a:moveTo>
                  <a:cubicBezTo>
                    <a:pt x="403087" y="0"/>
                    <a:pt x="403775" y="687"/>
                    <a:pt x="403775" y="1534"/>
                  </a:cubicBezTo>
                  <a:lnTo>
                    <a:pt x="403775" y="486424"/>
                  </a:lnTo>
                  <a:cubicBezTo>
                    <a:pt x="403776" y="487272"/>
                    <a:pt x="403088" y="487959"/>
                    <a:pt x="402239" y="487959"/>
                  </a:cubicBezTo>
                  <a:lnTo>
                    <a:pt x="287015" y="487959"/>
                  </a:lnTo>
                  <a:cubicBezTo>
                    <a:pt x="286168" y="487959"/>
                    <a:pt x="285480" y="487271"/>
                    <a:pt x="285481" y="486425"/>
                  </a:cubicBezTo>
                  <a:lnTo>
                    <a:pt x="285481" y="1535"/>
                  </a:lnTo>
                  <a:cubicBezTo>
                    <a:pt x="285480" y="687"/>
                    <a:pt x="286167" y="-1"/>
                    <a:pt x="287016" y="0"/>
                  </a:cubicBezTo>
                  <a:close/>
                  <a:moveTo>
                    <a:pt x="687719" y="0"/>
                  </a:moveTo>
                  <a:cubicBezTo>
                    <a:pt x="688565" y="0"/>
                    <a:pt x="689252" y="686"/>
                    <a:pt x="689252" y="1532"/>
                  </a:cubicBezTo>
                  <a:lnTo>
                    <a:pt x="689252" y="486427"/>
                  </a:lnTo>
                  <a:cubicBezTo>
                    <a:pt x="689252" y="487273"/>
                    <a:pt x="688565" y="487958"/>
                    <a:pt x="687719" y="487959"/>
                  </a:cubicBezTo>
                  <a:lnTo>
                    <a:pt x="572490" y="487959"/>
                  </a:lnTo>
                  <a:cubicBezTo>
                    <a:pt x="571643" y="487959"/>
                    <a:pt x="570957" y="487273"/>
                    <a:pt x="570957" y="486427"/>
                  </a:cubicBezTo>
                  <a:lnTo>
                    <a:pt x="570957" y="1532"/>
                  </a:lnTo>
                  <a:cubicBezTo>
                    <a:pt x="570956" y="686"/>
                    <a:pt x="571643" y="1"/>
                    <a:pt x="572490" y="0"/>
                  </a:cubicBezTo>
                  <a:close/>
                </a:path>
              </a:pathLst>
            </a:custGeom>
            <a:solidFill>
              <a:schemeClr val="accent6"/>
            </a:solidFill>
            <a:ln w="3075" cap="flat">
              <a:noFill/>
              <a:prstDash val="solid"/>
              <a:miter/>
            </a:ln>
          </p:spPr>
          <p:txBody>
            <a:bodyPr wrap="square" rtlCol="0" anchor="ctr">
              <a:noAutofit/>
            </a:bodyPr>
            <a:lstStyle/>
            <a:p>
              <a:endParaRPr lang="en-SV">
                <a:latin typeface="Raleway" pitchFamily="2" charset="0"/>
              </a:endParaRPr>
            </a:p>
          </p:txBody>
        </p:sp>
      </p:grpSp>
      <p:pic>
        <p:nvPicPr>
          <p:cNvPr id="6" name="Picture 5" descr="A screenshot of a computer&#10;&#10;Description automatically generated with medium confidence">
            <a:extLst>
              <a:ext uri="{FF2B5EF4-FFF2-40B4-BE49-F238E27FC236}">
                <a16:creationId xmlns:a16="http://schemas.microsoft.com/office/drawing/2014/main" id="{756600DA-E595-5A97-3468-CE500A6AED1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t="7949" b="5294"/>
          <a:stretch/>
        </p:blipFill>
        <p:spPr>
          <a:xfrm>
            <a:off x="1023518" y="3100495"/>
            <a:ext cx="14397626" cy="702614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E3AB8D4-632D-C5AE-AA1F-135DA9E6343B}"/>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t="7650" b="6059"/>
          <a:stretch/>
        </p:blipFill>
        <p:spPr>
          <a:xfrm>
            <a:off x="984668" y="3067879"/>
            <a:ext cx="14475326" cy="7026144"/>
          </a:xfrm>
          <a:prstGeom prst="rect">
            <a:avLst/>
          </a:prstGeom>
        </p:spPr>
      </p:pic>
      <p:pic>
        <p:nvPicPr>
          <p:cNvPr id="11" name="Picture 10" descr="A computer screen shot of a chat&#10;&#10;Description automatically generated with low confidence">
            <a:extLst>
              <a:ext uri="{FF2B5EF4-FFF2-40B4-BE49-F238E27FC236}">
                <a16:creationId xmlns:a16="http://schemas.microsoft.com/office/drawing/2014/main" id="{9B912852-FCB7-0BE0-BE3C-E673F58C368A}"/>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7253" r="1131" b="5432"/>
          <a:stretch/>
        </p:blipFill>
        <p:spPr>
          <a:xfrm>
            <a:off x="1015532" y="3050652"/>
            <a:ext cx="14178457" cy="7043371"/>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ADC7F925-03DB-4C7D-B523-11589194C9A9}"/>
              </a:ext>
            </a:extLst>
          </p:cNvPr>
          <p:cNvPicPr>
            <a:picLocks noChangeAspect="1"/>
          </p:cNvPicPr>
          <p:nvPr/>
        </p:nvPicPr>
        <p:blipFill rotWithShape="1">
          <a:blip r:embed="rId6" cstate="email">
            <a:extLst>
              <a:ext uri="{28A0092B-C50C-407E-A947-70E740481C1C}">
                <a14:useLocalDpi xmlns:a14="http://schemas.microsoft.com/office/drawing/2010/main" val="0"/>
              </a:ext>
            </a:extLst>
          </a:blip>
          <a:srcRect t="8447" r="1187" b="6058"/>
          <a:stretch/>
        </p:blipFill>
        <p:spPr>
          <a:xfrm>
            <a:off x="1001549" y="3113024"/>
            <a:ext cx="14472119" cy="7043371"/>
          </a:xfrm>
          <a:prstGeom prst="rect">
            <a:avLst/>
          </a:prstGeom>
        </p:spPr>
      </p:pic>
      <p:pic>
        <p:nvPicPr>
          <p:cNvPr id="22" name="Picture 21" descr="A picture containing text, screenshot, software, computer icon&#10;&#10;Description automatically generated">
            <a:extLst>
              <a:ext uri="{FF2B5EF4-FFF2-40B4-BE49-F238E27FC236}">
                <a16:creationId xmlns:a16="http://schemas.microsoft.com/office/drawing/2014/main" id="{9BFE0715-DF7E-EB2E-B1AB-ABC17B59EC8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t="8348" r="1355" b="5959"/>
          <a:stretch/>
        </p:blipFill>
        <p:spPr>
          <a:xfrm>
            <a:off x="937965" y="3136585"/>
            <a:ext cx="14568732" cy="7119000"/>
          </a:xfrm>
          <a:prstGeom prst="rect">
            <a:avLst/>
          </a:prstGeom>
        </p:spPr>
      </p:pic>
    </p:spTree>
    <p:extLst>
      <p:ext uri="{BB962C8B-B14F-4D97-AF65-F5344CB8AC3E}">
        <p14:creationId xmlns:p14="http://schemas.microsoft.com/office/powerpoint/2010/main" val="214165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nodeType="clickEffect">
                                  <p:stCondLst>
                                    <p:cond delay="0"/>
                                  </p:stCondLst>
                                  <p:childTnLst>
                                    <p:animEffect transition="out" filter="wipe(down)">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nodeType="clickEffect">
                                  <p:stCondLst>
                                    <p:cond delay="0"/>
                                  </p:stCondLst>
                                  <p:childTnLst>
                                    <p:animEffect transition="out" filter="wipe(down)">
                                      <p:cBhvr>
                                        <p:cTn id="55" dur="500"/>
                                        <p:tgtEl>
                                          <p:spTgt spid="22"/>
                                        </p:tgtEl>
                                      </p:cBhvr>
                                    </p:animEffect>
                                    <p:set>
                                      <p:cBhvr>
                                        <p:cTn id="5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3" name="Freeform 92">
            <a:extLst>
              <a:ext uri="{FF2B5EF4-FFF2-40B4-BE49-F238E27FC236}">
                <a16:creationId xmlns:a16="http://schemas.microsoft.com/office/drawing/2014/main" id="{EEAF4C08-3030-AC91-3038-0F0A268FF90D}"/>
              </a:ext>
            </a:extLst>
          </p:cNvPr>
          <p:cNvSpPr/>
          <p:nvPr/>
        </p:nvSpPr>
        <p:spPr>
          <a:xfrm>
            <a:off x="18216949" y="-3612894"/>
            <a:ext cx="7239622" cy="7239621"/>
          </a:xfrm>
          <a:custGeom>
            <a:avLst/>
            <a:gdLst>
              <a:gd name="connsiteX0" fmla="*/ 6041418 w 7239622"/>
              <a:gd name="connsiteY0" fmla="*/ 6041502 h 7239621"/>
              <a:gd name="connsiteX1" fmla="*/ 6041418 w 7239622"/>
              <a:gd name="connsiteY1" fmla="*/ 6628162 h 7239621"/>
              <a:gd name="connsiteX2" fmla="*/ 6628152 w 7239622"/>
              <a:gd name="connsiteY2" fmla="*/ 6628162 h 7239621"/>
              <a:gd name="connsiteX3" fmla="*/ 6628152 w 7239622"/>
              <a:gd name="connsiteY3" fmla="*/ 6041502 h 7239621"/>
              <a:gd name="connsiteX4" fmla="*/ 5438226 w 7239622"/>
              <a:gd name="connsiteY4" fmla="*/ 6041502 h 7239621"/>
              <a:gd name="connsiteX5" fmla="*/ 5438226 w 7239622"/>
              <a:gd name="connsiteY5" fmla="*/ 6628162 h 7239621"/>
              <a:gd name="connsiteX6" fmla="*/ 6024884 w 7239622"/>
              <a:gd name="connsiteY6" fmla="*/ 6628162 h 7239621"/>
              <a:gd name="connsiteX7" fmla="*/ 6024884 w 7239622"/>
              <a:gd name="connsiteY7" fmla="*/ 6041502 h 7239621"/>
              <a:gd name="connsiteX8" fmla="*/ 4834958 w 7239622"/>
              <a:gd name="connsiteY8" fmla="*/ 6041502 h 7239621"/>
              <a:gd name="connsiteX9" fmla="*/ 4834958 w 7239622"/>
              <a:gd name="connsiteY9" fmla="*/ 6628162 h 7239621"/>
              <a:gd name="connsiteX10" fmla="*/ 5421690 w 7239622"/>
              <a:gd name="connsiteY10" fmla="*/ 6628162 h 7239621"/>
              <a:gd name="connsiteX11" fmla="*/ 5421690 w 7239622"/>
              <a:gd name="connsiteY11" fmla="*/ 6041502 h 7239621"/>
              <a:gd name="connsiteX12" fmla="*/ 4231774 w 7239622"/>
              <a:gd name="connsiteY12" fmla="*/ 6041502 h 7239621"/>
              <a:gd name="connsiteX13" fmla="*/ 4231774 w 7239622"/>
              <a:gd name="connsiteY13" fmla="*/ 6628162 h 7239621"/>
              <a:gd name="connsiteX14" fmla="*/ 4818422 w 7239622"/>
              <a:gd name="connsiteY14" fmla="*/ 6628162 h 7239621"/>
              <a:gd name="connsiteX15" fmla="*/ 4818422 w 7239622"/>
              <a:gd name="connsiteY15" fmla="*/ 6041502 h 7239621"/>
              <a:gd name="connsiteX16" fmla="*/ 3628486 w 7239622"/>
              <a:gd name="connsiteY16" fmla="*/ 6041502 h 7239621"/>
              <a:gd name="connsiteX17" fmla="*/ 3628486 w 7239622"/>
              <a:gd name="connsiteY17" fmla="*/ 6628162 h 7239621"/>
              <a:gd name="connsiteX18" fmla="*/ 4215238 w 7239622"/>
              <a:gd name="connsiteY18" fmla="*/ 6628162 h 7239621"/>
              <a:gd name="connsiteX19" fmla="*/ 4215238 w 7239622"/>
              <a:gd name="connsiteY19" fmla="*/ 6041502 h 7239621"/>
              <a:gd name="connsiteX20" fmla="*/ 3025300 w 7239622"/>
              <a:gd name="connsiteY20" fmla="*/ 6041502 h 7239621"/>
              <a:gd name="connsiteX21" fmla="*/ 3025300 w 7239622"/>
              <a:gd name="connsiteY21" fmla="*/ 6628162 h 7239621"/>
              <a:gd name="connsiteX22" fmla="*/ 3611950 w 7239622"/>
              <a:gd name="connsiteY22" fmla="*/ 6628162 h 7239621"/>
              <a:gd name="connsiteX23" fmla="*/ 3611950 w 7239622"/>
              <a:gd name="connsiteY23" fmla="*/ 6041502 h 7239621"/>
              <a:gd name="connsiteX24" fmla="*/ 2421122 w 7239622"/>
              <a:gd name="connsiteY24" fmla="*/ 6041502 h 7239621"/>
              <a:gd name="connsiteX25" fmla="*/ 2421122 w 7239622"/>
              <a:gd name="connsiteY25" fmla="*/ 6628162 h 7239621"/>
              <a:gd name="connsiteX26" fmla="*/ 3008766 w 7239622"/>
              <a:gd name="connsiteY26" fmla="*/ 6628162 h 7239621"/>
              <a:gd name="connsiteX27" fmla="*/ 3008766 w 7239622"/>
              <a:gd name="connsiteY27" fmla="*/ 6041502 h 7239621"/>
              <a:gd name="connsiteX28" fmla="*/ 1817938 w 7239622"/>
              <a:gd name="connsiteY28" fmla="*/ 6041502 h 7239621"/>
              <a:gd name="connsiteX29" fmla="*/ 1817938 w 7239622"/>
              <a:gd name="connsiteY29" fmla="*/ 6628162 h 7239621"/>
              <a:gd name="connsiteX30" fmla="*/ 2404588 w 7239622"/>
              <a:gd name="connsiteY30" fmla="*/ 6628162 h 7239621"/>
              <a:gd name="connsiteX31" fmla="*/ 2404588 w 7239622"/>
              <a:gd name="connsiteY31" fmla="*/ 6041502 h 7239621"/>
              <a:gd name="connsiteX32" fmla="*/ 1214650 w 7239622"/>
              <a:gd name="connsiteY32" fmla="*/ 6041502 h 7239621"/>
              <a:gd name="connsiteX33" fmla="*/ 1214650 w 7239622"/>
              <a:gd name="connsiteY33" fmla="*/ 6628162 h 7239621"/>
              <a:gd name="connsiteX34" fmla="*/ 1801402 w 7239622"/>
              <a:gd name="connsiteY34" fmla="*/ 6628162 h 7239621"/>
              <a:gd name="connsiteX35" fmla="*/ 1801402 w 7239622"/>
              <a:gd name="connsiteY35" fmla="*/ 6041502 h 7239621"/>
              <a:gd name="connsiteX36" fmla="*/ 611468 w 7239622"/>
              <a:gd name="connsiteY36" fmla="*/ 6041502 h 7239621"/>
              <a:gd name="connsiteX37" fmla="*/ 611468 w 7239622"/>
              <a:gd name="connsiteY37" fmla="*/ 6628162 h 7239621"/>
              <a:gd name="connsiteX38" fmla="*/ 1198114 w 7239622"/>
              <a:gd name="connsiteY38" fmla="*/ 6628162 h 7239621"/>
              <a:gd name="connsiteX39" fmla="*/ 1198114 w 7239622"/>
              <a:gd name="connsiteY39" fmla="*/ 6041502 h 7239621"/>
              <a:gd name="connsiteX40" fmla="*/ 6041418 w 7239622"/>
              <a:gd name="connsiteY40" fmla="*/ 5438225 h 7239621"/>
              <a:gd name="connsiteX41" fmla="*/ 6041418 w 7239622"/>
              <a:gd name="connsiteY41" fmla="*/ 6024967 h 7239621"/>
              <a:gd name="connsiteX42" fmla="*/ 6628152 w 7239622"/>
              <a:gd name="connsiteY42" fmla="*/ 6024967 h 7239621"/>
              <a:gd name="connsiteX43" fmla="*/ 6628152 w 7239622"/>
              <a:gd name="connsiteY43" fmla="*/ 5438225 h 7239621"/>
              <a:gd name="connsiteX44" fmla="*/ 5438226 w 7239622"/>
              <a:gd name="connsiteY44" fmla="*/ 5438225 h 7239621"/>
              <a:gd name="connsiteX45" fmla="*/ 5438226 w 7239622"/>
              <a:gd name="connsiteY45" fmla="*/ 6024967 h 7239621"/>
              <a:gd name="connsiteX46" fmla="*/ 6024884 w 7239622"/>
              <a:gd name="connsiteY46" fmla="*/ 6024967 h 7239621"/>
              <a:gd name="connsiteX47" fmla="*/ 6024884 w 7239622"/>
              <a:gd name="connsiteY47" fmla="*/ 5438225 h 7239621"/>
              <a:gd name="connsiteX48" fmla="*/ 4834958 w 7239622"/>
              <a:gd name="connsiteY48" fmla="*/ 5438225 h 7239621"/>
              <a:gd name="connsiteX49" fmla="*/ 4834958 w 7239622"/>
              <a:gd name="connsiteY49" fmla="*/ 6024967 h 7239621"/>
              <a:gd name="connsiteX50" fmla="*/ 5421690 w 7239622"/>
              <a:gd name="connsiteY50" fmla="*/ 6024967 h 7239621"/>
              <a:gd name="connsiteX51" fmla="*/ 5421690 w 7239622"/>
              <a:gd name="connsiteY51" fmla="*/ 5438225 h 7239621"/>
              <a:gd name="connsiteX52" fmla="*/ 4231774 w 7239622"/>
              <a:gd name="connsiteY52" fmla="*/ 5438225 h 7239621"/>
              <a:gd name="connsiteX53" fmla="*/ 4231774 w 7239622"/>
              <a:gd name="connsiteY53" fmla="*/ 6024967 h 7239621"/>
              <a:gd name="connsiteX54" fmla="*/ 4818422 w 7239622"/>
              <a:gd name="connsiteY54" fmla="*/ 6024967 h 7239621"/>
              <a:gd name="connsiteX55" fmla="*/ 4818422 w 7239622"/>
              <a:gd name="connsiteY55" fmla="*/ 5438225 h 7239621"/>
              <a:gd name="connsiteX56" fmla="*/ 3628486 w 7239622"/>
              <a:gd name="connsiteY56" fmla="*/ 5438225 h 7239621"/>
              <a:gd name="connsiteX57" fmla="*/ 3628486 w 7239622"/>
              <a:gd name="connsiteY57" fmla="*/ 6024967 h 7239621"/>
              <a:gd name="connsiteX58" fmla="*/ 4215238 w 7239622"/>
              <a:gd name="connsiteY58" fmla="*/ 6024967 h 7239621"/>
              <a:gd name="connsiteX59" fmla="*/ 4215238 w 7239622"/>
              <a:gd name="connsiteY59" fmla="*/ 5438225 h 7239621"/>
              <a:gd name="connsiteX60" fmla="*/ 3025300 w 7239622"/>
              <a:gd name="connsiteY60" fmla="*/ 5438225 h 7239621"/>
              <a:gd name="connsiteX61" fmla="*/ 3025300 w 7239622"/>
              <a:gd name="connsiteY61" fmla="*/ 6024967 h 7239621"/>
              <a:gd name="connsiteX62" fmla="*/ 3611950 w 7239622"/>
              <a:gd name="connsiteY62" fmla="*/ 6024967 h 7239621"/>
              <a:gd name="connsiteX63" fmla="*/ 3611950 w 7239622"/>
              <a:gd name="connsiteY63" fmla="*/ 5438225 h 7239621"/>
              <a:gd name="connsiteX64" fmla="*/ 2421122 w 7239622"/>
              <a:gd name="connsiteY64" fmla="*/ 5438225 h 7239621"/>
              <a:gd name="connsiteX65" fmla="*/ 2421122 w 7239622"/>
              <a:gd name="connsiteY65" fmla="*/ 6024967 h 7239621"/>
              <a:gd name="connsiteX66" fmla="*/ 3008766 w 7239622"/>
              <a:gd name="connsiteY66" fmla="*/ 6024967 h 7239621"/>
              <a:gd name="connsiteX67" fmla="*/ 3008766 w 7239622"/>
              <a:gd name="connsiteY67" fmla="*/ 5438225 h 7239621"/>
              <a:gd name="connsiteX68" fmla="*/ 1817938 w 7239622"/>
              <a:gd name="connsiteY68" fmla="*/ 5438225 h 7239621"/>
              <a:gd name="connsiteX69" fmla="*/ 1817938 w 7239622"/>
              <a:gd name="connsiteY69" fmla="*/ 6024967 h 7239621"/>
              <a:gd name="connsiteX70" fmla="*/ 2404588 w 7239622"/>
              <a:gd name="connsiteY70" fmla="*/ 6024967 h 7239621"/>
              <a:gd name="connsiteX71" fmla="*/ 2404588 w 7239622"/>
              <a:gd name="connsiteY71" fmla="*/ 5438225 h 7239621"/>
              <a:gd name="connsiteX72" fmla="*/ 1214650 w 7239622"/>
              <a:gd name="connsiteY72" fmla="*/ 5438225 h 7239621"/>
              <a:gd name="connsiteX73" fmla="*/ 1214650 w 7239622"/>
              <a:gd name="connsiteY73" fmla="*/ 6024967 h 7239621"/>
              <a:gd name="connsiteX74" fmla="*/ 1801402 w 7239622"/>
              <a:gd name="connsiteY74" fmla="*/ 6024967 h 7239621"/>
              <a:gd name="connsiteX75" fmla="*/ 1801402 w 7239622"/>
              <a:gd name="connsiteY75" fmla="*/ 5438225 h 7239621"/>
              <a:gd name="connsiteX76" fmla="*/ 611468 w 7239622"/>
              <a:gd name="connsiteY76" fmla="*/ 5438225 h 7239621"/>
              <a:gd name="connsiteX77" fmla="*/ 611468 w 7239622"/>
              <a:gd name="connsiteY77" fmla="*/ 6024967 h 7239621"/>
              <a:gd name="connsiteX78" fmla="*/ 1198114 w 7239622"/>
              <a:gd name="connsiteY78" fmla="*/ 6024967 h 7239621"/>
              <a:gd name="connsiteX79" fmla="*/ 1198114 w 7239622"/>
              <a:gd name="connsiteY79" fmla="*/ 5438225 h 7239621"/>
              <a:gd name="connsiteX80" fmla="*/ 6041418 w 7239622"/>
              <a:gd name="connsiteY80" fmla="*/ 4835030 h 7239621"/>
              <a:gd name="connsiteX81" fmla="*/ 6041418 w 7239622"/>
              <a:gd name="connsiteY81" fmla="*/ 5421690 h 7239621"/>
              <a:gd name="connsiteX82" fmla="*/ 6628152 w 7239622"/>
              <a:gd name="connsiteY82" fmla="*/ 5421690 h 7239621"/>
              <a:gd name="connsiteX83" fmla="*/ 6628152 w 7239622"/>
              <a:gd name="connsiteY83" fmla="*/ 4835030 h 7239621"/>
              <a:gd name="connsiteX84" fmla="*/ 5438226 w 7239622"/>
              <a:gd name="connsiteY84" fmla="*/ 4835030 h 7239621"/>
              <a:gd name="connsiteX85" fmla="*/ 5438226 w 7239622"/>
              <a:gd name="connsiteY85" fmla="*/ 5421690 h 7239621"/>
              <a:gd name="connsiteX86" fmla="*/ 6024884 w 7239622"/>
              <a:gd name="connsiteY86" fmla="*/ 5421690 h 7239621"/>
              <a:gd name="connsiteX87" fmla="*/ 6024884 w 7239622"/>
              <a:gd name="connsiteY87" fmla="*/ 4835030 h 7239621"/>
              <a:gd name="connsiteX88" fmla="*/ 4834958 w 7239622"/>
              <a:gd name="connsiteY88" fmla="*/ 4835030 h 7239621"/>
              <a:gd name="connsiteX89" fmla="*/ 4834958 w 7239622"/>
              <a:gd name="connsiteY89" fmla="*/ 5421690 h 7239621"/>
              <a:gd name="connsiteX90" fmla="*/ 5421690 w 7239622"/>
              <a:gd name="connsiteY90" fmla="*/ 5421690 h 7239621"/>
              <a:gd name="connsiteX91" fmla="*/ 5421690 w 7239622"/>
              <a:gd name="connsiteY91" fmla="*/ 4835030 h 7239621"/>
              <a:gd name="connsiteX92" fmla="*/ 4231774 w 7239622"/>
              <a:gd name="connsiteY92" fmla="*/ 4835030 h 7239621"/>
              <a:gd name="connsiteX93" fmla="*/ 4231774 w 7239622"/>
              <a:gd name="connsiteY93" fmla="*/ 5421690 h 7239621"/>
              <a:gd name="connsiteX94" fmla="*/ 4818422 w 7239622"/>
              <a:gd name="connsiteY94" fmla="*/ 5421690 h 7239621"/>
              <a:gd name="connsiteX95" fmla="*/ 4818422 w 7239622"/>
              <a:gd name="connsiteY95" fmla="*/ 4835030 h 7239621"/>
              <a:gd name="connsiteX96" fmla="*/ 3628486 w 7239622"/>
              <a:gd name="connsiteY96" fmla="*/ 4835030 h 7239621"/>
              <a:gd name="connsiteX97" fmla="*/ 3628486 w 7239622"/>
              <a:gd name="connsiteY97" fmla="*/ 5421690 h 7239621"/>
              <a:gd name="connsiteX98" fmla="*/ 4215238 w 7239622"/>
              <a:gd name="connsiteY98" fmla="*/ 5421690 h 7239621"/>
              <a:gd name="connsiteX99" fmla="*/ 4215238 w 7239622"/>
              <a:gd name="connsiteY99" fmla="*/ 4835030 h 7239621"/>
              <a:gd name="connsiteX100" fmla="*/ 3025300 w 7239622"/>
              <a:gd name="connsiteY100" fmla="*/ 4835030 h 7239621"/>
              <a:gd name="connsiteX101" fmla="*/ 3025300 w 7239622"/>
              <a:gd name="connsiteY101" fmla="*/ 5421690 h 7239621"/>
              <a:gd name="connsiteX102" fmla="*/ 3611950 w 7239622"/>
              <a:gd name="connsiteY102" fmla="*/ 5421690 h 7239621"/>
              <a:gd name="connsiteX103" fmla="*/ 3611950 w 7239622"/>
              <a:gd name="connsiteY103" fmla="*/ 4835030 h 7239621"/>
              <a:gd name="connsiteX104" fmla="*/ 2421122 w 7239622"/>
              <a:gd name="connsiteY104" fmla="*/ 4835030 h 7239621"/>
              <a:gd name="connsiteX105" fmla="*/ 2421122 w 7239622"/>
              <a:gd name="connsiteY105" fmla="*/ 5421690 h 7239621"/>
              <a:gd name="connsiteX106" fmla="*/ 3008766 w 7239622"/>
              <a:gd name="connsiteY106" fmla="*/ 5421690 h 7239621"/>
              <a:gd name="connsiteX107" fmla="*/ 3008766 w 7239622"/>
              <a:gd name="connsiteY107" fmla="*/ 4835030 h 7239621"/>
              <a:gd name="connsiteX108" fmla="*/ 1817938 w 7239622"/>
              <a:gd name="connsiteY108" fmla="*/ 4835030 h 7239621"/>
              <a:gd name="connsiteX109" fmla="*/ 1817938 w 7239622"/>
              <a:gd name="connsiteY109" fmla="*/ 5421690 h 7239621"/>
              <a:gd name="connsiteX110" fmla="*/ 2404588 w 7239622"/>
              <a:gd name="connsiteY110" fmla="*/ 5421690 h 7239621"/>
              <a:gd name="connsiteX111" fmla="*/ 2404588 w 7239622"/>
              <a:gd name="connsiteY111" fmla="*/ 4835030 h 7239621"/>
              <a:gd name="connsiteX112" fmla="*/ 1214650 w 7239622"/>
              <a:gd name="connsiteY112" fmla="*/ 4835030 h 7239621"/>
              <a:gd name="connsiteX113" fmla="*/ 1214650 w 7239622"/>
              <a:gd name="connsiteY113" fmla="*/ 5421690 h 7239621"/>
              <a:gd name="connsiteX114" fmla="*/ 1801402 w 7239622"/>
              <a:gd name="connsiteY114" fmla="*/ 5421690 h 7239621"/>
              <a:gd name="connsiteX115" fmla="*/ 1801402 w 7239622"/>
              <a:gd name="connsiteY115" fmla="*/ 4835030 h 7239621"/>
              <a:gd name="connsiteX116" fmla="*/ 611468 w 7239622"/>
              <a:gd name="connsiteY116" fmla="*/ 4835030 h 7239621"/>
              <a:gd name="connsiteX117" fmla="*/ 611468 w 7239622"/>
              <a:gd name="connsiteY117" fmla="*/ 5421690 h 7239621"/>
              <a:gd name="connsiteX118" fmla="*/ 1198114 w 7239622"/>
              <a:gd name="connsiteY118" fmla="*/ 5421690 h 7239621"/>
              <a:gd name="connsiteX119" fmla="*/ 1198114 w 7239622"/>
              <a:gd name="connsiteY119" fmla="*/ 4835030 h 7239621"/>
              <a:gd name="connsiteX120" fmla="*/ 6041418 w 7239622"/>
              <a:gd name="connsiteY120" fmla="*/ 4230852 h 7239621"/>
              <a:gd name="connsiteX121" fmla="*/ 6041418 w 7239622"/>
              <a:gd name="connsiteY121" fmla="*/ 4818495 h 7239621"/>
              <a:gd name="connsiteX122" fmla="*/ 6628152 w 7239622"/>
              <a:gd name="connsiteY122" fmla="*/ 4818495 h 7239621"/>
              <a:gd name="connsiteX123" fmla="*/ 6628152 w 7239622"/>
              <a:gd name="connsiteY123" fmla="*/ 4230852 h 7239621"/>
              <a:gd name="connsiteX124" fmla="*/ 5438226 w 7239622"/>
              <a:gd name="connsiteY124" fmla="*/ 4230852 h 7239621"/>
              <a:gd name="connsiteX125" fmla="*/ 5438226 w 7239622"/>
              <a:gd name="connsiteY125" fmla="*/ 4818495 h 7239621"/>
              <a:gd name="connsiteX126" fmla="*/ 6024884 w 7239622"/>
              <a:gd name="connsiteY126" fmla="*/ 4818495 h 7239621"/>
              <a:gd name="connsiteX127" fmla="*/ 6024884 w 7239622"/>
              <a:gd name="connsiteY127" fmla="*/ 4230852 h 7239621"/>
              <a:gd name="connsiteX128" fmla="*/ 4834958 w 7239622"/>
              <a:gd name="connsiteY128" fmla="*/ 4230852 h 7239621"/>
              <a:gd name="connsiteX129" fmla="*/ 4834958 w 7239622"/>
              <a:gd name="connsiteY129" fmla="*/ 4818495 h 7239621"/>
              <a:gd name="connsiteX130" fmla="*/ 5421690 w 7239622"/>
              <a:gd name="connsiteY130" fmla="*/ 4818495 h 7239621"/>
              <a:gd name="connsiteX131" fmla="*/ 5421690 w 7239622"/>
              <a:gd name="connsiteY131" fmla="*/ 4230852 h 7239621"/>
              <a:gd name="connsiteX132" fmla="*/ 4231774 w 7239622"/>
              <a:gd name="connsiteY132" fmla="*/ 4230852 h 7239621"/>
              <a:gd name="connsiteX133" fmla="*/ 4231774 w 7239622"/>
              <a:gd name="connsiteY133" fmla="*/ 4818495 h 7239621"/>
              <a:gd name="connsiteX134" fmla="*/ 4818422 w 7239622"/>
              <a:gd name="connsiteY134" fmla="*/ 4818495 h 7239621"/>
              <a:gd name="connsiteX135" fmla="*/ 4818422 w 7239622"/>
              <a:gd name="connsiteY135" fmla="*/ 4230852 h 7239621"/>
              <a:gd name="connsiteX136" fmla="*/ 3628486 w 7239622"/>
              <a:gd name="connsiteY136" fmla="*/ 4230852 h 7239621"/>
              <a:gd name="connsiteX137" fmla="*/ 3628486 w 7239622"/>
              <a:gd name="connsiteY137" fmla="*/ 4818495 h 7239621"/>
              <a:gd name="connsiteX138" fmla="*/ 4215238 w 7239622"/>
              <a:gd name="connsiteY138" fmla="*/ 4818495 h 7239621"/>
              <a:gd name="connsiteX139" fmla="*/ 4215238 w 7239622"/>
              <a:gd name="connsiteY139" fmla="*/ 4230852 h 7239621"/>
              <a:gd name="connsiteX140" fmla="*/ 3025300 w 7239622"/>
              <a:gd name="connsiteY140" fmla="*/ 4230852 h 7239621"/>
              <a:gd name="connsiteX141" fmla="*/ 3025300 w 7239622"/>
              <a:gd name="connsiteY141" fmla="*/ 4818495 h 7239621"/>
              <a:gd name="connsiteX142" fmla="*/ 3611950 w 7239622"/>
              <a:gd name="connsiteY142" fmla="*/ 4818495 h 7239621"/>
              <a:gd name="connsiteX143" fmla="*/ 3611950 w 7239622"/>
              <a:gd name="connsiteY143" fmla="*/ 4230852 h 7239621"/>
              <a:gd name="connsiteX144" fmla="*/ 2421122 w 7239622"/>
              <a:gd name="connsiteY144" fmla="*/ 4230852 h 7239621"/>
              <a:gd name="connsiteX145" fmla="*/ 2421122 w 7239622"/>
              <a:gd name="connsiteY145" fmla="*/ 4818495 h 7239621"/>
              <a:gd name="connsiteX146" fmla="*/ 3008766 w 7239622"/>
              <a:gd name="connsiteY146" fmla="*/ 4818495 h 7239621"/>
              <a:gd name="connsiteX147" fmla="*/ 3008766 w 7239622"/>
              <a:gd name="connsiteY147" fmla="*/ 4230852 h 7239621"/>
              <a:gd name="connsiteX148" fmla="*/ 1817938 w 7239622"/>
              <a:gd name="connsiteY148" fmla="*/ 4230852 h 7239621"/>
              <a:gd name="connsiteX149" fmla="*/ 1817938 w 7239622"/>
              <a:gd name="connsiteY149" fmla="*/ 4818495 h 7239621"/>
              <a:gd name="connsiteX150" fmla="*/ 2404588 w 7239622"/>
              <a:gd name="connsiteY150" fmla="*/ 4818495 h 7239621"/>
              <a:gd name="connsiteX151" fmla="*/ 2404588 w 7239622"/>
              <a:gd name="connsiteY151" fmla="*/ 4230852 h 7239621"/>
              <a:gd name="connsiteX152" fmla="*/ 1214650 w 7239622"/>
              <a:gd name="connsiteY152" fmla="*/ 4230852 h 7239621"/>
              <a:gd name="connsiteX153" fmla="*/ 1214650 w 7239622"/>
              <a:gd name="connsiteY153" fmla="*/ 4818495 h 7239621"/>
              <a:gd name="connsiteX154" fmla="*/ 1801402 w 7239622"/>
              <a:gd name="connsiteY154" fmla="*/ 4818495 h 7239621"/>
              <a:gd name="connsiteX155" fmla="*/ 1801402 w 7239622"/>
              <a:gd name="connsiteY155" fmla="*/ 4230852 h 7239621"/>
              <a:gd name="connsiteX156" fmla="*/ 611468 w 7239622"/>
              <a:gd name="connsiteY156" fmla="*/ 4230852 h 7239621"/>
              <a:gd name="connsiteX157" fmla="*/ 611468 w 7239622"/>
              <a:gd name="connsiteY157" fmla="*/ 4818495 h 7239621"/>
              <a:gd name="connsiteX158" fmla="*/ 1198114 w 7239622"/>
              <a:gd name="connsiteY158" fmla="*/ 4818495 h 7239621"/>
              <a:gd name="connsiteX159" fmla="*/ 1198114 w 7239622"/>
              <a:gd name="connsiteY159" fmla="*/ 4230852 h 7239621"/>
              <a:gd name="connsiteX160" fmla="*/ 6041418 w 7239622"/>
              <a:gd name="connsiteY160" fmla="*/ 3627670 h 7239621"/>
              <a:gd name="connsiteX161" fmla="*/ 6041418 w 7239622"/>
              <a:gd name="connsiteY161" fmla="*/ 4214317 h 7239621"/>
              <a:gd name="connsiteX162" fmla="*/ 6628152 w 7239622"/>
              <a:gd name="connsiteY162" fmla="*/ 4214317 h 7239621"/>
              <a:gd name="connsiteX163" fmla="*/ 6628152 w 7239622"/>
              <a:gd name="connsiteY163" fmla="*/ 3627670 h 7239621"/>
              <a:gd name="connsiteX164" fmla="*/ 5438226 w 7239622"/>
              <a:gd name="connsiteY164" fmla="*/ 3627670 h 7239621"/>
              <a:gd name="connsiteX165" fmla="*/ 5438226 w 7239622"/>
              <a:gd name="connsiteY165" fmla="*/ 4214317 h 7239621"/>
              <a:gd name="connsiteX166" fmla="*/ 6024884 w 7239622"/>
              <a:gd name="connsiteY166" fmla="*/ 4214317 h 7239621"/>
              <a:gd name="connsiteX167" fmla="*/ 6024884 w 7239622"/>
              <a:gd name="connsiteY167" fmla="*/ 3627670 h 7239621"/>
              <a:gd name="connsiteX168" fmla="*/ 4834958 w 7239622"/>
              <a:gd name="connsiteY168" fmla="*/ 3627670 h 7239621"/>
              <a:gd name="connsiteX169" fmla="*/ 4834958 w 7239622"/>
              <a:gd name="connsiteY169" fmla="*/ 4214317 h 7239621"/>
              <a:gd name="connsiteX170" fmla="*/ 5421690 w 7239622"/>
              <a:gd name="connsiteY170" fmla="*/ 4214317 h 7239621"/>
              <a:gd name="connsiteX171" fmla="*/ 5421690 w 7239622"/>
              <a:gd name="connsiteY171" fmla="*/ 3627670 h 7239621"/>
              <a:gd name="connsiteX172" fmla="*/ 4231774 w 7239622"/>
              <a:gd name="connsiteY172" fmla="*/ 3627670 h 7239621"/>
              <a:gd name="connsiteX173" fmla="*/ 4231774 w 7239622"/>
              <a:gd name="connsiteY173" fmla="*/ 4214317 h 7239621"/>
              <a:gd name="connsiteX174" fmla="*/ 4818422 w 7239622"/>
              <a:gd name="connsiteY174" fmla="*/ 4214317 h 7239621"/>
              <a:gd name="connsiteX175" fmla="*/ 4818422 w 7239622"/>
              <a:gd name="connsiteY175" fmla="*/ 3627670 h 7239621"/>
              <a:gd name="connsiteX176" fmla="*/ 3628486 w 7239622"/>
              <a:gd name="connsiteY176" fmla="*/ 3627670 h 7239621"/>
              <a:gd name="connsiteX177" fmla="*/ 3628486 w 7239622"/>
              <a:gd name="connsiteY177" fmla="*/ 4214317 h 7239621"/>
              <a:gd name="connsiteX178" fmla="*/ 4215238 w 7239622"/>
              <a:gd name="connsiteY178" fmla="*/ 4214317 h 7239621"/>
              <a:gd name="connsiteX179" fmla="*/ 4215238 w 7239622"/>
              <a:gd name="connsiteY179" fmla="*/ 3627670 h 7239621"/>
              <a:gd name="connsiteX180" fmla="*/ 3025300 w 7239622"/>
              <a:gd name="connsiteY180" fmla="*/ 3627670 h 7239621"/>
              <a:gd name="connsiteX181" fmla="*/ 3025300 w 7239622"/>
              <a:gd name="connsiteY181" fmla="*/ 4214317 h 7239621"/>
              <a:gd name="connsiteX182" fmla="*/ 3611950 w 7239622"/>
              <a:gd name="connsiteY182" fmla="*/ 4214317 h 7239621"/>
              <a:gd name="connsiteX183" fmla="*/ 3611950 w 7239622"/>
              <a:gd name="connsiteY183" fmla="*/ 3627670 h 7239621"/>
              <a:gd name="connsiteX184" fmla="*/ 2421122 w 7239622"/>
              <a:gd name="connsiteY184" fmla="*/ 3627670 h 7239621"/>
              <a:gd name="connsiteX185" fmla="*/ 2421122 w 7239622"/>
              <a:gd name="connsiteY185" fmla="*/ 4214317 h 7239621"/>
              <a:gd name="connsiteX186" fmla="*/ 3008766 w 7239622"/>
              <a:gd name="connsiteY186" fmla="*/ 4214317 h 7239621"/>
              <a:gd name="connsiteX187" fmla="*/ 3008766 w 7239622"/>
              <a:gd name="connsiteY187" fmla="*/ 3627670 h 7239621"/>
              <a:gd name="connsiteX188" fmla="*/ 1817938 w 7239622"/>
              <a:gd name="connsiteY188" fmla="*/ 3627670 h 7239621"/>
              <a:gd name="connsiteX189" fmla="*/ 1817938 w 7239622"/>
              <a:gd name="connsiteY189" fmla="*/ 4214317 h 7239621"/>
              <a:gd name="connsiteX190" fmla="*/ 2404588 w 7239622"/>
              <a:gd name="connsiteY190" fmla="*/ 4214317 h 7239621"/>
              <a:gd name="connsiteX191" fmla="*/ 2404588 w 7239622"/>
              <a:gd name="connsiteY191" fmla="*/ 3627670 h 7239621"/>
              <a:gd name="connsiteX192" fmla="*/ 1214650 w 7239622"/>
              <a:gd name="connsiteY192" fmla="*/ 3627670 h 7239621"/>
              <a:gd name="connsiteX193" fmla="*/ 1214650 w 7239622"/>
              <a:gd name="connsiteY193" fmla="*/ 4214317 h 7239621"/>
              <a:gd name="connsiteX194" fmla="*/ 1801402 w 7239622"/>
              <a:gd name="connsiteY194" fmla="*/ 4214317 h 7239621"/>
              <a:gd name="connsiteX195" fmla="*/ 1801402 w 7239622"/>
              <a:gd name="connsiteY195" fmla="*/ 3627670 h 7239621"/>
              <a:gd name="connsiteX196" fmla="*/ 611468 w 7239622"/>
              <a:gd name="connsiteY196" fmla="*/ 3627670 h 7239621"/>
              <a:gd name="connsiteX197" fmla="*/ 611468 w 7239622"/>
              <a:gd name="connsiteY197" fmla="*/ 4214317 h 7239621"/>
              <a:gd name="connsiteX198" fmla="*/ 1198114 w 7239622"/>
              <a:gd name="connsiteY198" fmla="*/ 4214317 h 7239621"/>
              <a:gd name="connsiteX199" fmla="*/ 1198114 w 7239622"/>
              <a:gd name="connsiteY199" fmla="*/ 3627670 h 7239621"/>
              <a:gd name="connsiteX200" fmla="*/ 6041418 w 7239622"/>
              <a:gd name="connsiteY200" fmla="*/ 3024392 h 7239621"/>
              <a:gd name="connsiteX201" fmla="*/ 6041418 w 7239622"/>
              <a:gd name="connsiteY201" fmla="*/ 3611135 h 7239621"/>
              <a:gd name="connsiteX202" fmla="*/ 6628152 w 7239622"/>
              <a:gd name="connsiteY202" fmla="*/ 3611135 h 7239621"/>
              <a:gd name="connsiteX203" fmla="*/ 6628152 w 7239622"/>
              <a:gd name="connsiteY203" fmla="*/ 3024392 h 7239621"/>
              <a:gd name="connsiteX204" fmla="*/ 5438226 w 7239622"/>
              <a:gd name="connsiteY204" fmla="*/ 3024392 h 7239621"/>
              <a:gd name="connsiteX205" fmla="*/ 5438226 w 7239622"/>
              <a:gd name="connsiteY205" fmla="*/ 3611135 h 7239621"/>
              <a:gd name="connsiteX206" fmla="*/ 6024884 w 7239622"/>
              <a:gd name="connsiteY206" fmla="*/ 3611135 h 7239621"/>
              <a:gd name="connsiteX207" fmla="*/ 6024884 w 7239622"/>
              <a:gd name="connsiteY207" fmla="*/ 3024392 h 7239621"/>
              <a:gd name="connsiteX208" fmla="*/ 4834958 w 7239622"/>
              <a:gd name="connsiteY208" fmla="*/ 3024392 h 7239621"/>
              <a:gd name="connsiteX209" fmla="*/ 4834958 w 7239622"/>
              <a:gd name="connsiteY209" fmla="*/ 3611135 h 7239621"/>
              <a:gd name="connsiteX210" fmla="*/ 5421690 w 7239622"/>
              <a:gd name="connsiteY210" fmla="*/ 3611135 h 7239621"/>
              <a:gd name="connsiteX211" fmla="*/ 5421690 w 7239622"/>
              <a:gd name="connsiteY211" fmla="*/ 3024392 h 7239621"/>
              <a:gd name="connsiteX212" fmla="*/ 4231774 w 7239622"/>
              <a:gd name="connsiteY212" fmla="*/ 3024392 h 7239621"/>
              <a:gd name="connsiteX213" fmla="*/ 4231774 w 7239622"/>
              <a:gd name="connsiteY213" fmla="*/ 3611135 h 7239621"/>
              <a:gd name="connsiteX214" fmla="*/ 4818422 w 7239622"/>
              <a:gd name="connsiteY214" fmla="*/ 3611135 h 7239621"/>
              <a:gd name="connsiteX215" fmla="*/ 4818422 w 7239622"/>
              <a:gd name="connsiteY215" fmla="*/ 3024392 h 7239621"/>
              <a:gd name="connsiteX216" fmla="*/ 3628486 w 7239622"/>
              <a:gd name="connsiteY216" fmla="*/ 3024392 h 7239621"/>
              <a:gd name="connsiteX217" fmla="*/ 3628486 w 7239622"/>
              <a:gd name="connsiteY217" fmla="*/ 3611135 h 7239621"/>
              <a:gd name="connsiteX218" fmla="*/ 4215238 w 7239622"/>
              <a:gd name="connsiteY218" fmla="*/ 3611135 h 7239621"/>
              <a:gd name="connsiteX219" fmla="*/ 4215238 w 7239622"/>
              <a:gd name="connsiteY219" fmla="*/ 3024392 h 7239621"/>
              <a:gd name="connsiteX220" fmla="*/ 3025300 w 7239622"/>
              <a:gd name="connsiteY220" fmla="*/ 3024392 h 7239621"/>
              <a:gd name="connsiteX221" fmla="*/ 3025300 w 7239622"/>
              <a:gd name="connsiteY221" fmla="*/ 3611135 h 7239621"/>
              <a:gd name="connsiteX222" fmla="*/ 3611950 w 7239622"/>
              <a:gd name="connsiteY222" fmla="*/ 3611135 h 7239621"/>
              <a:gd name="connsiteX223" fmla="*/ 3611950 w 7239622"/>
              <a:gd name="connsiteY223" fmla="*/ 3024392 h 7239621"/>
              <a:gd name="connsiteX224" fmla="*/ 2421122 w 7239622"/>
              <a:gd name="connsiteY224" fmla="*/ 3024392 h 7239621"/>
              <a:gd name="connsiteX225" fmla="*/ 2421122 w 7239622"/>
              <a:gd name="connsiteY225" fmla="*/ 3611135 h 7239621"/>
              <a:gd name="connsiteX226" fmla="*/ 3008766 w 7239622"/>
              <a:gd name="connsiteY226" fmla="*/ 3611135 h 7239621"/>
              <a:gd name="connsiteX227" fmla="*/ 3008766 w 7239622"/>
              <a:gd name="connsiteY227" fmla="*/ 3024392 h 7239621"/>
              <a:gd name="connsiteX228" fmla="*/ 1817938 w 7239622"/>
              <a:gd name="connsiteY228" fmla="*/ 3024392 h 7239621"/>
              <a:gd name="connsiteX229" fmla="*/ 1817938 w 7239622"/>
              <a:gd name="connsiteY229" fmla="*/ 3611135 h 7239621"/>
              <a:gd name="connsiteX230" fmla="*/ 2404588 w 7239622"/>
              <a:gd name="connsiteY230" fmla="*/ 3611135 h 7239621"/>
              <a:gd name="connsiteX231" fmla="*/ 2404588 w 7239622"/>
              <a:gd name="connsiteY231" fmla="*/ 3024392 h 7239621"/>
              <a:gd name="connsiteX232" fmla="*/ 1214650 w 7239622"/>
              <a:gd name="connsiteY232" fmla="*/ 3024392 h 7239621"/>
              <a:gd name="connsiteX233" fmla="*/ 1214650 w 7239622"/>
              <a:gd name="connsiteY233" fmla="*/ 3611135 h 7239621"/>
              <a:gd name="connsiteX234" fmla="*/ 1801402 w 7239622"/>
              <a:gd name="connsiteY234" fmla="*/ 3611135 h 7239621"/>
              <a:gd name="connsiteX235" fmla="*/ 1801402 w 7239622"/>
              <a:gd name="connsiteY235" fmla="*/ 3024392 h 7239621"/>
              <a:gd name="connsiteX236" fmla="*/ 611468 w 7239622"/>
              <a:gd name="connsiteY236" fmla="*/ 3024392 h 7239621"/>
              <a:gd name="connsiteX237" fmla="*/ 611468 w 7239622"/>
              <a:gd name="connsiteY237" fmla="*/ 3611135 h 7239621"/>
              <a:gd name="connsiteX238" fmla="*/ 1198114 w 7239622"/>
              <a:gd name="connsiteY238" fmla="*/ 3611135 h 7239621"/>
              <a:gd name="connsiteX239" fmla="*/ 1198114 w 7239622"/>
              <a:gd name="connsiteY239" fmla="*/ 3024392 h 7239621"/>
              <a:gd name="connsiteX240" fmla="*/ 6041418 w 7239622"/>
              <a:gd name="connsiteY240" fmla="*/ 2421197 h 7239621"/>
              <a:gd name="connsiteX241" fmla="*/ 6041418 w 7239622"/>
              <a:gd name="connsiteY241" fmla="*/ 3007857 h 7239621"/>
              <a:gd name="connsiteX242" fmla="*/ 6628152 w 7239622"/>
              <a:gd name="connsiteY242" fmla="*/ 3007857 h 7239621"/>
              <a:gd name="connsiteX243" fmla="*/ 6628152 w 7239622"/>
              <a:gd name="connsiteY243" fmla="*/ 2421197 h 7239621"/>
              <a:gd name="connsiteX244" fmla="*/ 5438226 w 7239622"/>
              <a:gd name="connsiteY244" fmla="*/ 2421197 h 7239621"/>
              <a:gd name="connsiteX245" fmla="*/ 5438226 w 7239622"/>
              <a:gd name="connsiteY245" fmla="*/ 3007857 h 7239621"/>
              <a:gd name="connsiteX246" fmla="*/ 6024884 w 7239622"/>
              <a:gd name="connsiteY246" fmla="*/ 3007857 h 7239621"/>
              <a:gd name="connsiteX247" fmla="*/ 6024884 w 7239622"/>
              <a:gd name="connsiteY247" fmla="*/ 2421197 h 7239621"/>
              <a:gd name="connsiteX248" fmla="*/ 4834958 w 7239622"/>
              <a:gd name="connsiteY248" fmla="*/ 2421197 h 7239621"/>
              <a:gd name="connsiteX249" fmla="*/ 4834958 w 7239622"/>
              <a:gd name="connsiteY249" fmla="*/ 3007857 h 7239621"/>
              <a:gd name="connsiteX250" fmla="*/ 5421690 w 7239622"/>
              <a:gd name="connsiteY250" fmla="*/ 3007857 h 7239621"/>
              <a:gd name="connsiteX251" fmla="*/ 5421690 w 7239622"/>
              <a:gd name="connsiteY251" fmla="*/ 2421197 h 7239621"/>
              <a:gd name="connsiteX252" fmla="*/ 4231774 w 7239622"/>
              <a:gd name="connsiteY252" fmla="*/ 2421197 h 7239621"/>
              <a:gd name="connsiteX253" fmla="*/ 4231774 w 7239622"/>
              <a:gd name="connsiteY253" fmla="*/ 3007857 h 7239621"/>
              <a:gd name="connsiteX254" fmla="*/ 4818422 w 7239622"/>
              <a:gd name="connsiteY254" fmla="*/ 3007857 h 7239621"/>
              <a:gd name="connsiteX255" fmla="*/ 4818422 w 7239622"/>
              <a:gd name="connsiteY255" fmla="*/ 2421197 h 7239621"/>
              <a:gd name="connsiteX256" fmla="*/ 3628486 w 7239622"/>
              <a:gd name="connsiteY256" fmla="*/ 2421197 h 7239621"/>
              <a:gd name="connsiteX257" fmla="*/ 3628486 w 7239622"/>
              <a:gd name="connsiteY257" fmla="*/ 3007857 h 7239621"/>
              <a:gd name="connsiteX258" fmla="*/ 4215238 w 7239622"/>
              <a:gd name="connsiteY258" fmla="*/ 3007857 h 7239621"/>
              <a:gd name="connsiteX259" fmla="*/ 4215238 w 7239622"/>
              <a:gd name="connsiteY259" fmla="*/ 2421197 h 7239621"/>
              <a:gd name="connsiteX260" fmla="*/ 3025300 w 7239622"/>
              <a:gd name="connsiteY260" fmla="*/ 2421197 h 7239621"/>
              <a:gd name="connsiteX261" fmla="*/ 3025300 w 7239622"/>
              <a:gd name="connsiteY261" fmla="*/ 3007857 h 7239621"/>
              <a:gd name="connsiteX262" fmla="*/ 3611950 w 7239622"/>
              <a:gd name="connsiteY262" fmla="*/ 3007857 h 7239621"/>
              <a:gd name="connsiteX263" fmla="*/ 3611950 w 7239622"/>
              <a:gd name="connsiteY263" fmla="*/ 2421197 h 7239621"/>
              <a:gd name="connsiteX264" fmla="*/ 2421122 w 7239622"/>
              <a:gd name="connsiteY264" fmla="*/ 2421197 h 7239621"/>
              <a:gd name="connsiteX265" fmla="*/ 2421122 w 7239622"/>
              <a:gd name="connsiteY265" fmla="*/ 3007857 h 7239621"/>
              <a:gd name="connsiteX266" fmla="*/ 3008766 w 7239622"/>
              <a:gd name="connsiteY266" fmla="*/ 3007857 h 7239621"/>
              <a:gd name="connsiteX267" fmla="*/ 3008766 w 7239622"/>
              <a:gd name="connsiteY267" fmla="*/ 2421197 h 7239621"/>
              <a:gd name="connsiteX268" fmla="*/ 1817938 w 7239622"/>
              <a:gd name="connsiteY268" fmla="*/ 2421197 h 7239621"/>
              <a:gd name="connsiteX269" fmla="*/ 1817938 w 7239622"/>
              <a:gd name="connsiteY269" fmla="*/ 3007857 h 7239621"/>
              <a:gd name="connsiteX270" fmla="*/ 2404588 w 7239622"/>
              <a:gd name="connsiteY270" fmla="*/ 3007857 h 7239621"/>
              <a:gd name="connsiteX271" fmla="*/ 2404588 w 7239622"/>
              <a:gd name="connsiteY271" fmla="*/ 2421197 h 7239621"/>
              <a:gd name="connsiteX272" fmla="*/ 1214650 w 7239622"/>
              <a:gd name="connsiteY272" fmla="*/ 2421197 h 7239621"/>
              <a:gd name="connsiteX273" fmla="*/ 1214650 w 7239622"/>
              <a:gd name="connsiteY273" fmla="*/ 3007857 h 7239621"/>
              <a:gd name="connsiteX274" fmla="*/ 1801402 w 7239622"/>
              <a:gd name="connsiteY274" fmla="*/ 3007857 h 7239621"/>
              <a:gd name="connsiteX275" fmla="*/ 1801402 w 7239622"/>
              <a:gd name="connsiteY275" fmla="*/ 2421197 h 7239621"/>
              <a:gd name="connsiteX276" fmla="*/ 611468 w 7239622"/>
              <a:gd name="connsiteY276" fmla="*/ 2421197 h 7239621"/>
              <a:gd name="connsiteX277" fmla="*/ 611468 w 7239622"/>
              <a:gd name="connsiteY277" fmla="*/ 3007857 h 7239621"/>
              <a:gd name="connsiteX278" fmla="*/ 1198114 w 7239622"/>
              <a:gd name="connsiteY278" fmla="*/ 3007857 h 7239621"/>
              <a:gd name="connsiteX279" fmla="*/ 1198114 w 7239622"/>
              <a:gd name="connsiteY279" fmla="*/ 2421197 h 7239621"/>
              <a:gd name="connsiteX280" fmla="*/ 6041418 w 7239622"/>
              <a:gd name="connsiteY280" fmla="*/ 1817920 h 7239621"/>
              <a:gd name="connsiteX281" fmla="*/ 6041418 w 7239622"/>
              <a:gd name="connsiteY281" fmla="*/ 2404662 h 7239621"/>
              <a:gd name="connsiteX282" fmla="*/ 6628152 w 7239622"/>
              <a:gd name="connsiteY282" fmla="*/ 2404662 h 7239621"/>
              <a:gd name="connsiteX283" fmla="*/ 6628152 w 7239622"/>
              <a:gd name="connsiteY283" fmla="*/ 1817920 h 7239621"/>
              <a:gd name="connsiteX284" fmla="*/ 5438226 w 7239622"/>
              <a:gd name="connsiteY284" fmla="*/ 1817920 h 7239621"/>
              <a:gd name="connsiteX285" fmla="*/ 5438226 w 7239622"/>
              <a:gd name="connsiteY285" fmla="*/ 2404662 h 7239621"/>
              <a:gd name="connsiteX286" fmla="*/ 6024884 w 7239622"/>
              <a:gd name="connsiteY286" fmla="*/ 2404662 h 7239621"/>
              <a:gd name="connsiteX287" fmla="*/ 6024884 w 7239622"/>
              <a:gd name="connsiteY287" fmla="*/ 1817920 h 7239621"/>
              <a:gd name="connsiteX288" fmla="*/ 4834958 w 7239622"/>
              <a:gd name="connsiteY288" fmla="*/ 1817920 h 7239621"/>
              <a:gd name="connsiteX289" fmla="*/ 4834958 w 7239622"/>
              <a:gd name="connsiteY289" fmla="*/ 2404662 h 7239621"/>
              <a:gd name="connsiteX290" fmla="*/ 5421690 w 7239622"/>
              <a:gd name="connsiteY290" fmla="*/ 2404662 h 7239621"/>
              <a:gd name="connsiteX291" fmla="*/ 5421690 w 7239622"/>
              <a:gd name="connsiteY291" fmla="*/ 1817920 h 7239621"/>
              <a:gd name="connsiteX292" fmla="*/ 4231774 w 7239622"/>
              <a:gd name="connsiteY292" fmla="*/ 1817920 h 7239621"/>
              <a:gd name="connsiteX293" fmla="*/ 4231774 w 7239622"/>
              <a:gd name="connsiteY293" fmla="*/ 2404662 h 7239621"/>
              <a:gd name="connsiteX294" fmla="*/ 4818422 w 7239622"/>
              <a:gd name="connsiteY294" fmla="*/ 2404662 h 7239621"/>
              <a:gd name="connsiteX295" fmla="*/ 4818422 w 7239622"/>
              <a:gd name="connsiteY295" fmla="*/ 1817920 h 7239621"/>
              <a:gd name="connsiteX296" fmla="*/ 3628486 w 7239622"/>
              <a:gd name="connsiteY296" fmla="*/ 1817920 h 7239621"/>
              <a:gd name="connsiteX297" fmla="*/ 3628486 w 7239622"/>
              <a:gd name="connsiteY297" fmla="*/ 2404662 h 7239621"/>
              <a:gd name="connsiteX298" fmla="*/ 4215238 w 7239622"/>
              <a:gd name="connsiteY298" fmla="*/ 2404662 h 7239621"/>
              <a:gd name="connsiteX299" fmla="*/ 4215238 w 7239622"/>
              <a:gd name="connsiteY299" fmla="*/ 1817920 h 7239621"/>
              <a:gd name="connsiteX300" fmla="*/ 3025300 w 7239622"/>
              <a:gd name="connsiteY300" fmla="*/ 1817920 h 7239621"/>
              <a:gd name="connsiteX301" fmla="*/ 3025300 w 7239622"/>
              <a:gd name="connsiteY301" fmla="*/ 2404662 h 7239621"/>
              <a:gd name="connsiteX302" fmla="*/ 3611950 w 7239622"/>
              <a:gd name="connsiteY302" fmla="*/ 2404662 h 7239621"/>
              <a:gd name="connsiteX303" fmla="*/ 3611950 w 7239622"/>
              <a:gd name="connsiteY303" fmla="*/ 1817920 h 7239621"/>
              <a:gd name="connsiteX304" fmla="*/ 2421122 w 7239622"/>
              <a:gd name="connsiteY304" fmla="*/ 1817920 h 7239621"/>
              <a:gd name="connsiteX305" fmla="*/ 2421122 w 7239622"/>
              <a:gd name="connsiteY305" fmla="*/ 2404662 h 7239621"/>
              <a:gd name="connsiteX306" fmla="*/ 3008766 w 7239622"/>
              <a:gd name="connsiteY306" fmla="*/ 2404662 h 7239621"/>
              <a:gd name="connsiteX307" fmla="*/ 3008766 w 7239622"/>
              <a:gd name="connsiteY307" fmla="*/ 1817920 h 7239621"/>
              <a:gd name="connsiteX308" fmla="*/ 1817938 w 7239622"/>
              <a:gd name="connsiteY308" fmla="*/ 1817920 h 7239621"/>
              <a:gd name="connsiteX309" fmla="*/ 1817938 w 7239622"/>
              <a:gd name="connsiteY309" fmla="*/ 2404662 h 7239621"/>
              <a:gd name="connsiteX310" fmla="*/ 2404588 w 7239622"/>
              <a:gd name="connsiteY310" fmla="*/ 2404662 h 7239621"/>
              <a:gd name="connsiteX311" fmla="*/ 2404588 w 7239622"/>
              <a:gd name="connsiteY311" fmla="*/ 1817920 h 7239621"/>
              <a:gd name="connsiteX312" fmla="*/ 1214650 w 7239622"/>
              <a:gd name="connsiteY312" fmla="*/ 1817920 h 7239621"/>
              <a:gd name="connsiteX313" fmla="*/ 1214650 w 7239622"/>
              <a:gd name="connsiteY313" fmla="*/ 2404662 h 7239621"/>
              <a:gd name="connsiteX314" fmla="*/ 1801402 w 7239622"/>
              <a:gd name="connsiteY314" fmla="*/ 2404662 h 7239621"/>
              <a:gd name="connsiteX315" fmla="*/ 1801402 w 7239622"/>
              <a:gd name="connsiteY315" fmla="*/ 1817920 h 7239621"/>
              <a:gd name="connsiteX316" fmla="*/ 611468 w 7239622"/>
              <a:gd name="connsiteY316" fmla="*/ 1817920 h 7239621"/>
              <a:gd name="connsiteX317" fmla="*/ 611468 w 7239622"/>
              <a:gd name="connsiteY317" fmla="*/ 2404662 h 7239621"/>
              <a:gd name="connsiteX318" fmla="*/ 1198114 w 7239622"/>
              <a:gd name="connsiteY318" fmla="*/ 2404662 h 7239621"/>
              <a:gd name="connsiteX319" fmla="*/ 1198114 w 7239622"/>
              <a:gd name="connsiteY319" fmla="*/ 1817920 h 7239621"/>
              <a:gd name="connsiteX320" fmla="*/ 6041418 w 7239622"/>
              <a:gd name="connsiteY320" fmla="*/ 1214734 h 7239621"/>
              <a:gd name="connsiteX321" fmla="*/ 6041418 w 7239622"/>
              <a:gd name="connsiteY321" fmla="*/ 1801385 h 7239621"/>
              <a:gd name="connsiteX322" fmla="*/ 6628152 w 7239622"/>
              <a:gd name="connsiteY322" fmla="*/ 1801385 h 7239621"/>
              <a:gd name="connsiteX323" fmla="*/ 6628152 w 7239622"/>
              <a:gd name="connsiteY323" fmla="*/ 1214734 h 7239621"/>
              <a:gd name="connsiteX324" fmla="*/ 5438226 w 7239622"/>
              <a:gd name="connsiteY324" fmla="*/ 1214734 h 7239621"/>
              <a:gd name="connsiteX325" fmla="*/ 5438226 w 7239622"/>
              <a:gd name="connsiteY325" fmla="*/ 1801385 h 7239621"/>
              <a:gd name="connsiteX326" fmla="*/ 6024884 w 7239622"/>
              <a:gd name="connsiteY326" fmla="*/ 1801385 h 7239621"/>
              <a:gd name="connsiteX327" fmla="*/ 6024884 w 7239622"/>
              <a:gd name="connsiteY327" fmla="*/ 1214734 h 7239621"/>
              <a:gd name="connsiteX328" fmla="*/ 4834958 w 7239622"/>
              <a:gd name="connsiteY328" fmla="*/ 1214734 h 7239621"/>
              <a:gd name="connsiteX329" fmla="*/ 4834958 w 7239622"/>
              <a:gd name="connsiteY329" fmla="*/ 1801385 h 7239621"/>
              <a:gd name="connsiteX330" fmla="*/ 5421690 w 7239622"/>
              <a:gd name="connsiteY330" fmla="*/ 1801385 h 7239621"/>
              <a:gd name="connsiteX331" fmla="*/ 5421690 w 7239622"/>
              <a:gd name="connsiteY331" fmla="*/ 1214734 h 7239621"/>
              <a:gd name="connsiteX332" fmla="*/ 4231774 w 7239622"/>
              <a:gd name="connsiteY332" fmla="*/ 1214734 h 7239621"/>
              <a:gd name="connsiteX333" fmla="*/ 4231774 w 7239622"/>
              <a:gd name="connsiteY333" fmla="*/ 1801385 h 7239621"/>
              <a:gd name="connsiteX334" fmla="*/ 4818422 w 7239622"/>
              <a:gd name="connsiteY334" fmla="*/ 1801385 h 7239621"/>
              <a:gd name="connsiteX335" fmla="*/ 4818422 w 7239622"/>
              <a:gd name="connsiteY335" fmla="*/ 1214734 h 7239621"/>
              <a:gd name="connsiteX336" fmla="*/ 3628486 w 7239622"/>
              <a:gd name="connsiteY336" fmla="*/ 1214734 h 7239621"/>
              <a:gd name="connsiteX337" fmla="*/ 3628486 w 7239622"/>
              <a:gd name="connsiteY337" fmla="*/ 1801385 h 7239621"/>
              <a:gd name="connsiteX338" fmla="*/ 4215238 w 7239622"/>
              <a:gd name="connsiteY338" fmla="*/ 1801385 h 7239621"/>
              <a:gd name="connsiteX339" fmla="*/ 4215238 w 7239622"/>
              <a:gd name="connsiteY339" fmla="*/ 1214734 h 7239621"/>
              <a:gd name="connsiteX340" fmla="*/ 3025300 w 7239622"/>
              <a:gd name="connsiteY340" fmla="*/ 1214734 h 7239621"/>
              <a:gd name="connsiteX341" fmla="*/ 3025300 w 7239622"/>
              <a:gd name="connsiteY341" fmla="*/ 1801385 h 7239621"/>
              <a:gd name="connsiteX342" fmla="*/ 3611950 w 7239622"/>
              <a:gd name="connsiteY342" fmla="*/ 1801385 h 7239621"/>
              <a:gd name="connsiteX343" fmla="*/ 3611950 w 7239622"/>
              <a:gd name="connsiteY343" fmla="*/ 1214734 h 7239621"/>
              <a:gd name="connsiteX344" fmla="*/ 2421122 w 7239622"/>
              <a:gd name="connsiteY344" fmla="*/ 1214734 h 7239621"/>
              <a:gd name="connsiteX345" fmla="*/ 2421122 w 7239622"/>
              <a:gd name="connsiteY345" fmla="*/ 1801385 h 7239621"/>
              <a:gd name="connsiteX346" fmla="*/ 3008766 w 7239622"/>
              <a:gd name="connsiteY346" fmla="*/ 1801385 h 7239621"/>
              <a:gd name="connsiteX347" fmla="*/ 3008766 w 7239622"/>
              <a:gd name="connsiteY347" fmla="*/ 1214734 h 7239621"/>
              <a:gd name="connsiteX348" fmla="*/ 1817938 w 7239622"/>
              <a:gd name="connsiteY348" fmla="*/ 1214734 h 7239621"/>
              <a:gd name="connsiteX349" fmla="*/ 1817938 w 7239622"/>
              <a:gd name="connsiteY349" fmla="*/ 1801385 h 7239621"/>
              <a:gd name="connsiteX350" fmla="*/ 2404588 w 7239622"/>
              <a:gd name="connsiteY350" fmla="*/ 1801385 h 7239621"/>
              <a:gd name="connsiteX351" fmla="*/ 2404588 w 7239622"/>
              <a:gd name="connsiteY351" fmla="*/ 1214734 h 7239621"/>
              <a:gd name="connsiteX352" fmla="*/ 1214650 w 7239622"/>
              <a:gd name="connsiteY352" fmla="*/ 1214734 h 7239621"/>
              <a:gd name="connsiteX353" fmla="*/ 1214650 w 7239622"/>
              <a:gd name="connsiteY353" fmla="*/ 1801385 h 7239621"/>
              <a:gd name="connsiteX354" fmla="*/ 1801402 w 7239622"/>
              <a:gd name="connsiteY354" fmla="*/ 1801385 h 7239621"/>
              <a:gd name="connsiteX355" fmla="*/ 1801402 w 7239622"/>
              <a:gd name="connsiteY355" fmla="*/ 1214734 h 7239621"/>
              <a:gd name="connsiteX356" fmla="*/ 611468 w 7239622"/>
              <a:gd name="connsiteY356" fmla="*/ 1214734 h 7239621"/>
              <a:gd name="connsiteX357" fmla="*/ 611468 w 7239622"/>
              <a:gd name="connsiteY357" fmla="*/ 1801385 h 7239621"/>
              <a:gd name="connsiteX358" fmla="*/ 1198114 w 7239622"/>
              <a:gd name="connsiteY358" fmla="*/ 1801385 h 7239621"/>
              <a:gd name="connsiteX359" fmla="*/ 1198114 w 7239622"/>
              <a:gd name="connsiteY359" fmla="*/ 1214734 h 7239621"/>
              <a:gd name="connsiteX360" fmla="*/ 6041418 w 7239622"/>
              <a:gd name="connsiteY360" fmla="*/ 611458 h 7239621"/>
              <a:gd name="connsiteX361" fmla="*/ 6041418 w 7239622"/>
              <a:gd name="connsiteY361" fmla="*/ 1198199 h 7239621"/>
              <a:gd name="connsiteX362" fmla="*/ 6628152 w 7239622"/>
              <a:gd name="connsiteY362" fmla="*/ 1198199 h 7239621"/>
              <a:gd name="connsiteX363" fmla="*/ 6628152 w 7239622"/>
              <a:gd name="connsiteY363" fmla="*/ 611458 h 7239621"/>
              <a:gd name="connsiteX364" fmla="*/ 5438226 w 7239622"/>
              <a:gd name="connsiteY364" fmla="*/ 611458 h 7239621"/>
              <a:gd name="connsiteX365" fmla="*/ 5438226 w 7239622"/>
              <a:gd name="connsiteY365" fmla="*/ 1198199 h 7239621"/>
              <a:gd name="connsiteX366" fmla="*/ 6024884 w 7239622"/>
              <a:gd name="connsiteY366" fmla="*/ 1198199 h 7239621"/>
              <a:gd name="connsiteX367" fmla="*/ 6024884 w 7239622"/>
              <a:gd name="connsiteY367" fmla="*/ 611458 h 7239621"/>
              <a:gd name="connsiteX368" fmla="*/ 4834958 w 7239622"/>
              <a:gd name="connsiteY368" fmla="*/ 611458 h 7239621"/>
              <a:gd name="connsiteX369" fmla="*/ 4834958 w 7239622"/>
              <a:gd name="connsiteY369" fmla="*/ 1198199 h 7239621"/>
              <a:gd name="connsiteX370" fmla="*/ 5421690 w 7239622"/>
              <a:gd name="connsiteY370" fmla="*/ 1198199 h 7239621"/>
              <a:gd name="connsiteX371" fmla="*/ 5421690 w 7239622"/>
              <a:gd name="connsiteY371" fmla="*/ 611458 h 7239621"/>
              <a:gd name="connsiteX372" fmla="*/ 4231774 w 7239622"/>
              <a:gd name="connsiteY372" fmla="*/ 611458 h 7239621"/>
              <a:gd name="connsiteX373" fmla="*/ 4231774 w 7239622"/>
              <a:gd name="connsiteY373" fmla="*/ 1198199 h 7239621"/>
              <a:gd name="connsiteX374" fmla="*/ 4818422 w 7239622"/>
              <a:gd name="connsiteY374" fmla="*/ 1198199 h 7239621"/>
              <a:gd name="connsiteX375" fmla="*/ 4818422 w 7239622"/>
              <a:gd name="connsiteY375" fmla="*/ 611458 h 7239621"/>
              <a:gd name="connsiteX376" fmla="*/ 3628486 w 7239622"/>
              <a:gd name="connsiteY376" fmla="*/ 611458 h 7239621"/>
              <a:gd name="connsiteX377" fmla="*/ 3628486 w 7239622"/>
              <a:gd name="connsiteY377" fmla="*/ 1198199 h 7239621"/>
              <a:gd name="connsiteX378" fmla="*/ 4215238 w 7239622"/>
              <a:gd name="connsiteY378" fmla="*/ 1198199 h 7239621"/>
              <a:gd name="connsiteX379" fmla="*/ 4215238 w 7239622"/>
              <a:gd name="connsiteY379" fmla="*/ 611458 h 7239621"/>
              <a:gd name="connsiteX380" fmla="*/ 3025300 w 7239622"/>
              <a:gd name="connsiteY380" fmla="*/ 611458 h 7239621"/>
              <a:gd name="connsiteX381" fmla="*/ 3025300 w 7239622"/>
              <a:gd name="connsiteY381" fmla="*/ 1198199 h 7239621"/>
              <a:gd name="connsiteX382" fmla="*/ 3611950 w 7239622"/>
              <a:gd name="connsiteY382" fmla="*/ 1198199 h 7239621"/>
              <a:gd name="connsiteX383" fmla="*/ 3611950 w 7239622"/>
              <a:gd name="connsiteY383" fmla="*/ 611458 h 7239621"/>
              <a:gd name="connsiteX384" fmla="*/ 2421122 w 7239622"/>
              <a:gd name="connsiteY384" fmla="*/ 611458 h 7239621"/>
              <a:gd name="connsiteX385" fmla="*/ 2421122 w 7239622"/>
              <a:gd name="connsiteY385" fmla="*/ 1198199 h 7239621"/>
              <a:gd name="connsiteX386" fmla="*/ 3008766 w 7239622"/>
              <a:gd name="connsiteY386" fmla="*/ 1198199 h 7239621"/>
              <a:gd name="connsiteX387" fmla="*/ 3008766 w 7239622"/>
              <a:gd name="connsiteY387" fmla="*/ 611458 h 7239621"/>
              <a:gd name="connsiteX388" fmla="*/ 1817938 w 7239622"/>
              <a:gd name="connsiteY388" fmla="*/ 611458 h 7239621"/>
              <a:gd name="connsiteX389" fmla="*/ 1817938 w 7239622"/>
              <a:gd name="connsiteY389" fmla="*/ 1198199 h 7239621"/>
              <a:gd name="connsiteX390" fmla="*/ 2404588 w 7239622"/>
              <a:gd name="connsiteY390" fmla="*/ 1198199 h 7239621"/>
              <a:gd name="connsiteX391" fmla="*/ 2404588 w 7239622"/>
              <a:gd name="connsiteY391" fmla="*/ 611458 h 7239621"/>
              <a:gd name="connsiteX392" fmla="*/ 1214650 w 7239622"/>
              <a:gd name="connsiteY392" fmla="*/ 611458 h 7239621"/>
              <a:gd name="connsiteX393" fmla="*/ 1214650 w 7239622"/>
              <a:gd name="connsiteY393" fmla="*/ 1198199 h 7239621"/>
              <a:gd name="connsiteX394" fmla="*/ 1801402 w 7239622"/>
              <a:gd name="connsiteY394" fmla="*/ 1198199 h 7239621"/>
              <a:gd name="connsiteX395" fmla="*/ 1801402 w 7239622"/>
              <a:gd name="connsiteY395" fmla="*/ 611458 h 7239621"/>
              <a:gd name="connsiteX396" fmla="*/ 611468 w 7239622"/>
              <a:gd name="connsiteY396" fmla="*/ 611458 h 7239621"/>
              <a:gd name="connsiteX397" fmla="*/ 611468 w 7239622"/>
              <a:gd name="connsiteY397" fmla="*/ 1198199 h 7239621"/>
              <a:gd name="connsiteX398" fmla="*/ 1198114 w 7239622"/>
              <a:gd name="connsiteY398" fmla="*/ 1198199 h 7239621"/>
              <a:gd name="connsiteX399" fmla="*/ 1198114 w 7239622"/>
              <a:gd name="connsiteY399" fmla="*/ 611458 h 7239621"/>
              <a:gd name="connsiteX400" fmla="*/ 594934 w 7239622"/>
              <a:gd name="connsiteY400" fmla="*/ 0 h 7239621"/>
              <a:gd name="connsiteX401" fmla="*/ 611468 w 7239622"/>
              <a:gd name="connsiteY401" fmla="*/ 0 h 7239621"/>
              <a:gd name="connsiteX402" fmla="*/ 611468 w 7239622"/>
              <a:gd name="connsiteY402" fmla="*/ 594923 h 7239621"/>
              <a:gd name="connsiteX403" fmla="*/ 1198114 w 7239622"/>
              <a:gd name="connsiteY403" fmla="*/ 594923 h 7239621"/>
              <a:gd name="connsiteX404" fmla="*/ 1198114 w 7239622"/>
              <a:gd name="connsiteY404" fmla="*/ 0 h 7239621"/>
              <a:gd name="connsiteX405" fmla="*/ 1214650 w 7239622"/>
              <a:gd name="connsiteY405" fmla="*/ 0 h 7239621"/>
              <a:gd name="connsiteX406" fmla="*/ 1214650 w 7239622"/>
              <a:gd name="connsiteY406" fmla="*/ 594923 h 7239621"/>
              <a:gd name="connsiteX407" fmla="*/ 1801402 w 7239622"/>
              <a:gd name="connsiteY407" fmla="*/ 594923 h 7239621"/>
              <a:gd name="connsiteX408" fmla="*/ 1801402 w 7239622"/>
              <a:gd name="connsiteY408" fmla="*/ 0 h 7239621"/>
              <a:gd name="connsiteX409" fmla="*/ 1817938 w 7239622"/>
              <a:gd name="connsiteY409" fmla="*/ 0 h 7239621"/>
              <a:gd name="connsiteX410" fmla="*/ 1817938 w 7239622"/>
              <a:gd name="connsiteY410" fmla="*/ 594923 h 7239621"/>
              <a:gd name="connsiteX411" fmla="*/ 2404588 w 7239622"/>
              <a:gd name="connsiteY411" fmla="*/ 594923 h 7239621"/>
              <a:gd name="connsiteX412" fmla="*/ 2404588 w 7239622"/>
              <a:gd name="connsiteY412" fmla="*/ 0 h 7239621"/>
              <a:gd name="connsiteX413" fmla="*/ 2421122 w 7239622"/>
              <a:gd name="connsiteY413" fmla="*/ 0 h 7239621"/>
              <a:gd name="connsiteX414" fmla="*/ 2421122 w 7239622"/>
              <a:gd name="connsiteY414" fmla="*/ 594923 h 7239621"/>
              <a:gd name="connsiteX415" fmla="*/ 3008766 w 7239622"/>
              <a:gd name="connsiteY415" fmla="*/ 594923 h 7239621"/>
              <a:gd name="connsiteX416" fmla="*/ 3008766 w 7239622"/>
              <a:gd name="connsiteY416" fmla="*/ 0 h 7239621"/>
              <a:gd name="connsiteX417" fmla="*/ 3025300 w 7239622"/>
              <a:gd name="connsiteY417" fmla="*/ 0 h 7239621"/>
              <a:gd name="connsiteX418" fmla="*/ 3025300 w 7239622"/>
              <a:gd name="connsiteY418" fmla="*/ 594923 h 7239621"/>
              <a:gd name="connsiteX419" fmla="*/ 3611950 w 7239622"/>
              <a:gd name="connsiteY419" fmla="*/ 594923 h 7239621"/>
              <a:gd name="connsiteX420" fmla="*/ 3611950 w 7239622"/>
              <a:gd name="connsiteY420" fmla="*/ 0 h 7239621"/>
              <a:gd name="connsiteX421" fmla="*/ 3628486 w 7239622"/>
              <a:gd name="connsiteY421" fmla="*/ 0 h 7239621"/>
              <a:gd name="connsiteX422" fmla="*/ 3628486 w 7239622"/>
              <a:gd name="connsiteY422" fmla="*/ 594923 h 7239621"/>
              <a:gd name="connsiteX423" fmla="*/ 4215238 w 7239622"/>
              <a:gd name="connsiteY423" fmla="*/ 594923 h 7239621"/>
              <a:gd name="connsiteX424" fmla="*/ 4215238 w 7239622"/>
              <a:gd name="connsiteY424" fmla="*/ 0 h 7239621"/>
              <a:gd name="connsiteX425" fmla="*/ 4231774 w 7239622"/>
              <a:gd name="connsiteY425" fmla="*/ 0 h 7239621"/>
              <a:gd name="connsiteX426" fmla="*/ 4231774 w 7239622"/>
              <a:gd name="connsiteY426" fmla="*/ 594923 h 7239621"/>
              <a:gd name="connsiteX427" fmla="*/ 4818422 w 7239622"/>
              <a:gd name="connsiteY427" fmla="*/ 594923 h 7239621"/>
              <a:gd name="connsiteX428" fmla="*/ 4818422 w 7239622"/>
              <a:gd name="connsiteY428" fmla="*/ 0 h 7239621"/>
              <a:gd name="connsiteX429" fmla="*/ 4834958 w 7239622"/>
              <a:gd name="connsiteY429" fmla="*/ 0 h 7239621"/>
              <a:gd name="connsiteX430" fmla="*/ 4834958 w 7239622"/>
              <a:gd name="connsiteY430" fmla="*/ 594923 h 7239621"/>
              <a:gd name="connsiteX431" fmla="*/ 5421690 w 7239622"/>
              <a:gd name="connsiteY431" fmla="*/ 594923 h 7239621"/>
              <a:gd name="connsiteX432" fmla="*/ 5421690 w 7239622"/>
              <a:gd name="connsiteY432" fmla="*/ 0 h 7239621"/>
              <a:gd name="connsiteX433" fmla="*/ 5438226 w 7239622"/>
              <a:gd name="connsiteY433" fmla="*/ 0 h 7239621"/>
              <a:gd name="connsiteX434" fmla="*/ 5438226 w 7239622"/>
              <a:gd name="connsiteY434" fmla="*/ 594923 h 7239621"/>
              <a:gd name="connsiteX435" fmla="*/ 6024884 w 7239622"/>
              <a:gd name="connsiteY435" fmla="*/ 594923 h 7239621"/>
              <a:gd name="connsiteX436" fmla="*/ 6024884 w 7239622"/>
              <a:gd name="connsiteY436" fmla="*/ 0 h 7239621"/>
              <a:gd name="connsiteX437" fmla="*/ 6041418 w 7239622"/>
              <a:gd name="connsiteY437" fmla="*/ 0 h 7239621"/>
              <a:gd name="connsiteX438" fmla="*/ 6041418 w 7239622"/>
              <a:gd name="connsiteY438" fmla="*/ 594923 h 7239621"/>
              <a:gd name="connsiteX439" fmla="*/ 6628152 w 7239622"/>
              <a:gd name="connsiteY439" fmla="*/ 594923 h 7239621"/>
              <a:gd name="connsiteX440" fmla="*/ 6628152 w 7239622"/>
              <a:gd name="connsiteY440" fmla="*/ 0 h 7239621"/>
              <a:gd name="connsiteX441" fmla="*/ 6644688 w 7239622"/>
              <a:gd name="connsiteY441" fmla="*/ 0 h 7239621"/>
              <a:gd name="connsiteX442" fmla="*/ 6644688 w 7239622"/>
              <a:gd name="connsiteY442" fmla="*/ 594923 h 7239621"/>
              <a:gd name="connsiteX443" fmla="*/ 7239622 w 7239622"/>
              <a:gd name="connsiteY443" fmla="*/ 594923 h 7239621"/>
              <a:gd name="connsiteX444" fmla="*/ 7239622 w 7239622"/>
              <a:gd name="connsiteY444" fmla="*/ 611458 h 7239621"/>
              <a:gd name="connsiteX445" fmla="*/ 6644688 w 7239622"/>
              <a:gd name="connsiteY445" fmla="*/ 611458 h 7239621"/>
              <a:gd name="connsiteX446" fmla="*/ 6644688 w 7239622"/>
              <a:gd name="connsiteY446" fmla="*/ 1198199 h 7239621"/>
              <a:gd name="connsiteX447" fmla="*/ 7239622 w 7239622"/>
              <a:gd name="connsiteY447" fmla="*/ 1198199 h 7239621"/>
              <a:gd name="connsiteX448" fmla="*/ 7239622 w 7239622"/>
              <a:gd name="connsiteY448" fmla="*/ 1214734 h 7239621"/>
              <a:gd name="connsiteX449" fmla="*/ 6644688 w 7239622"/>
              <a:gd name="connsiteY449" fmla="*/ 1214734 h 7239621"/>
              <a:gd name="connsiteX450" fmla="*/ 6644688 w 7239622"/>
              <a:gd name="connsiteY450" fmla="*/ 1801385 h 7239621"/>
              <a:gd name="connsiteX451" fmla="*/ 7239622 w 7239622"/>
              <a:gd name="connsiteY451" fmla="*/ 1801385 h 7239621"/>
              <a:gd name="connsiteX452" fmla="*/ 7239622 w 7239622"/>
              <a:gd name="connsiteY452" fmla="*/ 1817920 h 7239621"/>
              <a:gd name="connsiteX453" fmla="*/ 6644688 w 7239622"/>
              <a:gd name="connsiteY453" fmla="*/ 1817920 h 7239621"/>
              <a:gd name="connsiteX454" fmla="*/ 6644688 w 7239622"/>
              <a:gd name="connsiteY454" fmla="*/ 2404662 h 7239621"/>
              <a:gd name="connsiteX455" fmla="*/ 7239622 w 7239622"/>
              <a:gd name="connsiteY455" fmla="*/ 2404662 h 7239621"/>
              <a:gd name="connsiteX456" fmla="*/ 7239622 w 7239622"/>
              <a:gd name="connsiteY456" fmla="*/ 2421197 h 7239621"/>
              <a:gd name="connsiteX457" fmla="*/ 6644688 w 7239622"/>
              <a:gd name="connsiteY457" fmla="*/ 2421197 h 7239621"/>
              <a:gd name="connsiteX458" fmla="*/ 6644688 w 7239622"/>
              <a:gd name="connsiteY458" fmla="*/ 3007857 h 7239621"/>
              <a:gd name="connsiteX459" fmla="*/ 7239622 w 7239622"/>
              <a:gd name="connsiteY459" fmla="*/ 3007857 h 7239621"/>
              <a:gd name="connsiteX460" fmla="*/ 7239622 w 7239622"/>
              <a:gd name="connsiteY460" fmla="*/ 3024392 h 7239621"/>
              <a:gd name="connsiteX461" fmla="*/ 6644688 w 7239622"/>
              <a:gd name="connsiteY461" fmla="*/ 3024392 h 7239621"/>
              <a:gd name="connsiteX462" fmla="*/ 6644688 w 7239622"/>
              <a:gd name="connsiteY462" fmla="*/ 3611135 h 7239621"/>
              <a:gd name="connsiteX463" fmla="*/ 7239622 w 7239622"/>
              <a:gd name="connsiteY463" fmla="*/ 3611135 h 7239621"/>
              <a:gd name="connsiteX464" fmla="*/ 7239622 w 7239622"/>
              <a:gd name="connsiteY464" fmla="*/ 3627670 h 7239621"/>
              <a:gd name="connsiteX465" fmla="*/ 6644688 w 7239622"/>
              <a:gd name="connsiteY465" fmla="*/ 3627670 h 7239621"/>
              <a:gd name="connsiteX466" fmla="*/ 6644688 w 7239622"/>
              <a:gd name="connsiteY466" fmla="*/ 4214317 h 7239621"/>
              <a:gd name="connsiteX467" fmla="*/ 7239622 w 7239622"/>
              <a:gd name="connsiteY467" fmla="*/ 4214317 h 7239621"/>
              <a:gd name="connsiteX468" fmla="*/ 7239622 w 7239622"/>
              <a:gd name="connsiteY468" fmla="*/ 4230852 h 7239621"/>
              <a:gd name="connsiteX469" fmla="*/ 6644688 w 7239622"/>
              <a:gd name="connsiteY469" fmla="*/ 4230852 h 7239621"/>
              <a:gd name="connsiteX470" fmla="*/ 6644688 w 7239622"/>
              <a:gd name="connsiteY470" fmla="*/ 4818495 h 7239621"/>
              <a:gd name="connsiteX471" fmla="*/ 7239622 w 7239622"/>
              <a:gd name="connsiteY471" fmla="*/ 4818495 h 7239621"/>
              <a:gd name="connsiteX472" fmla="*/ 7239622 w 7239622"/>
              <a:gd name="connsiteY472" fmla="*/ 4835030 h 7239621"/>
              <a:gd name="connsiteX473" fmla="*/ 6644688 w 7239622"/>
              <a:gd name="connsiteY473" fmla="*/ 4835030 h 7239621"/>
              <a:gd name="connsiteX474" fmla="*/ 6644688 w 7239622"/>
              <a:gd name="connsiteY474" fmla="*/ 5421690 h 7239621"/>
              <a:gd name="connsiteX475" fmla="*/ 7239622 w 7239622"/>
              <a:gd name="connsiteY475" fmla="*/ 5421690 h 7239621"/>
              <a:gd name="connsiteX476" fmla="*/ 7239622 w 7239622"/>
              <a:gd name="connsiteY476" fmla="*/ 5438225 h 7239621"/>
              <a:gd name="connsiteX477" fmla="*/ 6644688 w 7239622"/>
              <a:gd name="connsiteY477" fmla="*/ 5438225 h 7239621"/>
              <a:gd name="connsiteX478" fmla="*/ 6644688 w 7239622"/>
              <a:gd name="connsiteY478" fmla="*/ 6024967 h 7239621"/>
              <a:gd name="connsiteX479" fmla="*/ 7239622 w 7239622"/>
              <a:gd name="connsiteY479" fmla="*/ 6024967 h 7239621"/>
              <a:gd name="connsiteX480" fmla="*/ 7239622 w 7239622"/>
              <a:gd name="connsiteY480" fmla="*/ 6041502 h 7239621"/>
              <a:gd name="connsiteX481" fmla="*/ 6644688 w 7239622"/>
              <a:gd name="connsiteY481" fmla="*/ 6041502 h 7239621"/>
              <a:gd name="connsiteX482" fmla="*/ 6644688 w 7239622"/>
              <a:gd name="connsiteY482" fmla="*/ 6628162 h 7239621"/>
              <a:gd name="connsiteX483" fmla="*/ 7239622 w 7239622"/>
              <a:gd name="connsiteY483" fmla="*/ 6628162 h 7239621"/>
              <a:gd name="connsiteX484" fmla="*/ 7239622 w 7239622"/>
              <a:gd name="connsiteY484" fmla="*/ 6644697 h 7239621"/>
              <a:gd name="connsiteX485" fmla="*/ 6644688 w 7239622"/>
              <a:gd name="connsiteY485" fmla="*/ 6644697 h 7239621"/>
              <a:gd name="connsiteX486" fmla="*/ 6644688 w 7239622"/>
              <a:gd name="connsiteY486" fmla="*/ 7239621 h 7239621"/>
              <a:gd name="connsiteX487" fmla="*/ 6628152 w 7239622"/>
              <a:gd name="connsiteY487" fmla="*/ 7239621 h 7239621"/>
              <a:gd name="connsiteX488" fmla="*/ 6628152 w 7239622"/>
              <a:gd name="connsiteY488" fmla="*/ 6644697 h 7239621"/>
              <a:gd name="connsiteX489" fmla="*/ 6041418 w 7239622"/>
              <a:gd name="connsiteY489" fmla="*/ 6644697 h 7239621"/>
              <a:gd name="connsiteX490" fmla="*/ 6041418 w 7239622"/>
              <a:gd name="connsiteY490" fmla="*/ 7239621 h 7239621"/>
              <a:gd name="connsiteX491" fmla="*/ 6024884 w 7239622"/>
              <a:gd name="connsiteY491" fmla="*/ 7239621 h 7239621"/>
              <a:gd name="connsiteX492" fmla="*/ 6024884 w 7239622"/>
              <a:gd name="connsiteY492" fmla="*/ 6644697 h 7239621"/>
              <a:gd name="connsiteX493" fmla="*/ 5438226 w 7239622"/>
              <a:gd name="connsiteY493" fmla="*/ 6644697 h 7239621"/>
              <a:gd name="connsiteX494" fmla="*/ 5438226 w 7239622"/>
              <a:gd name="connsiteY494" fmla="*/ 7239621 h 7239621"/>
              <a:gd name="connsiteX495" fmla="*/ 5421690 w 7239622"/>
              <a:gd name="connsiteY495" fmla="*/ 7239621 h 7239621"/>
              <a:gd name="connsiteX496" fmla="*/ 5421690 w 7239622"/>
              <a:gd name="connsiteY496" fmla="*/ 6644697 h 7239621"/>
              <a:gd name="connsiteX497" fmla="*/ 4834958 w 7239622"/>
              <a:gd name="connsiteY497" fmla="*/ 6644697 h 7239621"/>
              <a:gd name="connsiteX498" fmla="*/ 4834958 w 7239622"/>
              <a:gd name="connsiteY498" fmla="*/ 7239621 h 7239621"/>
              <a:gd name="connsiteX499" fmla="*/ 4818422 w 7239622"/>
              <a:gd name="connsiteY499" fmla="*/ 7239621 h 7239621"/>
              <a:gd name="connsiteX500" fmla="*/ 4818422 w 7239622"/>
              <a:gd name="connsiteY500" fmla="*/ 6644697 h 7239621"/>
              <a:gd name="connsiteX501" fmla="*/ 4231774 w 7239622"/>
              <a:gd name="connsiteY501" fmla="*/ 6644697 h 7239621"/>
              <a:gd name="connsiteX502" fmla="*/ 4231774 w 7239622"/>
              <a:gd name="connsiteY502" fmla="*/ 7239621 h 7239621"/>
              <a:gd name="connsiteX503" fmla="*/ 4215238 w 7239622"/>
              <a:gd name="connsiteY503" fmla="*/ 7239621 h 7239621"/>
              <a:gd name="connsiteX504" fmla="*/ 4215238 w 7239622"/>
              <a:gd name="connsiteY504" fmla="*/ 6644697 h 7239621"/>
              <a:gd name="connsiteX505" fmla="*/ 3628486 w 7239622"/>
              <a:gd name="connsiteY505" fmla="*/ 6644697 h 7239621"/>
              <a:gd name="connsiteX506" fmla="*/ 3628486 w 7239622"/>
              <a:gd name="connsiteY506" fmla="*/ 7239621 h 7239621"/>
              <a:gd name="connsiteX507" fmla="*/ 3611950 w 7239622"/>
              <a:gd name="connsiteY507" fmla="*/ 7239621 h 7239621"/>
              <a:gd name="connsiteX508" fmla="*/ 3611950 w 7239622"/>
              <a:gd name="connsiteY508" fmla="*/ 6644697 h 7239621"/>
              <a:gd name="connsiteX509" fmla="*/ 3025300 w 7239622"/>
              <a:gd name="connsiteY509" fmla="*/ 6644697 h 7239621"/>
              <a:gd name="connsiteX510" fmla="*/ 3025300 w 7239622"/>
              <a:gd name="connsiteY510" fmla="*/ 7239621 h 7239621"/>
              <a:gd name="connsiteX511" fmla="*/ 3008766 w 7239622"/>
              <a:gd name="connsiteY511" fmla="*/ 7239621 h 7239621"/>
              <a:gd name="connsiteX512" fmla="*/ 3008766 w 7239622"/>
              <a:gd name="connsiteY512" fmla="*/ 6644697 h 7239621"/>
              <a:gd name="connsiteX513" fmla="*/ 2421122 w 7239622"/>
              <a:gd name="connsiteY513" fmla="*/ 6644697 h 7239621"/>
              <a:gd name="connsiteX514" fmla="*/ 2421122 w 7239622"/>
              <a:gd name="connsiteY514" fmla="*/ 7239621 h 7239621"/>
              <a:gd name="connsiteX515" fmla="*/ 2404588 w 7239622"/>
              <a:gd name="connsiteY515" fmla="*/ 7239621 h 7239621"/>
              <a:gd name="connsiteX516" fmla="*/ 2404588 w 7239622"/>
              <a:gd name="connsiteY516" fmla="*/ 6644697 h 7239621"/>
              <a:gd name="connsiteX517" fmla="*/ 1817938 w 7239622"/>
              <a:gd name="connsiteY517" fmla="*/ 6644697 h 7239621"/>
              <a:gd name="connsiteX518" fmla="*/ 1817938 w 7239622"/>
              <a:gd name="connsiteY518" fmla="*/ 7239621 h 7239621"/>
              <a:gd name="connsiteX519" fmla="*/ 1801402 w 7239622"/>
              <a:gd name="connsiteY519" fmla="*/ 7239621 h 7239621"/>
              <a:gd name="connsiteX520" fmla="*/ 1801402 w 7239622"/>
              <a:gd name="connsiteY520" fmla="*/ 6644697 h 7239621"/>
              <a:gd name="connsiteX521" fmla="*/ 1214650 w 7239622"/>
              <a:gd name="connsiteY521" fmla="*/ 6644697 h 7239621"/>
              <a:gd name="connsiteX522" fmla="*/ 1214650 w 7239622"/>
              <a:gd name="connsiteY522" fmla="*/ 7239621 h 7239621"/>
              <a:gd name="connsiteX523" fmla="*/ 1198114 w 7239622"/>
              <a:gd name="connsiteY523" fmla="*/ 7239621 h 7239621"/>
              <a:gd name="connsiteX524" fmla="*/ 1198114 w 7239622"/>
              <a:gd name="connsiteY524" fmla="*/ 6644697 h 7239621"/>
              <a:gd name="connsiteX525" fmla="*/ 611468 w 7239622"/>
              <a:gd name="connsiteY525" fmla="*/ 6644697 h 7239621"/>
              <a:gd name="connsiteX526" fmla="*/ 611468 w 7239622"/>
              <a:gd name="connsiteY526" fmla="*/ 7239621 h 7239621"/>
              <a:gd name="connsiteX527" fmla="*/ 594934 w 7239622"/>
              <a:gd name="connsiteY527" fmla="*/ 7239621 h 7239621"/>
              <a:gd name="connsiteX528" fmla="*/ 594934 w 7239622"/>
              <a:gd name="connsiteY528" fmla="*/ 6644697 h 7239621"/>
              <a:gd name="connsiteX529" fmla="*/ 0 w 7239622"/>
              <a:gd name="connsiteY529" fmla="*/ 6644697 h 7239621"/>
              <a:gd name="connsiteX530" fmla="*/ 0 w 7239622"/>
              <a:gd name="connsiteY530" fmla="*/ 6628162 h 7239621"/>
              <a:gd name="connsiteX531" fmla="*/ 594934 w 7239622"/>
              <a:gd name="connsiteY531" fmla="*/ 6628162 h 7239621"/>
              <a:gd name="connsiteX532" fmla="*/ 594934 w 7239622"/>
              <a:gd name="connsiteY532" fmla="*/ 6041502 h 7239621"/>
              <a:gd name="connsiteX533" fmla="*/ 0 w 7239622"/>
              <a:gd name="connsiteY533" fmla="*/ 6041502 h 7239621"/>
              <a:gd name="connsiteX534" fmla="*/ 0 w 7239622"/>
              <a:gd name="connsiteY534" fmla="*/ 6024967 h 7239621"/>
              <a:gd name="connsiteX535" fmla="*/ 594934 w 7239622"/>
              <a:gd name="connsiteY535" fmla="*/ 6024967 h 7239621"/>
              <a:gd name="connsiteX536" fmla="*/ 594934 w 7239622"/>
              <a:gd name="connsiteY536" fmla="*/ 5438225 h 7239621"/>
              <a:gd name="connsiteX537" fmla="*/ 0 w 7239622"/>
              <a:gd name="connsiteY537" fmla="*/ 5438225 h 7239621"/>
              <a:gd name="connsiteX538" fmla="*/ 0 w 7239622"/>
              <a:gd name="connsiteY538" fmla="*/ 5421690 h 7239621"/>
              <a:gd name="connsiteX539" fmla="*/ 594934 w 7239622"/>
              <a:gd name="connsiteY539" fmla="*/ 5421690 h 7239621"/>
              <a:gd name="connsiteX540" fmla="*/ 594934 w 7239622"/>
              <a:gd name="connsiteY540" fmla="*/ 4835030 h 7239621"/>
              <a:gd name="connsiteX541" fmla="*/ 0 w 7239622"/>
              <a:gd name="connsiteY541" fmla="*/ 4835030 h 7239621"/>
              <a:gd name="connsiteX542" fmla="*/ 0 w 7239622"/>
              <a:gd name="connsiteY542" fmla="*/ 4818495 h 7239621"/>
              <a:gd name="connsiteX543" fmla="*/ 594934 w 7239622"/>
              <a:gd name="connsiteY543" fmla="*/ 4818495 h 7239621"/>
              <a:gd name="connsiteX544" fmla="*/ 594934 w 7239622"/>
              <a:gd name="connsiteY544" fmla="*/ 4230852 h 7239621"/>
              <a:gd name="connsiteX545" fmla="*/ 0 w 7239622"/>
              <a:gd name="connsiteY545" fmla="*/ 4230852 h 7239621"/>
              <a:gd name="connsiteX546" fmla="*/ 0 w 7239622"/>
              <a:gd name="connsiteY546" fmla="*/ 4214317 h 7239621"/>
              <a:gd name="connsiteX547" fmla="*/ 594934 w 7239622"/>
              <a:gd name="connsiteY547" fmla="*/ 4214317 h 7239621"/>
              <a:gd name="connsiteX548" fmla="*/ 594934 w 7239622"/>
              <a:gd name="connsiteY548" fmla="*/ 3627670 h 7239621"/>
              <a:gd name="connsiteX549" fmla="*/ 0 w 7239622"/>
              <a:gd name="connsiteY549" fmla="*/ 3627670 h 7239621"/>
              <a:gd name="connsiteX550" fmla="*/ 0 w 7239622"/>
              <a:gd name="connsiteY550" fmla="*/ 3611135 h 7239621"/>
              <a:gd name="connsiteX551" fmla="*/ 594934 w 7239622"/>
              <a:gd name="connsiteY551" fmla="*/ 3611135 h 7239621"/>
              <a:gd name="connsiteX552" fmla="*/ 594934 w 7239622"/>
              <a:gd name="connsiteY552" fmla="*/ 3024392 h 7239621"/>
              <a:gd name="connsiteX553" fmla="*/ 0 w 7239622"/>
              <a:gd name="connsiteY553" fmla="*/ 3024392 h 7239621"/>
              <a:gd name="connsiteX554" fmla="*/ 0 w 7239622"/>
              <a:gd name="connsiteY554" fmla="*/ 3007857 h 7239621"/>
              <a:gd name="connsiteX555" fmla="*/ 594934 w 7239622"/>
              <a:gd name="connsiteY555" fmla="*/ 3007857 h 7239621"/>
              <a:gd name="connsiteX556" fmla="*/ 594934 w 7239622"/>
              <a:gd name="connsiteY556" fmla="*/ 2421197 h 7239621"/>
              <a:gd name="connsiteX557" fmla="*/ 0 w 7239622"/>
              <a:gd name="connsiteY557" fmla="*/ 2421197 h 7239621"/>
              <a:gd name="connsiteX558" fmla="*/ 0 w 7239622"/>
              <a:gd name="connsiteY558" fmla="*/ 2404662 h 7239621"/>
              <a:gd name="connsiteX559" fmla="*/ 594934 w 7239622"/>
              <a:gd name="connsiteY559" fmla="*/ 2404662 h 7239621"/>
              <a:gd name="connsiteX560" fmla="*/ 594934 w 7239622"/>
              <a:gd name="connsiteY560" fmla="*/ 1817920 h 7239621"/>
              <a:gd name="connsiteX561" fmla="*/ 0 w 7239622"/>
              <a:gd name="connsiteY561" fmla="*/ 1817920 h 7239621"/>
              <a:gd name="connsiteX562" fmla="*/ 0 w 7239622"/>
              <a:gd name="connsiteY562" fmla="*/ 1801385 h 7239621"/>
              <a:gd name="connsiteX563" fmla="*/ 594934 w 7239622"/>
              <a:gd name="connsiteY563" fmla="*/ 1801385 h 7239621"/>
              <a:gd name="connsiteX564" fmla="*/ 594934 w 7239622"/>
              <a:gd name="connsiteY564" fmla="*/ 1214734 h 7239621"/>
              <a:gd name="connsiteX565" fmla="*/ 0 w 7239622"/>
              <a:gd name="connsiteY565" fmla="*/ 1214734 h 7239621"/>
              <a:gd name="connsiteX566" fmla="*/ 0 w 7239622"/>
              <a:gd name="connsiteY566" fmla="*/ 1198199 h 7239621"/>
              <a:gd name="connsiteX567" fmla="*/ 594934 w 7239622"/>
              <a:gd name="connsiteY567" fmla="*/ 1198199 h 7239621"/>
              <a:gd name="connsiteX568" fmla="*/ 594934 w 7239622"/>
              <a:gd name="connsiteY568" fmla="*/ 611458 h 7239621"/>
              <a:gd name="connsiteX569" fmla="*/ 0 w 7239622"/>
              <a:gd name="connsiteY569" fmla="*/ 611458 h 7239621"/>
              <a:gd name="connsiteX570" fmla="*/ 0 w 7239622"/>
              <a:gd name="connsiteY570" fmla="*/ 594923 h 7239621"/>
              <a:gd name="connsiteX571" fmla="*/ 594934 w 7239622"/>
              <a:gd name="connsiteY571" fmla="*/ 594923 h 723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7239622" h="7239621">
                <a:moveTo>
                  <a:pt x="6041418" y="6041502"/>
                </a:moveTo>
                <a:lnTo>
                  <a:pt x="6041418" y="6628162"/>
                </a:lnTo>
                <a:lnTo>
                  <a:pt x="6628152" y="6628162"/>
                </a:lnTo>
                <a:lnTo>
                  <a:pt x="6628152" y="6041502"/>
                </a:lnTo>
                <a:close/>
                <a:moveTo>
                  <a:pt x="5438226" y="6041502"/>
                </a:moveTo>
                <a:lnTo>
                  <a:pt x="5438226" y="6628162"/>
                </a:lnTo>
                <a:lnTo>
                  <a:pt x="6024884" y="6628162"/>
                </a:lnTo>
                <a:lnTo>
                  <a:pt x="6024884" y="6041502"/>
                </a:lnTo>
                <a:close/>
                <a:moveTo>
                  <a:pt x="4834958" y="6041502"/>
                </a:moveTo>
                <a:lnTo>
                  <a:pt x="4834958" y="6628162"/>
                </a:lnTo>
                <a:lnTo>
                  <a:pt x="5421690" y="6628162"/>
                </a:lnTo>
                <a:lnTo>
                  <a:pt x="5421690" y="6041502"/>
                </a:lnTo>
                <a:close/>
                <a:moveTo>
                  <a:pt x="4231774" y="6041502"/>
                </a:moveTo>
                <a:lnTo>
                  <a:pt x="4231774" y="6628162"/>
                </a:lnTo>
                <a:lnTo>
                  <a:pt x="4818422" y="6628162"/>
                </a:lnTo>
                <a:lnTo>
                  <a:pt x="4818422" y="6041502"/>
                </a:lnTo>
                <a:close/>
                <a:moveTo>
                  <a:pt x="3628486" y="6041502"/>
                </a:moveTo>
                <a:lnTo>
                  <a:pt x="3628486" y="6628162"/>
                </a:lnTo>
                <a:lnTo>
                  <a:pt x="4215238" y="6628162"/>
                </a:lnTo>
                <a:lnTo>
                  <a:pt x="4215238" y="6041502"/>
                </a:lnTo>
                <a:close/>
                <a:moveTo>
                  <a:pt x="3025300" y="6041502"/>
                </a:moveTo>
                <a:lnTo>
                  <a:pt x="3025300" y="6628162"/>
                </a:lnTo>
                <a:lnTo>
                  <a:pt x="3611950" y="6628162"/>
                </a:lnTo>
                <a:lnTo>
                  <a:pt x="3611950" y="6041502"/>
                </a:lnTo>
                <a:close/>
                <a:moveTo>
                  <a:pt x="2421122" y="6041502"/>
                </a:moveTo>
                <a:lnTo>
                  <a:pt x="2421122" y="6628162"/>
                </a:lnTo>
                <a:lnTo>
                  <a:pt x="3008766" y="6628162"/>
                </a:lnTo>
                <a:lnTo>
                  <a:pt x="3008766" y="6041502"/>
                </a:lnTo>
                <a:close/>
                <a:moveTo>
                  <a:pt x="1817938" y="6041502"/>
                </a:moveTo>
                <a:lnTo>
                  <a:pt x="1817938" y="6628162"/>
                </a:lnTo>
                <a:lnTo>
                  <a:pt x="2404588" y="6628162"/>
                </a:lnTo>
                <a:lnTo>
                  <a:pt x="2404588" y="6041502"/>
                </a:lnTo>
                <a:close/>
                <a:moveTo>
                  <a:pt x="1214650" y="6041502"/>
                </a:moveTo>
                <a:lnTo>
                  <a:pt x="1214650" y="6628162"/>
                </a:lnTo>
                <a:lnTo>
                  <a:pt x="1801402" y="6628162"/>
                </a:lnTo>
                <a:lnTo>
                  <a:pt x="1801402" y="6041502"/>
                </a:lnTo>
                <a:close/>
                <a:moveTo>
                  <a:pt x="611468" y="6041502"/>
                </a:moveTo>
                <a:lnTo>
                  <a:pt x="611468" y="6628162"/>
                </a:lnTo>
                <a:lnTo>
                  <a:pt x="1198114" y="6628162"/>
                </a:lnTo>
                <a:lnTo>
                  <a:pt x="1198114" y="6041502"/>
                </a:lnTo>
                <a:close/>
                <a:moveTo>
                  <a:pt x="6041418" y="5438225"/>
                </a:moveTo>
                <a:lnTo>
                  <a:pt x="6041418" y="6024967"/>
                </a:lnTo>
                <a:lnTo>
                  <a:pt x="6628152" y="6024967"/>
                </a:lnTo>
                <a:lnTo>
                  <a:pt x="6628152" y="5438225"/>
                </a:lnTo>
                <a:close/>
                <a:moveTo>
                  <a:pt x="5438226" y="5438225"/>
                </a:moveTo>
                <a:lnTo>
                  <a:pt x="5438226" y="6024967"/>
                </a:lnTo>
                <a:lnTo>
                  <a:pt x="6024884" y="6024967"/>
                </a:lnTo>
                <a:lnTo>
                  <a:pt x="6024884" y="5438225"/>
                </a:lnTo>
                <a:close/>
                <a:moveTo>
                  <a:pt x="4834958" y="5438225"/>
                </a:moveTo>
                <a:lnTo>
                  <a:pt x="4834958" y="6024967"/>
                </a:lnTo>
                <a:lnTo>
                  <a:pt x="5421690" y="6024967"/>
                </a:lnTo>
                <a:lnTo>
                  <a:pt x="5421690" y="5438225"/>
                </a:lnTo>
                <a:close/>
                <a:moveTo>
                  <a:pt x="4231774" y="5438225"/>
                </a:moveTo>
                <a:lnTo>
                  <a:pt x="4231774" y="6024967"/>
                </a:lnTo>
                <a:lnTo>
                  <a:pt x="4818422" y="6024967"/>
                </a:lnTo>
                <a:lnTo>
                  <a:pt x="4818422" y="5438225"/>
                </a:lnTo>
                <a:close/>
                <a:moveTo>
                  <a:pt x="3628486" y="5438225"/>
                </a:moveTo>
                <a:lnTo>
                  <a:pt x="3628486" y="6024967"/>
                </a:lnTo>
                <a:lnTo>
                  <a:pt x="4215238" y="6024967"/>
                </a:lnTo>
                <a:lnTo>
                  <a:pt x="4215238" y="5438225"/>
                </a:lnTo>
                <a:close/>
                <a:moveTo>
                  <a:pt x="3025300" y="5438225"/>
                </a:moveTo>
                <a:lnTo>
                  <a:pt x="3025300" y="6024967"/>
                </a:lnTo>
                <a:lnTo>
                  <a:pt x="3611950" y="6024967"/>
                </a:lnTo>
                <a:lnTo>
                  <a:pt x="3611950" y="5438225"/>
                </a:lnTo>
                <a:close/>
                <a:moveTo>
                  <a:pt x="2421122" y="5438225"/>
                </a:moveTo>
                <a:lnTo>
                  <a:pt x="2421122" y="6024967"/>
                </a:lnTo>
                <a:lnTo>
                  <a:pt x="3008766" y="6024967"/>
                </a:lnTo>
                <a:lnTo>
                  <a:pt x="3008766" y="5438225"/>
                </a:lnTo>
                <a:close/>
                <a:moveTo>
                  <a:pt x="1817938" y="5438225"/>
                </a:moveTo>
                <a:lnTo>
                  <a:pt x="1817938" y="6024967"/>
                </a:lnTo>
                <a:lnTo>
                  <a:pt x="2404588" y="6024967"/>
                </a:lnTo>
                <a:lnTo>
                  <a:pt x="2404588" y="5438225"/>
                </a:lnTo>
                <a:close/>
                <a:moveTo>
                  <a:pt x="1214650" y="5438225"/>
                </a:moveTo>
                <a:lnTo>
                  <a:pt x="1214650" y="6024967"/>
                </a:lnTo>
                <a:lnTo>
                  <a:pt x="1801402" y="6024967"/>
                </a:lnTo>
                <a:lnTo>
                  <a:pt x="1801402" y="5438225"/>
                </a:lnTo>
                <a:close/>
                <a:moveTo>
                  <a:pt x="611468" y="5438225"/>
                </a:moveTo>
                <a:lnTo>
                  <a:pt x="611468" y="6024967"/>
                </a:lnTo>
                <a:lnTo>
                  <a:pt x="1198114" y="6024967"/>
                </a:lnTo>
                <a:lnTo>
                  <a:pt x="1198114" y="5438225"/>
                </a:lnTo>
                <a:close/>
                <a:moveTo>
                  <a:pt x="6041418" y="4835030"/>
                </a:moveTo>
                <a:lnTo>
                  <a:pt x="6041418" y="5421690"/>
                </a:lnTo>
                <a:lnTo>
                  <a:pt x="6628152" y="5421690"/>
                </a:lnTo>
                <a:lnTo>
                  <a:pt x="6628152" y="4835030"/>
                </a:lnTo>
                <a:close/>
                <a:moveTo>
                  <a:pt x="5438226" y="4835030"/>
                </a:moveTo>
                <a:lnTo>
                  <a:pt x="5438226" y="5421690"/>
                </a:lnTo>
                <a:lnTo>
                  <a:pt x="6024884" y="5421690"/>
                </a:lnTo>
                <a:lnTo>
                  <a:pt x="6024884" y="4835030"/>
                </a:lnTo>
                <a:close/>
                <a:moveTo>
                  <a:pt x="4834958" y="4835030"/>
                </a:moveTo>
                <a:lnTo>
                  <a:pt x="4834958" y="5421690"/>
                </a:lnTo>
                <a:lnTo>
                  <a:pt x="5421690" y="5421690"/>
                </a:lnTo>
                <a:lnTo>
                  <a:pt x="5421690" y="4835030"/>
                </a:lnTo>
                <a:close/>
                <a:moveTo>
                  <a:pt x="4231774" y="4835030"/>
                </a:moveTo>
                <a:lnTo>
                  <a:pt x="4231774" y="5421690"/>
                </a:lnTo>
                <a:lnTo>
                  <a:pt x="4818422" y="5421690"/>
                </a:lnTo>
                <a:lnTo>
                  <a:pt x="4818422" y="4835030"/>
                </a:lnTo>
                <a:close/>
                <a:moveTo>
                  <a:pt x="3628486" y="4835030"/>
                </a:moveTo>
                <a:lnTo>
                  <a:pt x="3628486" y="5421690"/>
                </a:lnTo>
                <a:lnTo>
                  <a:pt x="4215238" y="5421690"/>
                </a:lnTo>
                <a:lnTo>
                  <a:pt x="4215238" y="4835030"/>
                </a:lnTo>
                <a:close/>
                <a:moveTo>
                  <a:pt x="3025300" y="4835030"/>
                </a:moveTo>
                <a:lnTo>
                  <a:pt x="3025300" y="5421690"/>
                </a:lnTo>
                <a:lnTo>
                  <a:pt x="3611950" y="5421690"/>
                </a:lnTo>
                <a:lnTo>
                  <a:pt x="3611950" y="4835030"/>
                </a:lnTo>
                <a:close/>
                <a:moveTo>
                  <a:pt x="2421122" y="4835030"/>
                </a:moveTo>
                <a:lnTo>
                  <a:pt x="2421122" y="5421690"/>
                </a:lnTo>
                <a:lnTo>
                  <a:pt x="3008766" y="5421690"/>
                </a:lnTo>
                <a:lnTo>
                  <a:pt x="3008766" y="4835030"/>
                </a:lnTo>
                <a:close/>
                <a:moveTo>
                  <a:pt x="1817938" y="4835030"/>
                </a:moveTo>
                <a:lnTo>
                  <a:pt x="1817938" y="5421690"/>
                </a:lnTo>
                <a:lnTo>
                  <a:pt x="2404588" y="5421690"/>
                </a:lnTo>
                <a:lnTo>
                  <a:pt x="2404588" y="4835030"/>
                </a:lnTo>
                <a:close/>
                <a:moveTo>
                  <a:pt x="1214650" y="4835030"/>
                </a:moveTo>
                <a:lnTo>
                  <a:pt x="1214650" y="5421690"/>
                </a:lnTo>
                <a:lnTo>
                  <a:pt x="1801402" y="5421690"/>
                </a:lnTo>
                <a:lnTo>
                  <a:pt x="1801402" y="4835030"/>
                </a:lnTo>
                <a:close/>
                <a:moveTo>
                  <a:pt x="611468" y="4835030"/>
                </a:moveTo>
                <a:lnTo>
                  <a:pt x="611468" y="5421690"/>
                </a:lnTo>
                <a:lnTo>
                  <a:pt x="1198114" y="5421690"/>
                </a:lnTo>
                <a:lnTo>
                  <a:pt x="1198114" y="4835030"/>
                </a:lnTo>
                <a:close/>
                <a:moveTo>
                  <a:pt x="6041418" y="4230852"/>
                </a:moveTo>
                <a:lnTo>
                  <a:pt x="6041418" y="4818495"/>
                </a:lnTo>
                <a:lnTo>
                  <a:pt x="6628152" y="4818495"/>
                </a:lnTo>
                <a:lnTo>
                  <a:pt x="6628152" y="4230852"/>
                </a:lnTo>
                <a:close/>
                <a:moveTo>
                  <a:pt x="5438226" y="4230852"/>
                </a:moveTo>
                <a:lnTo>
                  <a:pt x="5438226" y="4818495"/>
                </a:lnTo>
                <a:lnTo>
                  <a:pt x="6024884" y="4818495"/>
                </a:lnTo>
                <a:lnTo>
                  <a:pt x="6024884" y="4230852"/>
                </a:lnTo>
                <a:close/>
                <a:moveTo>
                  <a:pt x="4834958" y="4230852"/>
                </a:moveTo>
                <a:lnTo>
                  <a:pt x="4834958" y="4818495"/>
                </a:lnTo>
                <a:lnTo>
                  <a:pt x="5421690" y="4818495"/>
                </a:lnTo>
                <a:lnTo>
                  <a:pt x="5421690" y="4230852"/>
                </a:lnTo>
                <a:close/>
                <a:moveTo>
                  <a:pt x="4231774" y="4230852"/>
                </a:moveTo>
                <a:lnTo>
                  <a:pt x="4231774" y="4818495"/>
                </a:lnTo>
                <a:lnTo>
                  <a:pt x="4818422" y="4818495"/>
                </a:lnTo>
                <a:lnTo>
                  <a:pt x="4818422" y="4230852"/>
                </a:lnTo>
                <a:close/>
                <a:moveTo>
                  <a:pt x="3628486" y="4230852"/>
                </a:moveTo>
                <a:lnTo>
                  <a:pt x="3628486" y="4818495"/>
                </a:lnTo>
                <a:lnTo>
                  <a:pt x="4215238" y="4818495"/>
                </a:lnTo>
                <a:lnTo>
                  <a:pt x="4215238" y="4230852"/>
                </a:lnTo>
                <a:close/>
                <a:moveTo>
                  <a:pt x="3025300" y="4230852"/>
                </a:moveTo>
                <a:lnTo>
                  <a:pt x="3025300" y="4818495"/>
                </a:lnTo>
                <a:lnTo>
                  <a:pt x="3611950" y="4818495"/>
                </a:lnTo>
                <a:lnTo>
                  <a:pt x="3611950" y="4230852"/>
                </a:lnTo>
                <a:close/>
                <a:moveTo>
                  <a:pt x="2421122" y="4230852"/>
                </a:moveTo>
                <a:lnTo>
                  <a:pt x="2421122" y="4818495"/>
                </a:lnTo>
                <a:lnTo>
                  <a:pt x="3008766" y="4818495"/>
                </a:lnTo>
                <a:lnTo>
                  <a:pt x="3008766" y="4230852"/>
                </a:lnTo>
                <a:close/>
                <a:moveTo>
                  <a:pt x="1817938" y="4230852"/>
                </a:moveTo>
                <a:lnTo>
                  <a:pt x="1817938" y="4818495"/>
                </a:lnTo>
                <a:lnTo>
                  <a:pt x="2404588" y="4818495"/>
                </a:lnTo>
                <a:lnTo>
                  <a:pt x="2404588" y="4230852"/>
                </a:lnTo>
                <a:close/>
                <a:moveTo>
                  <a:pt x="1214650" y="4230852"/>
                </a:moveTo>
                <a:lnTo>
                  <a:pt x="1214650" y="4818495"/>
                </a:lnTo>
                <a:lnTo>
                  <a:pt x="1801402" y="4818495"/>
                </a:lnTo>
                <a:lnTo>
                  <a:pt x="1801402" y="4230852"/>
                </a:lnTo>
                <a:close/>
                <a:moveTo>
                  <a:pt x="611468" y="4230852"/>
                </a:moveTo>
                <a:lnTo>
                  <a:pt x="611468" y="4818495"/>
                </a:lnTo>
                <a:lnTo>
                  <a:pt x="1198114" y="4818495"/>
                </a:lnTo>
                <a:lnTo>
                  <a:pt x="1198114" y="4230852"/>
                </a:lnTo>
                <a:close/>
                <a:moveTo>
                  <a:pt x="6041418" y="3627670"/>
                </a:moveTo>
                <a:lnTo>
                  <a:pt x="6041418" y="4214317"/>
                </a:lnTo>
                <a:lnTo>
                  <a:pt x="6628152" y="4214317"/>
                </a:lnTo>
                <a:lnTo>
                  <a:pt x="6628152" y="3627670"/>
                </a:lnTo>
                <a:close/>
                <a:moveTo>
                  <a:pt x="5438226" y="3627670"/>
                </a:moveTo>
                <a:lnTo>
                  <a:pt x="5438226" y="4214317"/>
                </a:lnTo>
                <a:lnTo>
                  <a:pt x="6024884" y="4214317"/>
                </a:lnTo>
                <a:lnTo>
                  <a:pt x="6024884" y="3627670"/>
                </a:lnTo>
                <a:close/>
                <a:moveTo>
                  <a:pt x="4834958" y="3627670"/>
                </a:moveTo>
                <a:lnTo>
                  <a:pt x="4834958" y="4214317"/>
                </a:lnTo>
                <a:lnTo>
                  <a:pt x="5421690" y="4214317"/>
                </a:lnTo>
                <a:lnTo>
                  <a:pt x="5421690" y="3627670"/>
                </a:lnTo>
                <a:close/>
                <a:moveTo>
                  <a:pt x="4231774" y="3627670"/>
                </a:moveTo>
                <a:lnTo>
                  <a:pt x="4231774" y="4214317"/>
                </a:lnTo>
                <a:lnTo>
                  <a:pt x="4818422" y="4214317"/>
                </a:lnTo>
                <a:lnTo>
                  <a:pt x="4818422" y="3627670"/>
                </a:lnTo>
                <a:close/>
                <a:moveTo>
                  <a:pt x="3628486" y="3627670"/>
                </a:moveTo>
                <a:lnTo>
                  <a:pt x="3628486" y="4214317"/>
                </a:lnTo>
                <a:lnTo>
                  <a:pt x="4215238" y="4214317"/>
                </a:lnTo>
                <a:lnTo>
                  <a:pt x="4215238" y="3627670"/>
                </a:lnTo>
                <a:close/>
                <a:moveTo>
                  <a:pt x="3025300" y="3627670"/>
                </a:moveTo>
                <a:lnTo>
                  <a:pt x="3025300" y="4214317"/>
                </a:lnTo>
                <a:lnTo>
                  <a:pt x="3611950" y="4214317"/>
                </a:lnTo>
                <a:lnTo>
                  <a:pt x="3611950" y="3627670"/>
                </a:lnTo>
                <a:close/>
                <a:moveTo>
                  <a:pt x="2421122" y="3627670"/>
                </a:moveTo>
                <a:lnTo>
                  <a:pt x="2421122" y="4214317"/>
                </a:lnTo>
                <a:lnTo>
                  <a:pt x="3008766" y="4214317"/>
                </a:lnTo>
                <a:lnTo>
                  <a:pt x="3008766" y="3627670"/>
                </a:lnTo>
                <a:close/>
                <a:moveTo>
                  <a:pt x="1817938" y="3627670"/>
                </a:moveTo>
                <a:lnTo>
                  <a:pt x="1817938" y="4214317"/>
                </a:lnTo>
                <a:lnTo>
                  <a:pt x="2404588" y="4214317"/>
                </a:lnTo>
                <a:lnTo>
                  <a:pt x="2404588" y="3627670"/>
                </a:lnTo>
                <a:close/>
                <a:moveTo>
                  <a:pt x="1214650" y="3627670"/>
                </a:moveTo>
                <a:lnTo>
                  <a:pt x="1214650" y="4214317"/>
                </a:lnTo>
                <a:lnTo>
                  <a:pt x="1801402" y="4214317"/>
                </a:lnTo>
                <a:lnTo>
                  <a:pt x="1801402" y="3627670"/>
                </a:lnTo>
                <a:close/>
                <a:moveTo>
                  <a:pt x="611468" y="3627670"/>
                </a:moveTo>
                <a:lnTo>
                  <a:pt x="611468" y="4214317"/>
                </a:lnTo>
                <a:lnTo>
                  <a:pt x="1198114" y="4214317"/>
                </a:lnTo>
                <a:lnTo>
                  <a:pt x="1198114" y="3627670"/>
                </a:lnTo>
                <a:close/>
                <a:moveTo>
                  <a:pt x="6041418" y="3024392"/>
                </a:moveTo>
                <a:lnTo>
                  <a:pt x="6041418" y="3611135"/>
                </a:lnTo>
                <a:lnTo>
                  <a:pt x="6628152" y="3611135"/>
                </a:lnTo>
                <a:lnTo>
                  <a:pt x="6628152" y="3024392"/>
                </a:lnTo>
                <a:close/>
                <a:moveTo>
                  <a:pt x="5438226" y="3024392"/>
                </a:moveTo>
                <a:lnTo>
                  <a:pt x="5438226" y="3611135"/>
                </a:lnTo>
                <a:lnTo>
                  <a:pt x="6024884" y="3611135"/>
                </a:lnTo>
                <a:lnTo>
                  <a:pt x="6024884" y="3024392"/>
                </a:lnTo>
                <a:close/>
                <a:moveTo>
                  <a:pt x="4834958" y="3024392"/>
                </a:moveTo>
                <a:lnTo>
                  <a:pt x="4834958" y="3611135"/>
                </a:lnTo>
                <a:lnTo>
                  <a:pt x="5421690" y="3611135"/>
                </a:lnTo>
                <a:lnTo>
                  <a:pt x="5421690" y="3024392"/>
                </a:lnTo>
                <a:close/>
                <a:moveTo>
                  <a:pt x="4231774" y="3024392"/>
                </a:moveTo>
                <a:lnTo>
                  <a:pt x="4231774" y="3611135"/>
                </a:lnTo>
                <a:lnTo>
                  <a:pt x="4818422" y="3611135"/>
                </a:lnTo>
                <a:lnTo>
                  <a:pt x="4818422" y="3024392"/>
                </a:lnTo>
                <a:close/>
                <a:moveTo>
                  <a:pt x="3628486" y="3024392"/>
                </a:moveTo>
                <a:lnTo>
                  <a:pt x="3628486" y="3611135"/>
                </a:lnTo>
                <a:lnTo>
                  <a:pt x="4215238" y="3611135"/>
                </a:lnTo>
                <a:lnTo>
                  <a:pt x="4215238" y="3024392"/>
                </a:lnTo>
                <a:close/>
                <a:moveTo>
                  <a:pt x="3025300" y="3024392"/>
                </a:moveTo>
                <a:lnTo>
                  <a:pt x="3025300" y="3611135"/>
                </a:lnTo>
                <a:lnTo>
                  <a:pt x="3611950" y="3611135"/>
                </a:lnTo>
                <a:lnTo>
                  <a:pt x="3611950" y="3024392"/>
                </a:lnTo>
                <a:close/>
                <a:moveTo>
                  <a:pt x="2421122" y="3024392"/>
                </a:moveTo>
                <a:lnTo>
                  <a:pt x="2421122" y="3611135"/>
                </a:lnTo>
                <a:lnTo>
                  <a:pt x="3008766" y="3611135"/>
                </a:lnTo>
                <a:lnTo>
                  <a:pt x="3008766" y="3024392"/>
                </a:lnTo>
                <a:close/>
                <a:moveTo>
                  <a:pt x="1817938" y="3024392"/>
                </a:moveTo>
                <a:lnTo>
                  <a:pt x="1817938" y="3611135"/>
                </a:lnTo>
                <a:lnTo>
                  <a:pt x="2404588" y="3611135"/>
                </a:lnTo>
                <a:lnTo>
                  <a:pt x="2404588" y="3024392"/>
                </a:lnTo>
                <a:close/>
                <a:moveTo>
                  <a:pt x="1214650" y="3024392"/>
                </a:moveTo>
                <a:lnTo>
                  <a:pt x="1214650" y="3611135"/>
                </a:lnTo>
                <a:lnTo>
                  <a:pt x="1801402" y="3611135"/>
                </a:lnTo>
                <a:lnTo>
                  <a:pt x="1801402" y="3024392"/>
                </a:lnTo>
                <a:close/>
                <a:moveTo>
                  <a:pt x="611468" y="3024392"/>
                </a:moveTo>
                <a:lnTo>
                  <a:pt x="611468" y="3611135"/>
                </a:lnTo>
                <a:lnTo>
                  <a:pt x="1198114" y="3611135"/>
                </a:lnTo>
                <a:lnTo>
                  <a:pt x="1198114" y="3024392"/>
                </a:lnTo>
                <a:close/>
                <a:moveTo>
                  <a:pt x="6041418" y="2421197"/>
                </a:moveTo>
                <a:lnTo>
                  <a:pt x="6041418" y="3007857"/>
                </a:lnTo>
                <a:lnTo>
                  <a:pt x="6628152" y="3007857"/>
                </a:lnTo>
                <a:lnTo>
                  <a:pt x="6628152" y="2421197"/>
                </a:lnTo>
                <a:close/>
                <a:moveTo>
                  <a:pt x="5438226" y="2421197"/>
                </a:moveTo>
                <a:lnTo>
                  <a:pt x="5438226" y="3007857"/>
                </a:lnTo>
                <a:lnTo>
                  <a:pt x="6024884" y="3007857"/>
                </a:lnTo>
                <a:lnTo>
                  <a:pt x="6024884" y="2421197"/>
                </a:lnTo>
                <a:close/>
                <a:moveTo>
                  <a:pt x="4834958" y="2421197"/>
                </a:moveTo>
                <a:lnTo>
                  <a:pt x="4834958" y="3007857"/>
                </a:lnTo>
                <a:lnTo>
                  <a:pt x="5421690" y="3007857"/>
                </a:lnTo>
                <a:lnTo>
                  <a:pt x="5421690" y="2421197"/>
                </a:lnTo>
                <a:close/>
                <a:moveTo>
                  <a:pt x="4231774" y="2421197"/>
                </a:moveTo>
                <a:lnTo>
                  <a:pt x="4231774" y="3007857"/>
                </a:lnTo>
                <a:lnTo>
                  <a:pt x="4818422" y="3007857"/>
                </a:lnTo>
                <a:lnTo>
                  <a:pt x="4818422" y="2421197"/>
                </a:lnTo>
                <a:close/>
                <a:moveTo>
                  <a:pt x="3628486" y="2421197"/>
                </a:moveTo>
                <a:lnTo>
                  <a:pt x="3628486" y="3007857"/>
                </a:lnTo>
                <a:lnTo>
                  <a:pt x="4215238" y="3007857"/>
                </a:lnTo>
                <a:lnTo>
                  <a:pt x="4215238" y="2421197"/>
                </a:lnTo>
                <a:close/>
                <a:moveTo>
                  <a:pt x="3025300" y="2421197"/>
                </a:moveTo>
                <a:lnTo>
                  <a:pt x="3025300" y="3007857"/>
                </a:lnTo>
                <a:lnTo>
                  <a:pt x="3611950" y="3007857"/>
                </a:lnTo>
                <a:lnTo>
                  <a:pt x="3611950" y="2421197"/>
                </a:lnTo>
                <a:close/>
                <a:moveTo>
                  <a:pt x="2421122" y="2421197"/>
                </a:moveTo>
                <a:lnTo>
                  <a:pt x="2421122" y="3007857"/>
                </a:lnTo>
                <a:lnTo>
                  <a:pt x="3008766" y="3007857"/>
                </a:lnTo>
                <a:lnTo>
                  <a:pt x="3008766" y="2421197"/>
                </a:lnTo>
                <a:close/>
                <a:moveTo>
                  <a:pt x="1817938" y="2421197"/>
                </a:moveTo>
                <a:lnTo>
                  <a:pt x="1817938" y="3007857"/>
                </a:lnTo>
                <a:lnTo>
                  <a:pt x="2404588" y="3007857"/>
                </a:lnTo>
                <a:lnTo>
                  <a:pt x="2404588" y="2421197"/>
                </a:lnTo>
                <a:close/>
                <a:moveTo>
                  <a:pt x="1214650" y="2421197"/>
                </a:moveTo>
                <a:lnTo>
                  <a:pt x="1214650" y="3007857"/>
                </a:lnTo>
                <a:lnTo>
                  <a:pt x="1801402" y="3007857"/>
                </a:lnTo>
                <a:lnTo>
                  <a:pt x="1801402" y="2421197"/>
                </a:lnTo>
                <a:close/>
                <a:moveTo>
                  <a:pt x="611468" y="2421197"/>
                </a:moveTo>
                <a:lnTo>
                  <a:pt x="611468" y="3007857"/>
                </a:lnTo>
                <a:lnTo>
                  <a:pt x="1198114" y="3007857"/>
                </a:lnTo>
                <a:lnTo>
                  <a:pt x="1198114" y="2421197"/>
                </a:lnTo>
                <a:close/>
                <a:moveTo>
                  <a:pt x="6041418" y="1817920"/>
                </a:moveTo>
                <a:lnTo>
                  <a:pt x="6041418" y="2404662"/>
                </a:lnTo>
                <a:lnTo>
                  <a:pt x="6628152" y="2404662"/>
                </a:lnTo>
                <a:lnTo>
                  <a:pt x="6628152" y="1817920"/>
                </a:lnTo>
                <a:close/>
                <a:moveTo>
                  <a:pt x="5438226" y="1817920"/>
                </a:moveTo>
                <a:lnTo>
                  <a:pt x="5438226" y="2404662"/>
                </a:lnTo>
                <a:lnTo>
                  <a:pt x="6024884" y="2404662"/>
                </a:lnTo>
                <a:lnTo>
                  <a:pt x="6024884" y="1817920"/>
                </a:lnTo>
                <a:close/>
                <a:moveTo>
                  <a:pt x="4834958" y="1817920"/>
                </a:moveTo>
                <a:lnTo>
                  <a:pt x="4834958" y="2404662"/>
                </a:lnTo>
                <a:lnTo>
                  <a:pt x="5421690" y="2404662"/>
                </a:lnTo>
                <a:lnTo>
                  <a:pt x="5421690" y="1817920"/>
                </a:lnTo>
                <a:close/>
                <a:moveTo>
                  <a:pt x="4231774" y="1817920"/>
                </a:moveTo>
                <a:lnTo>
                  <a:pt x="4231774" y="2404662"/>
                </a:lnTo>
                <a:lnTo>
                  <a:pt x="4818422" y="2404662"/>
                </a:lnTo>
                <a:lnTo>
                  <a:pt x="4818422" y="1817920"/>
                </a:lnTo>
                <a:close/>
                <a:moveTo>
                  <a:pt x="3628486" y="1817920"/>
                </a:moveTo>
                <a:lnTo>
                  <a:pt x="3628486" y="2404662"/>
                </a:lnTo>
                <a:lnTo>
                  <a:pt x="4215238" y="2404662"/>
                </a:lnTo>
                <a:lnTo>
                  <a:pt x="4215238" y="1817920"/>
                </a:lnTo>
                <a:close/>
                <a:moveTo>
                  <a:pt x="3025300" y="1817920"/>
                </a:moveTo>
                <a:lnTo>
                  <a:pt x="3025300" y="2404662"/>
                </a:lnTo>
                <a:lnTo>
                  <a:pt x="3611950" y="2404662"/>
                </a:lnTo>
                <a:lnTo>
                  <a:pt x="3611950" y="1817920"/>
                </a:lnTo>
                <a:close/>
                <a:moveTo>
                  <a:pt x="2421122" y="1817920"/>
                </a:moveTo>
                <a:lnTo>
                  <a:pt x="2421122" y="2404662"/>
                </a:lnTo>
                <a:lnTo>
                  <a:pt x="3008766" y="2404662"/>
                </a:lnTo>
                <a:lnTo>
                  <a:pt x="3008766" y="1817920"/>
                </a:lnTo>
                <a:close/>
                <a:moveTo>
                  <a:pt x="1817938" y="1817920"/>
                </a:moveTo>
                <a:lnTo>
                  <a:pt x="1817938" y="2404662"/>
                </a:lnTo>
                <a:lnTo>
                  <a:pt x="2404588" y="2404662"/>
                </a:lnTo>
                <a:lnTo>
                  <a:pt x="2404588" y="1817920"/>
                </a:lnTo>
                <a:close/>
                <a:moveTo>
                  <a:pt x="1214650" y="1817920"/>
                </a:moveTo>
                <a:lnTo>
                  <a:pt x="1214650" y="2404662"/>
                </a:lnTo>
                <a:lnTo>
                  <a:pt x="1801402" y="2404662"/>
                </a:lnTo>
                <a:lnTo>
                  <a:pt x="1801402" y="1817920"/>
                </a:lnTo>
                <a:close/>
                <a:moveTo>
                  <a:pt x="611468" y="1817920"/>
                </a:moveTo>
                <a:lnTo>
                  <a:pt x="611468" y="2404662"/>
                </a:lnTo>
                <a:lnTo>
                  <a:pt x="1198114" y="2404662"/>
                </a:lnTo>
                <a:lnTo>
                  <a:pt x="1198114" y="1817920"/>
                </a:lnTo>
                <a:close/>
                <a:moveTo>
                  <a:pt x="6041418" y="1214734"/>
                </a:moveTo>
                <a:lnTo>
                  <a:pt x="6041418" y="1801385"/>
                </a:lnTo>
                <a:lnTo>
                  <a:pt x="6628152" y="1801385"/>
                </a:lnTo>
                <a:lnTo>
                  <a:pt x="6628152" y="1214734"/>
                </a:lnTo>
                <a:close/>
                <a:moveTo>
                  <a:pt x="5438226" y="1214734"/>
                </a:moveTo>
                <a:lnTo>
                  <a:pt x="5438226" y="1801385"/>
                </a:lnTo>
                <a:lnTo>
                  <a:pt x="6024884" y="1801385"/>
                </a:lnTo>
                <a:lnTo>
                  <a:pt x="6024884" y="1214734"/>
                </a:lnTo>
                <a:close/>
                <a:moveTo>
                  <a:pt x="4834958" y="1214734"/>
                </a:moveTo>
                <a:lnTo>
                  <a:pt x="4834958" y="1801385"/>
                </a:lnTo>
                <a:lnTo>
                  <a:pt x="5421690" y="1801385"/>
                </a:lnTo>
                <a:lnTo>
                  <a:pt x="5421690" y="1214734"/>
                </a:lnTo>
                <a:close/>
                <a:moveTo>
                  <a:pt x="4231774" y="1214734"/>
                </a:moveTo>
                <a:lnTo>
                  <a:pt x="4231774" y="1801385"/>
                </a:lnTo>
                <a:lnTo>
                  <a:pt x="4818422" y="1801385"/>
                </a:lnTo>
                <a:lnTo>
                  <a:pt x="4818422" y="1214734"/>
                </a:lnTo>
                <a:close/>
                <a:moveTo>
                  <a:pt x="3628486" y="1214734"/>
                </a:moveTo>
                <a:lnTo>
                  <a:pt x="3628486" y="1801385"/>
                </a:lnTo>
                <a:lnTo>
                  <a:pt x="4215238" y="1801385"/>
                </a:lnTo>
                <a:lnTo>
                  <a:pt x="4215238" y="1214734"/>
                </a:lnTo>
                <a:close/>
                <a:moveTo>
                  <a:pt x="3025300" y="1214734"/>
                </a:moveTo>
                <a:lnTo>
                  <a:pt x="3025300" y="1801385"/>
                </a:lnTo>
                <a:lnTo>
                  <a:pt x="3611950" y="1801385"/>
                </a:lnTo>
                <a:lnTo>
                  <a:pt x="3611950" y="1214734"/>
                </a:lnTo>
                <a:close/>
                <a:moveTo>
                  <a:pt x="2421122" y="1214734"/>
                </a:moveTo>
                <a:lnTo>
                  <a:pt x="2421122" y="1801385"/>
                </a:lnTo>
                <a:lnTo>
                  <a:pt x="3008766" y="1801385"/>
                </a:lnTo>
                <a:lnTo>
                  <a:pt x="3008766" y="1214734"/>
                </a:lnTo>
                <a:close/>
                <a:moveTo>
                  <a:pt x="1817938" y="1214734"/>
                </a:moveTo>
                <a:lnTo>
                  <a:pt x="1817938" y="1801385"/>
                </a:lnTo>
                <a:lnTo>
                  <a:pt x="2404588" y="1801385"/>
                </a:lnTo>
                <a:lnTo>
                  <a:pt x="2404588" y="1214734"/>
                </a:lnTo>
                <a:close/>
                <a:moveTo>
                  <a:pt x="1214650" y="1214734"/>
                </a:moveTo>
                <a:lnTo>
                  <a:pt x="1214650" y="1801385"/>
                </a:lnTo>
                <a:lnTo>
                  <a:pt x="1801402" y="1801385"/>
                </a:lnTo>
                <a:lnTo>
                  <a:pt x="1801402" y="1214734"/>
                </a:lnTo>
                <a:close/>
                <a:moveTo>
                  <a:pt x="611468" y="1214734"/>
                </a:moveTo>
                <a:lnTo>
                  <a:pt x="611468" y="1801385"/>
                </a:lnTo>
                <a:lnTo>
                  <a:pt x="1198114" y="1801385"/>
                </a:lnTo>
                <a:lnTo>
                  <a:pt x="1198114" y="1214734"/>
                </a:lnTo>
                <a:close/>
                <a:moveTo>
                  <a:pt x="6041418" y="611458"/>
                </a:moveTo>
                <a:lnTo>
                  <a:pt x="6041418" y="1198199"/>
                </a:lnTo>
                <a:lnTo>
                  <a:pt x="6628152" y="1198199"/>
                </a:lnTo>
                <a:lnTo>
                  <a:pt x="6628152" y="611458"/>
                </a:lnTo>
                <a:close/>
                <a:moveTo>
                  <a:pt x="5438226" y="611458"/>
                </a:moveTo>
                <a:lnTo>
                  <a:pt x="5438226" y="1198199"/>
                </a:lnTo>
                <a:lnTo>
                  <a:pt x="6024884" y="1198199"/>
                </a:lnTo>
                <a:lnTo>
                  <a:pt x="6024884" y="611458"/>
                </a:lnTo>
                <a:close/>
                <a:moveTo>
                  <a:pt x="4834958" y="611458"/>
                </a:moveTo>
                <a:lnTo>
                  <a:pt x="4834958" y="1198199"/>
                </a:lnTo>
                <a:lnTo>
                  <a:pt x="5421690" y="1198199"/>
                </a:lnTo>
                <a:lnTo>
                  <a:pt x="5421690" y="611458"/>
                </a:lnTo>
                <a:close/>
                <a:moveTo>
                  <a:pt x="4231774" y="611458"/>
                </a:moveTo>
                <a:lnTo>
                  <a:pt x="4231774" y="1198199"/>
                </a:lnTo>
                <a:lnTo>
                  <a:pt x="4818422" y="1198199"/>
                </a:lnTo>
                <a:lnTo>
                  <a:pt x="4818422" y="611458"/>
                </a:lnTo>
                <a:close/>
                <a:moveTo>
                  <a:pt x="3628486" y="611458"/>
                </a:moveTo>
                <a:lnTo>
                  <a:pt x="3628486" y="1198199"/>
                </a:lnTo>
                <a:lnTo>
                  <a:pt x="4215238" y="1198199"/>
                </a:lnTo>
                <a:lnTo>
                  <a:pt x="4215238" y="611458"/>
                </a:lnTo>
                <a:close/>
                <a:moveTo>
                  <a:pt x="3025300" y="611458"/>
                </a:moveTo>
                <a:lnTo>
                  <a:pt x="3025300" y="1198199"/>
                </a:lnTo>
                <a:lnTo>
                  <a:pt x="3611950" y="1198199"/>
                </a:lnTo>
                <a:lnTo>
                  <a:pt x="3611950" y="611458"/>
                </a:lnTo>
                <a:close/>
                <a:moveTo>
                  <a:pt x="2421122" y="611458"/>
                </a:moveTo>
                <a:lnTo>
                  <a:pt x="2421122" y="1198199"/>
                </a:lnTo>
                <a:lnTo>
                  <a:pt x="3008766" y="1198199"/>
                </a:lnTo>
                <a:lnTo>
                  <a:pt x="3008766" y="611458"/>
                </a:lnTo>
                <a:close/>
                <a:moveTo>
                  <a:pt x="1817938" y="611458"/>
                </a:moveTo>
                <a:lnTo>
                  <a:pt x="1817938" y="1198199"/>
                </a:lnTo>
                <a:lnTo>
                  <a:pt x="2404588" y="1198199"/>
                </a:lnTo>
                <a:lnTo>
                  <a:pt x="2404588" y="611458"/>
                </a:lnTo>
                <a:close/>
                <a:moveTo>
                  <a:pt x="1214650" y="611458"/>
                </a:moveTo>
                <a:lnTo>
                  <a:pt x="1214650" y="1198199"/>
                </a:lnTo>
                <a:lnTo>
                  <a:pt x="1801402" y="1198199"/>
                </a:lnTo>
                <a:lnTo>
                  <a:pt x="1801402" y="611458"/>
                </a:lnTo>
                <a:close/>
                <a:moveTo>
                  <a:pt x="611468" y="611458"/>
                </a:moveTo>
                <a:lnTo>
                  <a:pt x="611468" y="1198199"/>
                </a:lnTo>
                <a:lnTo>
                  <a:pt x="1198114" y="1198199"/>
                </a:lnTo>
                <a:lnTo>
                  <a:pt x="1198114" y="611458"/>
                </a:lnTo>
                <a:close/>
                <a:moveTo>
                  <a:pt x="594934" y="0"/>
                </a:moveTo>
                <a:lnTo>
                  <a:pt x="611468" y="0"/>
                </a:lnTo>
                <a:lnTo>
                  <a:pt x="611468" y="594923"/>
                </a:lnTo>
                <a:lnTo>
                  <a:pt x="1198114" y="594923"/>
                </a:lnTo>
                <a:lnTo>
                  <a:pt x="1198114" y="0"/>
                </a:lnTo>
                <a:lnTo>
                  <a:pt x="1214650" y="0"/>
                </a:lnTo>
                <a:lnTo>
                  <a:pt x="1214650" y="594923"/>
                </a:lnTo>
                <a:lnTo>
                  <a:pt x="1801402" y="594923"/>
                </a:lnTo>
                <a:lnTo>
                  <a:pt x="1801402" y="0"/>
                </a:lnTo>
                <a:lnTo>
                  <a:pt x="1817938" y="0"/>
                </a:lnTo>
                <a:lnTo>
                  <a:pt x="1817938" y="594923"/>
                </a:lnTo>
                <a:lnTo>
                  <a:pt x="2404588" y="594923"/>
                </a:lnTo>
                <a:lnTo>
                  <a:pt x="2404588" y="0"/>
                </a:lnTo>
                <a:lnTo>
                  <a:pt x="2421122" y="0"/>
                </a:lnTo>
                <a:lnTo>
                  <a:pt x="2421122" y="594923"/>
                </a:lnTo>
                <a:lnTo>
                  <a:pt x="3008766" y="594923"/>
                </a:lnTo>
                <a:lnTo>
                  <a:pt x="3008766" y="0"/>
                </a:lnTo>
                <a:lnTo>
                  <a:pt x="3025300" y="0"/>
                </a:lnTo>
                <a:lnTo>
                  <a:pt x="3025300" y="594923"/>
                </a:lnTo>
                <a:lnTo>
                  <a:pt x="3611950" y="594923"/>
                </a:lnTo>
                <a:lnTo>
                  <a:pt x="3611950" y="0"/>
                </a:lnTo>
                <a:lnTo>
                  <a:pt x="3628486" y="0"/>
                </a:lnTo>
                <a:lnTo>
                  <a:pt x="3628486" y="594923"/>
                </a:lnTo>
                <a:lnTo>
                  <a:pt x="4215238" y="594923"/>
                </a:lnTo>
                <a:lnTo>
                  <a:pt x="4215238" y="0"/>
                </a:lnTo>
                <a:lnTo>
                  <a:pt x="4231774" y="0"/>
                </a:lnTo>
                <a:lnTo>
                  <a:pt x="4231774" y="594923"/>
                </a:lnTo>
                <a:lnTo>
                  <a:pt x="4818422" y="594923"/>
                </a:lnTo>
                <a:lnTo>
                  <a:pt x="4818422" y="0"/>
                </a:lnTo>
                <a:lnTo>
                  <a:pt x="4834958" y="0"/>
                </a:lnTo>
                <a:lnTo>
                  <a:pt x="4834958" y="594923"/>
                </a:lnTo>
                <a:lnTo>
                  <a:pt x="5421690" y="594923"/>
                </a:lnTo>
                <a:lnTo>
                  <a:pt x="5421690" y="0"/>
                </a:lnTo>
                <a:lnTo>
                  <a:pt x="5438226" y="0"/>
                </a:lnTo>
                <a:lnTo>
                  <a:pt x="5438226" y="594923"/>
                </a:lnTo>
                <a:lnTo>
                  <a:pt x="6024884" y="594923"/>
                </a:lnTo>
                <a:lnTo>
                  <a:pt x="6024884" y="0"/>
                </a:lnTo>
                <a:lnTo>
                  <a:pt x="6041418" y="0"/>
                </a:lnTo>
                <a:lnTo>
                  <a:pt x="6041418" y="594923"/>
                </a:lnTo>
                <a:lnTo>
                  <a:pt x="6628152" y="594923"/>
                </a:lnTo>
                <a:lnTo>
                  <a:pt x="6628152" y="0"/>
                </a:lnTo>
                <a:lnTo>
                  <a:pt x="6644688" y="0"/>
                </a:lnTo>
                <a:lnTo>
                  <a:pt x="6644688" y="594923"/>
                </a:lnTo>
                <a:lnTo>
                  <a:pt x="7239622" y="594923"/>
                </a:lnTo>
                <a:lnTo>
                  <a:pt x="7239622" y="611458"/>
                </a:lnTo>
                <a:lnTo>
                  <a:pt x="6644688" y="611458"/>
                </a:lnTo>
                <a:lnTo>
                  <a:pt x="6644688" y="1198199"/>
                </a:lnTo>
                <a:lnTo>
                  <a:pt x="7239622" y="1198199"/>
                </a:lnTo>
                <a:lnTo>
                  <a:pt x="7239622" y="1214734"/>
                </a:lnTo>
                <a:lnTo>
                  <a:pt x="6644688" y="1214734"/>
                </a:lnTo>
                <a:lnTo>
                  <a:pt x="6644688" y="1801385"/>
                </a:lnTo>
                <a:lnTo>
                  <a:pt x="7239622" y="1801385"/>
                </a:lnTo>
                <a:lnTo>
                  <a:pt x="7239622" y="1817920"/>
                </a:lnTo>
                <a:lnTo>
                  <a:pt x="6644688" y="1817920"/>
                </a:lnTo>
                <a:lnTo>
                  <a:pt x="6644688" y="2404662"/>
                </a:lnTo>
                <a:lnTo>
                  <a:pt x="7239622" y="2404662"/>
                </a:lnTo>
                <a:lnTo>
                  <a:pt x="7239622" y="2421197"/>
                </a:lnTo>
                <a:lnTo>
                  <a:pt x="6644688" y="2421197"/>
                </a:lnTo>
                <a:lnTo>
                  <a:pt x="6644688" y="3007857"/>
                </a:lnTo>
                <a:lnTo>
                  <a:pt x="7239622" y="3007857"/>
                </a:lnTo>
                <a:lnTo>
                  <a:pt x="7239622" y="3024392"/>
                </a:lnTo>
                <a:lnTo>
                  <a:pt x="6644688" y="3024392"/>
                </a:lnTo>
                <a:lnTo>
                  <a:pt x="6644688" y="3611135"/>
                </a:lnTo>
                <a:lnTo>
                  <a:pt x="7239622" y="3611135"/>
                </a:lnTo>
                <a:lnTo>
                  <a:pt x="7239622" y="3627670"/>
                </a:lnTo>
                <a:lnTo>
                  <a:pt x="6644688" y="3627670"/>
                </a:lnTo>
                <a:lnTo>
                  <a:pt x="6644688" y="4214317"/>
                </a:lnTo>
                <a:lnTo>
                  <a:pt x="7239622" y="4214317"/>
                </a:lnTo>
                <a:lnTo>
                  <a:pt x="7239622" y="4230852"/>
                </a:lnTo>
                <a:lnTo>
                  <a:pt x="6644688" y="4230852"/>
                </a:lnTo>
                <a:lnTo>
                  <a:pt x="6644688" y="4818495"/>
                </a:lnTo>
                <a:lnTo>
                  <a:pt x="7239622" y="4818495"/>
                </a:lnTo>
                <a:lnTo>
                  <a:pt x="7239622" y="4835030"/>
                </a:lnTo>
                <a:lnTo>
                  <a:pt x="6644688" y="4835030"/>
                </a:lnTo>
                <a:lnTo>
                  <a:pt x="6644688" y="5421690"/>
                </a:lnTo>
                <a:lnTo>
                  <a:pt x="7239622" y="5421690"/>
                </a:lnTo>
                <a:lnTo>
                  <a:pt x="7239622" y="5438225"/>
                </a:lnTo>
                <a:lnTo>
                  <a:pt x="6644688" y="5438225"/>
                </a:lnTo>
                <a:lnTo>
                  <a:pt x="6644688" y="6024967"/>
                </a:lnTo>
                <a:lnTo>
                  <a:pt x="7239622" y="6024967"/>
                </a:lnTo>
                <a:lnTo>
                  <a:pt x="7239622" y="6041502"/>
                </a:lnTo>
                <a:lnTo>
                  <a:pt x="6644688" y="6041502"/>
                </a:lnTo>
                <a:lnTo>
                  <a:pt x="6644688" y="6628162"/>
                </a:lnTo>
                <a:lnTo>
                  <a:pt x="7239622" y="6628162"/>
                </a:lnTo>
                <a:lnTo>
                  <a:pt x="7239622" y="6644697"/>
                </a:lnTo>
                <a:lnTo>
                  <a:pt x="6644688" y="6644697"/>
                </a:lnTo>
                <a:lnTo>
                  <a:pt x="6644688" y="7239621"/>
                </a:lnTo>
                <a:lnTo>
                  <a:pt x="6628152" y="7239621"/>
                </a:lnTo>
                <a:lnTo>
                  <a:pt x="6628152" y="6644697"/>
                </a:lnTo>
                <a:lnTo>
                  <a:pt x="6041418" y="6644697"/>
                </a:lnTo>
                <a:lnTo>
                  <a:pt x="6041418" y="7239621"/>
                </a:lnTo>
                <a:lnTo>
                  <a:pt x="6024884" y="7239621"/>
                </a:lnTo>
                <a:lnTo>
                  <a:pt x="6024884" y="6644697"/>
                </a:lnTo>
                <a:lnTo>
                  <a:pt x="5438226" y="6644697"/>
                </a:lnTo>
                <a:lnTo>
                  <a:pt x="5438226" y="7239621"/>
                </a:lnTo>
                <a:lnTo>
                  <a:pt x="5421690" y="7239621"/>
                </a:lnTo>
                <a:lnTo>
                  <a:pt x="5421690" y="6644697"/>
                </a:lnTo>
                <a:lnTo>
                  <a:pt x="4834958" y="6644697"/>
                </a:lnTo>
                <a:lnTo>
                  <a:pt x="4834958" y="7239621"/>
                </a:lnTo>
                <a:lnTo>
                  <a:pt x="4818422" y="7239621"/>
                </a:lnTo>
                <a:lnTo>
                  <a:pt x="4818422" y="6644697"/>
                </a:lnTo>
                <a:lnTo>
                  <a:pt x="4231774" y="6644697"/>
                </a:lnTo>
                <a:lnTo>
                  <a:pt x="4231774" y="7239621"/>
                </a:lnTo>
                <a:lnTo>
                  <a:pt x="4215238" y="7239621"/>
                </a:lnTo>
                <a:lnTo>
                  <a:pt x="4215238" y="6644697"/>
                </a:lnTo>
                <a:lnTo>
                  <a:pt x="3628486" y="6644697"/>
                </a:lnTo>
                <a:lnTo>
                  <a:pt x="3628486" y="7239621"/>
                </a:lnTo>
                <a:lnTo>
                  <a:pt x="3611950" y="7239621"/>
                </a:lnTo>
                <a:lnTo>
                  <a:pt x="3611950" y="6644697"/>
                </a:lnTo>
                <a:lnTo>
                  <a:pt x="3025300" y="6644697"/>
                </a:lnTo>
                <a:lnTo>
                  <a:pt x="3025300" y="7239621"/>
                </a:lnTo>
                <a:lnTo>
                  <a:pt x="3008766" y="7239621"/>
                </a:lnTo>
                <a:lnTo>
                  <a:pt x="3008766" y="6644697"/>
                </a:lnTo>
                <a:lnTo>
                  <a:pt x="2421122" y="6644697"/>
                </a:lnTo>
                <a:lnTo>
                  <a:pt x="2421122" y="7239621"/>
                </a:lnTo>
                <a:lnTo>
                  <a:pt x="2404588" y="7239621"/>
                </a:lnTo>
                <a:lnTo>
                  <a:pt x="2404588" y="6644697"/>
                </a:lnTo>
                <a:lnTo>
                  <a:pt x="1817938" y="6644697"/>
                </a:lnTo>
                <a:lnTo>
                  <a:pt x="1817938" y="7239621"/>
                </a:lnTo>
                <a:lnTo>
                  <a:pt x="1801402" y="7239621"/>
                </a:lnTo>
                <a:lnTo>
                  <a:pt x="1801402" y="6644697"/>
                </a:lnTo>
                <a:lnTo>
                  <a:pt x="1214650" y="6644697"/>
                </a:lnTo>
                <a:lnTo>
                  <a:pt x="1214650" y="7239621"/>
                </a:lnTo>
                <a:lnTo>
                  <a:pt x="1198114" y="7239621"/>
                </a:lnTo>
                <a:lnTo>
                  <a:pt x="1198114" y="6644697"/>
                </a:lnTo>
                <a:lnTo>
                  <a:pt x="611468" y="6644697"/>
                </a:lnTo>
                <a:lnTo>
                  <a:pt x="611468" y="7239621"/>
                </a:lnTo>
                <a:lnTo>
                  <a:pt x="594934" y="7239621"/>
                </a:lnTo>
                <a:lnTo>
                  <a:pt x="594934" y="6644697"/>
                </a:lnTo>
                <a:lnTo>
                  <a:pt x="0" y="6644697"/>
                </a:lnTo>
                <a:lnTo>
                  <a:pt x="0" y="6628162"/>
                </a:lnTo>
                <a:lnTo>
                  <a:pt x="594934" y="6628162"/>
                </a:lnTo>
                <a:lnTo>
                  <a:pt x="594934" y="6041502"/>
                </a:lnTo>
                <a:lnTo>
                  <a:pt x="0" y="6041502"/>
                </a:lnTo>
                <a:lnTo>
                  <a:pt x="0" y="6024967"/>
                </a:lnTo>
                <a:lnTo>
                  <a:pt x="594934" y="6024967"/>
                </a:lnTo>
                <a:lnTo>
                  <a:pt x="594934" y="5438225"/>
                </a:lnTo>
                <a:lnTo>
                  <a:pt x="0" y="5438225"/>
                </a:lnTo>
                <a:lnTo>
                  <a:pt x="0" y="5421690"/>
                </a:lnTo>
                <a:lnTo>
                  <a:pt x="594934" y="5421690"/>
                </a:lnTo>
                <a:lnTo>
                  <a:pt x="594934" y="4835030"/>
                </a:lnTo>
                <a:lnTo>
                  <a:pt x="0" y="4835030"/>
                </a:lnTo>
                <a:lnTo>
                  <a:pt x="0" y="4818495"/>
                </a:lnTo>
                <a:lnTo>
                  <a:pt x="594934" y="4818495"/>
                </a:lnTo>
                <a:lnTo>
                  <a:pt x="594934" y="4230852"/>
                </a:lnTo>
                <a:lnTo>
                  <a:pt x="0" y="4230852"/>
                </a:lnTo>
                <a:lnTo>
                  <a:pt x="0" y="4214317"/>
                </a:lnTo>
                <a:lnTo>
                  <a:pt x="594934" y="4214317"/>
                </a:lnTo>
                <a:lnTo>
                  <a:pt x="594934" y="3627670"/>
                </a:lnTo>
                <a:lnTo>
                  <a:pt x="0" y="3627670"/>
                </a:lnTo>
                <a:lnTo>
                  <a:pt x="0" y="3611135"/>
                </a:lnTo>
                <a:lnTo>
                  <a:pt x="594934" y="3611135"/>
                </a:lnTo>
                <a:lnTo>
                  <a:pt x="594934" y="3024392"/>
                </a:lnTo>
                <a:lnTo>
                  <a:pt x="0" y="3024392"/>
                </a:lnTo>
                <a:lnTo>
                  <a:pt x="0" y="3007857"/>
                </a:lnTo>
                <a:lnTo>
                  <a:pt x="594934" y="3007857"/>
                </a:lnTo>
                <a:lnTo>
                  <a:pt x="594934" y="2421197"/>
                </a:lnTo>
                <a:lnTo>
                  <a:pt x="0" y="2421197"/>
                </a:lnTo>
                <a:lnTo>
                  <a:pt x="0" y="2404662"/>
                </a:lnTo>
                <a:lnTo>
                  <a:pt x="594934" y="2404662"/>
                </a:lnTo>
                <a:lnTo>
                  <a:pt x="594934" y="1817920"/>
                </a:lnTo>
                <a:lnTo>
                  <a:pt x="0" y="1817920"/>
                </a:lnTo>
                <a:lnTo>
                  <a:pt x="0" y="1801385"/>
                </a:lnTo>
                <a:lnTo>
                  <a:pt x="594934" y="1801385"/>
                </a:lnTo>
                <a:lnTo>
                  <a:pt x="594934" y="1214734"/>
                </a:lnTo>
                <a:lnTo>
                  <a:pt x="0" y="1214734"/>
                </a:lnTo>
                <a:lnTo>
                  <a:pt x="0" y="1198199"/>
                </a:lnTo>
                <a:lnTo>
                  <a:pt x="594934" y="1198199"/>
                </a:lnTo>
                <a:lnTo>
                  <a:pt x="594934" y="611458"/>
                </a:lnTo>
                <a:lnTo>
                  <a:pt x="0" y="611458"/>
                </a:lnTo>
                <a:lnTo>
                  <a:pt x="0" y="594923"/>
                </a:lnTo>
                <a:lnTo>
                  <a:pt x="594934" y="594923"/>
                </a:lnTo>
                <a:close/>
              </a:path>
            </a:pathLst>
          </a:custGeom>
          <a:solidFill>
            <a:schemeClr val="bg1"/>
          </a:solidFill>
          <a:ln w="10341" cap="flat">
            <a:noFill/>
            <a:prstDash val="solid"/>
            <a:miter/>
          </a:ln>
        </p:spPr>
        <p:txBody>
          <a:bodyPr rtlCol="0" anchor="ctr"/>
          <a:lstStyle/>
          <a:p>
            <a:endParaRPr lang="en-US">
              <a:latin typeface="Raleway" pitchFamily="2" charset="0"/>
            </a:endParaRPr>
          </a:p>
        </p:txBody>
      </p:sp>
      <p:pic>
        <p:nvPicPr>
          <p:cNvPr id="53" name="Picture Placeholder 52" descr="A group of people sitting on the floor&#10;&#10;Description automatically generated with medium confidence">
            <a:extLst>
              <a:ext uri="{FF2B5EF4-FFF2-40B4-BE49-F238E27FC236}">
                <a16:creationId xmlns:a16="http://schemas.microsoft.com/office/drawing/2014/main" id="{BF8C086E-85D4-02AF-6626-7F8D19AAB9E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t="34" b="34"/>
          <a:stretch>
            <a:fillRect/>
          </a:stretch>
        </p:blipFill>
        <p:spPr/>
      </p:pic>
      <p:sp>
        <p:nvSpPr>
          <p:cNvPr id="6" name="Freeform 5">
            <a:extLst>
              <a:ext uri="{FF2B5EF4-FFF2-40B4-BE49-F238E27FC236}">
                <a16:creationId xmlns:a16="http://schemas.microsoft.com/office/drawing/2014/main" id="{6FD621B2-49AF-0220-C698-0D47CC7CFD41}"/>
              </a:ext>
            </a:extLst>
          </p:cNvPr>
          <p:cNvSpPr/>
          <p:nvPr/>
        </p:nvSpPr>
        <p:spPr>
          <a:xfrm>
            <a:off x="12872677" y="1837017"/>
            <a:ext cx="10336301" cy="10041966"/>
          </a:xfrm>
          <a:custGeom>
            <a:avLst/>
            <a:gdLst>
              <a:gd name="connsiteX0" fmla="*/ 11390324 w 11590610"/>
              <a:gd name="connsiteY0" fmla="*/ 0 h 11260553"/>
              <a:gd name="connsiteX1" fmla="*/ 11590610 w 11590610"/>
              <a:gd name="connsiteY1" fmla="*/ 200090 h 11260553"/>
              <a:gd name="connsiteX2" fmla="*/ 11590610 w 11590610"/>
              <a:gd name="connsiteY2" fmla="*/ 11060463 h 11260553"/>
              <a:gd name="connsiteX3" fmla="*/ 11390324 w 11590610"/>
              <a:gd name="connsiteY3" fmla="*/ 11260553 h 11260553"/>
              <a:gd name="connsiteX4" fmla="*/ 200286 w 11590610"/>
              <a:gd name="connsiteY4" fmla="*/ 11260553 h 11260553"/>
              <a:gd name="connsiteX5" fmla="*/ 0 w 11590610"/>
              <a:gd name="connsiteY5" fmla="*/ 11060463 h 11260553"/>
              <a:gd name="connsiteX6" fmla="*/ 0 w 11590610"/>
              <a:gd name="connsiteY6" fmla="*/ 200090 h 11260553"/>
              <a:gd name="connsiteX7" fmla="*/ 200286 w 11590610"/>
              <a:gd name="connsiteY7" fmla="*/ 0 h 1126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90610" h="11260553">
                <a:moveTo>
                  <a:pt x="11390324" y="0"/>
                </a:moveTo>
                <a:cubicBezTo>
                  <a:pt x="11500940" y="0"/>
                  <a:pt x="11590610" y="89583"/>
                  <a:pt x="11590610" y="200090"/>
                </a:cubicBezTo>
                <a:lnTo>
                  <a:pt x="11590610" y="11060463"/>
                </a:lnTo>
                <a:cubicBezTo>
                  <a:pt x="11590610" y="11170970"/>
                  <a:pt x="11500940" y="11260553"/>
                  <a:pt x="11390324" y="11260553"/>
                </a:cubicBezTo>
                <a:lnTo>
                  <a:pt x="200286" y="11260553"/>
                </a:lnTo>
                <a:cubicBezTo>
                  <a:pt x="89671" y="11260553"/>
                  <a:pt x="0" y="11170970"/>
                  <a:pt x="0" y="11060463"/>
                </a:cubicBezTo>
                <a:lnTo>
                  <a:pt x="0" y="200090"/>
                </a:lnTo>
                <a:cubicBezTo>
                  <a:pt x="0" y="89583"/>
                  <a:pt x="89671" y="0"/>
                  <a:pt x="200286" y="0"/>
                </a:cubicBezTo>
                <a:close/>
              </a:path>
            </a:pathLst>
          </a:custGeom>
          <a:solidFill>
            <a:schemeClr val="accent4"/>
          </a:solidFill>
          <a:ln w="16682" cap="flat">
            <a:noFill/>
            <a:prstDash val="solid"/>
            <a:miter/>
          </a:ln>
        </p:spPr>
        <p:txBody>
          <a:bodyPr rtlCol="0" anchor="ctr"/>
          <a:lstStyle/>
          <a:p>
            <a:endParaRPr lang="en-SV">
              <a:latin typeface="Raleway" pitchFamily="2" charset="0"/>
            </a:endParaRPr>
          </a:p>
        </p:txBody>
      </p:sp>
      <p:sp>
        <p:nvSpPr>
          <p:cNvPr id="7" name="Freeform 6">
            <a:extLst>
              <a:ext uri="{FF2B5EF4-FFF2-40B4-BE49-F238E27FC236}">
                <a16:creationId xmlns:a16="http://schemas.microsoft.com/office/drawing/2014/main" id="{91A79A97-2099-AE0D-5418-F39982407B57}"/>
              </a:ext>
            </a:extLst>
          </p:cNvPr>
          <p:cNvSpPr/>
          <p:nvPr/>
        </p:nvSpPr>
        <p:spPr>
          <a:xfrm>
            <a:off x="13519989" y="2438281"/>
            <a:ext cx="9484652" cy="9192473"/>
          </a:xfrm>
          <a:custGeom>
            <a:avLst/>
            <a:gdLst>
              <a:gd name="connsiteX0" fmla="*/ 10435328 w 10635614"/>
              <a:gd name="connsiteY0" fmla="*/ 0 h 10307974"/>
              <a:gd name="connsiteX1" fmla="*/ 10635614 w 10635614"/>
              <a:gd name="connsiteY1" fmla="*/ 200090 h 10307974"/>
              <a:gd name="connsiteX2" fmla="*/ 10635614 w 10635614"/>
              <a:gd name="connsiteY2" fmla="*/ 10107884 h 10307974"/>
              <a:gd name="connsiteX3" fmla="*/ 10435328 w 10635614"/>
              <a:gd name="connsiteY3" fmla="*/ 10307974 h 10307974"/>
              <a:gd name="connsiteX4" fmla="*/ 200286 w 10635614"/>
              <a:gd name="connsiteY4" fmla="*/ 10307974 h 10307974"/>
              <a:gd name="connsiteX5" fmla="*/ 0 w 10635614"/>
              <a:gd name="connsiteY5" fmla="*/ 10107884 h 10307974"/>
              <a:gd name="connsiteX6" fmla="*/ 0 w 10635614"/>
              <a:gd name="connsiteY6" fmla="*/ 200090 h 10307974"/>
              <a:gd name="connsiteX7" fmla="*/ 200286 w 10635614"/>
              <a:gd name="connsiteY7" fmla="*/ 0 h 1030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5614" h="10307974">
                <a:moveTo>
                  <a:pt x="10435328" y="0"/>
                </a:moveTo>
                <a:cubicBezTo>
                  <a:pt x="10545943" y="0"/>
                  <a:pt x="10635614" y="89583"/>
                  <a:pt x="10635614" y="200090"/>
                </a:cubicBezTo>
                <a:lnTo>
                  <a:pt x="10635614" y="10107884"/>
                </a:lnTo>
                <a:cubicBezTo>
                  <a:pt x="10635614" y="10218391"/>
                  <a:pt x="10545943" y="10307974"/>
                  <a:pt x="10435328" y="10307974"/>
                </a:cubicBezTo>
                <a:lnTo>
                  <a:pt x="200286" y="10307974"/>
                </a:lnTo>
                <a:cubicBezTo>
                  <a:pt x="89671" y="10307974"/>
                  <a:pt x="0" y="10218391"/>
                  <a:pt x="0" y="10107884"/>
                </a:cubicBezTo>
                <a:lnTo>
                  <a:pt x="0" y="200090"/>
                </a:lnTo>
                <a:cubicBezTo>
                  <a:pt x="0" y="89583"/>
                  <a:pt x="89671" y="0"/>
                  <a:pt x="200286" y="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grpSp>
        <p:nvGrpSpPr>
          <p:cNvPr id="8" name="Graphic 2">
            <a:extLst>
              <a:ext uri="{FF2B5EF4-FFF2-40B4-BE49-F238E27FC236}">
                <a16:creationId xmlns:a16="http://schemas.microsoft.com/office/drawing/2014/main" id="{24A5B754-C0E8-C8BF-6B8C-5AB2D854DE3B}"/>
              </a:ext>
            </a:extLst>
          </p:cNvPr>
          <p:cNvGrpSpPr/>
          <p:nvPr/>
        </p:nvGrpSpPr>
        <p:grpSpPr>
          <a:xfrm>
            <a:off x="12872677" y="1837017"/>
            <a:ext cx="10336296" cy="855347"/>
            <a:chOff x="6716988" y="1172106"/>
            <a:chExt cx="11590604" cy="959143"/>
          </a:xfrm>
        </p:grpSpPr>
        <p:sp>
          <p:nvSpPr>
            <p:cNvPr id="9" name="Freeform 8">
              <a:extLst>
                <a:ext uri="{FF2B5EF4-FFF2-40B4-BE49-F238E27FC236}">
                  <a16:creationId xmlns:a16="http://schemas.microsoft.com/office/drawing/2014/main" id="{B85A347A-D3F9-8B9A-761C-5774D33C82ED}"/>
                </a:ext>
              </a:extLst>
            </p:cNvPr>
            <p:cNvSpPr/>
            <p:nvPr/>
          </p:nvSpPr>
          <p:spPr>
            <a:xfrm>
              <a:off x="6716988" y="1172106"/>
              <a:ext cx="11590604" cy="959143"/>
            </a:xfrm>
            <a:custGeom>
              <a:avLst/>
              <a:gdLst>
                <a:gd name="connsiteX0" fmla="*/ 11590605 w 11590604"/>
                <a:gd name="connsiteY0" fmla="*/ 200090 h 959143"/>
                <a:gd name="connsiteX1" fmla="*/ 11390319 w 11590604"/>
                <a:gd name="connsiteY1" fmla="*/ 0 h 959143"/>
                <a:gd name="connsiteX2" fmla="*/ 200286 w 11590604"/>
                <a:gd name="connsiteY2" fmla="*/ 0 h 959143"/>
                <a:gd name="connsiteX3" fmla="*/ 0 w 11590604"/>
                <a:gd name="connsiteY3" fmla="*/ 200090 h 959143"/>
                <a:gd name="connsiteX4" fmla="*/ 0 w 11590604"/>
                <a:gd name="connsiteY4" fmla="*/ 959144 h 959143"/>
                <a:gd name="connsiteX5" fmla="*/ 11590605 w 11590604"/>
                <a:gd name="connsiteY5" fmla="*/ 959144 h 959143"/>
                <a:gd name="connsiteX6" fmla="*/ 11590605 w 11590604"/>
                <a:gd name="connsiteY6" fmla="*/ 200090 h 9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90604" h="959143">
                  <a:moveTo>
                    <a:pt x="11590605" y="200090"/>
                  </a:moveTo>
                  <a:cubicBezTo>
                    <a:pt x="11590605" y="90041"/>
                    <a:pt x="11500475" y="0"/>
                    <a:pt x="11390319" y="0"/>
                  </a:cubicBezTo>
                  <a:lnTo>
                    <a:pt x="200286" y="0"/>
                  </a:lnTo>
                  <a:cubicBezTo>
                    <a:pt x="90127" y="0"/>
                    <a:pt x="0" y="90041"/>
                    <a:pt x="0" y="200090"/>
                  </a:cubicBezTo>
                  <a:lnTo>
                    <a:pt x="0" y="959144"/>
                  </a:lnTo>
                  <a:lnTo>
                    <a:pt x="11590605" y="959144"/>
                  </a:lnTo>
                  <a:lnTo>
                    <a:pt x="11590605" y="200090"/>
                  </a:lnTo>
                  <a:close/>
                </a:path>
              </a:pathLst>
            </a:custGeom>
            <a:solidFill>
              <a:schemeClr val="accent4"/>
            </a:solidFill>
            <a:ln w="16682" cap="flat">
              <a:noFill/>
              <a:prstDash val="solid"/>
              <a:miter/>
            </a:ln>
          </p:spPr>
          <p:txBody>
            <a:bodyPr rtlCol="0" anchor="ctr"/>
            <a:lstStyle/>
            <a:p>
              <a:endParaRPr lang="en-SV">
                <a:latin typeface="Raleway" pitchFamily="2" charset="0"/>
              </a:endParaRPr>
            </a:p>
          </p:txBody>
        </p:sp>
        <p:grpSp>
          <p:nvGrpSpPr>
            <p:cNvPr id="10" name="Graphic 2">
              <a:extLst>
                <a:ext uri="{FF2B5EF4-FFF2-40B4-BE49-F238E27FC236}">
                  <a16:creationId xmlns:a16="http://schemas.microsoft.com/office/drawing/2014/main" id="{B7BC5083-D450-0664-477B-64294802A209}"/>
                </a:ext>
              </a:extLst>
            </p:cNvPr>
            <p:cNvGrpSpPr/>
            <p:nvPr/>
          </p:nvGrpSpPr>
          <p:grpSpPr>
            <a:xfrm>
              <a:off x="7083015" y="1527562"/>
              <a:ext cx="10799770" cy="312920"/>
              <a:chOff x="7083015" y="1527562"/>
              <a:chExt cx="10799770" cy="312920"/>
            </a:xfrm>
          </p:grpSpPr>
          <p:sp>
            <p:nvSpPr>
              <p:cNvPr id="11" name="Freeform 10">
                <a:extLst>
                  <a:ext uri="{FF2B5EF4-FFF2-40B4-BE49-F238E27FC236}">
                    <a16:creationId xmlns:a16="http://schemas.microsoft.com/office/drawing/2014/main" id="{8673C9A7-FB88-0B0B-DFD9-9C5E672042B6}"/>
                  </a:ext>
                </a:extLst>
              </p:cNvPr>
              <p:cNvSpPr/>
              <p:nvPr/>
            </p:nvSpPr>
            <p:spPr>
              <a:xfrm>
                <a:off x="16578257" y="1528094"/>
                <a:ext cx="1304528" cy="311858"/>
              </a:xfrm>
              <a:custGeom>
                <a:avLst/>
                <a:gdLst>
                  <a:gd name="connsiteX0" fmla="*/ 1116326 w 1304528"/>
                  <a:gd name="connsiteY0" fmla="*/ 25 h 311858"/>
                  <a:gd name="connsiteX1" fmla="*/ 1116326 w 1304528"/>
                  <a:gd name="connsiteY1" fmla="*/ 0 h 311858"/>
                  <a:gd name="connsiteX2" fmla="*/ 188836 w 1304528"/>
                  <a:gd name="connsiteY2" fmla="*/ 0 h 311858"/>
                  <a:gd name="connsiteX3" fmla="*/ 0 w 1304528"/>
                  <a:gd name="connsiteY3" fmla="*/ 155930 h 311858"/>
                  <a:gd name="connsiteX4" fmla="*/ 188836 w 1304528"/>
                  <a:gd name="connsiteY4" fmla="*/ 311859 h 311858"/>
                  <a:gd name="connsiteX5" fmla="*/ 195913 w 1304528"/>
                  <a:gd name="connsiteY5" fmla="*/ 311564 h 311858"/>
                  <a:gd name="connsiteX6" fmla="*/ 1108616 w 1304528"/>
                  <a:gd name="connsiteY6" fmla="*/ 311564 h 311858"/>
                  <a:gd name="connsiteX7" fmla="*/ 1115675 w 1304528"/>
                  <a:gd name="connsiteY7" fmla="*/ 311859 h 311858"/>
                  <a:gd name="connsiteX8" fmla="*/ 1304528 w 1304528"/>
                  <a:gd name="connsiteY8" fmla="*/ 155930 h 311858"/>
                  <a:gd name="connsiteX9" fmla="*/ 1116326 w 1304528"/>
                  <a:gd name="connsiteY9" fmla="*/ 25 h 31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528" h="311858">
                    <a:moveTo>
                      <a:pt x="1116326" y="25"/>
                    </a:moveTo>
                    <a:lnTo>
                      <a:pt x="1116326" y="0"/>
                    </a:lnTo>
                    <a:lnTo>
                      <a:pt x="188836" y="0"/>
                    </a:lnTo>
                    <a:cubicBezTo>
                      <a:pt x="84537" y="0"/>
                      <a:pt x="0" y="69811"/>
                      <a:pt x="0" y="155930"/>
                    </a:cubicBezTo>
                    <a:cubicBezTo>
                      <a:pt x="0" y="242049"/>
                      <a:pt x="84537" y="311859"/>
                      <a:pt x="188836" y="311859"/>
                    </a:cubicBezTo>
                    <a:cubicBezTo>
                      <a:pt x="191222" y="311859"/>
                      <a:pt x="193542" y="311635"/>
                      <a:pt x="195913" y="311564"/>
                    </a:cubicBezTo>
                    <a:lnTo>
                      <a:pt x="1108616" y="311564"/>
                    </a:lnTo>
                    <a:cubicBezTo>
                      <a:pt x="1110985" y="311635"/>
                      <a:pt x="1113289" y="311859"/>
                      <a:pt x="1115675" y="311859"/>
                    </a:cubicBezTo>
                    <a:cubicBezTo>
                      <a:pt x="1219975" y="311859"/>
                      <a:pt x="1304528" y="242047"/>
                      <a:pt x="1304528" y="155930"/>
                    </a:cubicBezTo>
                    <a:cubicBezTo>
                      <a:pt x="1304528" y="69990"/>
                      <a:pt x="1220308" y="317"/>
                      <a:pt x="1116326" y="25"/>
                    </a:cubicBezTo>
                    <a:close/>
                  </a:path>
                </a:pathLst>
              </a:custGeom>
              <a:solidFill>
                <a:schemeClr val="bg1"/>
              </a:solidFill>
              <a:ln w="16682" cap="flat">
                <a:noFill/>
                <a:prstDash val="solid"/>
                <a:miter/>
              </a:ln>
            </p:spPr>
            <p:txBody>
              <a:bodyPr rtlCol="0" anchor="ctr"/>
              <a:lstStyle/>
              <a:p>
                <a:endParaRPr lang="en-SV">
                  <a:latin typeface="Raleway" pitchFamily="2" charset="0"/>
                </a:endParaRPr>
              </a:p>
            </p:txBody>
          </p:sp>
          <p:grpSp>
            <p:nvGrpSpPr>
              <p:cNvPr id="13" name="Graphic 2">
                <a:extLst>
                  <a:ext uri="{FF2B5EF4-FFF2-40B4-BE49-F238E27FC236}">
                    <a16:creationId xmlns:a16="http://schemas.microsoft.com/office/drawing/2014/main" id="{212E66FD-7579-5376-79D6-67DF5A9399FB}"/>
                  </a:ext>
                </a:extLst>
              </p:cNvPr>
              <p:cNvGrpSpPr/>
              <p:nvPr/>
            </p:nvGrpSpPr>
            <p:grpSpPr>
              <a:xfrm>
                <a:off x="7083015" y="1527562"/>
                <a:ext cx="1476646" cy="312920"/>
                <a:chOff x="7083015" y="1527562"/>
                <a:chExt cx="1476646" cy="312920"/>
              </a:xfrm>
            </p:grpSpPr>
            <p:sp>
              <p:nvSpPr>
                <p:cNvPr id="14" name="Freeform 13">
                  <a:extLst>
                    <a:ext uri="{FF2B5EF4-FFF2-40B4-BE49-F238E27FC236}">
                      <a16:creationId xmlns:a16="http://schemas.microsoft.com/office/drawing/2014/main" id="{A40CD4F6-F8E4-6C29-790B-0E12517F2240}"/>
                    </a:ext>
                  </a:extLst>
                </p:cNvPr>
                <p:cNvSpPr/>
                <p:nvPr/>
              </p:nvSpPr>
              <p:spPr>
                <a:xfrm>
                  <a:off x="7083017"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sp>
              <p:nvSpPr>
                <p:cNvPr id="15" name="Freeform 14">
                  <a:extLst>
                    <a:ext uri="{FF2B5EF4-FFF2-40B4-BE49-F238E27FC236}">
                      <a16:creationId xmlns:a16="http://schemas.microsoft.com/office/drawing/2014/main" id="{1E8C5A9A-722D-6AC9-12EA-A89DB50FC6ED}"/>
                    </a:ext>
                  </a:extLst>
                </p:cNvPr>
                <p:cNvSpPr/>
                <p:nvPr/>
              </p:nvSpPr>
              <p:spPr>
                <a:xfrm>
                  <a:off x="7083015" y="1527562"/>
                  <a:ext cx="313230" cy="191674"/>
                </a:xfrm>
                <a:custGeom>
                  <a:avLst/>
                  <a:gdLst>
                    <a:gd name="connsiteX0" fmla="*/ 156615 w 313230"/>
                    <a:gd name="connsiteY0" fmla="*/ 70432 h 191674"/>
                    <a:gd name="connsiteX1" fmla="*/ 309100 w 313230"/>
                    <a:gd name="connsiteY1" fmla="*/ 191675 h 191674"/>
                    <a:gd name="connsiteX2" fmla="*/ 313230 w 313230"/>
                    <a:gd name="connsiteY2" fmla="*/ 156460 h 191674"/>
                    <a:gd name="connsiteX3" fmla="*/ 156615 w 313230"/>
                    <a:gd name="connsiteY3" fmla="*/ 0 h 191674"/>
                    <a:gd name="connsiteX4" fmla="*/ 0 w 313230"/>
                    <a:gd name="connsiteY4" fmla="*/ 156460 h 191674"/>
                    <a:gd name="connsiteX5" fmla="*/ 4131 w 313230"/>
                    <a:gd name="connsiteY5" fmla="*/ 191675 h 191674"/>
                    <a:gd name="connsiteX6" fmla="*/ 156615 w 313230"/>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0" h="191674">
                      <a:moveTo>
                        <a:pt x="156615" y="70432"/>
                      </a:moveTo>
                      <a:cubicBezTo>
                        <a:pt x="230971" y="70432"/>
                        <a:pt x="293087" y="122250"/>
                        <a:pt x="309100" y="191675"/>
                      </a:cubicBezTo>
                      <a:cubicBezTo>
                        <a:pt x="311713" y="180341"/>
                        <a:pt x="313230" y="168588"/>
                        <a:pt x="313230" y="156460"/>
                      </a:cubicBezTo>
                      <a:cubicBezTo>
                        <a:pt x="313230" y="70050"/>
                        <a:pt x="243112" y="0"/>
                        <a:pt x="156615" y="0"/>
                      </a:cubicBezTo>
                      <a:cubicBezTo>
                        <a:pt x="70118" y="0"/>
                        <a:pt x="0" y="70050"/>
                        <a:pt x="0" y="156460"/>
                      </a:cubicBezTo>
                      <a:cubicBezTo>
                        <a:pt x="0" y="168588"/>
                        <a:pt x="1519" y="180341"/>
                        <a:pt x="4131" y="191675"/>
                      </a:cubicBezTo>
                      <a:cubicBezTo>
                        <a:pt x="20144" y="122250"/>
                        <a:pt x="82259" y="70432"/>
                        <a:pt x="156615" y="70432"/>
                      </a:cubicBezTo>
                      <a:close/>
                    </a:path>
                  </a:pathLst>
                </a:custGeom>
                <a:solidFill>
                  <a:schemeClr val="accent2">
                    <a:lumMod val="75000"/>
                  </a:schemeClr>
                </a:solidFill>
                <a:ln w="16682"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DCE2802A-0A89-B84D-E542-F7DEA6310717}"/>
                    </a:ext>
                  </a:extLst>
                </p:cNvPr>
                <p:cNvSpPr/>
                <p:nvPr/>
              </p:nvSpPr>
              <p:spPr>
                <a:xfrm>
                  <a:off x="76647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8" y="312921"/>
                        <a:pt x="156613" y="312921"/>
                      </a:cubicBezTo>
                      <a:cubicBezTo>
                        <a:pt x="70118" y="312921"/>
                        <a:pt x="0" y="242871"/>
                        <a:pt x="0" y="156460"/>
                      </a:cubicBezTo>
                      <a:cubicBezTo>
                        <a:pt x="0" y="70050"/>
                        <a:pt x="70118" y="0"/>
                        <a:pt x="156613" y="0"/>
                      </a:cubicBezTo>
                      <a:cubicBezTo>
                        <a:pt x="243108" y="0"/>
                        <a:pt x="313227" y="70050"/>
                        <a:pt x="313227" y="156460"/>
                      </a:cubicBezTo>
                      <a:close/>
                    </a:path>
                  </a:pathLst>
                </a:custGeom>
                <a:solidFill>
                  <a:schemeClr val="accent3"/>
                </a:solidFill>
                <a:ln w="16682" cap="flat">
                  <a:noFill/>
                  <a:prstDash val="solid"/>
                  <a:miter/>
                </a:ln>
              </p:spPr>
              <p:txBody>
                <a:bodyPr rtlCol="0" anchor="ctr"/>
                <a:lstStyle/>
                <a:p>
                  <a:endParaRPr lang="en-SV">
                    <a:latin typeface="Raleway" pitchFamily="2" charset="0"/>
                  </a:endParaRPr>
                </a:p>
              </p:txBody>
            </p:sp>
            <p:sp>
              <p:nvSpPr>
                <p:cNvPr id="17" name="Freeform 16">
                  <a:extLst>
                    <a:ext uri="{FF2B5EF4-FFF2-40B4-BE49-F238E27FC236}">
                      <a16:creationId xmlns:a16="http://schemas.microsoft.com/office/drawing/2014/main" id="{BF842687-18A3-1EFF-8C0B-8B3A0F1B4826}"/>
                    </a:ext>
                  </a:extLst>
                </p:cNvPr>
                <p:cNvSpPr/>
                <p:nvPr/>
              </p:nvSpPr>
              <p:spPr>
                <a:xfrm>
                  <a:off x="82464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1"/>
                </a:solidFill>
                <a:ln w="16682" cap="flat">
                  <a:noFill/>
                  <a:prstDash val="solid"/>
                  <a:miter/>
                </a:ln>
              </p:spPr>
              <p:txBody>
                <a:bodyPr rtlCol="0" anchor="ctr"/>
                <a:lstStyle/>
                <a:p>
                  <a:endParaRPr lang="en-SV">
                    <a:latin typeface="Raleway" pitchFamily="2" charset="0"/>
                  </a:endParaRPr>
                </a:p>
              </p:txBody>
            </p:sp>
            <p:sp>
              <p:nvSpPr>
                <p:cNvPr id="18" name="Freeform 17">
                  <a:extLst>
                    <a:ext uri="{FF2B5EF4-FFF2-40B4-BE49-F238E27FC236}">
                      <a16:creationId xmlns:a16="http://schemas.microsoft.com/office/drawing/2014/main" id="{788EF8E5-1949-FC3D-DBD5-6BDDAD84F629}"/>
                    </a:ext>
                  </a:extLst>
                </p:cNvPr>
                <p:cNvSpPr/>
                <p:nvPr/>
              </p:nvSpPr>
              <p:spPr>
                <a:xfrm>
                  <a:off x="7664724" y="1527562"/>
                  <a:ext cx="313228" cy="191674"/>
                </a:xfrm>
                <a:custGeom>
                  <a:avLst/>
                  <a:gdLst>
                    <a:gd name="connsiteX0" fmla="*/ 156614 w 313228"/>
                    <a:gd name="connsiteY0" fmla="*/ 70432 h 191674"/>
                    <a:gd name="connsiteX1" fmla="*/ 309098 w 313228"/>
                    <a:gd name="connsiteY1" fmla="*/ 191675 h 191674"/>
                    <a:gd name="connsiteX2" fmla="*/ 313229 w 313228"/>
                    <a:gd name="connsiteY2" fmla="*/ 156460 h 191674"/>
                    <a:gd name="connsiteX3" fmla="*/ 156614 w 313228"/>
                    <a:gd name="connsiteY3" fmla="*/ 0 h 191674"/>
                    <a:gd name="connsiteX4" fmla="*/ 0 w 313228"/>
                    <a:gd name="connsiteY4" fmla="*/ 156460 h 191674"/>
                    <a:gd name="connsiteX5" fmla="*/ 4131 w 313228"/>
                    <a:gd name="connsiteY5" fmla="*/ 191675 h 191674"/>
                    <a:gd name="connsiteX6" fmla="*/ 156614 w 313228"/>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28" h="191674">
                      <a:moveTo>
                        <a:pt x="156614" y="70432"/>
                      </a:moveTo>
                      <a:cubicBezTo>
                        <a:pt x="230970" y="70432"/>
                        <a:pt x="293087" y="122250"/>
                        <a:pt x="309098" y="191675"/>
                      </a:cubicBezTo>
                      <a:cubicBezTo>
                        <a:pt x="311712" y="180341"/>
                        <a:pt x="313229" y="168588"/>
                        <a:pt x="313229" y="156460"/>
                      </a:cubicBezTo>
                      <a:cubicBezTo>
                        <a:pt x="313229" y="70050"/>
                        <a:pt x="243110" y="0"/>
                        <a:pt x="156614" y="0"/>
                      </a:cubicBezTo>
                      <a:cubicBezTo>
                        <a:pt x="70118" y="0"/>
                        <a:pt x="0" y="70050"/>
                        <a:pt x="0" y="156460"/>
                      </a:cubicBezTo>
                      <a:cubicBezTo>
                        <a:pt x="0" y="168588"/>
                        <a:pt x="1517" y="180341"/>
                        <a:pt x="4131" y="191675"/>
                      </a:cubicBezTo>
                      <a:cubicBezTo>
                        <a:pt x="20142" y="122250"/>
                        <a:pt x="82259" y="70432"/>
                        <a:pt x="156614" y="70432"/>
                      </a:cubicBezTo>
                      <a:close/>
                    </a:path>
                  </a:pathLst>
                </a:custGeom>
                <a:solidFill>
                  <a:schemeClr val="accent3">
                    <a:lumMod val="75000"/>
                  </a:schemeClr>
                </a:solidFill>
                <a:ln w="16682"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D5DB9654-FA4B-1807-9B2D-2AFE158B3903}"/>
                    </a:ext>
                  </a:extLst>
                </p:cNvPr>
                <p:cNvSpPr/>
                <p:nvPr/>
              </p:nvSpPr>
              <p:spPr>
                <a:xfrm>
                  <a:off x="8246429" y="1527562"/>
                  <a:ext cx="313232" cy="191674"/>
                </a:xfrm>
                <a:custGeom>
                  <a:avLst/>
                  <a:gdLst>
                    <a:gd name="connsiteX0" fmla="*/ 156608 w 313232"/>
                    <a:gd name="connsiteY0" fmla="*/ 70432 h 191674"/>
                    <a:gd name="connsiteX1" fmla="*/ 309093 w 313232"/>
                    <a:gd name="connsiteY1" fmla="*/ 191675 h 191674"/>
                    <a:gd name="connsiteX2" fmla="*/ 313232 w 313232"/>
                    <a:gd name="connsiteY2" fmla="*/ 156460 h 191674"/>
                    <a:gd name="connsiteX3" fmla="*/ 156608 w 313232"/>
                    <a:gd name="connsiteY3" fmla="*/ 0 h 191674"/>
                    <a:gd name="connsiteX4" fmla="*/ 0 w 313232"/>
                    <a:gd name="connsiteY4" fmla="*/ 156460 h 191674"/>
                    <a:gd name="connsiteX5" fmla="*/ 4133 w 313232"/>
                    <a:gd name="connsiteY5" fmla="*/ 191675 h 191674"/>
                    <a:gd name="connsiteX6" fmla="*/ 156608 w 313232"/>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2" h="191674">
                      <a:moveTo>
                        <a:pt x="156608" y="70432"/>
                      </a:moveTo>
                      <a:cubicBezTo>
                        <a:pt x="230965" y="70432"/>
                        <a:pt x="293087" y="122250"/>
                        <a:pt x="309093" y="191675"/>
                      </a:cubicBezTo>
                      <a:cubicBezTo>
                        <a:pt x="311713" y="180341"/>
                        <a:pt x="313232" y="168588"/>
                        <a:pt x="313232" y="156460"/>
                      </a:cubicBezTo>
                      <a:cubicBezTo>
                        <a:pt x="313232" y="70050"/>
                        <a:pt x="243115" y="0"/>
                        <a:pt x="156608" y="0"/>
                      </a:cubicBezTo>
                      <a:cubicBezTo>
                        <a:pt x="70118" y="0"/>
                        <a:pt x="0" y="70050"/>
                        <a:pt x="0" y="156460"/>
                      </a:cubicBezTo>
                      <a:cubicBezTo>
                        <a:pt x="0" y="168588"/>
                        <a:pt x="1519" y="180341"/>
                        <a:pt x="4133" y="191675"/>
                      </a:cubicBezTo>
                      <a:cubicBezTo>
                        <a:pt x="20144" y="122250"/>
                        <a:pt x="82252" y="70432"/>
                        <a:pt x="156608" y="70432"/>
                      </a:cubicBezTo>
                      <a:close/>
                    </a:path>
                  </a:pathLst>
                </a:custGeom>
                <a:solidFill>
                  <a:schemeClr val="accent1">
                    <a:lumMod val="75000"/>
                  </a:schemeClr>
                </a:solidFill>
                <a:ln w="16682" cap="flat">
                  <a:noFill/>
                  <a:prstDash val="solid"/>
                  <a:miter/>
                </a:ln>
              </p:spPr>
              <p:txBody>
                <a:bodyPr rtlCol="0" anchor="ctr"/>
                <a:lstStyle/>
                <a:p>
                  <a:endParaRPr lang="en-SV">
                    <a:latin typeface="Raleway" pitchFamily="2" charset="0"/>
                  </a:endParaRPr>
                </a:p>
              </p:txBody>
            </p:sp>
          </p:grpSp>
        </p:grpSp>
      </p:grpSp>
      <p:grpSp>
        <p:nvGrpSpPr>
          <p:cNvPr id="56" name="Group 55">
            <a:extLst>
              <a:ext uri="{FF2B5EF4-FFF2-40B4-BE49-F238E27FC236}">
                <a16:creationId xmlns:a16="http://schemas.microsoft.com/office/drawing/2014/main" id="{1BCFD0E1-852D-211F-3E49-A03DBC9839BB}"/>
              </a:ext>
            </a:extLst>
          </p:cNvPr>
          <p:cNvGrpSpPr/>
          <p:nvPr/>
        </p:nvGrpSpPr>
        <p:grpSpPr>
          <a:xfrm>
            <a:off x="20803653" y="10252103"/>
            <a:ext cx="2097088" cy="2066217"/>
            <a:chOff x="828992" y="959364"/>
            <a:chExt cx="1615804" cy="1592018"/>
          </a:xfrm>
        </p:grpSpPr>
        <p:sp>
          <p:nvSpPr>
            <p:cNvPr id="57" name="Freeform 56">
              <a:extLst>
                <a:ext uri="{FF2B5EF4-FFF2-40B4-BE49-F238E27FC236}">
                  <a16:creationId xmlns:a16="http://schemas.microsoft.com/office/drawing/2014/main" id="{02F58E4F-1DA4-F245-5105-47071814A237}"/>
                </a:ext>
              </a:extLst>
            </p:cNvPr>
            <p:cNvSpPr/>
            <p:nvPr/>
          </p:nvSpPr>
          <p:spPr>
            <a:xfrm rot="19800000">
              <a:off x="828992" y="959364"/>
              <a:ext cx="1592018" cy="1592018"/>
            </a:xfrm>
            <a:custGeom>
              <a:avLst/>
              <a:gdLst>
                <a:gd name="connsiteX0" fmla="*/ 1592018 w 1592018"/>
                <a:gd name="connsiteY0" fmla="*/ 796009 h 1592018"/>
                <a:gd name="connsiteX1" fmla="*/ 796009 w 1592018"/>
                <a:gd name="connsiteY1" fmla="*/ 1592018 h 1592018"/>
                <a:gd name="connsiteX2" fmla="*/ 0 w 1592018"/>
                <a:gd name="connsiteY2" fmla="*/ 796009 h 1592018"/>
                <a:gd name="connsiteX3" fmla="*/ 796009 w 1592018"/>
                <a:gd name="connsiteY3" fmla="*/ 0 h 1592018"/>
                <a:gd name="connsiteX4" fmla="*/ 1592018 w 1592018"/>
                <a:gd name="connsiteY4" fmla="*/ 796009 h 1592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018" h="1592018">
                  <a:moveTo>
                    <a:pt x="1592018" y="796009"/>
                  </a:moveTo>
                  <a:cubicBezTo>
                    <a:pt x="1592018" y="1235633"/>
                    <a:pt x="1235633" y="1592018"/>
                    <a:pt x="796009" y="1592018"/>
                  </a:cubicBezTo>
                  <a:cubicBezTo>
                    <a:pt x="356385" y="1592018"/>
                    <a:pt x="0" y="1235633"/>
                    <a:pt x="0" y="796009"/>
                  </a:cubicBezTo>
                  <a:cubicBezTo>
                    <a:pt x="0" y="356385"/>
                    <a:pt x="356385" y="0"/>
                    <a:pt x="796009" y="0"/>
                  </a:cubicBezTo>
                  <a:cubicBezTo>
                    <a:pt x="1235633" y="0"/>
                    <a:pt x="1592018" y="356385"/>
                    <a:pt x="1592018" y="796009"/>
                  </a:cubicBezTo>
                  <a:close/>
                </a:path>
              </a:pathLst>
            </a:custGeom>
            <a:solidFill>
              <a:schemeClr val="accent3"/>
            </a:solidFill>
            <a:ln w="2272" cap="flat">
              <a:noFill/>
              <a:prstDash val="solid"/>
              <a:miter/>
            </a:ln>
          </p:spPr>
          <p:txBody>
            <a:bodyPr rtlCol="0" anchor="ctr"/>
            <a:lstStyle/>
            <a:p>
              <a:endParaRPr lang="en-SV">
                <a:latin typeface="Raleway" pitchFamily="2" charset="0"/>
              </a:endParaRPr>
            </a:p>
          </p:txBody>
        </p:sp>
        <p:grpSp>
          <p:nvGrpSpPr>
            <p:cNvPr id="58" name="Graphic 44">
              <a:extLst>
                <a:ext uri="{FF2B5EF4-FFF2-40B4-BE49-F238E27FC236}">
                  <a16:creationId xmlns:a16="http://schemas.microsoft.com/office/drawing/2014/main" id="{AC86A77D-35FB-7DDF-D2F9-68E5C3733228}"/>
                </a:ext>
              </a:extLst>
            </p:cNvPr>
            <p:cNvGrpSpPr/>
            <p:nvPr/>
          </p:nvGrpSpPr>
          <p:grpSpPr>
            <a:xfrm rot="19800000">
              <a:off x="1183901" y="1433431"/>
              <a:ext cx="730158" cy="380544"/>
              <a:chOff x="1259921" y="1413061"/>
              <a:chExt cx="730158" cy="380544"/>
            </a:xfrm>
            <a:solidFill>
              <a:srgbClr val="595959"/>
            </a:solidFill>
          </p:grpSpPr>
          <p:sp>
            <p:nvSpPr>
              <p:cNvPr id="61" name="Freeform 60">
                <a:extLst>
                  <a:ext uri="{FF2B5EF4-FFF2-40B4-BE49-F238E27FC236}">
                    <a16:creationId xmlns:a16="http://schemas.microsoft.com/office/drawing/2014/main" id="{34745748-218C-6273-E8A3-CCE80E46F00E}"/>
                  </a:ext>
                </a:extLst>
              </p:cNvPr>
              <p:cNvSpPr/>
              <p:nvPr/>
            </p:nvSpPr>
            <p:spPr>
              <a:xfrm>
                <a:off x="1259921" y="1413061"/>
                <a:ext cx="218031" cy="380544"/>
              </a:xfrm>
              <a:custGeom>
                <a:avLst/>
                <a:gdLst>
                  <a:gd name="connsiteX0" fmla="*/ 105997 w 218031"/>
                  <a:gd name="connsiteY0" fmla="*/ 0 h 380544"/>
                  <a:gd name="connsiteX1" fmla="*/ 0 w 218031"/>
                  <a:gd name="connsiteY1" fmla="*/ 129072 h 380544"/>
                  <a:gd name="connsiteX2" fmla="*/ 105997 w 218031"/>
                  <a:gd name="connsiteY2" fmla="*/ 190271 h 380544"/>
                  <a:gd name="connsiteX3" fmla="*/ 0 w 218031"/>
                  <a:gd name="connsiteY3" fmla="*/ 251471 h 380544"/>
                  <a:gd name="connsiteX4" fmla="*/ 105997 w 218031"/>
                  <a:gd name="connsiteY4" fmla="*/ 380545 h 380544"/>
                  <a:gd name="connsiteX5" fmla="*/ 218031 w 218031"/>
                  <a:gd name="connsiteY5" fmla="*/ 190271 h 380544"/>
                  <a:gd name="connsiteX6" fmla="*/ 105997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5997" y="0"/>
                    </a:moveTo>
                    <a:cubicBezTo>
                      <a:pt x="56746" y="0"/>
                      <a:pt x="15010" y="54051"/>
                      <a:pt x="0" y="129072"/>
                    </a:cubicBezTo>
                    <a:lnTo>
                      <a:pt x="105997" y="190271"/>
                    </a:lnTo>
                    <a:lnTo>
                      <a:pt x="0" y="251471"/>
                    </a:lnTo>
                    <a:cubicBezTo>
                      <a:pt x="15010" y="326493"/>
                      <a:pt x="56746" y="380545"/>
                      <a:pt x="105997" y="380545"/>
                    </a:cubicBezTo>
                    <a:cubicBezTo>
                      <a:pt x="167876" y="380545"/>
                      <a:pt x="218031" y="295356"/>
                      <a:pt x="218031" y="190271"/>
                    </a:cubicBezTo>
                    <a:cubicBezTo>
                      <a:pt x="218031" y="85187"/>
                      <a:pt x="167876" y="0"/>
                      <a:pt x="105997"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sp>
            <p:nvSpPr>
              <p:cNvPr id="62" name="Freeform 61">
                <a:extLst>
                  <a:ext uri="{FF2B5EF4-FFF2-40B4-BE49-F238E27FC236}">
                    <a16:creationId xmlns:a16="http://schemas.microsoft.com/office/drawing/2014/main" id="{A6CE0A3C-0D29-C3C1-2C5D-F903F3553BA3}"/>
                  </a:ext>
                </a:extLst>
              </p:cNvPr>
              <p:cNvSpPr/>
              <p:nvPr/>
            </p:nvSpPr>
            <p:spPr>
              <a:xfrm>
                <a:off x="1772048" y="1413061"/>
                <a:ext cx="218031" cy="380544"/>
              </a:xfrm>
              <a:custGeom>
                <a:avLst/>
                <a:gdLst>
                  <a:gd name="connsiteX0" fmla="*/ 106003 w 218031"/>
                  <a:gd name="connsiteY0" fmla="*/ 0 h 380544"/>
                  <a:gd name="connsiteX1" fmla="*/ 0 w 218031"/>
                  <a:gd name="connsiteY1" fmla="*/ 129072 h 380544"/>
                  <a:gd name="connsiteX2" fmla="*/ 106003 w 218031"/>
                  <a:gd name="connsiteY2" fmla="*/ 190271 h 380544"/>
                  <a:gd name="connsiteX3" fmla="*/ 0 w 218031"/>
                  <a:gd name="connsiteY3" fmla="*/ 251471 h 380544"/>
                  <a:gd name="connsiteX4" fmla="*/ 106003 w 218031"/>
                  <a:gd name="connsiteY4" fmla="*/ 380545 h 380544"/>
                  <a:gd name="connsiteX5" fmla="*/ 218031 w 218031"/>
                  <a:gd name="connsiteY5" fmla="*/ 190271 h 380544"/>
                  <a:gd name="connsiteX6" fmla="*/ 106003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6003" y="0"/>
                    </a:moveTo>
                    <a:cubicBezTo>
                      <a:pt x="56746" y="0"/>
                      <a:pt x="15017" y="54051"/>
                      <a:pt x="0" y="129072"/>
                    </a:cubicBezTo>
                    <a:lnTo>
                      <a:pt x="106003" y="190271"/>
                    </a:lnTo>
                    <a:lnTo>
                      <a:pt x="0" y="251471"/>
                    </a:lnTo>
                    <a:cubicBezTo>
                      <a:pt x="15017" y="326493"/>
                      <a:pt x="56746" y="380545"/>
                      <a:pt x="106003" y="380545"/>
                    </a:cubicBezTo>
                    <a:cubicBezTo>
                      <a:pt x="167876" y="380545"/>
                      <a:pt x="218031" y="295356"/>
                      <a:pt x="218031" y="190271"/>
                    </a:cubicBezTo>
                    <a:cubicBezTo>
                      <a:pt x="218031" y="85187"/>
                      <a:pt x="167876" y="0"/>
                      <a:pt x="106003"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59" name="Freeform 58">
              <a:extLst>
                <a:ext uri="{FF2B5EF4-FFF2-40B4-BE49-F238E27FC236}">
                  <a16:creationId xmlns:a16="http://schemas.microsoft.com/office/drawing/2014/main" id="{E517176A-F7D8-0194-76A8-8BA88E347CD2}"/>
                </a:ext>
              </a:extLst>
            </p:cNvPr>
            <p:cNvSpPr/>
            <p:nvPr/>
          </p:nvSpPr>
          <p:spPr>
            <a:xfrm rot="19800000">
              <a:off x="2121206" y="1849790"/>
              <a:ext cx="323590" cy="238418"/>
            </a:xfrm>
            <a:custGeom>
              <a:avLst/>
              <a:gdLst>
                <a:gd name="connsiteX0" fmla="*/ 0 w 323590"/>
                <a:gd name="connsiteY0" fmla="*/ 122654 h 238418"/>
                <a:gd name="connsiteX1" fmla="*/ 130757 w 323590"/>
                <a:gd name="connsiteY1" fmla="*/ 0 h 238418"/>
                <a:gd name="connsiteX2" fmla="*/ 285290 w 323590"/>
                <a:gd name="connsiteY2" fmla="*/ 68350 h 238418"/>
                <a:gd name="connsiteX3" fmla="*/ 273402 w 323590"/>
                <a:gd name="connsiteY3" fmla="*/ 221650 h 238418"/>
                <a:gd name="connsiteX4" fmla="*/ 81723 w 323590"/>
                <a:gd name="connsiteY4" fmla="*/ 206537 h 238418"/>
                <a:gd name="connsiteX5" fmla="*/ 0 w 323590"/>
                <a:gd name="connsiteY5" fmla="*/ 122654 h 23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0" h="238418">
                  <a:moveTo>
                    <a:pt x="0" y="122654"/>
                  </a:moveTo>
                  <a:lnTo>
                    <a:pt x="130757" y="0"/>
                  </a:lnTo>
                  <a:cubicBezTo>
                    <a:pt x="130757" y="0"/>
                    <a:pt x="246656" y="31203"/>
                    <a:pt x="285290" y="68350"/>
                  </a:cubicBezTo>
                  <a:cubicBezTo>
                    <a:pt x="323921" y="105498"/>
                    <a:pt x="352195" y="176527"/>
                    <a:pt x="273402" y="221650"/>
                  </a:cubicBezTo>
                  <a:cubicBezTo>
                    <a:pt x="194608" y="266774"/>
                    <a:pt x="81723" y="206537"/>
                    <a:pt x="81723" y="206537"/>
                  </a:cubicBezTo>
                  <a:cubicBezTo>
                    <a:pt x="81723" y="206537"/>
                    <a:pt x="14117" y="165069"/>
                    <a:pt x="0" y="122654"/>
                  </a:cubicBezTo>
                  <a:close/>
                </a:path>
              </a:pathLst>
            </a:custGeom>
            <a:solidFill>
              <a:schemeClr val="accent2"/>
            </a:solidFill>
            <a:ln w="2272" cap="flat">
              <a:noFill/>
              <a:prstDash val="solid"/>
              <a:miter/>
            </a:ln>
          </p:spPr>
          <p:txBody>
            <a:bodyPr rtlCol="0" anchor="ctr"/>
            <a:lstStyle/>
            <a:p>
              <a:endParaRPr lang="en-SV">
                <a:latin typeface="Raleway" pitchFamily="2" charset="0"/>
              </a:endParaRPr>
            </a:p>
          </p:txBody>
        </p:sp>
        <p:sp>
          <p:nvSpPr>
            <p:cNvPr id="60" name="Freeform 59">
              <a:extLst>
                <a:ext uri="{FF2B5EF4-FFF2-40B4-BE49-F238E27FC236}">
                  <a16:creationId xmlns:a16="http://schemas.microsoft.com/office/drawing/2014/main" id="{A2773FC1-7F6B-50F0-62FB-BD65A2FB0F73}"/>
                </a:ext>
              </a:extLst>
            </p:cNvPr>
            <p:cNvSpPr/>
            <p:nvPr/>
          </p:nvSpPr>
          <p:spPr>
            <a:xfrm rot="19800000">
              <a:off x="1141193" y="1667985"/>
              <a:ext cx="1277372" cy="707257"/>
            </a:xfrm>
            <a:custGeom>
              <a:avLst/>
              <a:gdLst>
                <a:gd name="connsiteX0" fmla="*/ 1255240 w 1277372"/>
                <a:gd name="connsiteY0" fmla="*/ 509216 h 707257"/>
                <a:gd name="connsiteX1" fmla="*/ 1176084 w 1277372"/>
                <a:gd name="connsiteY1" fmla="*/ 452950 h 707257"/>
                <a:gd name="connsiteX2" fmla="*/ 1091432 w 1277372"/>
                <a:gd name="connsiteY2" fmla="*/ 422037 h 707257"/>
                <a:gd name="connsiteX3" fmla="*/ 1204011 w 1277372"/>
                <a:gd name="connsiteY3" fmla="*/ 94566 h 707257"/>
                <a:gd name="connsiteX4" fmla="*/ 1244271 w 1277372"/>
                <a:gd name="connsiteY4" fmla="*/ 119631 h 707257"/>
                <a:gd name="connsiteX5" fmla="*/ 1267719 w 1277372"/>
                <a:gd name="connsiteY5" fmla="*/ 75842 h 707257"/>
                <a:gd name="connsiteX6" fmla="*/ 1145888 w 1277372"/>
                <a:gd name="connsiteY6" fmla="*/ 0 h 707257"/>
                <a:gd name="connsiteX7" fmla="*/ 1122443 w 1277372"/>
                <a:gd name="connsiteY7" fmla="*/ 43787 h 707257"/>
                <a:gd name="connsiteX8" fmla="*/ 1169143 w 1277372"/>
                <a:gd name="connsiteY8" fmla="*/ 72860 h 707257"/>
                <a:gd name="connsiteX9" fmla="*/ 633859 w 1277372"/>
                <a:gd name="connsiteY9" fmla="*/ 630960 h 707257"/>
                <a:gd name="connsiteX10" fmla="*/ 98575 w 1277372"/>
                <a:gd name="connsiteY10" fmla="*/ 72860 h 707257"/>
                <a:gd name="connsiteX11" fmla="*/ 145276 w 1277372"/>
                <a:gd name="connsiteY11" fmla="*/ 43787 h 707257"/>
                <a:gd name="connsiteX12" fmla="*/ 121830 w 1277372"/>
                <a:gd name="connsiteY12" fmla="*/ 0 h 707257"/>
                <a:gd name="connsiteX13" fmla="*/ 0 w 1277372"/>
                <a:gd name="connsiteY13" fmla="*/ 75842 h 707257"/>
                <a:gd name="connsiteX14" fmla="*/ 23446 w 1277372"/>
                <a:gd name="connsiteY14" fmla="*/ 119631 h 707257"/>
                <a:gd name="connsiteX15" fmla="*/ 63706 w 1277372"/>
                <a:gd name="connsiteY15" fmla="*/ 94566 h 707257"/>
                <a:gd name="connsiteX16" fmla="*/ 633859 w 1277372"/>
                <a:gd name="connsiteY16" fmla="*/ 669601 h 707257"/>
                <a:gd name="connsiteX17" fmla="*/ 922562 w 1277372"/>
                <a:gd name="connsiteY17" fmla="*/ 584985 h 707257"/>
                <a:gd name="connsiteX18" fmla="*/ 926131 w 1277372"/>
                <a:gd name="connsiteY18" fmla="*/ 591264 h 707257"/>
                <a:gd name="connsiteX19" fmla="*/ 1235360 w 1277372"/>
                <a:gd name="connsiteY19" fmla="*/ 668850 h 707257"/>
                <a:gd name="connsiteX20" fmla="*/ 1255240 w 1277372"/>
                <a:gd name="connsiteY20" fmla="*/ 509216 h 707257"/>
                <a:gd name="connsiteX21" fmla="*/ 1218878 w 1277372"/>
                <a:gd name="connsiteY21" fmla="*/ 620202 h 707257"/>
                <a:gd name="connsiteX22" fmla="*/ 1092074 w 1277372"/>
                <a:gd name="connsiteY22" fmla="*/ 657654 h 707257"/>
                <a:gd name="connsiteX23" fmla="*/ 965445 w 1277372"/>
                <a:gd name="connsiteY23" fmla="*/ 570889 h 707257"/>
                <a:gd name="connsiteX24" fmla="*/ 1056540 w 1277372"/>
                <a:gd name="connsiteY24" fmla="*/ 488390 h 707257"/>
                <a:gd name="connsiteX25" fmla="*/ 1069108 w 1277372"/>
                <a:gd name="connsiteY25" fmla="*/ 471101 h 707257"/>
                <a:gd name="connsiteX26" fmla="*/ 1073386 w 1277372"/>
                <a:gd name="connsiteY26" fmla="*/ 464071 h 707257"/>
                <a:gd name="connsiteX27" fmla="*/ 1077509 w 1277372"/>
                <a:gd name="connsiteY27" fmla="*/ 465181 h 707257"/>
                <a:gd name="connsiteX28" fmla="*/ 1116914 w 1277372"/>
                <a:gd name="connsiteY28" fmla="*/ 476855 h 707257"/>
                <a:gd name="connsiteX29" fmla="*/ 1188107 w 1277372"/>
                <a:gd name="connsiteY29" fmla="*/ 510522 h 707257"/>
                <a:gd name="connsiteX30" fmla="*/ 1231305 w 1277372"/>
                <a:gd name="connsiteY30" fmla="*/ 561782 h 707257"/>
                <a:gd name="connsiteX31" fmla="*/ 1218878 w 1277372"/>
                <a:gd name="connsiteY31" fmla="*/ 620202 h 7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7372" h="707257">
                  <a:moveTo>
                    <a:pt x="1255240" y="509216"/>
                  </a:moveTo>
                  <a:cubicBezTo>
                    <a:pt x="1235239" y="483421"/>
                    <a:pt x="1205055" y="466827"/>
                    <a:pt x="1176084" y="452950"/>
                  </a:cubicBezTo>
                  <a:cubicBezTo>
                    <a:pt x="1149334" y="440134"/>
                    <a:pt x="1120553" y="428740"/>
                    <a:pt x="1091432" y="422037"/>
                  </a:cubicBezTo>
                  <a:cubicBezTo>
                    <a:pt x="1155727" y="329464"/>
                    <a:pt x="1196496" y="216847"/>
                    <a:pt x="1204011" y="94566"/>
                  </a:cubicBezTo>
                  <a:lnTo>
                    <a:pt x="1244271" y="119631"/>
                  </a:lnTo>
                  <a:lnTo>
                    <a:pt x="1267719" y="75842"/>
                  </a:lnTo>
                  <a:lnTo>
                    <a:pt x="1145888" y="0"/>
                  </a:lnTo>
                  <a:lnTo>
                    <a:pt x="1122443" y="43787"/>
                  </a:lnTo>
                  <a:lnTo>
                    <a:pt x="1169143" y="72860"/>
                  </a:lnTo>
                  <a:cubicBezTo>
                    <a:pt x="1159596" y="382350"/>
                    <a:pt x="923156" y="630960"/>
                    <a:pt x="633859" y="630960"/>
                  </a:cubicBezTo>
                  <a:cubicBezTo>
                    <a:pt x="344562" y="630960"/>
                    <a:pt x="108122" y="382350"/>
                    <a:pt x="98575" y="72860"/>
                  </a:cubicBezTo>
                  <a:lnTo>
                    <a:pt x="145276" y="43787"/>
                  </a:lnTo>
                  <a:lnTo>
                    <a:pt x="121830" y="0"/>
                  </a:lnTo>
                  <a:lnTo>
                    <a:pt x="0" y="75842"/>
                  </a:lnTo>
                  <a:lnTo>
                    <a:pt x="23446" y="119631"/>
                  </a:lnTo>
                  <a:lnTo>
                    <a:pt x="63706" y="94566"/>
                  </a:lnTo>
                  <a:cubicBezTo>
                    <a:pt x="83414" y="415212"/>
                    <a:pt x="331578" y="669601"/>
                    <a:pt x="633859" y="669601"/>
                  </a:cubicBezTo>
                  <a:cubicBezTo>
                    <a:pt x="739114" y="669601"/>
                    <a:pt x="837790" y="638729"/>
                    <a:pt x="922562" y="584985"/>
                  </a:cubicBezTo>
                  <a:cubicBezTo>
                    <a:pt x="923838" y="587311"/>
                    <a:pt x="925057" y="589433"/>
                    <a:pt x="926131" y="591264"/>
                  </a:cubicBezTo>
                  <a:cubicBezTo>
                    <a:pt x="984201" y="691102"/>
                    <a:pt x="1141970" y="750584"/>
                    <a:pt x="1235360" y="668850"/>
                  </a:cubicBezTo>
                  <a:cubicBezTo>
                    <a:pt x="1280241" y="629570"/>
                    <a:pt x="1292748" y="557595"/>
                    <a:pt x="1255240" y="509216"/>
                  </a:cubicBezTo>
                  <a:close/>
                  <a:moveTo>
                    <a:pt x="1218878" y="620202"/>
                  </a:moveTo>
                  <a:cubicBezTo>
                    <a:pt x="1191582" y="660515"/>
                    <a:pt x="1136161" y="668520"/>
                    <a:pt x="1092074" y="657654"/>
                  </a:cubicBezTo>
                  <a:cubicBezTo>
                    <a:pt x="1044786" y="645998"/>
                    <a:pt x="990921" y="615042"/>
                    <a:pt x="965445" y="570889"/>
                  </a:cubicBezTo>
                  <a:cubicBezTo>
                    <a:pt x="1000373" y="549064"/>
                    <a:pt x="1031563" y="521108"/>
                    <a:pt x="1056540" y="488390"/>
                  </a:cubicBezTo>
                  <a:cubicBezTo>
                    <a:pt x="1060859" y="482732"/>
                    <a:pt x="1065075" y="476969"/>
                    <a:pt x="1069108" y="471101"/>
                  </a:cubicBezTo>
                  <a:cubicBezTo>
                    <a:pt x="1070042" y="469741"/>
                    <a:pt x="1071882" y="466202"/>
                    <a:pt x="1073386" y="464071"/>
                  </a:cubicBezTo>
                  <a:cubicBezTo>
                    <a:pt x="1074157" y="464230"/>
                    <a:pt x="1075551" y="464474"/>
                    <a:pt x="1077509" y="465181"/>
                  </a:cubicBezTo>
                  <a:cubicBezTo>
                    <a:pt x="1090311" y="469802"/>
                    <a:pt x="1104000" y="472334"/>
                    <a:pt x="1116914" y="476855"/>
                  </a:cubicBezTo>
                  <a:cubicBezTo>
                    <a:pt x="1141672" y="485522"/>
                    <a:pt x="1165666" y="496942"/>
                    <a:pt x="1188107" y="510522"/>
                  </a:cubicBezTo>
                  <a:cubicBezTo>
                    <a:pt x="1207989" y="522555"/>
                    <a:pt x="1226433" y="537993"/>
                    <a:pt x="1231305" y="561782"/>
                  </a:cubicBezTo>
                  <a:cubicBezTo>
                    <a:pt x="1235389" y="581735"/>
                    <a:pt x="1230224" y="603445"/>
                    <a:pt x="1218878" y="620202"/>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34" name="Freeform 33">
            <a:extLst>
              <a:ext uri="{FF2B5EF4-FFF2-40B4-BE49-F238E27FC236}">
                <a16:creationId xmlns:a16="http://schemas.microsoft.com/office/drawing/2014/main" id="{D7CFE3FE-E3B4-F1C1-78AE-1DFA0B38024B}"/>
              </a:ext>
            </a:extLst>
          </p:cNvPr>
          <p:cNvSpPr/>
          <p:nvPr/>
        </p:nvSpPr>
        <p:spPr>
          <a:xfrm rot="10800000">
            <a:off x="-2461676" y="-2238576"/>
            <a:ext cx="4920482" cy="4920786"/>
          </a:xfrm>
          <a:custGeom>
            <a:avLst/>
            <a:gdLst>
              <a:gd name="connsiteX0" fmla="*/ 4810746 w 4920482"/>
              <a:gd name="connsiteY0" fmla="*/ 1734880 h 4920786"/>
              <a:gd name="connsiteX1" fmla="*/ 2084327 w 4920482"/>
              <a:gd name="connsiteY1" fmla="*/ 29363 h 4920786"/>
              <a:gd name="connsiteX2" fmla="*/ 3765212 w 4920482"/>
              <a:gd name="connsiteY2" fmla="*/ 374296 h 4920786"/>
              <a:gd name="connsiteX3" fmla="*/ 4810746 w 4920482"/>
              <a:gd name="connsiteY3" fmla="*/ 1734880 h 4920786"/>
              <a:gd name="connsiteX4" fmla="*/ 4895018 w 4920482"/>
              <a:gd name="connsiteY4" fmla="*/ 2816350 h 4920786"/>
              <a:gd name="connsiteX5" fmla="*/ 1074975 w 4920482"/>
              <a:gd name="connsiteY5" fmla="*/ 426706 h 4920786"/>
              <a:gd name="connsiteX6" fmla="*/ 1759014 w 4920482"/>
              <a:gd name="connsiteY6" fmla="*/ 102632 h 4920786"/>
              <a:gd name="connsiteX7" fmla="*/ 4887180 w 4920482"/>
              <a:gd name="connsiteY7" fmla="*/ 2059462 h 4920786"/>
              <a:gd name="connsiteX8" fmla="*/ 4895018 w 4920482"/>
              <a:gd name="connsiteY8" fmla="*/ 2816350 h 4920786"/>
              <a:gd name="connsiteX9" fmla="*/ 4606034 w 4920482"/>
              <a:gd name="connsiteY9" fmla="*/ 3664314 h 4920786"/>
              <a:gd name="connsiteX10" fmla="*/ 438870 w 4920482"/>
              <a:gd name="connsiteY10" fmla="*/ 1057533 h 4920786"/>
              <a:gd name="connsiteX11" fmla="*/ 874867 w 4920482"/>
              <a:gd name="connsiteY11" fmla="*/ 578298 h 4920786"/>
              <a:gd name="connsiteX12" fmla="*/ 4846232 w 4920482"/>
              <a:gd name="connsiteY12" fmla="*/ 3062592 h 4920786"/>
              <a:gd name="connsiteX13" fmla="*/ 4606034 w 4920482"/>
              <a:gd name="connsiteY13" fmla="*/ 3664314 h 4920786"/>
              <a:gd name="connsiteX14" fmla="*/ 4045599 w 4920482"/>
              <a:gd name="connsiteY14" fmla="*/ 4342475 h 4920786"/>
              <a:gd name="connsiteX15" fmla="*/ 74236 w 4920482"/>
              <a:gd name="connsiteY15" fmla="*/ 1858180 h 4920786"/>
              <a:gd name="connsiteX16" fmla="*/ 314432 w 4920482"/>
              <a:gd name="connsiteY16" fmla="*/ 1256459 h 4920786"/>
              <a:gd name="connsiteX17" fmla="*/ 4481595 w 4920482"/>
              <a:gd name="connsiteY17" fmla="*/ 3863240 h 4920786"/>
              <a:gd name="connsiteX18" fmla="*/ 4045599 w 4920482"/>
              <a:gd name="connsiteY18" fmla="*/ 4342475 h 4920786"/>
              <a:gd name="connsiteX19" fmla="*/ 3161473 w 4920482"/>
              <a:gd name="connsiteY19" fmla="*/ 4818154 h 4920786"/>
              <a:gd name="connsiteX20" fmla="*/ 33305 w 4920482"/>
              <a:gd name="connsiteY20" fmla="*/ 2861325 h 4920786"/>
              <a:gd name="connsiteX21" fmla="*/ 25464 w 4920482"/>
              <a:gd name="connsiteY21" fmla="*/ 2104438 h 4920786"/>
              <a:gd name="connsiteX22" fmla="*/ 3845512 w 4920482"/>
              <a:gd name="connsiteY22" fmla="*/ 4494078 h 4920786"/>
              <a:gd name="connsiteX23" fmla="*/ 3161473 w 4920482"/>
              <a:gd name="connsiteY23" fmla="*/ 4818154 h 4920786"/>
              <a:gd name="connsiteX24" fmla="*/ 2409156 w 4920482"/>
              <a:gd name="connsiteY24" fmla="*/ 4920332 h 4920786"/>
              <a:gd name="connsiteX25" fmla="*/ 1155275 w 4920482"/>
              <a:gd name="connsiteY25" fmla="*/ 4546490 h 4920786"/>
              <a:gd name="connsiteX26" fmla="*/ 109740 w 4920482"/>
              <a:gd name="connsiteY26" fmla="*/ 3185906 h 4920786"/>
              <a:gd name="connsiteX27" fmla="*/ 2836160 w 4920482"/>
              <a:gd name="connsiteY27" fmla="*/ 4891423 h 4920786"/>
              <a:gd name="connsiteX28" fmla="*/ 2409156 w 4920482"/>
              <a:gd name="connsiteY28" fmla="*/ 4920332 h 49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920482" h="4920786">
                <a:moveTo>
                  <a:pt x="4810746" y="1734880"/>
                </a:moveTo>
                <a:lnTo>
                  <a:pt x="2084327" y="29363"/>
                </a:lnTo>
                <a:cubicBezTo>
                  <a:pt x="2647708" y="-58201"/>
                  <a:pt x="3243848" y="48156"/>
                  <a:pt x="3765212" y="374296"/>
                </a:cubicBezTo>
                <a:cubicBezTo>
                  <a:pt x="4286548" y="700423"/>
                  <a:pt x="4643010" y="1189966"/>
                  <a:pt x="4810746" y="1734880"/>
                </a:cubicBezTo>
                <a:close/>
                <a:moveTo>
                  <a:pt x="4895018" y="2816350"/>
                </a:moveTo>
                <a:lnTo>
                  <a:pt x="1074975" y="426706"/>
                </a:lnTo>
                <a:cubicBezTo>
                  <a:pt x="1286217" y="282980"/>
                  <a:pt x="1517396" y="174461"/>
                  <a:pt x="1759014" y="102632"/>
                </a:cubicBezTo>
                <a:lnTo>
                  <a:pt x="4887180" y="2059462"/>
                </a:lnTo>
                <a:cubicBezTo>
                  <a:pt x="4928290" y="2308159"/>
                  <a:pt x="4931847" y="2563520"/>
                  <a:pt x="4895018" y="2816350"/>
                </a:cubicBezTo>
                <a:close/>
                <a:moveTo>
                  <a:pt x="4606034" y="3664314"/>
                </a:moveTo>
                <a:lnTo>
                  <a:pt x="438870" y="1057533"/>
                </a:lnTo>
                <a:cubicBezTo>
                  <a:pt x="565153" y="875295"/>
                  <a:pt x="712299" y="715313"/>
                  <a:pt x="874867" y="578298"/>
                </a:cubicBezTo>
                <a:lnTo>
                  <a:pt x="4846232" y="3062592"/>
                </a:lnTo>
                <a:cubicBezTo>
                  <a:pt x="4794170" y="3268738"/>
                  <a:pt x="4714685" y="3471046"/>
                  <a:pt x="4606034" y="3664314"/>
                </a:cubicBezTo>
                <a:close/>
                <a:moveTo>
                  <a:pt x="4045599" y="4342475"/>
                </a:moveTo>
                <a:lnTo>
                  <a:pt x="74236" y="1858180"/>
                </a:lnTo>
                <a:cubicBezTo>
                  <a:pt x="126320" y="1652048"/>
                  <a:pt x="205803" y="1449741"/>
                  <a:pt x="314432" y="1256459"/>
                </a:cubicBezTo>
                <a:lnTo>
                  <a:pt x="4481595" y="3863240"/>
                </a:lnTo>
                <a:cubicBezTo>
                  <a:pt x="4355335" y="4045499"/>
                  <a:pt x="4208189" y="4205473"/>
                  <a:pt x="4045599" y="4342475"/>
                </a:cubicBezTo>
                <a:close/>
                <a:moveTo>
                  <a:pt x="3161473" y="4818154"/>
                </a:moveTo>
                <a:lnTo>
                  <a:pt x="33305" y="2861325"/>
                </a:lnTo>
                <a:cubicBezTo>
                  <a:pt x="-7808" y="2612629"/>
                  <a:pt x="-11366" y="2357268"/>
                  <a:pt x="25464" y="2104438"/>
                </a:cubicBezTo>
                <a:lnTo>
                  <a:pt x="3845512" y="4494078"/>
                </a:lnTo>
                <a:cubicBezTo>
                  <a:pt x="3634269" y="4637807"/>
                  <a:pt x="3403084" y="4746325"/>
                  <a:pt x="3161473" y="4818154"/>
                </a:cubicBezTo>
                <a:close/>
                <a:moveTo>
                  <a:pt x="2409156" y="4920332"/>
                </a:moveTo>
                <a:cubicBezTo>
                  <a:pt x="1979371" y="4912071"/>
                  <a:pt x="1546282" y="4791087"/>
                  <a:pt x="1155275" y="4546490"/>
                </a:cubicBezTo>
                <a:cubicBezTo>
                  <a:pt x="633915" y="4220354"/>
                  <a:pt x="277472" y="3730820"/>
                  <a:pt x="109740" y="3185906"/>
                </a:cubicBezTo>
                <a:lnTo>
                  <a:pt x="2836160" y="4891423"/>
                </a:lnTo>
                <a:cubicBezTo>
                  <a:pt x="2695313" y="4913315"/>
                  <a:pt x="2552418" y="4923086"/>
                  <a:pt x="2409156" y="4920332"/>
                </a:cubicBezTo>
                <a:close/>
              </a:path>
            </a:pathLst>
          </a:custGeom>
          <a:solidFill>
            <a:schemeClr val="accent3"/>
          </a:solidFill>
          <a:ln w="7021" cap="flat">
            <a:noFill/>
            <a:prstDash val="solid"/>
            <a:miter/>
          </a:ln>
        </p:spPr>
        <p:txBody>
          <a:bodyPr rtlCol="0" anchor="ctr"/>
          <a:lstStyle/>
          <a:p>
            <a:endParaRPr lang="en-US">
              <a:latin typeface="Raleway" pitchFamily="2" charset="0"/>
            </a:endParaRPr>
          </a:p>
        </p:txBody>
      </p:sp>
      <p:sp>
        <p:nvSpPr>
          <p:cNvPr id="12" name="TextBox 11">
            <a:extLst>
              <a:ext uri="{FF2B5EF4-FFF2-40B4-BE49-F238E27FC236}">
                <a16:creationId xmlns:a16="http://schemas.microsoft.com/office/drawing/2014/main" id="{D5866C3A-53FD-734A-ACC7-1CAE3C0D8281}"/>
              </a:ext>
            </a:extLst>
          </p:cNvPr>
          <p:cNvSpPr txBox="1"/>
          <p:nvPr/>
        </p:nvSpPr>
        <p:spPr>
          <a:xfrm>
            <a:off x="13878445" y="4009872"/>
            <a:ext cx="8677008" cy="1138773"/>
          </a:xfrm>
          <a:prstGeom prst="rect">
            <a:avLst/>
          </a:prstGeom>
          <a:noFill/>
        </p:spPr>
        <p:txBody>
          <a:bodyPr wrap="square" rtlCol="0" anchor="b">
            <a:spAutoFit/>
          </a:bodyPr>
          <a:lstStyle/>
          <a:p>
            <a:pPr algn="ctr"/>
            <a:r>
              <a:rPr lang="en-US" sz="6800">
                <a:solidFill>
                  <a:schemeClr val="bg1"/>
                </a:solidFill>
                <a:latin typeface="Krona One" panose="02010605030500060004" pitchFamily="2" charset="0"/>
                <a:ea typeface="Arimo" panose="020B0604020202020204" pitchFamily="34" charset="0"/>
                <a:cs typeface="Arimo" panose="020B0604020202020204" pitchFamily="34" charset="0"/>
              </a:rPr>
              <a:t>IV. Tổng kết</a:t>
            </a:r>
          </a:p>
        </p:txBody>
      </p:sp>
      <p:sp>
        <p:nvSpPr>
          <p:cNvPr id="3" name="TextBox 2">
            <a:extLst>
              <a:ext uri="{FF2B5EF4-FFF2-40B4-BE49-F238E27FC236}">
                <a16:creationId xmlns:a16="http://schemas.microsoft.com/office/drawing/2014/main" id="{97A211AA-DEE3-D45D-4245-869BADAB830C}"/>
              </a:ext>
            </a:extLst>
          </p:cNvPr>
          <p:cNvSpPr txBox="1"/>
          <p:nvPr/>
        </p:nvSpPr>
        <p:spPr>
          <a:xfrm>
            <a:off x="13841942" y="5340482"/>
            <a:ext cx="8677008" cy="5785110"/>
          </a:xfrm>
          <a:prstGeom prst="rect">
            <a:avLst/>
          </a:prstGeom>
          <a:noFill/>
        </p:spPr>
        <p:txBody>
          <a:bodyPr wrap="square" rtlCol="0">
            <a:spAutoFit/>
          </a:bodyPr>
          <a:lstStyle/>
          <a:p>
            <a:pPr marL="0" marR="0" indent="285750">
              <a:lnSpc>
                <a:spcPct val="115000"/>
              </a:lnSpc>
              <a:spcBef>
                <a:spcPts val="0"/>
              </a:spcBef>
              <a:spcAft>
                <a:spcPts val="800"/>
              </a:spcAft>
            </a:pPr>
            <a:r>
              <a:rPr lang="en-US" sz="3600" b="0" i="0">
                <a:solidFill>
                  <a:schemeClr val="bg1"/>
                </a:solidFill>
                <a:effectLst/>
                <a:latin typeface="SegoeuiPc"/>
              </a:rPr>
              <a:t>Đ</a:t>
            </a:r>
            <a:r>
              <a:rPr lang="vi-VN" sz="3600" b="0" i="0">
                <a:solidFill>
                  <a:schemeClr val="bg1"/>
                </a:solidFill>
                <a:effectLst/>
                <a:latin typeface="SegoeuiPc"/>
              </a:rPr>
              <a:t>ồ án xây dựng trang web quản lý flashcard đã đáp ứng được các yêu cầu và mục tiêu đề ra. </a:t>
            </a:r>
            <a:r>
              <a:rPr lang="en-US" sz="3600" b="0" i="0">
                <a:solidFill>
                  <a:schemeClr val="bg1"/>
                </a:solidFill>
                <a:effectLst/>
                <a:latin typeface="SegoeuiPc"/>
              </a:rPr>
              <a:t>Nhóm </a:t>
            </a:r>
            <a:r>
              <a:rPr lang="vi-VN" sz="3600" b="0" i="0">
                <a:solidFill>
                  <a:schemeClr val="bg1"/>
                </a:solidFill>
                <a:effectLst/>
                <a:latin typeface="SegoeuiPc"/>
              </a:rPr>
              <a:t>đã tạo ra một nền tảng học tập linh hoạt, mạnh mẽ và hữu ích, giúp người dùng quản lý và ôn tập flashcard một cách hiệu quả.</a:t>
            </a:r>
            <a:r>
              <a:rPr lang="en-US" sz="3600" b="0" i="0">
                <a:solidFill>
                  <a:schemeClr val="bg1"/>
                </a:solidFill>
                <a:effectLst/>
                <a:latin typeface="SegoeuiPc"/>
              </a:rPr>
              <a:t> </a:t>
            </a:r>
            <a:r>
              <a:rPr lang="en-US" sz="3600">
                <a:solidFill>
                  <a:schemeClr val="bg1"/>
                </a:solidFill>
                <a:latin typeface="SegoeuiPc"/>
              </a:rPr>
              <a:t>L</a:t>
            </a:r>
            <a:r>
              <a:rPr lang="vi-VN" sz="3600" b="0" i="0">
                <a:solidFill>
                  <a:schemeClr val="bg1"/>
                </a:solidFill>
                <a:effectLst/>
                <a:latin typeface="SegoeuiPc"/>
              </a:rPr>
              <a:t>à một công cụ hữu ích cho học sinh, sinh viên và những người muốn nâng cao kiến thức của mình.</a:t>
            </a:r>
            <a:endParaRPr lang="en-US" sz="3600" kern="100">
              <a:solidFill>
                <a:schemeClr val="bg1"/>
              </a:solidFill>
              <a:effectLst/>
              <a:latin typeface="Krona One" panose="020106050305000600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961562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Freeform 185">
            <a:extLst>
              <a:ext uri="{FF2B5EF4-FFF2-40B4-BE49-F238E27FC236}">
                <a16:creationId xmlns:a16="http://schemas.microsoft.com/office/drawing/2014/main" id="{53FD88C8-D4C9-3758-0BE4-9E339AEBB41D}"/>
              </a:ext>
            </a:extLst>
          </p:cNvPr>
          <p:cNvSpPr/>
          <p:nvPr/>
        </p:nvSpPr>
        <p:spPr>
          <a:xfrm>
            <a:off x="-2895600" y="-2847653"/>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7 w 10994526"/>
              <a:gd name="connsiteY20" fmla="*/ 9174992 h 10994526"/>
              <a:gd name="connsiteX21" fmla="*/ 4594407 w 10994526"/>
              <a:gd name="connsiteY21" fmla="*/ 10065928 h 10994526"/>
              <a:gd name="connsiteX22" fmla="*/ 5485326 w 10994526"/>
              <a:gd name="connsiteY22" fmla="*/ 10065928 h 10994526"/>
              <a:gd name="connsiteX23" fmla="*/ 5485326 w 10994526"/>
              <a:gd name="connsiteY23" fmla="*/ 9174992 h 10994526"/>
              <a:gd name="connsiteX24" fmla="*/ 3676868 w 10994526"/>
              <a:gd name="connsiteY24" fmla="*/ 9174992 h 10994526"/>
              <a:gd name="connsiteX25" fmla="*/ 3676868 w 10994526"/>
              <a:gd name="connsiteY25" fmla="*/ 10065928 h 10994526"/>
              <a:gd name="connsiteX26" fmla="*/ 4569296 w 10994526"/>
              <a:gd name="connsiteY26" fmla="*/ 10065928 h 10994526"/>
              <a:gd name="connsiteX27" fmla="*/ 4569296 w 10994526"/>
              <a:gd name="connsiteY27" fmla="*/ 9174992 h 10994526"/>
              <a:gd name="connsiteX28" fmla="*/ 2760833 w 10994526"/>
              <a:gd name="connsiteY28" fmla="*/ 9174992 h 10994526"/>
              <a:gd name="connsiteX29" fmla="*/ 2760833 w 10994526"/>
              <a:gd name="connsiteY29" fmla="*/ 10065928 h 10994526"/>
              <a:gd name="connsiteX30" fmla="*/ 3651756 w 10994526"/>
              <a:gd name="connsiteY30" fmla="*/ 10065928 h 10994526"/>
              <a:gd name="connsiteX31" fmla="*/ 3651756 w 10994526"/>
              <a:gd name="connsiteY31" fmla="*/ 9174992 h 10994526"/>
              <a:gd name="connsiteX32" fmla="*/ 1844647 w 10994526"/>
              <a:gd name="connsiteY32" fmla="*/ 9174992 h 10994526"/>
              <a:gd name="connsiteX33" fmla="*/ 1844647 w 10994526"/>
              <a:gd name="connsiteY33" fmla="*/ 10065928 h 10994526"/>
              <a:gd name="connsiteX34" fmla="*/ 2735722 w 10994526"/>
              <a:gd name="connsiteY34" fmla="*/ 10065928 h 10994526"/>
              <a:gd name="connsiteX35" fmla="*/ 2735722 w 10994526"/>
              <a:gd name="connsiteY35" fmla="*/ 9174992 h 10994526"/>
              <a:gd name="connsiteX36" fmla="*/ 928616 w 10994526"/>
              <a:gd name="connsiteY36" fmla="*/ 9174992 h 10994526"/>
              <a:gd name="connsiteX37" fmla="*/ 928616 w 10994526"/>
              <a:gd name="connsiteY37" fmla="*/ 10065928 h 10994526"/>
              <a:gd name="connsiteX38" fmla="*/ 1819535 w 10994526"/>
              <a:gd name="connsiteY38" fmla="*/ 10065928 h 10994526"/>
              <a:gd name="connsiteX39" fmla="*/ 1819535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7 w 10994526"/>
              <a:gd name="connsiteY60" fmla="*/ 8258818 h 10994526"/>
              <a:gd name="connsiteX61" fmla="*/ 4594407 w 10994526"/>
              <a:gd name="connsiteY61" fmla="*/ 9149880 h 10994526"/>
              <a:gd name="connsiteX62" fmla="*/ 5485326 w 10994526"/>
              <a:gd name="connsiteY62" fmla="*/ 9149880 h 10994526"/>
              <a:gd name="connsiteX63" fmla="*/ 5485326 w 10994526"/>
              <a:gd name="connsiteY63" fmla="*/ 8258818 h 10994526"/>
              <a:gd name="connsiteX64" fmla="*/ 3676868 w 10994526"/>
              <a:gd name="connsiteY64" fmla="*/ 8258818 h 10994526"/>
              <a:gd name="connsiteX65" fmla="*/ 3676868 w 10994526"/>
              <a:gd name="connsiteY65" fmla="*/ 9149880 h 10994526"/>
              <a:gd name="connsiteX66" fmla="*/ 4569296 w 10994526"/>
              <a:gd name="connsiteY66" fmla="*/ 9149880 h 10994526"/>
              <a:gd name="connsiteX67" fmla="*/ 4569296 w 10994526"/>
              <a:gd name="connsiteY67" fmla="*/ 8258818 h 10994526"/>
              <a:gd name="connsiteX68" fmla="*/ 2760833 w 10994526"/>
              <a:gd name="connsiteY68" fmla="*/ 8258818 h 10994526"/>
              <a:gd name="connsiteX69" fmla="*/ 2760833 w 10994526"/>
              <a:gd name="connsiteY69" fmla="*/ 9149880 h 10994526"/>
              <a:gd name="connsiteX70" fmla="*/ 3651756 w 10994526"/>
              <a:gd name="connsiteY70" fmla="*/ 9149880 h 10994526"/>
              <a:gd name="connsiteX71" fmla="*/ 3651756 w 10994526"/>
              <a:gd name="connsiteY71" fmla="*/ 8258818 h 10994526"/>
              <a:gd name="connsiteX72" fmla="*/ 1844647 w 10994526"/>
              <a:gd name="connsiteY72" fmla="*/ 8258818 h 10994526"/>
              <a:gd name="connsiteX73" fmla="*/ 1844647 w 10994526"/>
              <a:gd name="connsiteY73" fmla="*/ 9149880 h 10994526"/>
              <a:gd name="connsiteX74" fmla="*/ 2735722 w 10994526"/>
              <a:gd name="connsiteY74" fmla="*/ 9149880 h 10994526"/>
              <a:gd name="connsiteX75" fmla="*/ 2735722 w 10994526"/>
              <a:gd name="connsiteY75" fmla="*/ 8258818 h 10994526"/>
              <a:gd name="connsiteX76" fmla="*/ 928616 w 10994526"/>
              <a:gd name="connsiteY76" fmla="*/ 8258818 h 10994526"/>
              <a:gd name="connsiteX77" fmla="*/ 928616 w 10994526"/>
              <a:gd name="connsiteY77" fmla="*/ 9149880 h 10994526"/>
              <a:gd name="connsiteX78" fmla="*/ 1819535 w 10994526"/>
              <a:gd name="connsiteY78" fmla="*/ 9149880 h 10994526"/>
              <a:gd name="connsiteX79" fmla="*/ 1819535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7 w 10994526"/>
              <a:gd name="connsiteY100" fmla="*/ 7342770 h 10994526"/>
              <a:gd name="connsiteX101" fmla="*/ 4594407 w 10994526"/>
              <a:gd name="connsiteY101" fmla="*/ 8233706 h 10994526"/>
              <a:gd name="connsiteX102" fmla="*/ 5485326 w 10994526"/>
              <a:gd name="connsiteY102" fmla="*/ 8233706 h 10994526"/>
              <a:gd name="connsiteX103" fmla="*/ 5485326 w 10994526"/>
              <a:gd name="connsiteY103" fmla="*/ 7342770 h 10994526"/>
              <a:gd name="connsiteX104" fmla="*/ 3676868 w 10994526"/>
              <a:gd name="connsiteY104" fmla="*/ 7342770 h 10994526"/>
              <a:gd name="connsiteX105" fmla="*/ 3676868 w 10994526"/>
              <a:gd name="connsiteY105" fmla="*/ 8233706 h 10994526"/>
              <a:gd name="connsiteX106" fmla="*/ 4569296 w 10994526"/>
              <a:gd name="connsiteY106" fmla="*/ 8233706 h 10994526"/>
              <a:gd name="connsiteX107" fmla="*/ 4569296 w 10994526"/>
              <a:gd name="connsiteY107" fmla="*/ 7342770 h 10994526"/>
              <a:gd name="connsiteX108" fmla="*/ 2760833 w 10994526"/>
              <a:gd name="connsiteY108" fmla="*/ 7342770 h 10994526"/>
              <a:gd name="connsiteX109" fmla="*/ 2760833 w 10994526"/>
              <a:gd name="connsiteY109" fmla="*/ 8233706 h 10994526"/>
              <a:gd name="connsiteX110" fmla="*/ 3651756 w 10994526"/>
              <a:gd name="connsiteY110" fmla="*/ 8233706 h 10994526"/>
              <a:gd name="connsiteX111" fmla="*/ 3651756 w 10994526"/>
              <a:gd name="connsiteY111" fmla="*/ 7342770 h 10994526"/>
              <a:gd name="connsiteX112" fmla="*/ 1844647 w 10994526"/>
              <a:gd name="connsiteY112" fmla="*/ 7342770 h 10994526"/>
              <a:gd name="connsiteX113" fmla="*/ 1844647 w 10994526"/>
              <a:gd name="connsiteY113" fmla="*/ 8233706 h 10994526"/>
              <a:gd name="connsiteX114" fmla="*/ 2735722 w 10994526"/>
              <a:gd name="connsiteY114" fmla="*/ 8233706 h 10994526"/>
              <a:gd name="connsiteX115" fmla="*/ 2735722 w 10994526"/>
              <a:gd name="connsiteY115" fmla="*/ 7342770 h 10994526"/>
              <a:gd name="connsiteX116" fmla="*/ 928616 w 10994526"/>
              <a:gd name="connsiteY116" fmla="*/ 7342770 h 10994526"/>
              <a:gd name="connsiteX117" fmla="*/ 928616 w 10994526"/>
              <a:gd name="connsiteY117" fmla="*/ 8233706 h 10994526"/>
              <a:gd name="connsiteX118" fmla="*/ 1819535 w 10994526"/>
              <a:gd name="connsiteY118" fmla="*/ 8233706 h 10994526"/>
              <a:gd name="connsiteX119" fmla="*/ 1819535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7 w 10994526"/>
              <a:gd name="connsiteY140" fmla="*/ 6425229 h 10994526"/>
              <a:gd name="connsiteX141" fmla="*/ 4594407 w 10994526"/>
              <a:gd name="connsiteY141" fmla="*/ 7317658 h 10994526"/>
              <a:gd name="connsiteX142" fmla="*/ 5485326 w 10994526"/>
              <a:gd name="connsiteY142" fmla="*/ 7317658 h 10994526"/>
              <a:gd name="connsiteX143" fmla="*/ 5485326 w 10994526"/>
              <a:gd name="connsiteY143" fmla="*/ 6425229 h 10994526"/>
              <a:gd name="connsiteX144" fmla="*/ 3676868 w 10994526"/>
              <a:gd name="connsiteY144" fmla="*/ 6425229 h 10994526"/>
              <a:gd name="connsiteX145" fmla="*/ 3676868 w 10994526"/>
              <a:gd name="connsiteY145" fmla="*/ 7317658 h 10994526"/>
              <a:gd name="connsiteX146" fmla="*/ 4569296 w 10994526"/>
              <a:gd name="connsiteY146" fmla="*/ 7317658 h 10994526"/>
              <a:gd name="connsiteX147" fmla="*/ 4569296 w 10994526"/>
              <a:gd name="connsiteY147" fmla="*/ 6425229 h 10994526"/>
              <a:gd name="connsiteX148" fmla="*/ 2760833 w 10994526"/>
              <a:gd name="connsiteY148" fmla="*/ 6425229 h 10994526"/>
              <a:gd name="connsiteX149" fmla="*/ 2760833 w 10994526"/>
              <a:gd name="connsiteY149" fmla="*/ 7317658 h 10994526"/>
              <a:gd name="connsiteX150" fmla="*/ 3651756 w 10994526"/>
              <a:gd name="connsiteY150" fmla="*/ 7317658 h 10994526"/>
              <a:gd name="connsiteX151" fmla="*/ 3651756 w 10994526"/>
              <a:gd name="connsiteY151" fmla="*/ 6425229 h 10994526"/>
              <a:gd name="connsiteX152" fmla="*/ 1844647 w 10994526"/>
              <a:gd name="connsiteY152" fmla="*/ 6425229 h 10994526"/>
              <a:gd name="connsiteX153" fmla="*/ 1844647 w 10994526"/>
              <a:gd name="connsiteY153" fmla="*/ 7317658 h 10994526"/>
              <a:gd name="connsiteX154" fmla="*/ 2735722 w 10994526"/>
              <a:gd name="connsiteY154" fmla="*/ 7317658 h 10994526"/>
              <a:gd name="connsiteX155" fmla="*/ 2735722 w 10994526"/>
              <a:gd name="connsiteY155" fmla="*/ 6425229 h 10994526"/>
              <a:gd name="connsiteX156" fmla="*/ 928616 w 10994526"/>
              <a:gd name="connsiteY156" fmla="*/ 6425229 h 10994526"/>
              <a:gd name="connsiteX157" fmla="*/ 928616 w 10994526"/>
              <a:gd name="connsiteY157" fmla="*/ 7317658 h 10994526"/>
              <a:gd name="connsiteX158" fmla="*/ 1819535 w 10994526"/>
              <a:gd name="connsiteY158" fmla="*/ 7317658 h 10994526"/>
              <a:gd name="connsiteX159" fmla="*/ 1819535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7 w 10994526"/>
              <a:gd name="connsiteY180" fmla="*/ 5509197 h 10994526"/>
              <a:gd name="connsiteX181" fmla="*/ 4594407 w 10994526"/>
              <a:gd name="connsiteY181" fmla="*/ 6400117 h 10994526"/>
              <a:gd name="connsiteX182" fmla="*/ 5485326 w 10994526"/>
              <a:gd name="connsiteY182" fmla="*/ 6400117 h 10994526"/>
              <a:gd name="connsiteX183" fmla="*/ 5485326 w 10994526"/>
              <a:gd name="connsiteY183" fmla="*/ 5509197 h 10994526"/>
              <a:gd name="connsiteX184" fmla="*/ 3676868 w 10994526"/>
              <a:gd name="connsiteY184" fmla="*/ 5509197 h 10994526"/>
              <a:gd name="connsiteX185" fmla="*/ 3676868 w 10994526"/>
              <a:gd name="connsiteY185" fmla="*/ 6400117 h 10994526"/>
              <a:gd name="connsiteX186" fmla="*/ 4569296 w 10994526"/>
              <a:gd name="connsiteY186" fmla="*/ 6400117 h 10994526"/>
              <a:gd name="connsiteX187" fmla="*/ 4569296 w 10994526"/>
              <a:gd name="connsiteY187" fmla="*/ 5509197 h 10994526"/>
              <a:gd name="connsiteX188" fmla="*/ 2760833 w 10994526"/>
              <a:gd name="connsiteY188" fmla="*/ 5509197 h 10994526"/>
              <a:gd name="connsiteX189" fmla="*/ 2760833 w 10994526"/>
              <a:gd name="connsiteY189" fmla="*/ 6400117 h 10994526"/>
              <a:gd name="connsiteX190" fmla="*/ 3651756 w 10994526"/>
              <a:gd name="connsiteY190" fmla="*/ 6400117 h 10994526"/>
              <a:gd name="connsiteX191" fmla="*/ 3651756 w 10994526"/>
              <a:gd name="connsiteY191" fmla="*/ 5509197 h 10994526"/>
              <a:gd name="connsiteX192" fmla="*/ 1844647 w 10994526"/>
              <a:gd name="connsiteY192" fmla="*/ 5509197 h 10994526"/>
              <a:gd name="connsiteX193" fmla="*/ 1844647 w 10994526"/>
              <a:gd name="connsiteY193" fmla="*/ 6400117 h 10994526"/>
              <a:gd name="connsiteX194" fmla="*/ 2735722 w 10994526"/>
              <a:gd name="connsiteY194" fmla="*/ 6400117 h 10994526"/>
              <a:gd name="connsiteX195" fmla="*/ 2735722 w 10994526"/>
              <a:gd name="connsiteY195" fmla="*/ 5509197 h 10994526"/>
              <a:gd name="connsiteX196" fmla="*/ 928616 w 10994526"/>
              <a:gd name="connsiteY196" fmla="*/ 5509197 h 10994526"/>
              <a:gd name="connsiteX197" fmla="*/ 928616 w 10994526"/>
              <a:gd name="connsiteY197" fmla="*/ 6400117 h 10994526"/>
              <a:gd name="connsiteX198" fmla="*/ 1819535 w 10994526"/>
              <a:gd name="connsiteY198" fmla="*/ 6400117 h 10994526"/>
              <a:gd name="connsiteX199" fmla="*/ 1819535 w 10994526"/>
              <a:gd name="connsiteY199" fmla="*/ 5509197 h 10994526"/>
              <a:gd name="connsiteX200" fmla="*/ 9174866 w 10994526"/>
              <a:gd name="connsiteY200" fmla="*/ 4593025 h 10994526"/>
              <a:gd name="connsiteX201" fmla="*/ 9174866 w 10994526"/>
              <a:gd name="connsiteY201" fmla="*/ 5484085 h 10994526"/>
              <a:gd name="connsiteX202" fmla="*/ 10065912 w 10994526"/>
              <a:gd name="connsiteY202" fmla="*/ 5484085 h 10994526"/>
              <a:gd name="connsiteX203" fmla="*/ 10065912 w 10994526"/>
              <a:gd name="connsiteY203" fmla="*/ 4593025 h 10994526"/>
              <a:gd name="connsiteX204" fmla="*/ 8258818 w 10994526"/>
              <a:gd name="connsiteY204" fmla="*/ 4593025 h 10994526"/>
              <a:gd name="connsiteX205" fmla="*/ 8258818 w 10994526"/>
              <a:gd name="connsiteY205" fmla="*/ 5484085 h 10994526"/>
              <a:gd name="connsiteX206" fmla="*/ 9149754 w 10994526"/>
              <a:gd name="connsiteY206" fmla="*/ 5484085 h 10994526"/>
              <a:gd name="connsiteX207" fmla="*/ 9149754 w 10994526"/>
              <a:gd name="connsiteY207" fmla="*/ 4593025 h 10994526"/>
              <a:gd name="connsiteX208" fmla="*/ 7342659 w 10994526"/>
              <a:gd name="connsiteY208" fmla="*/ 4593025 h 10994526"/>
              <a:gd name="connsiteX209" fmla="*/ 7342659 w 10994526"/>
              <a:gd name="connsiteY209" fmla="*/ 5484085 h 10994526"/>
              <a:gd name="connsiteX210" fmla="*/ 8233706 w 10994526"/>
              <a:gd name="connsiteY210" fmla="*/ 5484085 h 10994526"/>
              <a:gd name="connsiteX211" fmla="*/ 8233706 w 10994526"/>
              <a:gd name="connsiteY211" fmla="*/ 4593025 h 10994526"/>
              <a:gd name="connsiteX212" fmla="*/ 6426626 w 10994526"/>
              <a:gd name="connsiteY212" fmla="*/ 4593025 h 10994526"/>
              <a:gd name="connsiteX213" fmla="*/ 6426626 w 10994526"/>
              <a:gd name="connsiteY213" fmla="*/ 5484085 h 10994526"/>
              <a:gd name="connsiteX214" fmla="*/ 7317548 w 10994526"/>
              <a:gd name="connsiteY214" fmla="*/ 5484085 h 10994526"/>
              <a:gd name="connsiteX215" fmla="*/ 7317548 w 10994526"/>
              <a:gd name="connsiteY215" fmla="*/ 4593025 h 10994526"/>
              <a:gd name="connsiteX216" fmla="*/ 5510437 w 10994526"/>
              <a:gd name="connsiteY216" fmla="*/ 4593025 h 10994526"/>
              <a:gd name="connsiteX217" fmla="*/ 5510437 w 10994526"/>
              <a:gd name="connsiteY217" fmla="*/ 5484085 h 10994526"/>
              <a:gd name="connsiteX218" fmla="*/ 6401515 w 10994526"/>
              <a:gd name="connsiteY218" fmla="*/ 5484085 h 10994526"/>
              <a:gd name="connsiteX219" fmla="*/ 6401515 w 10994526"/>
              <a:gd name="connsiteY219" fmla="*/ 4593025 h 10994526"/>
              <a:gd name="connsiteX220" fmla="*/ 4594407 w 10994526"/>
              <a:gd name="connsiteY220" fmla="*/ 4593025 h 10994526"/>
              <a:gd name="connsiteX221" fmla="*/ 4594407 w 10994526"/>
              <a:gd name="connsiteY221" fmla="*/ 5484085 h 10994526"/>
              <a:gd name="connsiteX222" fmla="*/ 5485326 w 10994526"/>
              <a:gd name="connsiteY222" fmla="*/ 5484085 h 10994526"/>
              <a:gd name="connsiteX223" fmla="*/ 5485326 w 10994526"/>
              <a:gd name="connsiteY223" fmla="*/ 4593025 h 10994526"/>
              <a:gd name="connsiteX224" fmla="*/ 3676868 w 10994526"/>
              <a:gd name="connsiteY224" fmla="*/ 4593025 h 10994526"/>
              <a:gd name="connsiteX225" fmla="*/ 3676868 w 10994526"/>
              <a:gd name="connsiteY225" fmla="*/ 5484085 h 10994526"/>
              <a:gd name="connsiteX226" fmla="*/ 4569296 w 10994526"/>
              <a:gd name="connsiteY226" fmla="*/ 5484085 h 10994526"/>
              <a:gd name="connsiteX227" fmla="*/ 4569296 w 10994526"/>
              <a:gd name="connsiteY227" fmla="*/ 4593025 h 10994526"/>
              <a:gd name="connsiteX228" fmla="*/ 2760833 w 10994526"/>
              <a:gd name="connsiteY228" fmla="*/ 4593025 h 10994526"/>
              <a:gd name="connsiteX229" fmla="*/ 2760833 w 10994526"/>
              <a:gd name="connsiteY229" fmla="*/ 5484085 h 10994526"/>
              <a:gd name="connsiteX230" fmla="*/ 3651756 w 10994526"/>
              <a:gd name="connsiteY230" fmla="*/ 5484085 h 10994526"/>
              <a:gd name="connsiteX231" fmla="*/ 3651756 w 10994526"/>
              <a:gd name="connsiteY231" fmla="*/ 4593025 h 10994526"/>
              <a:gd name="connsiteX232" fmla="*/ 1844647 w 10994526"/>
              <a:gd name="connsiteY232" fmla="*/ 4593025 h 10994526"/>
              <a:gd name="connsiteX233" fmla="*/ 1844647 w 10994526"/>
              <a:gd name="connsiteY233" fmla="*/ 5484085 h 10994526"/>
              <a:gd name="connsiteX234" fmla="*/ 2735722 w 10994526"/>
              <a:gd name="connsiteY234" fmla="*/ 5484085 h 10994526"/>
              <a:gd name="connsiteX235" fmla="*/ 2735722 w 10994526"/>
              <a:gd name="connsiteY235" fmla="*/ 4593025 h 10994526"/>
              <a:gd name="connsiteX236" fmla="*/ 928616 w 10994526"/>
              <a:gd name="connsiteY236" fmla="*/ 4593025 h 10994526"/>
              <a:gd name="connsiteX237" fmla="*/ 928616 w 10994526"/>
              <a:gd name="connsiteY237" fmla="*/ 5484085 h 10994526"/>
              <a:gd name="connsiteX238" fmla="*/ 1819535 w 10994526"/>
              <a:gd name="connsiteY238" fmla="*/ 5484085 h 10994526"/>
              <a:gd name="connsiteX239" fmla="*/ 1819535 w 10994526"/>
              <a:gd name="connsiteY239" fmla="*/ 4593025 h 10994526"/>
              <a:gd name="connsiteX240" fmla="*/ 9174866 w 10994526"/>
              <a:gd name="connsiteY240" fmla="*/ 3676976 h 10994526"/>
              <a:gd name="connsiteX241" fmla="*/ 9174866 w 10994526"/>
              <a:gd name="connsiteY241" fmla="*/ 4567913 h 10994526"/>
              <a:gd name="connsiteX242" fmla="*/ 10065912 w 10994526"/>
              <a:gd name="connsiteY242" fmla="*/ 4567913 h 10994526"/>
              <a:gd name="connsiteX243" fmla="*/ 10065912 w 10994526"/>
              <a:gd name="connsiteY243" fmla="*/ 3676976 h 10994526"/>
              <a:gd name="connsiteX244" fmla="*/ 8258818 w 10994526"/>
              <a:gd name="connsiteY244" fmla="*/ 3676976 h 10994526"/>
              <a:gd name="connsiteX245" fmla="*/ 8258818 w 10994526"/>
              <a:gd name="connsiteY245" fmla="*/ 4567913 h 10994526"/>
              <a:gd name="connsiteX246" fmla="*/ 9149754 w 10994526"/>
              <a:gd name="connsiteY246" fmla="*/ 4567913 h 10994526"/>
              <a:gd name="connsiteX247" fmla="*/ 9149754 w 10994526"/>
              <a:gd name="connsiteY247" fmla="*/ 3676976 h 10994526"/>
              <a:gd name="connsiteX248" fmla="*/ 7342659 w 10994526"/>
              <a:gd name="connsiteY248" fmla="*/ 3676976 h 10994526"/>
              <a:gd name="connsiteX249" fmla="*/ 7342659 w 10994526"/>
              <a:gd name="connsiteY249" fmla="*/ 4567913 h 10994526"/>
              <a:gd name="connsiteX250" fmla="*/ 8233706 w 10994526"/>
              <a:gd name="connsiteY250" fmla="*/ 4567913 h 10994526"/>
              <a:gd name="connsiteX251" fmla="*/ 8233706 w 10994526"/>
              <a:gd name="connsiteY251" fmla="*/ 3676976 h 10994526"/>
              <a:gd name="connsiteX252" fmla="*/ 6426626 w 10994526"/>
              <a:gd name="connsiteY252" fmla="*/ 3676976 h 10994526"/>
              <a:gd name="connsiteX253" fmla="*/ 6426626 w 10994526"/>
              <a:gd name="connsiteY253" fmla="*/ 4567913 h 10994526"/>
              <a:gd name="connsiteX254" fmla="*/ 7317548 w 10994526"/>
              <a:gd name="connsiteY254" fmla="*/ 4567913 h 10994526"/>
              <a:gd name="connsiteX255" fmla="*/ 7317548 w 10994526"/>
              <a:gd name="connsiteY255" fmla="*/ 3676976 h 10994526"/>
              <a:gd name="connsiteX256" fmla="*/ 5510437 w 10994526"/>
              <a:gd name="connsiteY256" fmla="*/ 3676976 h 10994526"/>
              <a:gd name="connsiteX257" fmla="*/ 5510437 w 10994526"/>
              <a:gd name="connsiteY257" fmla="*/ 4567913 h 10994526"/>
              <a:gd name="connsiteX258" fmla="*/ 6401515 w 10994526"/>
              <a:gd name="connsiteY258" fmla="*/ 4567913 h 10994526"/>
              <a:gd name="connsiteX259" fmla="*/ 6401515 w 10994526"/>
              <a:gd name="connsiteY259" fmla="*/ 3676976 h 10994526"/>
              <a:gd name="connsiteX260" fmla="*/ 4594407 w 10994526"/>
              <a:gd name="connsiteY260" fmla="*/ 3676976 h 10994526"/>
              <a:gd name="connsiteX261" fmla="*/ 4594407 w 10994526"/>
              <a:gd name="connsiteY261" fmla="*/ 4567913 h 10994526"/>
              <a:gd name="connsiteX262" fmla="*/ 5485326 w 10994526"/>
              <a:gd name="connsiteY262" fmla="*/ 4567913 h 10994526"/>
              <a:gd name="connsiteX263" fmla="*/ 5485326 w 10994526"/>
              <a:gd name="connsiteY263" fmla="*/ 3676976 h 10994526"/>
              <a:gd name="connsiteX264" fmla="*/ 3676868 w 10994526"/>
              <a:gd name="connsiteY264" fmla="*/ 3676976 h 10994526"/>
              <a:gd name="connsiteX265" fmla="*/ 3676868 w 10994526"/>
              <a:gd name="connsiteY265" fmla="*/ 4567913 h 10994526"/>
              <a:gd name="connsiteX266" fmla="*/ 4569296 w 10994526"/>
              <a:gd name="connsiteY266" fmla="*/ 4567913 h 10994526"/>
              <a:gd name="connsiteX267" fmla="*/ 4569296 w 10994526"/>
              <a:gd name="connsiteY267" fmla="*/ 3676976 h 10994526"/>
              <a:gd name="connsiteX268" fmla="*/ 2760833 w 10994526"/>
              <a:gd name="connsiteY268" fmla="*/ 3676976 h 10994526"/>
              <a:gd name="connsiteX269" fmla="*/ 2760833 w 10994526"/>
              <a:gd name="connsiteY269" fmla="*/ 4567913 h 10994526"/>
              <a:gd name="connsiteX270" fmla="*/ 3651756 w 10994526"/>
              <a:gd name="connsiteY270" fmla="*/ 4567913 h 10994526"/>
              <a:gd name="connsiteX271" fmla="*/ 3651756 w 10994526"/>
              <a:gd name="connsiteY271" fmla="*/ 3676976 h 10994526"/>
              <a:gd name="connsiteX272" fmla="*/ 1844647 w 10994526"/>
              <a:gd name="connsiteY272" fmla="*/ 3676976 h 10994526"/>
              <a:gd name="connsiteX273" fmla="*/ 1844647 w 10994526"/>
              <a:gd name="connsiteY273" fmla="*/ 4567913 h 10994526"/>
              <a:gd name="connsiteX274" fmla="*/ 2735722 w 10994526"/>
              <a:gd name="connsiteY274" fmla="*/ 4567913 h 10994526"/>
              <a:gd name="connsiteX275" fmla="*/ 2735722 w 10994526"/>
              <a:gd name="connsiteY275" fmla="*/ 3676976 h 10994526"/>
              <a:gd name="connsiteX276" fmla="*/ 928616 w 10994526"/>
              <a:gd name="connsiteY276" fmla="*/ 3676976 h 10994526"/>
              <a:gd name="connsiteX277" fmla="*/ 928616 w 10994526"/>
              <a:gd name="connsiteY277" fmla="*/ 4567913 h 10994526"/>
              <a:gd name="connsiteX278" fmla="*/ 1819535 w 10994526"/>
              <a:gd name="connsiteY278" fmla="*/ 4567913 h 10994526"/>
              <a:gd name="connsiteX279" fmla="*/ 1819535 w 10994526"/>
              <a:gd name="connsiteY279" fmla="*/ 3676976 h 10994526"/>
              <a:gd name="connsiteX280" fmla="*/ 9174866 w 10994526"/>
              <a:gd name="connsiteY280" fmla="*/ 2760805 h 10994526"/>
              <a:gd name="connsiteX281" fmla="*/ 9174866 w 10994526"/>
              <a:gd name="connsiteY281" fmla="*/ 3651864 h 10994526"/>
              <a:gd name="connsiteX282" fmla="*/ 10065912 w 10994526"/>
              <a:gd name="connsiteY282" fmla="*/ 3651864 h 10994526"/>
              <a:gd name="connsiteX283" fmla="*/ 10065912 w 10994526"/>
              <a:gd name="connsiteY283" fmla="*/ 2760805 h 10994526"/>
              <a:gd name="connsiteX284" fmla="*/ 8258818 w 10994526"/>
              <a:gd name="connsiteY284" fmla="*/ 2760805 h 10994526"/>
              <a:gd name="connsiteX285" fmla="*/ 8258818 w 10994526"/>
              <a:gd name="connsiteY285" fmla="*/ 3651864 h 10994526"/>
              <a:gd name="connsiteX286" fmla="*/ 9149754 w 10994526"/>
              <a:gd name="connsiteY286" fmla="*/ 3651864 h 10994526"/>
              <a:gd name="connsiteX287" fmla="*/ 9149754 w 10994526"/>
              <a:gd name="connsiteY287" fmla="*/ 2760805 h 10994526"/>
              <a:gd name="connsiteX288" fmla="*/ 7342659 w 10994526"/>
              <a:gd name="connsiteY288" fmla="*/ 2760805 h 10994526"/>
              <a:gd name="connsiteX289" fmla="*/ 7342659 w 10994526"/>
              <a:gd name="connsiteY289" fmla="*/ 3651864 h 10994526"/>
              <a:gd name="connsiteX290" fmla="*/ 8233706 w 10994526"/>
              <a:gd name="connsiteY290" fmla="*/ 3651864 h 10994526"/>
              <a:gd name="connsiteX291" fmla="*/ 8233706 w 10994526"/>
              <a:gd name="connsiteY291" fmla="*/ 2760805 h 10994526"/>
              <a:gd name="connsiteX292" fmla="*/ 6426626 w 10994526"/>
              <a:gd name="connsiteY292" fmla="*/ 2760805 h 10994526"/>
              <a:gd name="connsiteX293" fmla="*/ 6426626 w 10994526"/>
              <a:gd name="connsiteY293" fmla="*/ 3651864 h 10994526"/>
              <a:gd name="connsiteX294" fmla="*/ 7317548 w 10994526"/>
              <a:gd name="connsiteY294" fmla="*/ 3651864 h 10994526"/>
              <a:gd name="connsiteX295" fmla="*/ 7317548 w 10994526"/>
              <a:gd name="connsiteY295" fmla="*/ 2760805 h 10994526"/>
              <a:gd name="connsiteX296" fmla="*/ 5510437 w 10994526"/>
              <a:gd name="connsiteY296" fmla="*/ 2760805 h 10994526"/>
              <a:gd name="connsiteX297" fmla="*/ 5510437 w 10994526"/>
              <a:gd name="connsiteY297" fmla="*/ 3651864 h 10994526"/>
              <a:gd name="connsiteX298" fmla="*/ 6401515 w 10994526"/>
              <a:gd name="connsiteY298" fmla="*/ 3651864 h 10994526"/>
              <a:gd name="connsiteX299" fmla="*/ 6401515 w 10994526"/>
              <a:gd name="connsiteY299" fmla="*/ 2760805 h 10994526"/>
              <a:gd name="connsiteX300" fmla="*/ 4594407 w 10994526"/>
              <a:gd name="connsiteY300" fmla="*/ 2760805 h 10994526"/>
              <a:gd name="connsiteX301" fmla="*/ 4594407 w 10994526"/>
              <a:gd name="connsiteY301" fmla="*/ 3651864 h 10994526"/>
              <a:gd name="connsiteX302" fmla="*/ 5485326 w 10994526"/>
              <a:gd name="connsiteY302" fmla="*/ 3651864 h 10994526"/>
              <a:gd name="connsiteX303" fmla="*/ 5485326 w 10994526"/>
              <a:gd name="connsiteY303" fmla="*/ 2760805 h 10994526"/>
              <a:gd name="connsiteX304" fmla="*/ 3676868 w 10994526"/>
              <a:gd name="connsiteY304" fmla="*/ 2760805 h 10994526"/>
              <a:gd name="connsiteX305" fmla="*/ 3676868 w 10994526"/>
              <a:gd name="connsiteY305" fmla="*/ 3651864 h 10994526"/>
              <a:gd name="connsiteX306" fmla="*/ 4569296 w 10994526"/>
              <a:gd name="connsiteY306" fmla="*/ 3651864 h 10994526"/>
              <a:gd name="connsiteX307" fmla="*/ 4569296 w 10994526"/>
              <a:gd name="connsiteY307" fmla="*/ 2760805 h 10994526"/>
              <a:gd name="connsiteX308" fmla="*/ 2760833 w 10994526"/>
              <a:gd name="connsiteY308" fmla="*/ 2760805 h 10994526"/>
              <a:gd name="connsiteX309" fmla="*/ 2760833 w 10994526"/>
              <a:gd name="connsiteY309" fmla="*/ 3651864 h 10994526"/>
              <a:gd name="connsiteX310" fmla="*/ 3651756 w 10994526"/>
              <a:gd name="connsiteY310" fmla="*/ 3651864 h 10994526"/>
              <a:gd name="connsiteX311" fmla="*/ 3651756 w 10994526"/>
              <a:gd name="connsiteY311" fmla="*/ 2760805 h 10994526"/>
              <a:gd name="connsiteX312" fmla="*/ 1844647 w 10994526"/>
              <a:gd name="connsiteY312" fmla="*/ 2760805 h 10994526"/>
              <a:gd name="connsiteX313" fmla="*/ 1844647 w 10994526"/>
              <a:gd name="connsiteY313" fmla="*/ 3651864 h 10994526"/>
              <a:gd name="connsiteX314" fmla="*/ 2735722 w 10994526"/>
              <a:gd name="connsiteY314" fmla="*/ 3651864 h 10994526"/>
              <a:gd name="connsiteX315" fmla="*/ 2735722 w 10994526"/>
              <a:gd name="connsiteY315" fmla="*/ 2760805 h 10994526"/>
              <a:gd name="connsiteX316" fmla="*/ 928616 w 10994526"/>
              <a:gd name="connsiteY316" fmla="*/ 2760805 h 10994526"/>
              <a:gd name="connsiteX317" fmla="*/ 928616 w 10994526"/>
              <a:gd name="connsiteY317" fmla="*/ 3651864 h 10994526"/>
              <a:gd name="connsiteX318" fmla="*/ 1819535 w 10994526"/>
              <a:gd name="connsiteY318" fmla="*/ 3651864 h 10994526"/>
              <a:gd name="connsiteX319" fmla="*/ 1819535 w 10994526"/>
              <a:gd name="connsiteY319" fmla="*/ 2760805 h 10994526"/>
              <a:gd name="connsiteX320" fmla="*/ 9174866 w 10994526"/>
              <a:gd name="connsiteY320" fmla="*/ 1844771 h 10994526"/>
              <a:gd name="connsiteX321" fmla="*/ 9174866 w 10994526"/>
              <a:gd name="connsiteY321" fmla="*/ 2735693 h 10994526"/>
              <a:gd name="connsiteX322" fmla="*/ 10065912 w 10994526"/>
              <a:gd name="connsiteY322" fmla="*/ 2735693 h 10994526"/>
              <a:gd name="connsiteX323" fmla="*/ 10065912 w 10994526"/>
              <a:gd name="connsiteY323" fmla="*/ 1844771 h 10994526"/>
              <a:gd name="connsiteX324" fmla="*/ 8258818 w 10994526"/>
              <a:gd name="connsiteY324" fmla="*/ 1844771 h 10994526"/>
              <a:gd name="connsiteX325" fmla="*/ 8258818 w 10994526"/>
              <a:gd name="connsiteY325" fmla="*/ 2735693 h 10994526"/>
              <a:gd name="connsiteX326" fmla="*/ 9149754 w 10994526"/>
              <a:gd name="connsiteY326" fmla="*/ 2735693 h 10994526"/>
              <a:gd name="connsiteX327" fmla="*/ 9149754 w 10994526"/>
              <a:gd name="connsiteY327" fmla="*/ 1844771 h 10994526"/>
              <a:gd name="connsiteX328" fmla="*/ 7342659 w 10994526"/>
              <a:gd name="connsiteY328" fmla="*/ 1844771 h 10994526"/>
              <a:gd name="connsiteX329" fmla="*/ 7342659 w 10994526"/>
              <a:gd name="connsiteY329" fmla="*/ 2735693 h 10994526"/>
              <a:gd name="connsiteX330" fmla="*/ 8233706 w 10994526"/>
              <a:gd name="connsiteY330" fmla="*/ 2735693 h 10994526"/>
              <a:gd name="connsiteX331" fmla="*/ 8233706 w 10994526"/>
              <a:gd name="connsiteY331" fmla="*/ 1844771 h 10994526"/>
              <a:gd name="connsiteX332" fmla="*/ 6426626 w 10994526"/>
              <a:gd name="connsiteY332" fmla="*/ 1844771 h 10994526"/>
              <a:gd name="connsiteX333" fmla="*/ 6426626 w 10994526"/>
              <a:gd name="connsiteY333" fmla="*/ 2735693 h 10994526"/>
              <a:gd name="connsiteX334" fmla="*/ 7317548 w 10994526"/>
              <a:gd name="connsiteY334" fmla="*/ 2735693 h 10994526"/>
              <a:gd name="connsiteX335" fmla="*/ 7317548 w 10994526"/>
              <a:gd name="connsiteY335" fmla="*/ 1844771 h 10994526"/>
              <a:gd name="connsiteX336" fmla="*/ 5510437 w 10994526"/>
              <a:gd name="connsiteY336" fmla="*/ 1844771 h 10994526"/>
              <a:gd name="connsiteX337" fmla="*/ 5510437 w 10994526"/>
              <a:gd name="connsiteY337" fmla="*/ 2735693 h 10994526"/>
              <a:gd name="connsiteX338" fmla="*/ 6401515 w 10994526"/>
              <a:gd name="connsiteY338" fmla="*/ 2735693 h 10994526"/>
              <a:gd name="connsiteX339" fmla="*/ 6401515 w 10994526"/>
              <a:gd name="connsiteY339" fmla="*/ 1844771 h 10994526"/>
              <a:gd name="connsiteX340" fmla="*/ 4594407 w 10994526"/>
              <a:gd name="connsiteY340" fmla="*/ 1844771 h 10994526"/>
              <a:gd name="connsiteX341" fmla="*/ 4594407 w 10994526"/>
              <a:gd name="connsiteY341" fmla="*/ 2735693 h 10994526"/>
              <a:gd name="connsiteX342" fmla="*/ 5485326 w 10994526"/>
              <a:gd name="connsiteY342" fmla="*/ 2735693 h 10994526"/>
              <a:gd name="connsiteX343" fmla="*/ 5485326 w 10994526"/>
              <a:gd name="connsiteY343" fmla="*/ 1844771 h 10994526"/>
              <a:gd name="connsiteX344" fmla="*/ 3676868 w 10994526"/>
              <a:gd name="connsiteY344" fmla="*/ 1844771 h 10994526"/>
              <a:gd name="connsiteX345" fmla="*/ 3676868 w 10994526"/>
              <a:gd name="connsiteY345" fmla="*/ 2735693 h 10994526"/>
              <a:gd name="connsiteX346" fmla="*/ 4569296 w 10994526"/>
              <a:gd name="connsiteY346" fmla="*/ 2735693 h 10994526"/>
              <a:gd name="connsiteX347" fmla="*/ 4569296 w 10994526"/>
              <a:gd name="connsiteY347" fmla="*/ 1844771 h 10994526"/>
              <a:gd name="connsiteX348" fmla="*/ 2760833 w 10994526"/>
              <a:gd name="connsiteY348" fmla="*/ 1844771 h 10994526"/>
              <a:gd name="connsiteX349" fmla="*/ 2760833 w 10994526"/>
              <a:gd name="connsiteY349" fmla="*/ 2735693 h 10994526"/>
              <a:gd name="connsiteX350" fmla="*/ 3651756 w 10994526"/>
              <a:gd name="connsiteY350" fmla="*/ 2735693 h 10994526"/>
              <a:gd name="connsiteX351" fmla="*/ 3651756 w 10994526"/>
              <a:gd name="connsiteY351" fmla="*/ 1844771 h 10994526"/>
              <a:gd name="connsiteX352" fmla="*/ 1844647 w 10994526"/>
              <a:gd name="connsiteY352" fmla="*/ 1844771 h 10994526"/>
              <a:gd name="connsiteX353" fmla="*/ 1844647 w 10994526"/>
              <a:gd name="connsiteY353" fmla="*/ 2735693 h 10994526"/>
              <a:gd name="connsiteX354" fmla="*/ 2735722 w 10994526"/>
              <a:gd name="connsiteY354" fmla="*/ 2735693 h 10994526"/>
              <a:gd name="connsiteX355" fmla="*/ 2735722 w 10994526"/>
              <a:gd name="connsiteY355" fmla="*/ 1844771 h 10994526"/>
              <a:gd name="connsiteX356" fmla="*/ 928616 w 10994526"/>
              <a:gd name="connsiteY356" fmla="*/ 1844771 h 10994526"/>
              <a:gd name="connsiteX357" fmla="*/ 928616 w 10994526"/>
              <a:gd name="connsiteY357" fmla="*/ 2735693 h 10994526"/>
              <a:gd name="connsiteX358" fmla="*/ 1819535 w 10994526"/>
              <a:gd name="connsiteY358" fmla="*/ 2735693 h 10994526"/>
              <a:gd name="connsiteX359" fmla="*/ 1819535 w 10994526"/>
              <a:gd name="connsiteY359" fmla="*/ 1844771 h 10994526"/>
              <a:gd name="connsiteX360" fmla="*/ 9174866 w 10994526"/>
              <a:gd name="connsiteY360" fmla="*/ 928598 h 10994526"/>
              <a:gd name="connsiteX361" fmla="*/ 9174866 w 10994526"/>
              <a:gd name="connsiteY361" fmla="*/ 1819659 h 10994526"/>
              <a:gd name="connsiteX362" fmla="*/ 10065912 w 10994526"/>
              <a:gd name="connsiteY362" fmla="*/ 1819659 h 10994526"/>
              <a:gd name="connsiteX363" fmla="*/ 10065912 w 10994526"/>
              <a:gd name="connsiteY363" fmla="*/ 928598 h 10994526"/>
              <a:gd name="connsiteX364" fmla="*/ 8258818 w 10994526"/>
              <a:gd name="connsiteY364" fmla="*/ 928598 h 10994526"/>
              <a:gd name="connsiteX365" fmla="*/ 8258818 w 10994526"/>
              <a:gd name="connsiteY365" fmla="*/ 1819659 h 10994526"/>
              <a:gd name="connsiteX366" fmla="*/ 9149754 w 10994526"/>
              <a:gd name="connsiteY366" fmla="*/ 1819659 h 10994526"/>
              <a:gd name="connsiteX367" fmla="*/ 9149754 w 10994526"/>
              <a:gd name="connsiteY367" fmla="*/ 928598 h 10994526"/>
              <a:gd name="connsiteX368" fmla="*/ 7342659 w 10994526"/>
              <a:gd name="connsiteY368" fmla="*/ 928598 h 10994526"/>
              <a:gd name="connsiteX369" fmla="*/ 7342659 w 10994526"/>
              <a:gd name="connsiteY369" fmla="*/ 1819659 h 10994526"/>
              <a:gd name="connsiteX370" fmla="*/ 8233706 w 10994526"/>
              <a:gd name="connsiteY370" fmla="*/ 1819659 h 10994526"/>
              <a:gd name="connsiteX371" fmla="*/ 8233706 w 10994526"/>
              <a:gd name="connsiteY371" fmla="*/ 928598 h 10994526"/>
              <a:gd name="connsiteX372" fmla="*/ 6426626 w 10994526"/>
              <a:gd name="connsiteY372" fmla="*/ 928598 h 10994526"/>
              <a:gd name="connsiteX373" fmla="*/ 6426626 w 10994526"/>
              <a:gd name="connsiteY373" fmla="*/ 1819659 h 10994526"/>
              <a:gd name="connsiteX374" fmla="*/ 7317548 w 10994526"/>
              <a:gd name="connsiteY374" fmla="*/ 1819659 h 10994526"/>
              <a:gd name="connsiteX375" fmla="*/ 7317548 w 10994526"/>
              <a:gd name="connsiteY375" fmla="*/ 928598 h 10994526"/>
              <a:gd name="connsiteX376" fmla="*/ 5510437 w 10994526"/>
              <a:gd name="connsiteY376" fmla="*/ 928598 h 10994526"/>
              <a:gd name="connsiteX377" fmla="*/ 5510437 w 10994526"/>
              <a:gd name="connsiteY377" fmla="*/ 1819659 h 10994526"/>
              <a:gd name="connsiteX378" fmla="*/ 6401515 w 10994526"/>
              <a:gd name="connsiteY378" fmla="*/ 1819659 h 10994526"/>
              <a:gd name="connsiteX379" fmla="*/ 6401515 w 10994526"/>
              <a:gd name="connsiteY379" fmla="*/ 928598 h 10994526"/>
              <a:gd name="connsiteX380" fmla="*/ 4594407 w 10994526"/>
              <a:gd name="connsiteY380" fmla="*/ 928598 h 10994526"/>
              <a:gd name="connsiteX381" fmla="*/ 4594407 w 10994526"/>
              <a:gd name="connsiteY381" fmla="*/ 1819659 h 10994526"/>
              <a:gd name="connsiteX382" fmla="*/ 5485326 w 10994526"/>
              <a:gd name="connsiteY382" fmla="*/ 1819659 h 10994526"/>
              <a:gd name="connsiteX383" fmla="*/ 5485326 w 10994526"/>
              <a:gd name="connsiteY383" fmla="*/ 928598 h 10994526"/>
              <a:gd name="connsiteX384" fmla="*/ 3676868 w 10994526"/>
              <a:gd name="connsiteY384" fmla="*/ 928598 h 10994526"/>
              <a:gd name="connsiteX385" fmla="*/ 3676868 w 10994526"/>
              <a:gd name="connsiteY385" fmla="*/ 1819659 h 10994526"/>
              <a:gd name="connsiteX386" fmla="*/ 4569296 w 10994526"/>
              <a:gd name="connsiteY386" fmla="*/ 1819659 h 10994526"/>
              <a:gd name="connsiteX387" fmla="*/ 4569296 w 10994526"/>
              <a:gd name="connsiteY387" fmla="*/ 928598 h 10994526"/>
              <a:gd name="connsiteX388" fmla="*/ 2760833 w 10994526"/>
              <a:gd name="connsiteY388" fmla="*/ 928598 h 10994526"/>
              <a:gd name="connsiteX389" fmla="*/ 2760833 w 10994526"/>
              <a:gd name="connsiteY389" fmla="*/ 1819659 h 10994526"/>
              <a:gd name="connsiteX390" fmla="*/ 3651756 w 10994526"/>
              <a:gd name="connsiteY390" fmla="*/ 1819659 h 10994526"/>
              <a:gd name="connsiteX391" fmla="*/ 3651756 w 10994526"/>
              <a:gd name="connsiteY391" fmla="*/ 928598 h 10994526"/>
              <a:gd name="connsiteX392" fmla="*/ 1844647 w 10994526"/>
              <a:gd name="connsiteY392" fmla="*/ 928598 h 10994526"/>
              <a:gd name="connsiteX393" fmla="*/ 1844647 w 10994526"/>
              <a:gd name="connsiteY393" fmla="*/ 1819659 h 10994526"/>
              <a:gd name="connsiteX394" fmla="*/ 2735722 w 10994526"/>
              <a:gd name="connsiteY394" fmla="*/ 1819659 h 10994526"/>
              <a:gd name="connsiteX395" fmla="*/ 2735722 w 10994526"/>
              <a:gd name="connsiteY395" fmla="*/ 928598 h 10994526"/>
              <a:gd name="connsiteX396" fmla="*/ 928616 w 10994526"/>
              <a:gd name="connsiteY396" fmla="*/ 928598 h 10994526"/>
              <a:gd name="connsiteX397" fmla="*/ 928616 w 10994526"/>
              <a:gd name="connsiteY397" fmla="*/ 1819659 h 10994526"/>
              <a:gd name="connsiteX398" fmla="*/ 1819535 w 10994526"/>
              <a:gd name="connsiteY398" fmla="*/ 1819659 h 10994526"/>
              <a:gd name="connsiteX399" fmla="*/ 1819535 w 10994526"/>
              <a:gd name="connsiteY399" fmla="*/ 928598 h 10994526"/>
              <a:gd name="connsiteX400" fmla="*/ 903504 w 10994526"/>
              <a:gd name="connsiteY400" fmla="*/ 0 h 10994526"/>
              <a:gd name="connsiteX401" fmla="*/ 928616 w 10994526"/>
              <a:gd name="connsiteY401" fmla="*/ 0 h 10994526"/>
              <a:gd name="connsiteX402" fmla="*/ 928616 w 10994526"/>
              <a:gd name="connsiteY402" fmla="*/ 903486 h 10994526"/>
              <a:gd name="connsiteX403" fmla="*/ 1819535 w 10994526"/>
              <a:gd name="connsiteY403" fmla="*/ 903486 h 10994526"/>
              <a:gd name="connsiteX404" fmla="*/ 1819535 w 10994526"/>
              <a:gd name="connsiteY404" fmla="*/ 0 h 10994526"/>
              <a:gd name="connsiteX405" fmla="*/ 1844647 w 10994526"/>
              <a:gd name="connsiteY405" fmla="*/ 0 h 10994526"/>
              <a:gd name="connsiteX406" fmla="*/ 1844647 w 10994526"/>
              <a:gd name="connsiteY406" fmla="*/ 903486 h 10994526"/>
              <a:gd name="connsiteX407" fmla="*/ 2735722 w 10994526"/>
              <a:gd name="connsiteY407" fmla="*/ 903486 h 10994526"/>
              <a:gd name="connsiteX408" fmla="*/ 2735722 w 10994526"/>
              <a:gd name="connsiteY408" fmla="*/ 0 h 10994526"/>
              <a:gd name="connsiteX409" fmla="*/ 2760833 w 10994526"/>
              <a:gd name="connsiteY409" fmla="*/ 0 h 10994526"/>
              <a:gd name="connsiteX410" fmla="*/ 2760833 w 10994526"/>
              <a:gd name="connsiteY410" fmla="*/ 903486 h 10994526"/>
              <a:gd name="connsiteX411" fmla="*/ 3651756 w 10994526"/>
              <a:gd name="connsiteY411" fmla="*/ 903486 h 10994526"/>
              <a:gd name="connsiteX412" fmla="*/ 3651756 w 10994526"/>
              <a:gd name="connsiteY412" fmla="*/ 0 h 10994526"/>
              <a:gd name="connsiteX413" fmla="*/ 3676868 w 10994526"/>
              <a:gd name="connsiteY413" fmla="*/ 0 h 10994526"/>
              <a:gd name="connsiteX414" fmla="*/ 3676868 w 10994526"/>
              <a:gd name="connsiteY414" fmla="*/ 903486 h 10994526"/>
              <a:gd name="connsiteX415" fmla="*/ 4569296 w 10994526"/>
              <a:gd name="connsiteY415" fmla="*/ 903486 h 10994526"/>
              <a:gd name="connsiteX416" fmla="*/ 4569296 w 10994526"/>
              <a:gd name="connsiteY416" fmla="*/ 0 h 10994526"/>
              <a:gd name="connsiteX417" fmla="*/ 4594407 w 10994526"/>
              <a:gd name="connsiteY417" fmla="*/ 0 h 10994526"/>
              <a:gd name="connsiteX418" fmla="*/ 4594407 w 10994526"/>
              <a:gd name="connsiteY418" fmla="*/ 903486 h 10994526"/>
              <a:gd name="connsiteX419" fmla="*/ 5485326 w 10994526"/>
              <a:gd name="connsiteY419" fmla="*/ 903486 h 10994526"/>
              <a:gd name="connsiteX420" fmla="*/ 5485326 w 10994526"/>
              <a:gd name="connsiteY420" fmla="*/ 0 h 10994526"/>
              <a:gd name="connsiteX421" fmla="*/ 5510437 w 10994526"/>
              <a:gd name="connsiteY421" fmla="*/ 0 h 10994526"/>
              <a:gd name="connsiteX422" fmla="*/ 5510437 w 10994526"/>
              <a:gd name="connsiteY422" fmla="*/ 903486 h 10994526"/>
              <a:gd name="connsiteX423" fmla="*/ 6401515 w 10994526"/>
              <a:gd name="connsiteY423" fmla="*/ 903486 h 10994526"/>
              <a:gd name="connsiteX424" fmla="*/ 6401515 w 10994526"/>
              <a:gd name="connsiteY424" fmla="*/ 0 h 10994526"/>
              <a:gd name="connsiteX425" fmla="*/ 6426626 w 10994526"/>
              <a:gd name="connsiteY425" fmla="*/ 0 h 10994526"/>
              <a:gd name="connsiteX426" fmla="*/ 6426626 w 10994526"/>
              <a:gd name="connsiteY426" fmla="*/ 903486 h 10994526"/>
              <a:gd name="connsiteX427" fmla="*/ 7317548 w 10994526"/>
              <a:gd name="connsiteY427" fmla="*/ 903486 h 10994526"/>
              <a:gd name="connsiteX428" fmla="*/ 7317548 w 10994526"/>
              <a:gd name="connsiteY428" fmla="*/ 0 h 10994526"/>
              <a:gd name="connsiteX429" fmla="*/ 7342659 w 10994526"/>
              <a:gd name="connsiteY429" fmla="*/ 0 h 10994526"/>
              <a:gd name="connsiteX430" fmla="*/ 7342659 w 10994526"/>
              <a:gd name="connsiteY430" fmla="*/ 903486 h 10994526"/>
              <a:gd name="connsiteX431" fmla="*/ 8233706 w 10994526"/>
              <a:gd name="connsiteY431" fmla="*/ 903486 h 10994526"/>
              <a:gd name="connsiteX432" fmla="*/ 8233706 w 10994526"/>
              <a:gd name="connsiteY432" fmla="*/ 0 h 10994526"/>
              <a:gd name="connsiteX433" fmla="*/ 8258818 w 10994526"/>
              <a:gd name="connsiteY433" fmla="*/ 0 h 10994526"/>
              <a:gd name="connsiteX434" fmla="*/ 8258818 w 10994526"/>
              <a:gd name="connsiteY434" fmla="*/ 903486 h 10994526"/>
              <a:gd name="connsiteX435" fmla="*/ 9149754 w 10994526"/>
              <a:gd name="connsiteY435" fmla="*/ 903486 h 10994526"/>
              <a:gd name="connsiteX436" fmla="*/ 9149754 w 10994526"/>
              <a:gd name="connsiteY436" fmla="*/ 0 h 10994526"/>
              <a:gd name="connsiteX437" fmla="*/ 9174866 w 10994526"/>
              <a:gd name="connsiteY437" fmla="*/ 0 h 10994526"/>
              <a:gd name="connsiteX438" fmla="*/ 9174866 w 10994526"/>
              <a:gd name="connsiteY438" fmla="*/ 903486 h 10994526"/>
              <a:gd name="connsiteX439" fmla="*/ 10065912 w 10994526"/>
              <a:gd name="connsiteY439" fmla="*/ 903486 h 10994526"/>
              <a:gd name="connsiteX440" fmla="*/ 10065912 w 10994526"/>
              <a:gd name="connsiteY440" fmla="*/ 0 h 10994526"/>
              <a:gd name="connsiteX441" fmla="*/ 10091024 w 10994526"/>
              <a:gd name="connsiteY441" fmla="*/ 0 h 10994526"/>
              <a:gd name="connsiteX442" fmla="*/ 10091024 w 10994526"/>
              <a:gd name="connsiteY442" fmla="*/ 903486 h 10994526"/>
              <a:gd name="connsiteX443" fmla="*/ 10994526 w 10994526"/>
              <a:gd name="connsiteY443" fmla="*/ 903486 h 10994526"/>
              <a:gd name="connsiteX444" fmla="*/ 10994526 w 10994526"/>
              <a:gd name="connsiteY444" fmla="*/ 928598 h 10994526"/>
              <a:gd name="connsiteX445" fmla="*/ 10091024 w 10994526"/>
              <a:gd name="connsiteY445" fmla="*/ 928598 h 10994526"/>
              <a:gd name="connsiteX446" fmla="*/ 10091024 w 10994526"/>
              <a:gd name="connsiteY446" fmla="*/ 1819659 h 10994526"/>
              <a:gd name="connsiteX447" fmla="*/ 10994526 w 10994526"/>
              <a:gd name="connsiteY447" fmla="*/ 1819659 h 10994526"/>
              <a:gd name="connsiteX448" fmla="*/ 10994526 w 10994526"/>
              <a:gd name="connsiteY448" fmla="*/ 1844771 h 10994526"/>
              <a:gd name="connsiteX449" fmla="*/ 10091024 w 10994526"/>
              <a:gd name="connsiteY449" fmla="*/ 1844771 h 10994526"/>
              <a:gd name="connsiteX450" fmla="*/ 10091024 w 10994526"/>
              <a:gd name="connsiteY450" fmla="*/ 2735693 h 10994526"/>
              <a:gd name="connsiteX451" fmla="*/ 10994526 w 10994526"/>
              <a:gd name="connsiteY451" fmla="*/ 2735693 h 10994526"/>
              <a:gd name="connsiteX452" fmla="*/ 10994526 w 10994526"/>
              <a:gd name="connsiteY452" fmla="*/ 2760805 h 10994526"/>
              <a:gd name="connsiteX453" fmla="*/ 10091024 w 10994526"/>
              <a:gd name="connsiteY453" fmla="*/ 2760805 h 10994526"/>
              <a:gd name="connsiteX454" fmla="*/ 10091024 w 10994526"/>
              <a:gd name="connsiteY454" fmla="*/ 3651864 h 10994526"/>
              <a:gd name="connsiteX455" fmla="*/ 10994526 w 10994526"/>
              <a:gd name="connsiteY455" fmla="*/ 3651864 h 10994526"/>
              <a:gd name="connsiteX456" fmla="*/ 10994526 w 10994526"/>
              <a:gd name="connsiteY456" fmla="*/ 3676976 h 10994526"/>
              <a:gd name="connsiteX457" fmla="*/ 10091024 w 10994526"/>
              <a:gd name="connsiteY457" fmla="*/ 3676976 h 10994526"/>
              <a:gd name="connsiteX458" fmla="*/ 10091024 w 10994526"/>
              <a:gd name="connsiteY458" fmla="*/ 4567913 h 10994526"/>
              <a:gd name="connsiteX459" fmla="*/ 10994526 w 10994526"/>
              <a:gd name="connsiteY459" fmla="*/ 4567913 h 10994526"/>
              <a:gd name="connsiteX460" fmla="*/ 10994526 w 10994526"/>
              <a:gd name="connsiteY460" fmla="*/ 4593025 h 10994526"/>
              <a:gd name="connsiteX461" fmla="*/ 10091024 w 10994526"/>
              <a:gd name="connsiteY461" fmla="*/ 4593025 h 10994526"/>
              <a:gd name="connsiteX462" fmla="*/ 10091024 w 10994526"/>
              <a:gd name="connsiteY462" fmla="*/ 5484085 h 10994526"/>
              <a:gd name="connsiteX463" fmla="*/ 10994526 w 10994526"/>
              <a:gd name="connsiteY463" fmla="*/ 5484085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6 w 10994526"/>
              <a:gd name="connsiteY507" fmla="*/ 10994526 h 10994526"/>
              <a:gd name="connsiteX508" fmla="*/ 5485326 w 10994526"/>
              <a:gd name="connsiteY508" fmla="*/ 10091040 h 10994526"/>
              <a:gd name="connsiteX509" fmla="*/ 4594407 w 10994526"/>
              <a:gd name="connsiteY509" fmla="*/ 10091040 h 10994526"/>
              <a:gd name="connsiteX510" fmla="*/ 4594407 w 10994526"/>
              <a:gd name="connsiteY510" fmla="*/ 10994526 h 10994526"/>
              <a:gd name="connsiteX511" fmla="*/ 4569296 w 10994526"/>
              <a:gd name="connsiteY511" fmla="*/ 10994526 h 10994526"/>
              <a:gd name="connsiteX512" fmla="*/ 4569296 w 10994526"/>
              <a:gd name="connsiteY512" fmla="*/ 10091040 h 10994526"/>
              <a:gd name="connsiteX513" fmla="*/ 3676868 w 10994526"/>
              <a:gd name="connsiteY513" fmla="*/ 10091040 h 10994526"/>
              <a:gd name="connsiteX514" fmla="*/ 3676868 w 10994526"/>
              <a:gd name="connsiteY514" fmla="*/ 10994526 h 10994526"/>
              <a:gd name="connsiteX515" fmla="*/ 3651756 w 10994526"/>
              <a:gd name="connsiteY515" fmla="*/ 10994526 h 10994526"/>
              <a:gd name="connsiteX516" fmla="*/ 3651756 w 10994526"/>
              <a:gd name="connsiteY516" fmla="*/ 10091040 h 10994526"/>
              <a:gd name="connsiteX517" fmla="*/ 2760833 w 10994526"/>
              <a:gd name="connsiteY517" fmla="*/ 10091040 h 10994526"/>
              <a:gd name="connsiteX518" fmla="*/ 2760833 w 10994526"/>
              <a:gd name="connsiteY518" fmla="*/ 10994526 h 10994526"/>
              <a:gd name="connsiteX519" fmla="*/ 2735722 w 10994526"/>
              <a:gd name="connsiteY519" fmla="*/ 10994526 h 10994526"/>
              <a:gd name="connsiteX520" fmla="*/ 2735722 w 10994526"/>
              <a:gd name="connsiteY520" fmla="*/ 10091040 h 10994526"/>
              <a:gd name="connsiteX521" fmla="*/ 1844647 w 10994526"/>
              <a:gd name="connsiteY521" fmla="*/ 10091040 h 10994526"/>
              <a:gd name="connsiteX522" fmla="*/ 1844647 w 10994526"/>
              <a:gd name="connsiteY522" fmla="*/ 10994526 h 10994526"/>
              <a:gd name="connsiteX523" fmla="*/ 1819535 w 10994526"/>
              <a:gd name="connsiteY523" fmla="*/ 10994526 h 10994526"/>
              <a:gd name="connsiteX524" fmla="*/ 1819535 w 10994526"/>
              <a:gd name="connsiteY524" fmla="*/ 10091040 h 10994526"/>
              <a:gd name="connsiteX525" fmla="*/ 928616 w 10994526"/>
              <a:gd name="connsiteY525" fmla="*/ 10091040 h 10994526"/>
              <a:gd name="connsiteX526" fmla="*/ 928616 w 10994526"/>
              <a:gd name="connsiteY526" fmla="*/ 10994526 h 10994526"/>
              <a:gd name="connsiteX527" fmla="*/ 903504 w 10994526"/>
              <a:gd name="connsiteY527" fmla="*/ 10994526 h 10994526"/>
              <a:gd name="connsiteX528" fmla="*/ 903504 w 10994526"/>
              <a:gd name="connsiteY528" fmla="*/ 10091040 h 10994526"/>
              <a:gd name="connsiteX529" fmla="*/ 0 w 10994526"/>
              <a:gd name="connsiteY529" fmla="*/ 10091040 h 10994526"/>
              <a:gd name="connsiteX530" fmla="*/ 0 w 10994526"/>
              <a:gd name="connsiteY530" fmla="*/ 10065928 h 10994526"/>
              <a:gd name="connsiteX531" fmla="*/ 903504 w 10994526"/>
              <a:gd name="connsiteY531" fmla="*/ 10065928 h 10994526"/>
              <a:gd name="connsiteX532" fmla="*/ 903504 w 10994526"/>
              <a:gd name="connsiteY532" fmla="*/ 9174992 h 10994526"/>
              <a:gd name="connsiteX533" fmla="*/ 0 w 10994526"/>
              <a:gd name="connsiteY533" fmla="*/ 9174992 h 10994526"/>
              <a:gd name="connsiteX534" fmla="*/ 0 w 10994526"/>
              <a:gd name="connsiteY534" fmla="*/ 9149880 h 10994526"/>
              <a:gd name="connsiteX535" fmla="*/ 903504 w 10994526"/>
              <a:gd name="connsiteY535" fmla="*/ 9149880 h 10994526"/>
              <a:gd name="connsiteX536" fmla="*/ 903504 w 10994526"/>
              <a:gd name="connsiteY536" fmla="*/ 8258818 h 10994526"/>
              <a:gd name="connsiteX537" fmla="*/ 0 w 10994526"/>
              <a:gd name="connsiteY537" fmla="*/ 8258818 h 10994526"/>
              <a:gd name="connsiteX538" fmla="*/ 0 w 10994526"/>
              <a:gd name="connsiteY538" fmla="*/ 8233706 h 10994526"/>
              <a:gd name="connsiteX539" fmla="*/ 903504 w 10994526"/>
              <a:gd name="connsiteY539" fmla="*/ 8233706 h 10994526"/>
              <a:gd name="connsiteX540" fmla="*/ 903504 w 10994526"/>
              <a:gd name="connsiteY540" fmla="*/ 7342770 h 10994526"/>
              <a:gd name="connsiteX541" fmla="*/ 0 w 10994526"/>
              <a:gd name="connsiteY541" fmla="*/ 7342770 h 10994526"/>
              <a:gd name="connsiteX542" fmla="*/ 0 w 10994526"/>
              <a:gd name="connsiteY542" fmla="*/ 7317658 h 10994526"/>
              <a:gd name="connsiteX543" fmla="*/ 903504 w 10994526"/>
              <a:gd name="connsiteY543" fmla="*/ 7317658 h 10994526"/>
              <a:gd name="connsiteX544" fmla="*/ 903504 w 10994526"/>
              <a:gd name="connsiteY544" fmla="*/ 6425229 h 10994526"/>
              <a:gd name="connsiteX545" fmla="*/ 0 w 10994526"/>
              <a:gd name="connsiteY545" fmla="*/ 6425229 h 10994526"/>
              <a:gd name="connsiteX546" fmla="*/ 0 w 10994526"/>
              <a:gd name="connsiteY546" fmla="*/ 6400117 h 10994526"/>
              <a:gd name="connsiteX547" fmla="*/ 903504 w 10994526"/>
              <a:gd name="connsiteY547" fmla="*/ 6400117 h 10994526"/>
              <a:gd name="connsiteX548" fmla="*/ 903504 w 10994526"/>
              <a:gd name="connsiteY548" fmla="*/ 5509197 h 10994526"/>
              <a:gd name="connsiteX549" fmla="*/ 0 w 10994526"/>
              <a:gd name="connsiteY549" fmla="*/ 5509197 h 10994526"/>
              <a:gd name="connsiteX550" fmla="*/ 0 w 10994526"/>
              <a:gd name="connsiteY550" fmla="*/ 5484085 h 10994526"/>
              <a:gd name="connsiteX551" fmla="*/ 903504 w 10994526"/>
              <a:gd name="connsiteY551" fmla="*/ 5484085 h 10994526"/>
              <a:gd name="connsiteX552" fmla="*/ 903504 w 10994526"/>
              <a:gd name="connsiteY552" fmla="*/ 4593025 h 10994526"/>
              <a:gd name="connsiteX553" fmla="*/ 0 w 10994526"/>
              <a:gd name="connsiteY553" fmla="*/ 4593025 h 10994526"/>
              <a:gd name="connsiteX554" fmla="*/ 0 w 10994526"/>
              <a:gd name="connsiteY554" fmla="*/ 4567913 h 10994526"/>
              <a:gd name="connsiteX555" fmla="*/ 903504 w 10994526"/>
              <a:gd name="connsiteY555" fmla="*/ 4567913 h 10994526"/>
              <a:gd name="connsiteX556" fmla="*/ 903504 w 10994526"/>
              <a:gd name="connsiteY556" fmla="*/ 3676976 h 10994526"/>
              <a:gd name="connsiteX557" fmla="*/ 0 w 10994526"/>
              <a:gd name="connsiteY557" fmla="*/ 3676976 h 10994526"/>
              <a:gd name="connsiteX558" fmla="*/ 0 w 10994526"/>
              <a:gd name="connsiteY558" fmla="*/ 3651864 h 10994526"/>
              <a:gd name="connsiteX559" fmla="*/ 903504 w 10994526"/>
              <a:gd name="connsiteY559" fmla="*/ 3651864 h 10994526"/>
              <a:gd name="connsiteX560" fmla="*/ 903504 w 10994526"/>
              <a:gd name="connsiteY560" fmla="*/ 2760805 h 10994526"/>
              <a:gd name="connsiteX561" fmla="*/ 0 w 10994526"/>
              <a:gd name="connsiteY561" fmla="*/ 2760805 h 10994526"/>
              <a:gd name="connsiteX562" fmla="*/ 0 w 10994526"/>
              <a:gd name="connsiteY562" fmla="*/ 2735693 h 10994526"/>
              <a:gd name="connsiteX563" fmla="*/ 903504 w 10994526"/>
              <a:gd name="connsiteY563" fmla="*/ 2735693 h 10994526"/>
              <a:gd name="connsiteX564" fmla="*/ 903504 w 10994526"/>
              <a:gd name="connsiteY564" fmla="*/ 1844771 h 10994526"/>
              <a:gd name="connsiteX565" fmla="*/ 0 w 10994526"/>
              <a:gd name="connsiteY565" fmla="*/ 1844771 h 10994526"/>
              <a:gd name="connsiteX566" fmla="*/ 0 w 10994526"/>
              <a:gd name="connsiteY566" fmla="*/ 1819659 h 10994526"/>
              <a:gd name="connsiteX567" fmla="*/ 903504 w 10994526"/>
              <a:gd name="connsiteY567" fmla="*/ 1819659 h 10994526"/>
              <a:gd name="connsiteX568" fmla="*/ 903504 w 10994526"/>
              <a:gd name="connsiteY568" fmla="*/ 928598 h 10994526"/>
              <a:gd name="connsiteX569" fmla="*/ 0 w 10994526"/>
              <a:gd name="connsiteY569" fmla="*/ 928598 h 10994526"/>
              <a:gd name="connsiteX570" fmla="*/ 0 w 10994526"/>
              <a:gd name="connsiteY570" fmla="*/ 903486 h 10994526"/>
              <a:gd name="connsiteX571" fmla="*/ 903504 w 10994526"/>
              <a:gd name="connsiteY571" fmla="*/ 903486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7" y="9174992"/>
                </a:moveTo>
                <a:lnTo>
                  <a:pt x="4594407" y="10065928"/>
                </a:lnTo>
                <a:lnTo>
                  <a:pt x="5485326" y="10065928"/>
                </a:lnTo>
                <a:lnTo>
                  <a:pt x="5485326" y="9174992"/>
                </a:lnTo>
                <a:close/>
                <a:moveTo>
                  <a:pt x="3676868" y="9174992"/>
                </a:moveTo>
                <a:lnTo>
                  <a:pt x="3676868" y="10065928"/>
                </a:lnTo>
                <a:lnTo>
                  <a:pt x="4569296" y="10065928"/>
                </a:lnTo>
                <a:lnTo>
                  <a:pt x="4569296" y="9174992"/>
                </a:lnTo>
                <a:close/>
                <a:moveTo>
                  <a:pt x="2760833" y="9174992"/>
                </a:moveTo>
                <a:lnTo>
                  <a:pt x="2760833" y="10065928"/>
                </a:lnTo>
                <a:lnTo>
                  <a:pt x="3651756" y="10065928"/>
                </a:lnTo>
                <a:lnTo>
                  <a:pt x="3651756" y="9174992"/>
                </a:lnTo>
                <a:close/>
                <a:moveTo>
                  <a:pt x="1844647" y="9174992"/>
                </a:moveTo>
                <a:lnTo>
                  <a:pt x="1844647" y="10065928"/>
                </a:lnTo>
                <a:lnTo>
                  <a:pt x="2735722" y="10065928"/>
                </a:lnTo>
                <a:lnTo>
                  <a:pt x="2735722" y="9174992"/>
                </a:lnTo>
                <a:close/>
                <a:moveTo>
                  <a:pt x="928616" y="9174992"/>
                </a:moveTo>
                <a:lnTo>
                  <a:pt x="928616" y="10065928"/>
                </a:lnTo>
                <a:lnTo>
                  <a:pt x="1819535" y="10065928"/>
                </a:lnTo>
                <a:lnTo>
                  <a:pt x="1819535"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7" y="8258818"/>
                </a:moveTo>
                <a:lnTo>
                  <a:pt x="4594407" y="9149880"/>
                </a:lnTo>
                <a:lnTo>
                  <a:pt x="5485326" y="9149880"/>
                </a:lnTo>
                <a:lnTo>
                  <a:pt x="5485326" y="8258818"/>
                </a:lnTo>
                <a:close/>
                <a:moveTo>
                  <a:pt x="3676868" y="8258818"/>
                </a:moveTo>
                <a:lnTo>
                  <a:pt x="3676868" y="9149880"/>
                </a:lnTo>
                <a:lnTo>
                  <a:pt x="4569296" y="9149880"/>
                </a:lnTo>
                <a:lnTo>
                  <a:pt x="4569296" y="8258818"/>
                </a:lnTo>
                <a:close/>
                <a:moveTo>
                  <a:pt x="2760833" y="8258818"/>
                </a:moveTo>
                <a:lnTo>
                  <a:pt x="2760833" y="9149880"/>
                </a:lnTo>
                <a:lnTo>
                  <a:pt x="3651756" y="9149880"/>
                </a:lnTo>
                <a:lnTo>
                  <a:pt x="3651756" y="8258818"/>
                </a:lnTo>
                <a:close/>
                <a:moveTo>
                  <a:pt x="1844647" y="8258818"/>
                </a:moveTo>
                <a:lnTo>
                  <a:pt x="1844647" y="9149880"/>
                </a:lnTo>
                <a:lnTo>
                  <a:pt x="2735722" y="9149880"/>
                </a:lnTo>
                <a:lnTo>
                  <a:pt x="2735722" y="8258818"/>
                </a:lnTo>
                <a:close/>
                <a:moveTo>
                  <a:pt x="928616" y="8258818"/>
                </a:moveTo>
                <a:lnTo>
                  <a:pt x="928616" y="9149880"/>
                </a:lnTo>
                <a:lnTo>
                  <a:pt x="1819535" y="9149880"/>
                </a:lnTo>
                <a:lnTo>
                  <a:pt x="1819535"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7" y="7342770"/>
                </a:moveTo>
                <a:lnTo>
                  <a:pt x="4594407" y="8233706"/>
                </a:lnTo>
                <a:lnTo>
                  <a:pt x="5485326" y="8233706"/>
                </a:lnTo>
                <a:lnTo>
                  <a:pt x="5485326" y="7342770"/>
                </a:lnTo>
                <a:close/>
                <a:moveTo>
                  <a:pt x="3676868" y="7342770"/>
                </a:moveTo>
                <a:lnTo>
                  <a:pt x="3676868" y="8233706"/>
                </a:lnTo>
                <a:lnTo>
                  <a:pt x="4569296" y="8233706"/>
                </a:lnTo>
                <a:lnTo>
                  <a:pt x="4569296" y="7342770"/>
                </a:lnTo>
                <a:close/>
                <a:moveTo>
                  <a:pt x="2760833" y="7342770"/>
                </a:moveTo>
                <a:lnTo>
                  <a:pt x="2760833" y="8233706"/>
                </a:lnTo>
                <a:lnTo>
                  <a:pt x="3651756" y="8233706"/>
                </a:lnTo>
                <a:lnTo>
                  <a:pt x="3651756" y="7342770"/>
                </a:lnTo>
                <a:close/>
                <a:moveTo>
                  <a:pt x="1844647" y="7342770"/>
                </a:moveTo>
                <a:lnTo>
                  <a:pt x="1844647" y="8233706"/>
                </a:lnTo>
                <a:lnTo>
                  <a:pt x="2735722" y="8233706"/>
                </a:lnTo>
                <a:lnTo>
                  <a:pt x="2735722" y="7342770"/>
                </a:lnTo>
                <a:close/>
                <a:moveTo>
                  <a:pt x="928616" y="7342770"/>
                </a:moveTo>
                <a:lnTo>
                  <a:pt x="928616" y="8233706"/>
                </a:lnTo>
                <a:lnTo>
                  <a:pt x="1819535" y="8233706"/>
                </a:lnTo>
                <a:lnTo>
                  <a:pt x="1819535"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7" y="6425229"/>
                </a:moveTo>
                <a:lnTo>
                  <a:pt x="4594407" y="7317658"/>
                </a:lnTo>
                <a:lnTo>
                  <a:pt x="5485326" y="7317658"/>
                </a:lnTo>
                <a:lnTo>
                  <a:pt x="5485326" y="6425229"/>
                </a:lnTo>
                <a:close/>
                <a:moveTo>
                  <a:pt x="3676868" y="6425229"/>
                </a:moveTo>
                <a:lnTo>
                  <a:pt x="3676868" y="7317658"/>
                </a:lnTo>
                <a:lnTo>
                  <a:pt x="4569296" y="7317658"/>
                </a:lnTo>
                <a:lnTo>
                  <a:pt x="4569296" y="6425229"/>
                </a:lnTo>
                <a:close/>
                <a:moveTo>
                  <a:pt x="2760833" y="6425229"/>
                </a:moveTo>
                <a:lnTo>
                  <a:pt x="2760833" y="7317658"/>
                </a:lnTo>
                <a:lnTo>
                  <a:pt x="3651756" y="7317658"/>
                </a:lnTo>
                <a:lnTo>
                  <a:pt x="3651756" y="6425229"/>
                </a:lnTo>
                <a:close/>
                <a:moveTo>
                  <a:pt x="1844647" y="6425229"/>
                </a:moveTo>
                <a:lnTo>
                  <a:pt x="1844647" y="7317658"/>
                </a:lnTo>
                <a:lnTo>
                  <a:pt x="2735722" y="7317658"/>
                </a:lnTo>
                <a:lnTo>
                  <a:pt x="2735722" y="6425229"/>
                </a:lnTo>
                <a:close/>
                <a:moveTo>
                  <a:pt x="928616" y="6425229"/>
                </a:moveTo>
                <a:lnTo>
                  <a:pt x="928616" y="7317658"/>
                </a:lnTo>
                <a:lnTo>
                  <a:pt x="1819535" y="7317658"/>
                </a:lnTo>
                <a:lnTo>
                  <a:pt x="1819535"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7" y="5509197"/>
                </a:moveTo>
                <a:lnTo>
                  <a:pt x="4594407" y="6400117"/>
                </a:lnTo>
                <a:lnTo>
                  <a:pt x="5485326" y="6400117"/>
                </a:lnTo>
                <a:lnTo>
                  <a:pt x="5485326" y="5509197"/>
                </a:lnTo>
                <a:close/>
                <a:moveTo>
                  <a:pt x="3676868" y="5509197"/>
                </a:moveTo>
                <a:lnTo>
                  <a:pt x="3676868" y="6400117"/>
                </a:lnTo>
                <a:lnTo>
                  <a:pt x="4569296" y="6400117"/>
                </a:lnTo>
                <a:lnTo>
                  <a:pt x="4569296" y="5509197"/>
                </a:lnTo>
                <a:close/>
                <a:moveTo>
                  <a:pt x="2760833" y="5509197"/>
                </a:moveTo>
                <a:lnTo>
                  <a:pt x="2760833" y="6400117"/>
                </a:lnTo>
                <a:lnTo>
                  <a:pt x="3651756" y="6400117"/>
                </a:lnTo>
                <a:lnTo>
                  <a:pt x="3651756" y="5509197"/>
                </a:lnTo>
                <a:close/>
                <a:moveTo>
                  <a:pt x="1844647" y="5509197"/>
                </a:moveTo>
                <a:lnTo>
                  <a:pt x="1844647" y="6400117"/>
                </a:lnTo>
                <a:lnTo>
                  <a:pt x="2735722" y="6400117"/>
                </a:lnTo>
                <a:lnTo>
                  <a:pt x="2735722" y="5509197"/>
                </a:lnTo>
                <a:close/>
                <a:moveTo>
                  <a:pt x="928616" y="5509197"/>
                </a:moveTo>
                <a:lnTo>
                  <a:pt x="928616" y="6400117"/>
                </a:lnTo>
                <a:lnTo>
                  <a:pt x="1819535" y="6400117"/>
                </a:lnTo>
                <a:lnTo>
                  <a:pt x="1819535" y="5509197"/>
                </a:lnTo>
                <a:close/>
                <a:moveTo>
                  <a:pt x="9174866" y="4593025"/>
                </a:moveTo>
                <a:lnTo>
                  <a:pt x="9174866" y="5484085"/>
                </a:lnTo>
                <a:lnTo>
                  <a:pt x="10065912" y="5484085"/>
                </a:lnTo>
                <a:lnTo>
                  <a:pt x="10065912" y="4593025"/>
                </a:lnTo>
                <a:close/>
                <a:moveTo>
                  <a:pt x="8258818" y="4593025"/>
                </a:moveTo>
                <a:lnTo>
                  <a:pt x="8258818" y="5484085"/>
                </a:lnTo>
                <a:lnTo>
                  <a:pt x="9149754" y="5484085"/>
                </a:lnTo>
                <a:lnTo>
                  <a:pt x="9149754" y="4593025"/>
                </a:lnTo>
                <a:close/>
                <a:moveTo>
                  <a:pt x="7342659" y="4593025"/>
                </a:moveTo>
                <a:lnTo>
                  <a:pt x="7342659" y="5484085"/>
                </a:lnTo>
                <a:lnTo>
                  <a:pt x="8233706" y="5484085"/>
                </a:lnTo>
                <a:lnTo>
                  <a:pt x="8233706" y="4593025"/>
                </a:lnTo>
                <a:close/>
                <a:moveTo>
                  <a:pt x="6426626" y="4593025"/>
                </a:moveTo>
                <a:lnTo>
                  <a:pt x="6426626" y="5484085"/>
                </a:lnTo>
                <a:lnTo>
                  <a:pt x="7317548" y="5484085"/>
                </a:lnTo>
                <a:lnTo>
                  <a:pt x="7317548" y="4593025"/>
                </a:lnTo>
                <a:close/>
                <a:moveTo>
                  <a:pt x="5510437" y="4593025"/>
                </a:moveTo>
                <a:lnTo>
                  <a:pt x="5510437" y="5484085"/>
                </a:lnTo>
                <a:lnTo>
                  <a:pt x="6401515" y="5484085"/>
                </a:lnTo>
                <a:lnTo>
                  <a:pt x="6401515" y="4593025"/>
                </a:lnTo>
                <a:close/>
                <a:moveTo>
                  <a:pt x="4594407" y="4593025"/>
                </a:moveTo>
                <a:lnTo>
                  <a:pt x="4594407" y="5484085"/>
                </a:lnTo>
                <a:lnTo>
                  <a:pt x="5485326" y="5484085"/>
                </a:lnTo>
                <a:lnTo>
                  <a:pt x="5485326" y="4593025"/>
                </a:lnTo>
                <a:close/>
                <a:moveTo>
                  <a:pt x="3676868" y="4593025"/>
                </a:moveTo>
                <a:lnTo>
                  <a:pt x="3676868" y="5484085"/>
                </a:lnTo>
                <a:lnTo>
                  <a:pt x="4569296" y="5484085"/>
                </a:lnTo>
                <a:lnTo>
                  <a:pt x="4569296" y="4593025"/>
                </a:lnTo>
                <a:close/>
                <a:moveTo>
                  <a:pt x="2760833" y="4593025"/>
                </a:moveTo>
                <a:lnTo>
                  <a:pt x="2760833" y="5484085"/>
                </a:lnTo>
                <a:lnTo>
                  <a:pt x="3651756" y="5484085"/>
                </a:lnTo>
                <a:lnTo>
                  <a:pt x="3651756" y="4593025"/>
                </a:lnTo>
                <a:close/>
                <a:moveTo>
                  <a:pt x="1844647" y="4593025"/>
                </a:moveTo>
                <a:lnTo>
                  <a:pt x="1844647" y="5484085"/>
                </a:lnTo>
                <a:lnTo>
                  <a:pt x="2735722" y="5484085"/>
                </a:lnTo>
                <a:lnTo>
                  <a:pt x="2735722" y="4593025"/>
                </a:lnTo>
                <a:close/>
                <a:moveTo>
                  <a:pt x="928616" y="4593025"/>
                </a:moveTo>
                <a:lnTo>
                  <a:pt x="928616" y="5484085"/>
                </a:lnTo>
                <a:lnTo>
                  <a:pt x="1819535" y="5484085"/>
                </a:lnTo>
                <a:lnTo>
                  <a:pt x="1819535" y="4593025"/>
                </a:lnTo>
                <a:close/>
                <a:moveTo>
                  <a:pt x="9174866" y="3676976"/>
                </a:moveTo>
                <a:lnTo>
                  <a:pt x="9174866" y="4567913"/>
                </a:lnTo>
                <a:lnTo>
                  <a:pt x="10065912" y="4567913"/>
                </a:lnTo>
                <a:lnTo>
                  <a:pt x="10065912" y="3676976"/>
                </a:lnTo>
                <a:close/>
                <a:moveTo>
                  <a:pt x="8258818" y="3676976"/>
                </a:moveTo>
                <a:lnTo>
                  <a:pt x="8258818" y="4567913"/>
                </a:lnTo>
                <a:lnTo>
                  <a:pt x="9149754" y="4567913"/>
                </a:lnTo>
                <a:lnTo>
                  <a:pt x="9149754" y="3676976"/>
                </a:lnTo>
                <a:close/>
                <a:moveTo>
                  <a:pt x="7342659" y="3676976"/>
                </a:moveTo>
                <a:lnTo>
                  <a:pt x="7342659" y="4567913"/>
                </a:lnTo>
                <a:lnTo>
                  <a:pt x="8233706" y="4567913"/>
                </a:lnTo>
                <a:lnTo>
                  <a:pt x="8233706" y="3676976"/>
                </a:lnTo>
                <a:close/>
                <a:moveTo>
                  <a:pt x="6426626" y="3676976"/>
                </a:moveTo>
                <a:lnTo>
                  <a:pt x="6426626" y="4567913"/>
                </a:lnTo>
                <a:lnTo>
                  <a:pt x="7317548" y="4567913"/>
                </a:lnTo>
                <a:lnTo>
                  <a:pt x="7317548" y="3676976"/>
                </a:lnTo>
                <a:close/>
                <a:moveTo>
                  <a:pt x="5510437" y="3676976"/>
                </a:moveTo>
                <a:lnTo>
                  <a:pt x="5510437" y="4567913"/>
                </a:lnTo>
                <a:lnTo>
                  <a:pt x="6401515" y="4567913"/>
                </a:lnTo>
                <a:lnTo>
                  <a:pt x="6401515" y="3676976"/>
                </a:lnTo>
                <a:close/>
                <a:moveTo>
                  <a:pt x="4594407" y="3676976"/>
                </a:moveTo>
                <a:lnTo>
                  <a:pt x="4594407" y="4567913"/>
                </a:lnTo>
                <a:lnTo>
                  <a:pt x="5485326" y="4567913"/>
                </a:lnTo>
                <a:lnTo>
                  <a:pt x="5485326" y="3676976"/>
                </a:lnTo>
                <a:close/>
                <a:moveTo>
                  <a:pt x="3676868" y="3676976"/>
                </a:moveTo>
                <a:lnTo>
                  <a:pt x="3676868" y="4567913"/>
                </a:lnTo>
                <a:lnTo>
                  <a:pt x="4569296" y="4567913"/>
                </a:lnTo>
                <a:lnTo>
                  <a:pt x="4569296" y="3676976"/>
                </a:lnTo>
                <a:close/>
                <a:moveTo>
                  <a:pt x="2760833" y="3676976"/>
                </a:moveTo>
                <a:lnTo>
                  <a:pt x="2760833" y="4567913"/>
                </a:lnTo>
                <a:lnTo>
                  <a:pt x="3651756" y="4567913"/>
                </a:lnTo>
                <a:lnTo>
                  <a:pt x="3651756" y="3676976"/>
                </a:lnTo>
                <a:close/>
                <a:moveTo>
                  <a:pt x="1844647" y="3676976"/>
                </a:moveTo>
                <a:lnTo>
                  <a:pt x="1844647" y="4567913"/>
                </a:lnTo>
                <a:lnTo>
                  <a:pt x="2735722" y="4567913"/>
                </a:lnTo>
                <a:lnTo>
                  <a:pt x="2735722" y="3676976"/>
                </a:lnTo>
                <a:close/>
                <a:moveTo>
                  <a:pt x="928616" y="3676976"/>
                </a:moveTo>
                <a:lnTo>
                  <a:pt x="928616" y="4567913"/>
                </a:lnTo>
                <a:lnTo>
                  <a:pt x="1819535" y="4567913"/>
                </a:lnTo>
                <a:lnTo>
                  <a:pt x="1819535" y="3676976"/>
                </a:lnTo>
                <a:close/>
                <a:moveTo>
                  <a:pt x="9174866" y="2760805"/>
                </a:moveTo>
                <a:lnTo>
                  <a:pt x="9174866" y="3651864"/>
                </a:lnTo>
                <a:lnTo>
                  <a:pt x="10065912" y="3651864"/>
                </a:lnTo>
                <a:lnTo>
                  <a:pt x="10065912" y="2760805"/>
                </a:lnTo>
                <a:close/>
                <a:moveTo>
                  <a:pt x="8258818" y="2760805"/>
                </a:moveTo>
                <a:lnTo>
                  <a:pt x="8258818" y="3651864"/>
                </a:lnTo>
                <a:lnTo>
                  <a:pt x="9149754" y="3651864"/>
                </a:lnTo>
                <a:lnTo>
                  <a:pt x="9149754" y="2760805"/>
                </a:lnTo>
                <a:close/>
                <a:moveTo>
                  <a:pt x="7342659" y="2760805"/>
                </a:moveTo>
                <a:lnTo>
                  <a:pt x="7342659" y="3651864"/>
                </a:lnTo>
                <a:lnTo>
                  <a:pt x="8233706" y="3651864"/>
                </a:lnTo>
                <a:lnTo>
                  <a:pt x="8233706" y="2760805"/>
                </a:lnTo>
                <a:close/>
                <a:moveTo>
                  <a:pt x="6426626" y="2760805"/>
                </a:moveTo>
                <a:lnTo>
                  <a:pt x="6426626" y="3651864"/>
                </a:lnTo>
                <a:lnTo>
                  <a:pt x="7317548" y="3651864"/>
                </a:lnTo>
                <a:lnTo>
                  <a:pt x="7317548" y="2760805"/>
                </a:lnTo>
                <a:close/>
                <a:moveTo>
                  <a:pt x="5510437" y="2760805"/>
                </a:moveTo>
                <a:lnTo>
                  <a:pt x="5510437" y="3651864"/>
                </a:lnTo>
                <a:lnTo>
                  <a:pt x="6401515" y="3651864"/>
                </a:lnTo>
                <a:lnTo>
                  <a:pt x="6401515" y="2760805"/>
                </a:lnTo>
                <a:close/>
                <a:moveTo>
                  <a:pt x="4594407" y="2760805"/>
                </a:moveTo>
                <a:lnTo>
                  <a:pt x="4594407" y="3651864"/>
                </a:lnTo>
                <a:lnTo>
                  <a:pt x="5485326" y="3651864"/>
                </a:lnTo>
                <a:lnTo>
                  <a:pt x="5485326" y="2760805"/>
                </a:lnTo>
                <a:close/>
                <a:moveTo>
                  <a:pt x="3676868" y="2760805"/>
                </a:moveTo>
                <a:lnTo>
                  <a:pt x="3676868" y="3651864"/>
                </a:lnTo>
                <a:lnTo>
                  <a:pt x="4569296" y="3651864"/>
                </a:lnTo>
                <a:lnTo>
                  <a:pt x="4569296" y="2760805"/>
                </a:lnTo>
                <a:close/>
                <a:moveTo>
                  <a:pt x="2760833" y="2760805"/>
                </a:moveTo>
                <a:lnTo>
                  <a:pt x="2760833" y="3651864"/>
                </a:lnTo>
                <a:lnTo>
                  <a:pt x="3651756" y="3651864"/>
                </a:lnTo>
                <a:lnTo>
                  <a:pt x="3651756" y="2760805"/>
                </a:lnTo>
                <a:close/>
                <a:moveTo>
                  <a:pt x="1844647" y="2760805"/>
                </a:moveTo>
                <a:lnTo>
                  <a:pt x="1844647" y="3651864"/>
                </a:lnTo>
                <a:lnTo>
                  <a:pt x="2735722" y="3651864"/>
                </a:lnTo>
                <a:lnTo>
                  <a:pt x="2735722" y="2760805"/>
                </a:lnTo>
                <a:close/>
                <a:moveTo>
                  <a:pt x="928616" y="2760805"/>
                </a:moveTo>
                <a:lnTo>
                  <a:pt x="928616" y="3651864"/>
                </a:lnTo>
                <a:lnTo>
                  <a:pt x="1819535" y="3651864"/>
                </a:lnTo>
                <a:lnTo>
                  <a:pt x="1819535" y="2760805"/>
                </a:lnTo>
                <a:close/>
                <a:moveTo>
                  <a:pt x="9174866" y="1844771"/>
                </a:moveTo>
                <a:lnTo>
                  <a:pt x="9174866" y="2735693"/>
                </a:lnTo>
                <a:lnTo>
                  <a:pt x="10065912" y="2735693"/>
                </a:lnTo>
                <a:lnTo>
                  <a:pt x="10065912" y="1844771"/>
                </a:lnTo>
                <a:close/>
                <a:moveTo>
                  <a:pt x="8258818" y="1844771"/>
                </a:moveTo>
                <a:lnTo>
                  <a:pt x="8258818" y="2735693"/>
                </a:lnTo>
                <a:lnTo>
                  <a:pt x="9149754" y="2735693"/>
                </a:lnTo>
                <a:lnTo>
                  <a:pt x="9149754" y="1844771"/>
                </a:lnTo>
                <a:close/>
                <a:moveTo>
                  <a:pt x="7342659" y="1844771"/>
                </a:moveTo>
                <a:lnTo>
                  <a:pt x="7342659" y="2735693"/>
                </a:lnTo>
                <a:lnTo>
                  <a:pt x="8233706" y="2735693"/>
                </a:lnTo>
                <a:lnTo>
                  <a:pt x="8233706" y="1844771"/>
                </a:lnTo>
                <a:close/>
                <a:moveTo>
                  <a:pt x="6426626" y="1844771"/>
                </a:moveTo>
                <a:lnTo>
                  <a:pt x="6426626" y="2735693"/>
                </a:lnTo>
                <a:lnTo>
                  <a:pt x="7317548" y="2735693"/>
                </a:lnTo>
                <a:lnTo>
                  <a:pt x="7317548" y="1844771"/>
                </a:lnTo>
                <a:close/>
                <a:moveTo>
                  <a:pt x="5510437" y="1844771"/>
                </a:moveTo>
                <a:lnTo>
                  <a:pt x="5510437" y="2735693"/>
                </a:lnTo>
                <a:lnTo>
                  <a:pt x="6401515" y="2735693"/>
                </a:lnTo>
                <a:lnTo>
                  <a:pt x="6401515" y="1844771"/>
                </a:lnTo>
                <a:close/>
                <a:moveTo>
                  <a:pt x="4594407" y="1844771"/>
                </a:moveTo>
                <a:lnTo>
                  <a:pt x="4594407" y="2735693"/>
                </a:lnTo>
                <a:lnTo>
                  <a:pt x="5485326" y="2735693"/>
                </a:lnTo>
                <a:lnTo>
                  <a:pt x="5485326" y="1844771"/>
                </a:lnTo>
                <a:close/>
                <a:moveTo>
                  <a:pt x="3676868" y="1844771"/>
                </a:moveTo>
                <a:lnTo>
                  <a:pt x="3676868" y="2735693"/>
                </a:lnTo>
                <a:lnTo>
                  <a:pt x="4569296" y="2735693"/>
                </a:lnTo>
                <a:lnTo>
                  <a:pt x="4569296" y="1844771"/>
                </a:lnTo>
                <a:close/>
                <a:moveTo>
                  <a:pt x="2760833" y="1844771"/>
                </a:moveTo>
                <a:lnTo>
                  <a:pt x="2760833" y="2735693"/>
                </a:lnTo>
                <a:lnTo>
                  <a:pt x="3651756" y="2735693"/>
                </a:lnTo>
                <a:lnTo>
                  <a:pt x="3651756" y="1844771"/>
                </a:lnTo>
                <a:close/>
                <a:moveTo>
                  <a:pt x="1844647" y="1844771"/>
                </a:moveTo>
                <a:lnTo>
                  <a:pt x="1844647" y="2735693"/>
                </a:lnTo>
                <a:lnTo>
                  <a:pt x="2735722" y="2735693"/>
                </a:lnTo>
                <a:lnTo>
                  <a:pt x="2735722" y="1844771"/>
                </a:lnTo>
                <a:close/>
                <a:moveTo>
                  <a:pt x="928616" y="1844771"/>
                </a:moveTo>
                <a:lnTo>
                  <a:pt x="928616" y="2735693"/>
                </a:lnTo>
                <a:lnTo>
                  <a:pt x="1819535" y="2735693"/>
                </a:lnTo>
                <a:lnTo>
                  <a:pt x="1819535" y="1844771"/>
                </a:lnTo>
                <a:close/>
                <a:moveTo>
                  <a:pt x="9174866" y="928598"/>
                </a:moveTo>
                <a:lnTo>
                  <a:pt x="9174866" y="1819659"/>
                </a:lnTo>
                <a:lnTo>
                  <a:pt x="10065912" y="1819659"/>
                </a:lnTo>
                <a:lnTo>
                  <a:pt x="10065912" y="928598"/>
                </a:lnTo>
                <a:close/>
                <a:moveTo>
                  <a:pt x="8258818" y="928598"/>
                </a:moveTo>
                <a:lnTo>
                  <a:pt x="8258818" y="1819659"/>
                </a:lnTo>
                <a:lnTo>
                  <a:pt x="9149754" y="1819659"/>
                </a:lnTo>
                <a:lnTo>
                  <a:pt x="9149754" y="928598"/>
                </a:lnTo>
                <a:close/>
                <a:moveTo>
                  <a:pt x="7342659" y="928598"/>
                </a:moveTo>
                <a:lnTo>
                  <a:pt x="7342659" y="1819659"/>
                </a:lnTo>
                <a:lnTo>
                  <a:pt x="8233706" y="1819659"/>
                </a:lnTo>
                <a:lnTo>
                  <a:pt x="8233706" y="928598"/>
                </a:lnTo>
                <a:close/>
                <a:moveTo>
                  <a:pt x="6426626" y="928598"/>
                </a:moveTo>
                <a:lnTo>
                  <a:pt x="6426626" y="1819659"/>
                </a:lnTo>
                <a:lnTo>
                  <a:pt x="7317548" y="1819659"/>
                </a:lnTo>
                <a:lnTo>
                  <a:pt x="7317548" y="928598"/>
                </a:lnTo>
                <a:close/>
                <a:moveTo>
                  <a:pt x="5510437" y="928598"/>
                </a:moveTo>
                <a:lnTo>
                  <a:pt x="5510437" y="1819659"/>
                </a:lnTo>
                <a:lnTo>
                  <a:pt x="6401515" y="1819659"/>
                </a:lnTo>
                <a:lnTo>
                  <a:pt x="6401515" y="928598"/>
                </a:lnTo>
                <a:close/>
                <a:moveTo>
                  <a:pt x="4594407" y="928598"/>
                </a:moveTo>
                <a:lnTo>
                  <a:pt x="4594407" y="1819659"/>
                </a:lnTo>
                <a:lnTo>
                  <a:pt x="5485326" y="1819659"/>
                </a:lnTo>
                <a:lnTo>
                  <a:pt x="5485326" y="928598"/>
                </a:lnTo>
                <a:close/>
                <a:moveTo>
                  <a:pt x="3676868" y="928598"/>
                </a:moveTo>
                <a:lnTo>
                  <a:pt x="3676868" y="1819659"/>
                </a:lnTo>
                <a:lnTo>
                  <a:pt x="4569296" y="1819659"/>
                </a:lnTo>
                <a:lnTo>
                  <a:pt x="4569296" y="928598"/>
                </a:lnTo>
                <a:close/>
                <a:moveTo>
                  <a:pt x="2760833" y="928598"/>
                </a:moveTo>
                <a:lnTo>
                  <a:pt x="2760833" y="1819659"/>
                </a:lnTo>
                <a:lnTo>
                  <a:pt x="3651756" y="1819659"/>
                </a:lnTo>
                <a:lnTo>
                  <a:pt x="3651756" y="928598"/>
                </a:lnTo>
                <a:close/>
                <a:moveTo>
                  <a:pt x="1844647" y="928598"/>
                </a:moveTo>
                <a:lnTo>
                  <a:pt x="1844647" y="1819659"/>
                </a:lnTo>
                <a:lnTo>
                  <a:pt x="2735722" y="1819659"/>
                </a:lnTo>
                <a:lnTo>
                  <a:pt x="2735722" y="928598"/>
                </a:lnTo>
                <a:close/>
                <a:moveTo>
                  <a:pt x="928616" y="928598"/>
                </a:moveTo>
                <a:lnTo>
                  <a:pt x="928616" y="1819659"/>
                </a:lnTo>
                <a:lnTo>
                  <a:pt x="1819535" y="1819659"/>
                </a:lnTo>
                <a:lnTo>
                  <a:pt x="1819535" y="928598"/>
                </a:lnTo>
                <a:close/>
                <a:moveTo>
                  <a:pt x="903504" y="0"/>
                </a:moveTo>
                <a:lnTo>
                  <a:pt x="928616" y="0"/>
                </a:lnTo>
                <a:lnTo>
                  <a:pt x="928616" y="903486"/>
                </a:lnTo>
                <a:lnTo>
                  <a:pt x="1819535" y="903486"/>
                </a:lnTo>
                <a:lnTo>
                  <a:pt x="1819535" y="0"/>
                </a:lnTo>
                <a:lnTo>
                  <a:pt x="1844647" y="0"/>
                </a:lnTo>
                <a:lnTo>
                  <a:pt x="1844647" y="903486"/>
                </a:lnTo>
                <a:lnTo>
                  <a:pt x="2735722" y="903486"/>
                </a:lnTo>
                <a:lnTo>
                  <a:pt x="2735722" y="0"/>
                </a:lnTo>
                <a:lnTo>
                  <a:pt x="2760833" y="0"/>
                </a:lnTo>
                <a:lnTo>
                  <a:pt x="2760833" y="903486"/>
                </a:lnTo>
                <a:lnTo>
                  <a:pt x="3651756" y="903486"/>
                </a:lnTo>
                <a:lnTo>
                  <a:pt x="3651756" y="0"/>
                </a:lnTo>
                <a:lnTo>
                  <a:pt x="3676868" y="0"/>
                </a:lnTo>
                <a:lnTo>
                  <a:pt x="3676868" y="903486"/>
                </a:lnTo>
                <a:lnTo>
                  <a:pt x="4569296" y="903486"/>
                </a:lnTo>
                <a:lnTo>
                  <a:pt x="4569296" y="0"/>
                </a:lnTo>
                <a:lnTo>
                  <a:pt x="4594407" y="0"/>
                </a:lnTo>
                <a:lnTo>
                  <a:pt x="4594407" y="903486"/>
                </a:lnTo>
                <a:lnTo>
                  <a:pt x="5485326" y="903486"/>
                </a:lnTo>
                <a:lnTo>
                  <a:pt x="5485326" y="0"/>
                </a:lnTo>
                <a:lnTo>
                  <a:pt x="5510437" y="0"/>
                </a:lnTo>
                <a:lnTo>
                  <a:pt x="5510437" y="903486"/>
                </a:lnTo>
                <a:lnTo>
                  <a:pt x="6401515" y="903486"/>
                </a:lnTo>
                <a:lnTo>
                  <a:pt x="6401515" y="0"/>
                </a:lnTo>
                <a:lnTo>
                  <a:pt x="6426626" y="0"/>
                </a:lnTo>
                <a:lnTo>
                  <a:pt x="6426626" y="903486"/>
                </a:lnTo>
                <a:lnTo>
                  <a:pt x="7317548" y="903486"/>
                </a:lnTo>
                <a:lnTo>
                  <a:pt x="7317548" y="0"/>
                </a:lnTo>
                <a:lnTo>
                  <a:pt x="7342659" y="0"/>
                </a:lnTo>
                <a:lnTo>
                  <a:pt x="7342659" y="903486"/>
                </a:lnTo>
                <a:lnTo>
                  <a:pt x="8233706" y="903486"/>
                </a:lnTo>
                <a:lnTo>
                  <a:pt x="8233706" y="0"/>
                </a:lnTo>
                <a:lnTo>
                  <a:pt x="8258818" y="0"/>
                </a:lnTo>
                <a:lnTo>
                  <a:pt x="8258818" y="903486"/>
                </a:lnTo>
                <a:lnTo>
                  <a:pt x="9149754" y="903486"/>
                </a:lnTo>
                <a:lnTo>
                  <a:pt x="9149754" y="0"/>
                </a:lnTo>
                <a:lnTo>
                  <a:pt x="9174866" y="0"/>
                </a:lnTo>
                <a:lnTo>
                  <a:pt x="9174866" y="903486"/>
                </a:lnTo>
                <a:lnTo>
                  <a:pt x="10065912" y="903486"/>
                </a:lnTo>
                <a:lnTo>
                  <a:pt x="10065912" y="0"/>
                </a:lnTo>
                <a:lnTo>
                  <a:pt x="10091024" y="0"/>
                </a:lnTo>
                <a:lnTo>
                  <a:pt x="10091024" y="903486"/>
                </a:lnTo>
                <a:lnTo>
                  <a:pt x="10994526" y="903486"/>
                </a:lnTo>
                <a:lnTo>
                  <a:pt x="10994526" y="928598"/>
                </a:lnTo>
                <a:lnTo>
                  <a:pt x="10091024" y="928598"/>
                </a:lnTo>
                <a:lnTo>
                  <a:pt x="10091024" y="1819659"/>
                </a:lnTo>
                <a:lnTo>
                  <a:pt x="10994526" y="1819659"/>
                </a:lnTo>
                <a:lnTo>
                  <a:pt x="10994526" y="1844771"/>
                </a:lnTo>
                <a:lnTo>
                  <a:pt x="10091024" y="1844771"/>
                </a:lnTo>
                <a:lnTo>
                  <a:pt x="10091024" y="2735693"/>
                </a:lnTo>
                <a:lnTo>
                  <a:pt x="10994526" y="2735693"/>
                </a:lnTo>
                <a:lnTo>
                  <a:pt x="10994526" y="2760805"/>
                </a:lnTo>
                <a:lnTo>
                  <a:pt x="10091024" y="2760805"/>
                </a:lnTo>
                <a:lnTo>
                  <a:pt x="10091024" y="3651864"/>
                </a:lnTo>
                <a:lnTo>
                  <a:pt x="10994526" y="3651864"/>
                </a:lnTo>
                <a:lnTo>
                  <a:pt x="10994526" y="3676976"/>
                </a:lnTo>
                <a:lnTo>
                  <a:pt x="10091024" y="3676976"/>
                </a:lnTo>
                <a:lnTo>
                  <a:pt x="10091024" y="4567913"/>
                </a:lnTo>
                <a:lnTo>
                  <a:pt x="10994526" y="4567913"/>
                </a:lnTo>
                <a:lnTo>
                  <a:pt x="10994526" y="4593025"/>
                </a:lnTo>
                <a:lnTo>
                  <a:pt x="10091024" y="4593025"/>
                </a:lnTo>
                <a:lnTo>
                  <a:pt x="10091024" y="5484085"/>
                </a:lnTo>
                <a:lnTo>
                  <a:pt x="10994526" y="5484085"/>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6" y="10994526"/>
                </a:lnTo>
                <a:lnTo>
                  <a:pt x="5485326" y="10091040"/>
                </a:lnTo>
                <a:lnTo>
                  <a:pt x="4594407" y="10091040"/>
                </a:lnTo>
                <a:lnTo>
                  <a:pt x="4594407" y="10994526"/>
                </a:lnTo>
                <a:lnTo>
                  <a:pt x="4569296" y="10994526"/>
                </a:lnTo>
                <a:lnTo>
                  <a:pt x="4569296" y="10091040"/>
                </a:lnTo>
                <a:lnTo>
                  <a:pt x="3676868" y="10091040"/>
                </a:lnTo>
                <a:lnTo>
                  <a:pt x="3676868" y="10994526"/>
                </a:lnTo>
                <a:lnTo>
                  <a:pt x="3651756" y="10994526"/>
                </a:lnTo>
                <a:lnTo>
                  <a:pt x="3651756" y="10091040"/>
                </a:lnTo>
                <a:lnTo>
                  <a:pt x="2760833" y="10091040"/>
                </a:lnTo>
                <a:lnTo>
                  <a:pt x="2760833" y="10994526"/>
                </a:lnTo>
                <a:lnTo>
                  <a:pt x="2735722" y="10994526"/>
                </a:lnTo>
                <a:lnTo>
                  <a:pt x="2735722" y="10091040"/>
                </a:lnTo>
                <a:lnTo>
                  <a:pt x="1844647" y="10091040"/>
                </a:lnTo>
                <a:lnTo>
                  <a:pt x="1844647" y="10994526"/>
                </a:lnTo>
                <a:lnTo>
                  <a:pt x="1819535" y="10994526"/>
                </a:lnTo>
                <a:lnTo>
                  <a:pt x="1819535" y="10091040"/>
                </a:lnTo>
                <a:lnTo>
                  <a:pt x="928616" y="10091040"/>
                </a:lnTo>
                <a:lnTo>
                  <a:pt x="928616" y="10994526"/>
                </a:lnTo>
                <a:lnTo>
                  <a:pt x="903504" y="10994526"/>
                </a:lnTo>
                <a:lnTo>
                  <a:pt x="903504" y="10091040"/>
                </a:lnTo>
                <a:lnTo>
                  <a:pt x="0" y="10091040"/>
                </a:lnTo>
                <a:lnTo>
                  <a:pt x="0" y="10065928"/>
                </a:lnTo>
                <a:lnTo>
                  <a:pt x="903504" y="10065928"/>
                </a:lnTo>
                <a:lnTo>
                  <a:pt x="903504" y="9174992"/>
                </a:lnTo>
                <a:lnTo>
                  <a:pt x="0" y="9174992"/>
                </a:lnTo>
                <a:lnTo>
                  <a:pt x="0" y="9149880"/>
                </a:lnTo>
                <a:lnTo>
                  <a:pt x="903504" y="9149880"/>
                </a:lnTo>
                <a:lnTo>
                  <a:pt x="903504" y="8258818"/>
                </a:lnTo>
                <a:lnTo>
                  <a:pt x="0" y="8258818"/>
                </a:lnTo>
                <a:lnTo>
                  <a:pt x="0" y="8233706"/>
                </a:lnTo>
                <a:lnTo>
                  <a:pt x="903504" y="8233706"/>
                </a:lnTo>
                <a:lnTo>
                  <a:pt x="903504" y="7342770"/>
                </a:lnTo>
                <a:lnTo>
                  <a:pt x="0" y="7342770"/>
                </a:lnTo>
                <a:lnTo>
                  <a:pt x="0" y="7317658"/>
                </a:lnTo>
                <a:lnTo>
                  <a:pt x="903504" y="7317658"/>
                </a:lnTo>
                <a:lnTo>
                  <a:pt x="903504" y="6425229"/>
                </a:lnTo>
                <a:lnTo>
                  <a:pt x="0" y="6425229"/>
                </a:lnTo>
                <a:lnTo>
                  <a:pt x="0" y="6400117"/>
                </a:lnTo>
                <a:lnTo>
                  <a:pt x="903504" y="6400117"/>
                </a:lnTo>
                <a:lnTo>
                  <a:pt x="903504" y="5509197"/>
                </a:lnTo>
                <a:lnTo>
                  <a:pt x="0" y="5509197"/>
                </a:lnTo>
                <a:lnTo>
                  <a:pt x="0" y="5484085"/>
                </a:lnTo>
                <a:lnTo>
                  <a:pt x="903504" y="5484085"/>
                </a:lnTo>
                <a:lnTo>
                  <a:pt x="903504" y="4593025"/>
                </a:lnTo>
                <a:lnTo>
                  <a:pt x="0" y="4593025"/>
                </a:lnTo>
                <a:lnTo>
                  <a:pt x="0" y="4567913"/>
                </a:lnTo>
                <a:lnTo>
                  <a:pt x="903504" y="4567913"/>
                </a:lnTo>
                <a:lnTo>
                  <a:pt x="903504" y="3676976"/>
                </a:lnTo>
                <a:lnTo>
                  <a:pt x="0" y="3676976"/>
                </a:lnTo>
                <a:lnTo>
                  <a:pt x="0" y="3651864"/>
                </a:lnTo>
                <a:lnTo>
                  <a:pt x="903504" y="3651864"/>
                </a:lnTo>
                <a:lnTo>
                  <a:pt x="903504" y="2760805"/>
                </a:lnTo>
                <a:lnTo>
                  <a:pt x="0" y="2760805"/>
                </a:lnTo>
                <a:lnTo>
                  <a:pt x="0" y="2735693"/>
                </a:lnTo>
                <a:lnTo>
                  <a:pt x="903504" y="2735693"/>
                </a:lnTo>
                <a:lnTo>
                  <a:pt x="903504" y="1844771"/>
                </a:lnTo>
                <a:lnTo>
                  <a:pt x="0" y="1844771"/>
                </a:lnTo>
                <a:lnTo>
                  <a:pt x="0" y="1819659"/>
                </a:lnTo>
                <a:lnTo>
                  <a:pt x="903504" y="1819659"/>
                </a:lnTo>
                <a:lnTo>
                  <a:pt x="903504" y="928598"/>
                </a:lnTo>
                <a:lnTo>
                  <a:pt x="0" y="928598"/>
                </a:lnTo>
                <a:lnTo>
                  <a:pt x="0" y="903486"/>
                </a:lnTo>
                <a:lnTo>
                  <a:pt x="903504" y="903486"/>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2" name="Freeform: Shape 1">
            <a:extLst>
              <a:ext uri="{FF2B5EF4-FFF2-40B4-BE49-F238E27FC236}">
                <a16:creationId xmlns:a16="http://schemas.microsoft.com/office/drawing/2014/main" id="{F99181F4-7138-C5D7-8303-EAC7446319B2}"/>
              </a:ext>
            </a:extLst>
          </p:cNvPr>
          <p:cNvSpPr/>
          <p:nvPr/>
        </p:nvSpPr>
        <p:spPr>
          <a:xfrm>
            <a:off x="-1626253" y="9116359"/>
            <a:ext cx="6667084" cy="6667500"/>
          </a:xfrm>
          <a:custGeom>
            <a:avLst/>
            <a:gdLst>
              <a:gd name="connsiteX0" fmla="*/ 148694 w 6667084"/>
              <a:gd name="connsiteY0" fmla="*/ 4316796 h 6667500"/>
              <a:gd name="connsiteX1" fmla="*/ 3842900 w 6667084"/>
              <a:gd name="connsiteY1" fmla="*/ 6627713 h 6667500"/>
              <a:gd name="connsiteX2" fmla="*/ 1565358 w 6667084"/>
              <a:gd name="connsiteY2" fmla="*/ 6160341 h 6667500"/>
              <a:gd name="connsiteX3" fmla="*/ 148694 w 6667084"/>
              <a:gd name="connsiteY3" fmla="*/ 4316796 h 6667500"/>
              <a:gd name="connsiteX4" fmla="*/ 34503 w 6667084"/>
              <a:gd name="connsiteY4" fmla="*/ 2851442 h 6667500"/>
              <a:gd name="connsiteX5" fmla="*/ 5210537 w 6667084"/>
              <a:gd name="connsiteY5" fmla="*/ 6089323 h 6667500"/>
              <a:gd name="connsiteX6" fmla="*/ 4283688 w 6667084"/>
              <a:gd name="connsiteY6" fmla="*/ 6528435 h 6667500"/>
              <a:gd name="connsiteX7" fmla="*/ 45128 w 6667084"/>
              <a:gd name="connsiteY7" fmla="*/ 3876999 h 6667500"/>
              <a:gd name="connsiteX8" fmla="*/ 34503 w 6667084"/>
              <a:gd name="connsiteY8" fmla="*/ 2851442 h 6667500"/>
              <a:gd name="connsiteX9" fmla="*/ 426043 w 6667084"/>
              <a:gd name="connsiteY9" fmla="*/ 1702460 h 6667500"/>
              <a:gd name="connsiteX10" fmla="*/ 6072407 w 6667084"/>
              <a:gd name="connsiteY10" fmla="*/ 5234559 h 6667500"/>
              <a:gd name="connsiteX11" fmla="*/ 5481647 w 6667084"/>
              <a:gd name="connsiteY11" fmla="*/ 5883906 h 6667500"/>
              <a:gd name="connsiteX12" fmla="*/ 100586 w 6667084"/>
              <a:gd name="connsiteY12" fmla="*/ 2517772 h 6667500"/>
              <a:gd name="connsiteX13" fmla="*/ 426043 w 6667084"/>
              <a:gd name="connsiteY13" fmla="*/ 1702460 h 6667500"/>
              <a:gd name="connsiteX14" fmla="*/ 1185416 w 6667084"/>
              <a:gd name="connsiteY14" fmla="*/ 783575 h 6667500"/>
              <a:gd name="connsiteX15" fmla="*/ 6566479 w 6667084"/>
              <a:gd name="connsiteY15" fmla="*/ 4149709 h 6667500"/>
              <a:gd name="connsiteX16" fmla="*/ 6241019 w 6667084"/>
              <a:gd name="connsiteY16" fmla="*/ 4965021 h 6667500"/>
              <a:gd name="connsiteX17" fmla="*/ 594654 w 6667084"/>
              <a:gd name="connsiteY17" fmla="*/ 1432922 h 6667500"/>
              <a:gd name="connsiteX18" fmla="*/ 1185416 w 6667084"/>
              <a:gd name="connsiteY18" fmla="*/ 783575 h 6667500"/>
              <a:gd name="connsiteX19" fmla="*/ 2383403 w 6667084"/>
              <a:gd name="connsiteY19" fmla="*/ 139063 h 6667500"/>
              <a:gd name="connsiteX20" fmla="*/ 6621962 w 6667084"/>
              <a:gd name="connsiteY20" fmla="*/ 2790501 h 6667500"/>
              <a:gd name="connsiteX21" fmla="*/ 6632582 w 6667084"/>
              <a:gd name="connsiteY21" fmla="*/ 3816058 h 6667500"/>
              <a:gd name="connsiteX22" fmla="*/ 1456554 w 6667084"/>
              <a:gd name="connsiteY22" fmla="*/ 578172 h 6667500"/>
              <a:gd name="connsiteX23" fmla="*/ 2383403 w 6667084"/>
              <a:gd name="connsiteY23" fmla="*/ 139063 h 6667500"/>
              <a:gd name="connsiteX24" fmla="*/ 3402758 w 6667084"/>
              <a:gd name="connsiteY24" fmla="*/ 616 h 6667500"/>
              <a:gd name="connsiteX25" fmla="*/ 5101732 w 6667084"/>
              <a:gd name="connsiteY25" fmla="*/ 507158 h 6667500"/>
              <a:gd name="connsiteX26" fmla="*/ 6518395 w 6667084"/>
              <a:gd name="connsiteY26" fmla="*/ 2350703 h 6667500"/>
              <a:gd name="connsiteX27" fmla="*/ 2824191 w 6667084"/>
              <a:gd name="connsiteY27" fmla="*/ 39786 h 6667500"/>
              <a:gd name="connsiteX28" fmla="*/ 3402758 w 6667084"/>
              <a:gd name="connsiteY28" fmla="*/ 616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500">
                <a:moveTo>
                  <a:pt x="148694" y="4316796"/>
                </a:moveTo>
                <a:lnTo>
                  <a:pt x="3842900" y="6627713"/>
                </a:lnTo>
                <a:cubicBezTo>
                  <a:pt x="3079528" y="6746367"/>
                  <a:pt x="2271760" y="6602234"/>
                  <a:pt x="1565358" y="6160341"/>
                </a:cubicBezTo>
                <a:cubicBezTo>
                  <a:pt x="858933" y="5718438"/>
                  <a:pt x="375965" y="5055136"/>
                  <a:pt x="148694" y="4316796"/>
                </a:cubicBezTo>
                <a:close/>
                <a:moveTo>
                  <a:pt x="34503" y="2851442"/>
                </a:moveTo>
                <a:lnTo>
                  <a:pt x="5210537" y="6089323"/>
                </a:lnTo>
                <a:cubicBezTo>
                  <a:pt x="4924311" y="6284071"/>
                  <a:pt x="4611062" y="6431109"/>
                  <a:pt x="4283688" y="6528435"/>
                </a:cubicBezTo>
                <a:lnTo>
                  <a:pt x="45128" y="3876999"/>
                </a:lnTo>
                <a:cubicBezTo>
                  <a:pt x="-10580" y="3540023"/>
                  <a:pt x="-15400" y="3194018"/>
                  <a:pt x="34503" y="2851442"/>
                </a:cubicBezTo>
                <a:close/>
                <a:moveTo>
                  <a:pt x="426043" y="1702460"/>
                </a:moveTo>
                <a:lnTo>
                  <a:pt x="6072407" y="5234559"/>
                </a:lnTo>
                <a:cubicBezTo>
                  <a:pt x="5901329" y="5481513"/>
                  <a:pt x="5701951" y="5698274"/>
                  <a:pt x="5481647" y="5883906"/>
                </a:cubicBezTo>
                <a:lnTo>
                  <a:pt x="100586" y="2517772"/>
                </a:lnTo>
                <a:cubicBezTo>
                  <a:pt x="171158" y="2238470"/>
                  <a:pt x="278855" y="1964350"/>
                  <a:pt x="426043" y="1702460"/>
                </a:cubicBezTo>
                <a:close/>
                <a:moveTo>
                  <a:pt x="1185416" y="783575"/>
                </a:moveTo>
                <a:lnTo>
                  <a:pt x="6566479" y="4149709"/>
                </a:lnTo>
                <a:cubicBezTo>
                  <a:pt x="6495936" y="4429030"/>
                  <a:pt x="6388238" y="4703150"/>
                  <a:pt x="6241019" y="4965021"/>
                </a:cubicBezTo>
                <a:lnTo>
                  <a:pt x="594654" y="1432922"/>
                </a:lnTo>
                <a:cubicBezTo>
                  <a:pt x="765763" y="1185996"/>
                  <a:pt x="965140" y="969226"/>
                  <a:pt x="1185416" y="783575"/>
                </a:cubicBezTo>
                <a:close/>
                <a:moveTo>
                  <a:pt x="2383403" y="139063"/>
                </a:moveTo>
                <a:lnTo>
                  <a:pt x="6621962" y="2790501"/>
                </a:lnTo>
                <a:cubicBezTo>
                  <a:pt x="6677664" y="3127477"/>
                  <a:pt x="6682484" y="3473482"/>
                  <a:pt x="6632582" y="3816058"/>
                </a:cubicBezTo>
                <a:lnTo>
                  <a:pt x="1456554" y="578172"/>
                </a:lnTo>
                <a:cubicBezTo>
                  <a:pt x="1742781" y="383428"/>
                  <a:pt x="2056020" y="236388"/>
                  <a:pt x="2383403" y="139063"/>
                </a:cubicBezTo>
                <a:close/>
                <a:moveTo>
                  <a:pt x="3402758" y="616"/>
                </a:moveTo>
                <a:cubicBezTo>
                  <a:pt x="3985094" y="11807"/>
                  <a:pt x="4571909" y="175727"/>
                  <a:pt x="5101732" y="507158"/>
                </a:cubicBezTo>
                <a:cubicBezTo>
                  <a:pt x="5808125" y="949049"/>
                  <a:pt x="6291119" y="1612363"/>
                  <a:pt x="6518395" y="2350703"/>
                </a:cubicBezTo>
                <a:lnTo>
                  <a:pt x="2824191" y="39786"/>
                </a:lnTo>
                <a:cubicBezTo>
                  <a:pt x="3015031" y="10125"/>
                  <a:pt x="3208646" y="-3115"/>
                  <a:pt x="3402758" y="616"/>
                </a:cubicBezTo>
                <a:close/>
              </a:path>
            </a:pathLst>
          </a:custGeom>
          <a:solidFill>
            <a:schemeClr val="accent3"/>
          </a:solidFill>
          <a:ln w="9525" cap="flat">
            <a:noFill/>
            <a:prstDash val="solid"/>
            <a:miter/>
          </a:ln>
        </p:spPr>
        <p:txBody>
          <a:bodyPr wrap="square" rtlCol="0" anchor="ctr">
            <a:noAutofit/>
          </a:bodyPr>
          <a:lstStyle/>
          <a:p>
            <a:endParaRPr lang="en-SV">
              <a:latin typeface="Raleway" pitchFamily="2" charset="0"/>
            </a:endParaRPr>
          </a:p>
        </p:txBody>
      </p:sp>
      <p:sp>
        <p:nvSpPr>
          <p:cNvPr id="4" name="Freeform: Shape 3">
            <a:extLst>
              <a:ext uri="{FF2B5EF4-FFF2-40B4-BE49-F238E27FC236}">
                <a16:creationId xmlns:a16="http://schemas.microsoft.com/office/drawing/2014/main" id="{3E73D709-D30E-5900-DD1A-F252FA778B36}"/>
              </a:ext>
            </a:extLst>
          </p:cNvPr>
          <p:cNvSpPr/>
          <p:nvPr/>
        </p:nvSpPr>
        <p:spPr>
          <a:xfrm>
            <a:off x="19309828" y="-1874084"/>
            <a:ext cx="6667085" cy="6667499"/>
          </a:xfrm>
          <a:custGeom>
            <a:avLst/>
            <a:gdLst>
              <a:gd name="connsiteX0" fmla="*/ 148696 w 6667085"/>
              <a:gd name="connsiteY0" fmla="*/ 4316795 h 6667499"/>
              <a:gd name="connsiteX1" fmla="*/ 3842900 w 6667085"/>
              <a:gd name="connsiteY1" fmla="*/ 6627712 h 6667499"/>
              <a:gd name="connsiteX2" fmla="*/ 1565360 w 6667085"/>
              <a:gd name="connsiteY2" fmla="*/ 6160340 h 6667499"/>
              <a:gd name="connsiteX3" fmla="*/ 148696 w 6667085"/>
              <a:gd name="connsiteY3" fmla="*/ 4316795 h 6667499"/>
              <a:gd name="connsiteX4" fmla="*/ 34504 w 6667085"/>
              <a:gd name="connsiteY4" fmla="*/ 2851441 h 6667499"/>
              <a:gd name="connsiteX5" fmla="*/ 5210538 w 6667085"/>
              <a:gd name="connsiteY5" fmla="*/ 6089322 h 6667499"/>
              <a:gd name="connsiteX6" fmla="*/ 4283688 w 6667085"/>
              <a:gd name="connsiteY6" fmla="*/ 6528434 h 6667499"/>
              <a:gd name="connsiteX7" fmla="*/ 45128 w 6667085"/>
              <a:gd name="connsiteY7" fmla="*/ 3876998 h 6667499"/>
              <a:gd name="connsiteX8" fmla="*/ 34504 w 6667085"/>
              <a:gd name="connsiteY8" fmla="*/ 2851441 h 6667499"/>
              <a:gd name="connsiteX9" fmla="*/ 426044 w 6667085"/>
              <a:gd name="connsiteY9" fmla="*/ 1702459 h 6667499"/>
              <a:gd name="connsiteX10" fmla="*/ 6072408 w 6667085"/>
              <a:gd name="connsiteY10" fmla="*/ 5234558 h 6667499"/>
              <a:gd name="connsiteX11" fmla="*/ 5481648 w 6667085"/>
              <a:gd name="connsiteY11" fmla="*/ 5883905 h 6667499"/>
              <a:gd name="connsiteX12" fmla="*/ 100588 w 6667085"/>
              <a:gd name="connsiteY12" fmla="*/ 2517771 h 6667499"/>
              <a:gd name="connsiteX13" fmla="*/ 426044 w 6667085"/>
              <a:gd name="connsiteY13" fmla="*/ 1702459 h 6667499"/>
              <a:gd name="connsiteX14" fmla="*/ 1185416 w 6667085"/>
              <a:gd name="connsiteY14" fmla="*/ 783576 h 6667499"/>
              <a:gd name="connsiteX15" fmla="*/ 6566480 w 6667085"/>
              <a:gd name="connsiteY15" fmla="*/ 4149709 h 6667499"/>
              <a:gd name="connsiteX16" fmla="*/ 6241020 w 6667085"/>
              <a:gd name="connsiteY16" fmla="*/ 4965021 h 6667499"/>
              <a:gd name="connsiteX17" fmla="*/ 594656 w 6667085"/>
              <a:gd name="connsiteY17" fmla="*/ 1432922 h 6667499"/>
              <a:gd name="connsiteX18" fmla="*/ 1185416 w 6667085"/>
              <a:gd name="connsiteY18" fmla="*/ 783576 h 6667499"/>
              <a:gd name="connsiteX19" fmla="*/ 2383404 w 6667085"/>
              <a:gd name="connsiteY19" fmla="*/ 139064 h 6667499"/>
              <a:gd name="connsiteX20" fmla="*/ 6621964 w 6667085"/>
              <a:gd name="connsiteY20" fmla="*/ 2790501 h 6667499"/>
              <a:gd name="connsiteX21" fmla="*/ 6632584 w 6667085"/>
              <a:gd name="connsiteY21" fmla="*/ 3816058 h 6667499"/>
              <a:gd name="connsiteX22" fmla="*/ 1456556 w 6667085"/>
              <a:gd name="connsiteY22" fmla="*/ 578173 h 6667499"/>
              <a:gd name="connsiteX23" fmla="*/ 2383404 w 6667085"/>
              <a:gd name="connsiteY23" fmla="*/ 139064 h 6667499"/>
              <a:gd name="connsiteX24" fmla="*/ 3402760 w 6667085"/>
              <a:gd name="connsiteY24" fmla="*/ 616 h 6667499"/>
              <a:gd name="connsiteX25" fmla="*/ 5101734 w 6667085"/>
              <a:gd name="connsiteY25" fmla="*/ 507158 h 6667499"/>
              <a:gd name="connsiteX26" fmla="*/ 6518396 w 6667085"/>
              <a:gd name="connsiteY26" fmla="*/ 2350703 h 6667499"/>
              <a:gd name="connsiteX27" fmla="*/ 2824192 w 6667085"/>
              <a:gd name="connsiteY27" fmla="*/ 39787 h 6667499"/>
              <a:gd name="connsiteX28" fmla="*/ 3402760 w 6667085"/>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5" h="6667499">
                <a:moveTo>
                  <a:pt x="148696" y="4316795"/>
                </a:moveTo>
                <a:lnTo>
                  <a:pt x="3842900" y="6627712"/>
                </a:lnTo>
                <a:cubicBezTo>
                  <a:pt x="3079528" y="6746366"/>
                  <a:pt x="2271760" y="6602233"/>
                  <a:pt x="1565360" y="6160340"/>
                </a:cubicBezTo>
                <a:cubicBezTo>
                  <a:pt x="858934" y="5718437"/>
                  <a:pt x="375966" y="5055135"/>
                  <a:pt x="148696" y="4316795"/>
                </a:cubicBezTo>
                <a:close/>
                <a:moveTo>
                  <a:pt x="34504" y="2851441"/>
                </a:moveTo>
                <a:lnTo>
                  <a:pt x="5210538" y="6089322"/>
                </a:lnTo>
                <a:cubicBezTo>
                  <a:pt x="4924312" y="6284070"/>
                  <a:pt x="4611064" y="6431108"/>
                  <a:pt x="4283688" y="6528434"/>
                </a:cubicBezTo>
                <a:lnTo>
                  <a:pt x="45128" y="3876998"/>
                </a:lnTo>
                <a:cubicBezTo>
                  <a:pt x="-10580" y="3540022"/>
                  <a:pt x="-15400" y="3194017"/>
                  <a:pt x="34504" y="2851441"/>
                </a:cubicBezTo>
                <a:close/>
                <a:moveTo>
                  <a:pt x="426044" y="1702459"/>
                </a:moveTo>
                <a:lnTo>
                  <a:pt x="6072408" y="5234558"/>
                </a:lnTo>
                <a:cubicBezTo>
                  <a:pt x="5901330" y="5481512"/>
                  <a:pt x="5701952" y="5698273"/>
                  <a:pt x="5481648" y="5883905"/>
                </a:cubicBezTo>
                <a:lnTo>
                  <a:pt x="100588" y="2517771"/>
                </a:lnTo>
                <a:cubicBezTo>
                  <a:pt x="171160" y="2238469"/>
                  <a:pt x="278856" y="1964349"/>
                  <a:pt x="426044" y="1702459"/>
                </a:cubicBezTo>
                <a:close/>
                <a:moveTo>
                  <a:pt x="1185416" y="783576"/>
                </a:moveTo>
                <a:lnTo>
                  <a:pt x="6566480" y="4149709"/>
                </a:lnTo>
                <a:cubicBezTo>
                  <a:pt x="6495936" y="4429030"/>
                  <a:pt x="6388240" y="4703150"/>
                  <a:pt x="6241020" y="4965021"/>
                </a:cubicBezTo>
                <a:lnTo>
                  <a:pt x="594656" y="1432922"/>
                </a:lnTo>
                <a:cubicBezTo>
                  <a:pt x="765764" y="1185996"/>
                  <a:pt x="965140" y="969226"/>
                  <a:pt x="1185416" y="783576"/>
                </a:cubicBezTo>
                <a:close/>
                <a:moveTo>
                  <a:pt x="2383404" y="139064"/>
                </a:moveTo>
                <a:lnTo>
                  <a:pt x="6621964" y="2790501"/>
                </a:lnTo>
                <a:cubicBezTo>
                  <a:pt x="6677664" y="3127477"/>
                  <a:pt x="6682484" y="3473482"/>
                  <a:pt x="6632584" y="3816058"/>
                </a:cubicBezTo>
                <a:lnTo>
                  <a:pt x="1456556" y="578173"/>
                </a:lnTo>
                <a:cubicBezTo>
                  <a:pt x="1742780" y="383429"/>
                  <a:pt x="2056020" y="236388"/>
                  <a:pt x="2383404" y="139064"/>
                </a:cubicBezTo>
                <a:close/>
                <a:moveTo>
                  <a:pt x="3402760" y="616"/>
                </a:moveTo>
                <a:cubicBezTo>
                  <a:pt x="3985096" y="11808"/>
                  <a:pt x="4571912" y="175728"/>
                  <a:pt x="5101734" y="507158"/>
                </a:cubicBezTo>
                <a:cubicBezTo>
                  <a:pt x="5808128" y="949049"/>
                  <a:pt x="6291120" y="1612363"/>
                  <a:pt x="6518396" y="2350703"/>
                </a:cubicBezTo>
                <a:lnTo>
                  <a:pt x="2824192" y="39787"/>
                </a:lnTo>
                <a:cubicBezTo>
                  <a:pt x="3015032" y="10125"/>
                  <a:pt x="3208648" y="-3115"/>
                  <a:pt x="3402760" y="616"/>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grpSp>
        <p:nvGrpSpPr>
          <p:cNvPr id="34" name="Group 33">
            <a:extLst>
              <a:ext uri="{FF2B5EF4-FFF2-40B4-BE49-F238E27FC236}">
                <a16:creationId xmlns:a16="http://schemas.microsoft.com/office/drawing/2014/main" id="{4289F233-489C-4D0D-7DBD-631FC17D707C}"/>
              </a:ext>
            </a:extLst>
          </p:cNvPr>
          <p:cNvGrpSpPr/>
          <p:nvPr/>
        </p:nvGrpSpPr>
        <p:grpSpPr>
          <a:xfrm>
            <a:off x="17997708" y="5498535"/>
            <a:ext cx="5709569" cy="7790171"/>
            <a:chOff x="17997708" y="5498535"/>
            <a:chExt cx="5709569" cy="7790171"/>
          </a:xfrm>
          <a:solidFill>
            <a:schemeClr val="bg1"/>
          </a:solidFill>
        </p:grpSpPr>
        <p:grpSp>
          <p:nvGrpSpPr>
            <p:cNvPr id="3" name="Graphic 46">
              <a:extLst>
                <a:ext uri="{FF2B5EF4-FFF2-40B4-BE49-F238E27FC236}">
                  <a16:creationId xmlns:a16="http://schemas.microsoft.com/office/drawing/2014/main" id="{E4E094B4-6453-9AA7-2168-3EE55D565BF5}"/>
                </a:ext>
              </a:extLst>
            </p:cNvPr>
            <p:cNvGrpSpPr/>
            <p:nvPr/>
          </p:nvGrpSpPr>
          <p:grpSpPr>
            <a:xfrm>
              <a:off x="17997708" y="7256799"/>
              <a:ext cx="5709569" cy="6031907"/>
              <a:chOff x="17997708" y="7256799"/>
              <a:chExt cx="5709569" cy="6031907"/>
            </a:xfrm>
            <a:grpFill/>
          </p:grpSpPr>
          <p:grpSp>
            <p:nvGrpSpPr>
              <p:cNvPr id="5" name="Graphic 46">
                <a:extLst>
                  <a:ext uri="{FF2B5EF4-FFF2-40B4-BE49-F238E27FC236}">
                    <a16:creationId xmlns:a16="http://schemas.microsoft.com/office/drawing/2014/main" id="{913AD70D-C4EB-DFAD-594A-7826262B0E6A}"/>
                  </a:ext>
                </a:extLst>
              </p:cNvPr>
              <p:cNvGrpSpPr/>
              <p:nvPr/>
            </p:nvGrpSpPr>
            <p:grpSpPr>
              <a:xfrm>
                <a:off x="17997708" y="7256799"/>
                <a:ext cx="5709569" cy="6031907"/>
                <a:chOff x="17997708" y="7256799"/>
                <a:chExt cx="5709569" cy="6031907"/>
              </a:xfrm>
              <a:grpFill/>
            </p:grpSpPr>
            <p:sp>
              <p:nvSpPr>
                <p:cNvPr id="8" name="Freeform 7">
                  <a:extLst>
                    <a:ext uri="{FF2B5EF4-FFF2-40B4-BE49-F238E27FC236}">
                      <a16:creationId xmlns:a16="http://schemas.microsoft.com/office/drawing/2014/main" id="{F62B1832-A46C-257D-A501-F800E09142D5}"/>
                    </a:ext>
                  </a:extLst>
                </p:cNvPr>
                <p:cNvSpPr/>
                <p:nvPr/>
              </p:nvSpPr>
              <p:spPr>
                <a:xfrm>
                  <a:off x="23507908" y="7564310"/>
                  <a:ext cx="63640" cy="2553496"/>
                </a:xfrm>
                <a:custGeom>
                  <a:avLst/>
                  <a:gdLst>
                    <a:gd name="connsiteX0" fmla="*/ 0 w 63640"/>
                    <a:gd name="connsiteY0" fmla="*/ 0 h 2553496"/>
                    <a:gd name="connsiteX1" fmla="*/ 25485 w 63640"/>
                    <a:gd name="connsiteY1" fmla="*/ 107171 h 2553496"/>
                    <a:gd name="connsiteX2" fmla="*/ 25485 w 63640"/>
                    <a:gd name="connsiteY2" fmla="*/ 2553496 h 2553496"/>
                    <a:gd name="connsiteX3" fmla="*/ 44558 w 63640"/>
                    <a:gd name="connsiteY3" fmla="*/ 2551560 h 2553496"/>
                    <a:gd name="connsiteX4" fmla="*/ 63641 w 63640"/>
                    <a:gd name="connsiteY4" fmla="*/ 2553496 h 2553496"/>
                    <a:gd name="connsiteX5" fmla="*/ 63641 w 63640"/>
                    <a:gd name="connsiteY5" fmla="*/ 107171 h 2553496"/>
                    <a:gd name="connsiteX6" fmla="*/ 44335 w 63640"/>
                    <a:gd name="connsiteY6" fmla="*/ 5898 h 2553496"/>
                    <a:gd name="connsiteX7" fmla="*/ 41057 w 63640"/>
                    <a:gd name="connsiteY7" fmla="*/ 6232 h 2553496"/>
                    <a:gd name="connsiteX8" fmla="*/ 0 w 63640"/>
                    <a:gd name="connsiteY8" fmla="*/ 0 h 255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0" h="2553496">
                      <a:moveTo>
                        <a:pt x="0" y="0"/>
                      </a:moveTo>
                      <a:cubicBezTo>
                        <a:pt x="16171" y="32318"/>
                        <a:pt x="25485" y="68643"/>
                        <a:pt x="25485" y="107171"/>
                      </a:cubicBezTo>
                      <a:lnTo>
                        <a:pt x="25485" y="2553496"/>
                      </a:lnTo>
                      <a:cubicBezTo>
                        <a:pt x="31798" y="2552706"/>
                        <a:pt x="38022" y="2551560"/>
                        <a:pt x="44558" y="2551560"/>
                      </a:cubicBezTo>
                      <a:cubicBezTo>
                        <a:pt x="51104" y="2551560"/>
                        <a:pt x="57328" y="2552706"/>
                        <a:pt x="63641" y="2553496"/>
                      </a:cubicBezTo>
                      <a:lnTo>
                        <a:pt x="63641" y="107171"/>
                      </a:lnTo>
                      <a:cubicBezTo>
                        <a:pt x="63641" y="71425"/>
                        <a:pt x="56639" y="37337"/>
                        <a:pt x="44335" y="5898"/>
                      </a:cubicBezTo>
                      <a:cubicBezTo>
                        <a:pt x="43224" y="5921"/>
                        <a:pt x="42179" y="6232"/>
                        <a:pt x="41057" y="6232"/>
                      </a:cubicBezTo>
                      <a:cubicBezTo>
                        <a:pt x="26752" y="6232"/>
                        <a:pt x="13171" y="3650"/>
                        <a:pt x="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9" name="Freeform 8">
                  <a:extLst>
                    <a:ext uri="{FF2B5EF4-FFF2-40B4-BE49-F238E27FC236}">
                      <a16:creationId xmlns:a16="http://schemas.microsoft.com/office/drawing/2014/main" id="{F4DFAEEC-D9E3-BDAB-F79A-EE43BFF221BA}"/>
                    </a:ext>
                  </a:extLst>
                </p:cNvPr>
                <p:cNvSpPr/>
                <p:nvPr/>
              </p:nvSpPr>
              <p:spPr>
                <a:xfrm>
                  <a:off x="23503473" y="10423971"/>
                  <a:ext cx="68075" cy="2562343"/>
                </a:xfrm>
                <a:custGeom>
                  <a:avLst/>
                  <a:gdLst>
                    <a:gd name="connsiteX0" fmla="*/ 29920 w 68075"/>
                    <a:gd name="connsiteY0" fmla="*/ 0 h 2562343"/>
                    <a:gd name="connsiteX1" fmla="*/ 29920 w 68075"/>
                    <a:gd name="connsiteY1" fmla="*/ 2446326 h 2562343"/>
                    <a:gd name="connsiteX2" fmla="*/ 0 w 68075"/>
                    <a:gd name="connsiteY2" fmla="*/ 2562343 h 2562343"/>
                    <a:gd name="connsiteX3" fmla="*/ 45491 w 68075"/>
                    <a:gd name="connsiteY3" fmla="*/ 2554720 h 2562343"/>
                    <a:gd name="connsiteX4" fmla="*/ 46125 w 68075"/>
                    <a:gd name="connsiteY4" fmla="*/ 2554787 h 2562343"/>
                    <a:gd name="connsiteX5" fmla="*/ 68076 w 68075"/>
                    <a:gd name="connsiteY5" fmla="*/ 2446326 h 2562343"/>
                    <a:gd name="connsiteX6" fmla="*/ 68076 w 68075"/>
                    <a:gd name="connsiteY6" fmla="*/ 0 h 2562343"/>
                    <a:gd name="connsiteX7" fmla="*/ 48992 w 68075"/>
                    <a:gd name="connsiteY7" fmla="*/ 1936 h 2562343"/>
                    <a:gd name="connsiteX8" fmla="*/ 29920 w 68075"/>
                    <a:gd name="connsiteY8" fmla="*/ 0 h 256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75" h="2562343">
                      <a:moveTo>
                        <a:pt x="29920" y="0"/>
                      </a:moveTo>
                      <a:lnTo>
                        <a:pt x="29920" y="2446326"/>
                      </a:lnTo>
                      <a:cubicBezTo>
                        <a:pt x="29920" y="2488381"/>
                        <a:pt x="19017" y="2527911"/>
                        <a:pt x="0" y="2562343"/>
                      </a:cubicBezTo>
                      <a:cubicBezTo>
                        <a:pt x="14471" y="2557836"/>
                        <a:pt x="29542" y="2554720"/>
                        <a:pt x="45491" y="2554720"/>
                      </a:cubicBezTo>
                      <a:cubicBezTo>
                        <a:pt x="45714" y="2554720"/>
                        <a:pt x="45925" y="2554787"/>
                        <a:pt x="46125" y="2554787"/>
                      </a:cubicBezTo>
                      <a:cubicBezTo>
                        <a:pt x="60251" y="2521434"/>
                        <a:pt x="68076" y="2484775"/>
                        <a:pt x="68076" y="2446326"/>
                      </a:cubicBezTo>
                      <a:lnTo>
                        <a:pt x="68076" y="0"/>
                      </a:lnTo>
                      <a:cubicBezTo>
                        <a:pt x="61763" y="790"/>
                        <a:pt x="55539" y="1936"/>
                        <a:pt x="48992" y="1936"/>
                      </a:cubicBezTo>
                      <a:cubicBezTo>
                        <a:pt x="42457" y="1936"/>
                        <a:pt x="36233" y="790"/>
                        <a:pt x="29920" y="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0" name="Freeform 9">
                  <a:extLst>
                    <a:ext uri="{FF2B5EF4-FFF2-40B4-BE49-F238E27FC236}">
                      <a16:creationId xmlns:a16="http://schemas.microsoft.com/office/drawing/2014/main" id="{51DFE4D1-B978-80D4-015D-1FE18D622EC3}"/>
                    </a:ext>
                  </a:extLst>
                </p:cNvPr>
                <p:cNvSpPr/>
                <p:nvPr/>
              </p:nvSpPr>
              <p:spPr>
                <a:xfrm>
                  <a:off x="21005382" y="7392693"/>
                  <a:ext cx="2394993" cy="63823"/>
                </a:xfrm>
                <a:custGeom>
                  <a:avLst/>
                  <a:gdLst>
                    <a:gd name="connsiteX0" fmla="*/ 0 w 2394993"/>
                    <a:gd name="connsiteY0" fmla="*/ 38205 h 63823"/>
                    <a:gd name="connsiteX1" fmla="*/ 2287763 w 2394993"/>
                    <a:gd name="connsiteY1" fmla="*/ 38205 h 63823"/>
                    <a:gd name="connsiteX2" fmla="*/ 2394994 w 2394993"/>
                    <a:gd name="connsiteY2" fmla="*/ 63824 h 63823"/>
                    <a:gd name="connsiteX3" fmla="*/ 2388804 w 2394993"/>
                    <a:gd name="connsiteY3" fmla="*/ 22836 h 63823"/>
                    <a:gd name="connsiteX4" fmla="*/ 2389137 w 2394993"/>
                    <a:gd name="connsiteY4" fmla="*/ 19420 h 63823"/>
                    <a:gd name="connsiteX5" fmla="*/ 2287763 w 2394993"/>
                    <a:gd name="connsiteY5" fmla="*/ 0 h 63823"/>
                    <a:gd name="connsiteX6" fmla="*/ 0 w 2394993"/>
                    <a:gd name="connsiteY6" fmla="*/ 0 h 63823"/>
                    <a:gd name="connsiteX7" fmla="*/ 1934 w 2394993"/>
                    <a:gd name="connsiteY7" fmla="*/ 19108 h 63823"/>
                    <a:gd name="connsiteX8" fmla="*/ 0 w 2394993"/>
                    <a:gd name="connsiteY8" fmla="*/ 38205 h 6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4993" h="63823">
                      <a:moveTo>
                        <a:pt x="0" y="38205"/>
                      </a:moveTo>
                      <a:lnTo>
                        <a:pt x="2287763" y="38205"/>
                      </a:lnTo>
                      <a:cubicBezTo>
                        <a:pt x="2326318" y="38205"/>
                        <a:pt x="2362674" y="47576"/>
                        <a:pt x="2394994" y="63824"/>
                      </a:cubicBezTo>
                      <a:cubicBezTo>
                        <a:pt x="2391382" y="50681"/>
                        <a:pt x="2388804" y="37115"/>
                        <a:pt x="2388804" y="22836"/>
                      </a:cubicBezTo>
                      <a:cubicBezTo>
                        <a:pt x="2388804" y="21668"/>
                        <a:pt x="2389126" y="20588"/>
                        <a:pt x="2389137" y="19420"/>
                      </a:cubicBezTo>
                      <a:cubicBezTo>
                        <a:pt x="2357694" y="7044"/>
                        <a:pt x="2323562" y="0"/>
                        <a:pt x="2287763" y="0"/>
                      </a:cubicBezTo>
                      <a:lnTo>
                        <a:pt x="0" y="0"/>
                      </a:lnTo>
                      <a:cubicBezTo>
                        <a:pt x="800" y="6332"/>
                        <a:pt x="1934" y="12564"/>
                        <a:pt x="1934" y="19108"/>
                      </a:cubicBezTo>
                      <a:cubicBezTo>
                        <a:pt x="1934" y="25652"/>
                        <a:pt x="800" y="31873"/>
                        <a:pt x="0" y="38205"/>
                      </a:cubicBezTo>
                      <a:close/>
                    </a:path>
                  </a:pathLst>
                </a:custGeom>
                <a:grpFill/>
                <a:ln w="11100" cap="flat">
                  <a:noFill/>
                  <a:prstDash val="solid"/>
                  <a:miter/>
                </a:ln>
              </p:spPr>
              <p:txBody>
                <a:bodyPr rtlCol="0" anchor="ctr"/>
                <a:lstStyle/>
                <a:p>
                  <a:endParaRPr lang="en-SV">
                    <a:latin typeface="Raleway" pitchFamily="2" charset="0"/>
                  </a:endParaRPr>
                </a:p>
              </p:txBody>
            </p:sp>
            <p:sp>
              <p:nvSpPr>
                <p:cNvPr id="11" name="Freeform 10">
                  <a:extLst>
                    <a:ext uri="{FF2B5EF4-FFF2-40B4-BE49-F238E27FC236}">
                      <a16:creationId xmlns:a16="http://schemas.microsoft.com/office/drawing/2014/main" id="{505B07D0-C599-753E-ADED-19E74244CF8D}"/>
                    </a:ext>
                  </a:extLst>
                </p:cNvPr>
                <p:cNvSpPr/>
                <p:nvPr/>
              </p:nvSpPr>
              <p:spPr>
                <a:xfrm>
                  <a:off x="21005382" y="13083948"/>
                  <a:ext cx="2397717" cy="65136"/>
                </a:xfrm>
                <a:custGeom>
                  <a:avLst/>
                  <a:gdLst>
                    <a:gd name="connsiteX0" fmla="*/ 2287763 w 2397717"/>
                    <a:gd name="connsiteY0" fmla="*/ 26932 h 65136"/>
                    <a:gd name="connsiteX1" fmla="*/ 0 w 2397717"/>
                    <a:gd name="connsiteY1" fmla="*/ 26932 h 65136"/>
                    <a:gd name="connsiteX2" fmla="*/ 1934 w 2397717"/>
                    <a:gd name="connsiteY2" fmla="*/ 46029 h 65136"/>
                    <a:gd name="connsiteX3" fmla="*/ 0 w 2397717"/>
                    <a:gd name="connsiteY3" fmla="*/ 65137 h 65136"/>
                    <a:gd name="connsiteX4" fmla="*/ 2287763 w 2397717"/>
                    <a:gd name="connsiteY4" fmla="*/ 65137 h 65136"/>
                    <a:gd name="connsiteX5" fmla="*/ 2389215 w 2397717"/>
                    <a:gd name="connsiteY5" fmla="*/ 45694 h 65136"/>
                    <a:gd name="connsiteX6" fmla="*/ 2397717 w 2397717"/>
                    <a:gd name="connsiteY6" fmla="*/ 0 h 65136"/>
                    <a:gd name="connsiteX7" fmla="*/ 2287763 w 2397717"/>
                    <a:gd name="connsiteY7" fmla="*/ 26932 h 65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717" h="65136">
                      <a:moveTo>
                        <a:pt x="2287763" y="26932"/>
                      </a:moveTo>
                      <a:lnTo>
                        <a:pt x="0" y="26932"/>
                      </a:lnTo>
                      <a:cubicBezTo>
                        <a:pt x="800" y="33264"/>
                        <a:pt x="1934" y="39485"/>
                        <a:pt x="1934" y="46029"/>
                      </a:cubicBezTo>
                      <a:cubicBezTo>
                        <a:pt x="1934" y="52573"/>
                        <a:pt x="800" y="58805"/>
                        <a:pt x="0" y="65137"/>
                      </a:cubicBezTo>
                      <a:lnTo>
                        <a:pt x="2287763" y="65137"/>
                      </a:lnTo>
                      <a:cubicBezTo>
                        <a:pt x="2323584" y="65137"/>
                        <a:pt x="2357728" y="58081"/>
                        <a:pt x="2389215" y="45694"/>
                      </a:cubicBezTo>
                      <a:cubicBezTo>
                        <a:pt x="2389648" y="29680"/>
                        <a:pt x="2392771" y="14456"/>
                        <a:pt x="2397717" y="0"/>
                      </a:cubicBezTo>
                      <a:cubicBezTo>
                        <a:pt x="2364718" y="17105"/>
                        <a:pt x="2327385" y="26932"/>
                        <a:pt x="2287763" y="26932"/>
                      </a:cubicBezTo>
                      <a:close/>
                    </a:path>
                  </a:pathLst>
                </a:custGeom>
                <a:grpFill/>
                <a:ln w="11100" cap="flat">
                  <a:noFill/>
                  <a:prstDash val="solid"/>
                  <a:miter/>
                </a:ln>
              </p:spPr>
              <p:txBody>
                <a:bodyPr rtlCol="0" anchor="ctr"/>
                <a:lstStyle/>
                <a:p>
                  <a:endParaRPr lang="en-SV">
                    <a:latin typeface="Raleway" pitchFamily="2" charset="0"/>
                  </a:endParaRPr>
                </a:p>
              </p:txBody>
            </p:sp>
            <p:sp>
              <p:nvSpPr>
                <p:cNvPr id="12" name="Freeform 11">
                  <a:extLst>
                    <a:ext uri="{FF2B5EF4-FFF2-40B4-BE49-F238E27FC236}">
                      <a16:creationId xmlns:a16="http://schemas.microsoft.com/office/drawing/2014/main" id="{57CC41C6-6066-4080-5D0C-46A831D8C34B}"/>
                    </a:ext>
                  </a:extLst>
                </p:cNvPr>
                <p:cNvSpPr/>
                <p:nvPr/>
              </p:nvSpPr>
              <p:spPr>
                <a:xfrm>
                  <a:off x="18301680" y="13083859"/>
                  <a:ext cx="2397944" cy="65225"/>
                </a:xfrm>
                <a:custGeom>
                  <a:avLst/>
                  <a:gdLst>
                    <a:gd name="connsiteX0" fmla="*/ 2397945 w 2397944"/>
                    <a:gd name="connsiteY0" fmla="*/ 27021 h 65225"/>
                    <a:gd name="connsiteX1" fmla="*/ 110178 w 2397944"/>
                    <a:gd name="connsiteY1" fmla="*/ 27021 h 65225"/>
                    <a:gd name="connsiteX2" fmla="*/ 0 w 2397944"/>
                    <a:gd name="connsiteY2" fmla="*/ 0 h 65225"/>
                    <a:gd name="connsiteX3" fmla="*/ 8402 w 2397944"/>
                    <a:gd name="connsiteY3" fmla="*/ 45673 h 65225"/>
                    <a:gd name="connsiteX4" fmla="*/ 110178 w 2397944"/>
                    <a:gd name="connsiteY4" fmla="*/ 65226 h 65225"/>
                    <a:gd name="connsiteX5" fmla="*/ 2397945 w 2397944"/>
                    <a:gd name="connsiteY5" fmla="*/ 65226 h 65225"/>
                    <a:gd name="connsiteX6" fmla="*/ 2396000 w 2397944"/>
                    <a:gd name="connsiteY6" fmla="*/ 46118 h 65225"/>
                    <a:gd name="connsiteX7" fmla="*/ 2397945 w 2397944"/>
                    <a:gd name="connsiteY7" fmla="*/ 27021 h 65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7944" h="65225">
                      <a:moveTo>
                        <a:pt x="2397945" y="27021"/>
                      </a:moveTo>
                      <a:lnTo>
                        <a:pt x="110178" y="27021"/>
                      </a:lnTo>
                      <a:cubicBezTo>
                        <a:pt x="70459" y="27021"/>
                        <a:pt x="33050" y="17149"/>
                        <a:pt x="0" y="0"/>
                      </a:cubicBezTo>
                      <a:cubicBezTo>
                        <a:pt x="4881" y="14456"/>
                        <a:pt x="8011" y="29669"/>
                        <a:pt x="8402" y="45673"/>
                      </a:cubicBezTo>
                      <a:cubicBezTo>
                        <a:pt x="39962" y="58137"/>
                        <a:pt x="74222" y="65226"/>
                        <a:pt x="110178" y="65226"/>
                      </a:cubicBezTo>
                      <a:lnTo>
                        <a:pt x="2397945" y="65226"/>
                      </a:lnTo>
                      <a:cubicBezTo>
                        <a:pt x="2397145" y="58894"/>
                        <a:pt x="2396000" y="52662"/>
                        <a:pt x="2396000" y="46118"/>
                      </a:cubicBezTo>
                      <a:cubicBezTo>
                        <a:pt x="2396000" y="39574"/>
                        <a:pt x="2397145" y="33353"/>
                        <a:pt x="2397945" y="270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3" name="Freeform 12">
                  <a:extLst>
                    <a:ext uri="{FF2B5EF4-FFF2-40B4-BE49-F238E27FC236}">
                      <a16:creationId xmlns:a16="http://schemas.microsoft.com/office/drawing/2014/main" id="{3A86A806-5C91-BFFC-65D9-C0A5AB0E934D}"/>
                    </a:ext>
                  </a:extLst>
                </p:cNvPr>
                <p:cNvSpPr/>
                <p:nvPr/>
              </p:nvSpPr>
              <p:spPr>
                <a:xfrm>
                  <a:off x="18303972" y="7392693"/>
                  <a:ext cx="2395653" cy="64124"/>
                </a:xfrm>
                <a:custGeom>
                  <a:avLst/>
                  <a:gdLst>
                    <a:gd name="connsiteX0" fmla="*/ 0 w 2395653"/>
                    <a:gd name="connsiteY0" fmla="*/ 64124 h 64124"/>
                    <a:gd name="connsiteX1" fmla="*/ 107886 w 2395653"/>
                    <a:gd name="connsiteY1" fmla="*/ 38205 h 64124"/>
                    <a:gd name="connsiteX2" fmla="*/ 2395653 w 2395653"/>
                    <a:gd name="connsiteY2" fmla="*/ 38205 h 64124"/>
                    <a:gd name="connsiteX3" fmla="*/ 2393708 w 2395653"/>
                    <a:gd name="connsiteY3" fmla="*/ 19108 h 64124"/>
                    <a:gd name="connsiteX4" fmla="*/ 2395653 w 2395653"/>
                    <a:gd name="connsiteY4" fmla="*/ 0 h 64124"/>
                    <a:gd name="connsiteX5" fmla="*/ 107886 w 2395653"/>
                    <a:gd name="connsiteY5" fmla="*/ 0 h 64124"/>
                    <a:gd name="connsiteX6" fmla="*/ 6185 w 2395653"/>
                    <a:gd name="connsiteY6" fmla="*/ 19531 h 64124"/>
                    <a:gd name="connsiteX7" fmla="*/ 6464 w 2395653"/>
                    <a:gd name="connsiteY7" fmla="*/ 22258 h 64124"/>
                    <a:gd name="connsiteX8" fmla="*/ 0 w 2395653"/>
                    <a:gd name="connsiteY8" fmla="*/ 64124 h 64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5653" h="64124">
                      <a:moveTo>
                        <a:pt x="0" y="64124"/>
                      </a:moveTo>
                      <a:cubicBezTo>
                        <a:pt x="32491" y="47687"/>
                        <a:pt x="69061" y="38205"/>
                        <a:pt x="107886" y="38205"/>
                      </a:cubicBezTo>
                      <a:lnTo>
                        <a:pt x="2395653" y="38205"/>
                      </a:lnTo>
                      <a:cubicBezTo>
                        <a:pt x="2394853" y="31873"/>
                        <a:pt x="2393708" y="25652"/>
                        <a:pt x="2393708" y="19108"/>
                      </a:cubicBezTo>
                      <a:cubicBezTo>
                        <a:pt x="2393708" y="12564"/>
                        <a:pt x="2394853" y="6332"/>
                        <a:pt x="2395653" y="0"/>
                      </a:cubicBezTo>
                      <a:lnTo>
                        <a:pt x="107886" y="0"/>
                      </a:lnTo>
                      <a:cubicBezTo>
                        <a:pt x="71968" y="0"/>
                        <a:pt x="37744" y="7078"/>
                        <a:pt x="6185" y="19531"/>
                      </a:cubicBezTo>
                      <a:cubicBezTo>
                        <a:pt x="6204" y="20455"/>
                        <a:pt x="6464" y="21323"/>
                        <a:pt x="6464" y="22258"/>
                      </a:cubicBezTo>
                      <a:cubicBezTo>
                        <a:pt x="6464" y="36859"/>
                        <a:pt x="3782" y="50714"/>
                        <a:pt x="0" y="64124"/>
                      </a:cubicBezTo>
                      <a:close/>
                    </a:path>
                  </a:pathLst>
                </a:custGeom>
                <a:grpFill/>
                <a:ln w="11100" cap="flat">
                  <a:noFill/>
                  <a:prstDash val="solid"/>
                  <a:miter/>
                </a:ln>
              </p:spPr>
              <p:txBody>
                <a:bodyPr rtlCol="0" anchor="ctr"/>
                <a:lstStyle/>
                <a:p>
                  <a:endParaRPr lang="en-SV">
                    <a:latin typeface="Raleway" pitchFamily="2" charset="0"/>
                  </a:endParaRPr>
                </a:p>
              </p:txBody>
            </p:sp>
            <p:sp>
              <p:nvSpPr>
                <p:cNvPr id="14" name="Freeform 13">
                  <a:extLst>
                    <a:ext uri="{FF2B5EF4-FFF2-40B4-BE49-F238E27FC236}">
                      <a16:creationId xmlns:a16="http://schemas.microsoft.com/office/drawing/2014/main" id="{DF886D2B-72E4-9605-1A36-CB5DDD89818E}"/>
                    </a:ext>
                  </a:extLst>
                </p:cNvPr>
                <p:cNvSpPr/>
                <p:nvPr/>
              </p:nvSpPr>
              <p:spPr>
                <a:xfrm>
                  <a:off x="18133414" y="10423971"/>
                  <a:ext cx="67702" cy="2561731"/>
                </a:xfrm>
                <a:custGeom>
                  <a:avLst/>
                  <a:gdLst>
                    <a:gd name="connsiteX0" fmla="*/ 67702 w 67702"/>
                    <a:gd name="connsiteY0" fmla="*/ 2561731 h 2561731"/>
                    <a:gd name="connsiteX1" fmla="*/ 38155 w 67702"/>
                    <a:gd name="connsiteY1" fmla="*/ 2446326 h 2561731"/>
                    <a:gd name="connsiteX2" fmla="*/ 38155 w 67702"/>
                    <a:gd name="connsiteY2" fmla="*/ 0 h 2561731"/>
                    <a:gd name="connsiteX3" fmla="*/ 19078 w 67702"/>
                    <a:gd name="connsiteY3" fmla="*/ 1936 h 2561731"/>
                    <a:gd name="connsiteX4" fmla="*/ 0 w 67702"/>
                    <a:gd name="connsiteY4" fmla="*/ 0 h 2561731"/>
                    <a:gd name="connsiteX5" fmla="*/ 0 w 67702"/>
                    <a:gd name="connsiteY5" fmla="*/ 2446326 h 2561731"/>
                    <a:gd name="connsiteX6" fmla="*/ 21704 w 67702"/>
                    <a:gd name="connsiteY6" fmla="*/ 2554175 h 2561731"/>
                    <a:gd name="connsiteX7" fmla="*/ 22244 w 67702"/>
                    <a:gd name="connsiteY7" fmla="*/ 2554119 h 2561731"/>
                    <a:gd name="connsiteX8" fmla="*/ 67702 w 67702"/>
                    <a:gd name="connsiteY8" fmla="*/ 2561731 h 256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02" h="2561731">
                      <a:moveTo>
                        <a:pt x="67702" y="2561731"/>
                      </a:moveTo>
                      <a:cubicBezTo>
                        <a:pt x="48904" y="2527444"/>
                        <a:pt x="38155" y="2488125"/>
                        <a:pt x="38155" y="2446326"/>
                      </a:cubicBezTo>
                      <a:lnTo>
                        <a:pt x="38155" y="0"/>
                      </a:lnTo>
                      <a:cubicBezTo>
                        <a:pt x="31839" y="790"/>
                        <a:pt x="25616" y="1936"/>
                        <a:pt x="19078" y="1936"/>
                      </a:cubicBezTo>
                      <a:cubicBezTo>
                        <a:pt x="12538" y="1936"/>
                        <a:pt x="6316" y="790"/>
                        <a:pt x="0" y="0"/>
                      </a:cubicBezTo>
                      <a:lnTo>
                        <a:pt x="0" y="2446326"/>
                      </a:lnTo>
                      <a:cubicBezTo>
                        <a:pt x="0" y="2484541"/>
                        <a:pt x="7750" y="2520989"/>
                        <a:pt x="21704" y="2554175"/>
                      </a:cubicBezTo>
                      <a:cubicBezTo>
                        <a:pt x="21891" y="2554175"/>
                        <a:pt x="22059" y="2554119"/>
                        <a:pt x="22244" y="2554119"/>
                      </a:cubicBezTo>
                      <a:cubicBezTo>
                        <a:pt x="38173" y="2554119"/>
                        <a:pt x="53245" y="2557246"/>
                        <a:pt x="67702" y="2561731"/>
                      </a:cubicBezTo>
                      <a:close/>
                    </a:path>
                  </a:pathLst>
                </a:custGeom>
                <a:grpFill/>
                <a:ln w="11100" cap="flat">
                  <a:noFill/>
                  <a:prstDash val="solid"/>
                  <a:miter/>
                </a:ln>
              </p:spPr>
              <p:txBody>
                <a:bodyPr rtlCol="0" anchor="ctr"/>
                <a:lstStyle/>
                <a:p>
                  <a:endParaRPr lang="en-SV">
                    <a:latin typeface="Raleway" pitchFamily="2" charset="0"/>
                  </a:endParaRPr>
                </a:p>
              </p:txBody>
            </p:sp>
            <p:sp>
              <p:nvSpPr>
                <p:cNvPr id="15" name="Freeform 14">
                  <a:extLst>
                    <a:ext uri="{FF2B5EF4-FFF2-40B4-BE49-F238E27FC236}">
                      <a16:creationId xmlns:a16="http://schemas.microsoft.com/office/drawing/2014/main" id="{613894F3-18CF-45E8-FE0A-50802E7E38DB}"/>
                    </a:ext>
                  </a:extLst>
                </p:cNvPr>
                <p:cNvSpPr/>
                <p:nvPr/>
              </p:nvSpPr>
              <p:spPr>
                <a:xfrm>
                  <a:off x="18133414" y="7563487"/>
                  <a:ext cx="64031" cy="2554319"/>
                </a:xfrm>
                <a:custGeom>
                  <a:avLst/>
                  <a:gdLst>
                    <a:gd name="connsiteX0" fmla="*/ 38155 w 64031"/>
                    <a:gd name="connsiteY0" fmla="*/ 2554320 h 2554319"/>
                    <a:gd name="connsiteX1" fmla="*/ 38155 w 64031"/>
                    <a:gd name="connsiteY1" fmla="*/ 107994 h 2554319"/>
                    <a:gd name="connsiteX2" fmla="*/ 64031 w 64031"/>
                    <a:gd name="connsiteY2" fmla="*/ 0 h 2554319"/>
                    <a:gd name="connsiteX3" fmla="*/ 22244 w 64031"/>
                    <a:gd name="connsiteY3" fmla="*/ 6466 h 2554319"/>
                    <a:gd name="connsiteX4" fmla="*/ 19487 w 64031"/>
                    <a:gd name="connsiteY4" fmla="*/ 6188 h 2554319"/>
                    <a:gd name="connsiteX5" fmla="*/ 0 w 64031"/>
                    <a:gd name="connsiteY5" fmla="*/ 107994 h 2554319"/>
                    <a:gd name="connsiteX6" fmla="*/ 0 w 64031"/>
                    <a:gd name="connsiteY6" fmla="*/ 2554320 h 2554319"/>
                    <a:gd name="connsiteX7" fmla="*/ 19078 w 64031"/>
                    <a:gd name="connsiteY7" fmla="*/ 2552383 h 2554319"/>
                    <a:gd name="connsiteX8" fmla="*/ 38155 w 64031"/>
                    <a:gd name="connsiteY8" fmla="*/ 2554320 h 2554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31" h="2554319">
                      <a:moveTo>
                        <a:pt x="38155" y="2554320"/>
                      </a:moveTo>
                      <a:lnTo>
                        <a:pt x="38155" y="107994"/>
                      </a:lnTo>
                      <a:cubicBezTo>
                        <a:pt x="38155" y="69143"/>
                        <a:pt x="47618" y="32518"/>
                        <a:pt x="64031" y="0"/>
                      </a:cubicBezTo>
                      <a:cubicBezTo>
                        <a:pt x="50655" y="3784"/>
                        <a:pt x="36813" y="6466"/>
                        <a:pt x="22244" y="6466"/>
                      </a:cubicBezTo>
                      <a:cubicBezTo>
                        <a:pt x="21313" y="6466"/>
                        <a:pt x="20437" y="6199"/>
                        <a:pt x="19487" y="6188"/>
                      </a:cubicBezTo>
                      <a:cubicBezTo>
                        <a:pt x="7061" y="37771"/>
                        <a:pt x="0" y="72048"/>
                        <a:pt x="0" y="107994"/>
                      </a:cubicBezTo>
                      <a:lnTo>
                        <a:pt x="0" y="2554320"/>
                      </a:lnTo>
                      <a:cubicBezTo>
                        <a:pt x="6316" y="2553530"/>
                        <a:pt x="12538" y="2552383"/>
                        <a:pt x="19078" y="2552383"/>
                      </a:cubicBezTo>
                      <a:cubicBezTo>
                        <a:pt x="25616" y="2552383"/>
                        <a:pt x="31839" y="2553530"/>
                        <a:pt x="38155" y="255432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92DB2DEE-6FBD-D023-0CA0-C261BBF8473B}"/>
                    </a:ext>
                  </a:extLst>
                </p:cNvPr>
                <p:cNvSpPr/>
                <p:nvPr/>
              </p:nvSpPr>
              <p:spPr>
                <a:xfrm>
                  <a:off x="20697680" y="7256799"/>
                  <a:ext cx="309624" cy="310015"/>
                </a:xfrm>
                <a:custGeom>
                  <a:avLst/>
                  <a:gdLst>
                    <a:gd name="connsiteX0" fmla="*/ 307690 w 309624"/>
                    <a:gd name="connsiteY0" fmla="*/ 135894 h 310015"/>
                    <a:gd name="connsiteX1" fmla="*/ 154812 w 309624"/>
                    <a:gd name="connsiteY1" fmla="*/ 0 h 310015"/>
                    <a:gd name="connsiteX2" fmla="*/ 1934 w 309624"/>
                    <a:gd name="connsiteY2" fmla="*/ 135894 h 310015"/>
                    <a:gd name="connsiteX3" fmla="*/ 0 w 309624"/>
                    <a:gd name="connsiteY3" fmla="*/ 155002 h 310015"/>
                    <a:gd name="connsiteX4" fmla="*/ 1934 w 309624"/>
                    <a:gd name="connsiteY4" fmla="*/ 174099 h 310015"/>
                    <a:gd name="connsiteX5" fmla="*/ 154812 w 309624"/>
                    <a:gd name="connsiteY5" fmla="*/ 310015 h 310015"/>
                    <a:gd name="connsiteX6" fmla="*/ 307690 w 309624"/>
                    <a:gd name="connsiteY6" fmla="*/ 174099 h 310015"/>
                    <a:gd name="connsiteX7" fmla="*/ 309625 w 309624"/>
                    <a:gd name="connsiteY7" fmla="*/ 155002 h 310015"/>
                    <a:gd name="connsiteX8" fmla="*/ 307690 w 309624"/>
                    <a:gd name="connsiteY8" fmla="*/ 135894 h 310015"/>
                    <a:gd name="connsiteX9" fmla="*/ 154812 w 309624"/>
                    <a:gd name="connsiteY9" fmla="*/ 271810 h 310015"/>
                    <a:gd name="connsiteX10" fmla="*/ 40090 w 309624"/>
                    <a:gd name="connsiteY10" fmla="*/ 174099 h 310015"/>
                    <a:gd name="connsiteX11" fmla="*/ 38156 w 309624"/>
                    <a:gd name="connsiteY11" fmla="*/ 155002 h 310015"/>
                    <a:gd name="connsiteX12" fmla="*/ 40090 w 309624"/>
                    <a:gd name="connsiteY12" fmla="*/ 135894 h 310015"/>
                    <a:gd name="connsiteX13" fmla="*/ 154812 w 309624"/>
                    <a:gd name="connsiteY13" fmla="*/ 38205 h 310015"/>
                    <a:gd name="connsiteX14" fmla="*/ 269535 w 309624"/>
                    <a:gd name="connsiteY14" fmla="*/ 135894 h 310015"/>
                    <a:gd name="connsiteX15" fmla="*/ 271469 w 309624"/>
                    <a:gd name="connsiteY15" fmla="*/ 155002 h 310015"/>
                    <a:gd name="connsiteX16" fmla="*/ 269535 w 309624"/>
                    <a:gd name="connsiteY16" fmla="*/ 174099 h 310015"/>
                    <a:gd name="connsiteX17" fmla="*/ 154812 w 309624"/>
                    <a:gd name="connsiteY17"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15">
                      <a:moveTo>
                        <a:pt x="307690" y="135894"/>
                      </a:moveTo>
                      <a:cubicBezTo>
                        <a:pt x="298166" y="59506"/>
                        <a:pt x="233635" y="0"/>
                        <a:pt x="154812" y="0"/>
                      </a:cubicBezTo>
                      <a:cubicBezTo>
                        <a:pt x="75989" y="0"/>
                        <a:pt x="11459" y="59506"/>
                        <a:pt x="1934" y="135894"/>
                      </a:cubicBezTo>
                      <a:cubicBezTo>
                        <a:pt x="1134" y="142226"/>
                        <a:pt x="0" y="148458"/>
                        <a:pt x="0" y="155002"/>
                      </a:cubicBezTo>
                      <a:cubicBezTo>
                        <a:pt x="0" y="161546"/>
                        <a:pt x="1134" y="167767"/>
                        <a:pt x="1934" y="174099"/>
                      </a:cubicBezTo>
                      <a:cubicBezTo>
                        <a:pt x="11459" y="250499"/>
                        <a:pt x="75989" y="310015"/>
                        <a:pt x="154812" y="310015"/>
                      </a:cubicBezTo>
                      <a:cubicBezTo>
                        <a:pt x="233635" y="310015"/>
                        <a:pt x="298166" y="250499"/>
                        <a:pt x="307690" y="174099"/>
                      </a:cubicBezTo>
                      <a:cubicBezTo>
                        <a:pt x="308491" y="167767"/>
                        <a:pt x="309625" y="161546"/>
                        <a:pt x="309625" y="155002"/>
                      </a:cubicBezTo>
                      <a:cubicBezTo>
                        <a:pt x="309625" y="148458"/>
                        <a:pt x="308491" y="142226"/>
                        <a:pt x="307690" y="135894"/>
                      </a:cubicBezTo>
                      <a:close/>
                      <a:moveTo>
                        <a:pt x="154812" y="271810"/>
                      </a:moveTo>
                      <a:cubicBezTo>
                        <a:pt x="97017" y="271810"/>
                        <a:pt x="49259" y="229409"/>
                        <a:pt x="40090" y="174099"/>
                      </a:cubicBezTo>
                      <a:cubicBezTo>
                        <a:pt x="39045" y="167856"/>
                        <a:pt x="38156" y="161546"/>
                        <a:pt x="38156" y="155002"/>
                      </a:cubicBezTo>
                      <a:cubicBezTo>
                        <a:pt x="38156" y="148458"/>
                        <a:pt x="39045" y="142148"/>
                        <a:pt x="40090" y="135894"/>
                      </a:cubicBezTo>
                      <a:cubicBezTo>
                        <a:pt x="49259" y="80606"/>
                        <a:pt x="97040" y="38205"/>
                        <a:pt x="154812" y="38205"/>
                      </a:cubicBezTo>
                      <a:cubicBezTo>
                        <a:pt x="212585" y="38205"/>
                        <a:pt x="260365" y="80606"/>
                        <a:pt x="269535" y="135894"/>
                      </a:cubicBezTo>
                      <a:cubicBezTo>
                        <a:pt x="270580" y="142148"/>
                        <a:pt x="271469" y="148458"/>
                        <a:pt x="271469" y="155002"/>
                      </a:cubicBezTo>
                      <a:cubicBezTo>
                        <a:pt x="271469" y="161546"/>
                        <a:pt x="270580" y="167856"/>
                        <a:pt x="269535" y="174099"/>
                      </a:cubicBezTo>
                      <a:cubicBezTo>
                        <a:pt x="260365" y="229409"/>
                        <a:pt x="212607" y="271810"/>
                        <a:pt x="154812" y="271810"/>
                      </a:cubicBezTo>
                      <a:close/>
                    </a:path>
                  </a:pathLst>
                </a:custGeom>
                <a:grpFill/>
                <a:ln w="11100" cap="flat">
                  <a:noFill/>
                  <a:prstDash val="solid"/>
                  <a:miter/>
                </a:ln>
              </p:spPr>
              <p:txBody>
                <a:bodyPr rtlCol="0" anchor="ctr"/>
                <a:lstStyle/>
                <a:p>
                  <a:endParaRPr lang="en-SV">
                    <a:latin typeface="Raleway" pitchFamily="2" charset="0"/>
                  </a:endParaRPr>
                </a:p>
              </p:txBody>
            </p:sp>
            <p:sp>
              <p:nvSpPr>
                <p:cNvPr id="17" name="Freeform 16">
                  <a:extLst>
                    <a:ext uri="{FF2B5EF4-FFF2-40B4-BE49-F238E27FC236}">
                      <a16:creationId xmlns:a16="http://schemas.microsoft.com/office/drawing/2014/main" id="{78619A15-E6D2-1E5E-BB22-26BA1E02F333}"/>
                    </a:ext>
                  </a:extLst>
                </p:cNvPr>
                <p:cNvSpPr/>
                <p:nvPr/>
              </p:nvSpPr>
              <p:spPr>
                <a:xfrm>
                  <a:off x="20697680" y="12974963"/>
                  <a:ext cx="309624" cy="310026"/>
                </a:xfrm>
                <a:custGeom>
                  <a:avLst/>
                  <a:gdLst>
                    <a:gd name="connsiteX0" fmla="*/ 307690 w 309624"/>
                    <a:gd name="connsiteY0" fmla="*/ 135916 h 310026"/>
                    <a:gd name="connsiteX1" fmla="*/ 154812 w 309624"/>
                    <a:gd name="connsiteY1" fmla="*/ 0 h 310026"/>
                    <a:gd name="connsiteX2" fmla="*/ 1934 w 309624"/>
                    <a:gd name="connsiteY2" fmla="*/ 135916 h 310026"/>
                    <a:gd name="connsiteX3" fmla="*/ 0 w 309624"/>
                    <a:gd name="connsiteY3" fmla="*/ 155013 h 310026"/>
                    <a:gd name="connsiteX4" fmla="*/ 1934 w 309624"/>
                    <a:gd name="connsiteY4" fmla="*/ 174121 h 310026"/>
                    <a:gd name="connsiteX5" fmla="*/ 154812 w 309624"/>
                    <a:gd name="connsiteY5" fmla="*/ 310027 h 310026"/>
                    <a:gd name="connsiteX6" fmla="*/ 307690 w 309624"/>
                    <a:gd name="connsiteY6" fmla="*/ 174121 h 310026"/>
                    <a:gd name="connsiteX7" fmla="*/ 309625 w 309624"/>
                    <a:gd name="connsiteY7" fmla="*/ 155013 h 310026"/>
                    <a:gd name="connsiteX8" fmla="*/ 307690 w 309624"/>
                    <a:gd name="connsiteY8" fmla="*/ 135916 h 310026"/>
                    <a:gd name="connsiteX9" fmla="*/ 154812 w 309624"/>
                    <a:gd name="connsiteY9" fmla="*/ 271833 h 310026"/>
                    <a:gd name="connsiteX10" fmla="*/ 40090 w 309624"/>
                    <a:gd name="connsiteY10" fmla="*/ 174121 h 310026"/>
                    <a:gd name="connsiteX11" fmla="*/ 38156 w 309624"/>
                    <a:gd name="connsiteY11" fmla="*/ 155013 h 310026"/>
                    <a:gd name="connsiteX12" fmla="*/ 40090 w 309624"/>
                    <a:gd name="connsiteY12" fmla="*/ 135916 h 310026"/>
                    <a:gd name="connsiteX13" fmla="*/ 154812 w 309624"/>
                    <a:gd name="connsiteY13" fmla="*/ 38206 h 310026"/>
                    <a:gd name="connsiteX14" fmla="*/ 269535 w 309624"/>
                    <a:gd name="connsiteY14" fmla="*/ 135916 h 310026"/>
                    <a:gd name="connsiteX15" fmla="*/ 271469 w 309624"/>
                    <a:gd name="connsiteY15" fmla="*/ 155013 h 310026"/>
                    <a:gd name="connsiteX16" fmla="*/ 269535 w 309624"/>
                    <a:gd name="connsiteY16" fmla="*/ 174121 h 310026"/>
                    <a:gd name="connsiteX17" fmla="*/ 154812 w 309624"/>
                    <a:gd name="connsiteY17" fmla="*/ 271833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26">
                      <a:moveTo>
                        <a:pt x="307690" y="135916"/>
                      </a:moveTo>
                      <a:cubicBezTo>
                        <a:pt x="298166" y="59517"/>
                        <a:pt x="233635" y="0"/>
                        <a:pt x="154812" y="0"/>
                      </a:cubicBezTo>
                      <a:cubicBezTo>
                        <a:pt x="75989" y="0"/>
                        <a:pt x="11459" y="59517"/>
                        <a:pt x="1934" y="135916"/>
                      </a:cubicBezTo>
                      <a:cubicBezTo>
                        <a:pt x="1134" y="142249"/>
                        <a:pt x="0" y="148470"/>
                        <a:pt x="0" y="155013"/>
                      </a:cubicBezTo>
                      <a:cubicBezTo>
                        <a:pt x="0" y="161557"/>
                        <a:pt x="1134" y="167789"/>
                        <a:pt x="1934" y="174121"/>
                      </a:cubicBezTo>
                      <a:cubicBezTo>
                        <a:pt x="11459" y="250510"/>
                        <a:pt x="75989" y="310027"/>
                        <a:pt x="154812" y="310027"/>
                      </a:cubicBezTo>
                      <a:cubicBezTo>
                        <a:pt x="233635" y="310027"/>
                        <a:pt x="298166" y="250510"/>
                        <a:pt x="307690" y="174121"/>
                      </a:cubicBezTo>
                      <a:cubicBezTo>
                        <a:pt x="308491" y="167789"/>
                        <a:pt x="309625" y="161557"/>
                        <a:pt x="309625" y="155013"/>
                      </a:cubicBezTo>
                      <a:cubicBezTo>
                        <a:pt x="309625" y="148470"/>
                        <a:pt x="308491" y="142249"/>
                        <a:pt x="307690" y="135916"/>
                      </a:cubicBezTo>
                      <a:close/>
                      <a:moveTo>
                        <a:pt x="154812" y="271833"/>
                      </a:moveTo>
                      <a:cubicBezTo>
                        <a:pt x="97017" y="271833"/>
                        <a:pt x="49259" y="229420"/>
                        <a:pt x="40090" y="174121"/>
                      </a:cubicBezTo>
                      <a:cubicBezTo>
                        <a:pt x="39045" y="167868"/>
                        <a:pt x="38156" y="161557"/>
                        <a:pt x="38156" y="155013"/>
                      </a:cubicBezTo>
                      <a:cubicBezTo>
                        <a:pt x="38156" y="148470"/>
                        <a:pt x="39045" y="142159"/>
                        <a:pt x="40090" y="135916"/>
                      </a:cubicBezTo>
                      <a:cubicBezTo>
                        <a:pt x="49259" y="80606"/>
                        <a:pt x="97017" y="38206"/>
                        <a:pt x="154812" y="38206"/>
                      </a:cubicBezTo>
                      <a:cubicBezTo>
                        <a:pt x="212607" y="38206"/>
                        <a:pt x="260365" y="80606"/>
                        <a:pt x="269535" y="135916"/>
                      </a:cubicBezTo>
                      <a:cubicBezTo>
                        <a:pt x="270580" y="142159"/>
                        <a:pt x="271469" y="148470"/>
                        <a:pt x="271469" y="155013"/>
                      </a:cubicBezTo>
                      <a:cubicBezTo>
                        <a:pt x="271469" y="161557"/>
                        <a:pt x="270580" y="167868"/>
                        <a:pt x="269535" y="174121"/>
                      </a:cubicBezTo>
                      <a:cubicBezTo>
                        <a:pt x="260365" y="229420"/>
                        <a:pt x="212607" y="271833"/>
                        <a:pt x="154812"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18" name="Freeform 17">
                  <a:extLst>
                    <a:ext uri="{FF2B5EF4-FFF2-40B4-BE49-F238E27FC236}">
                      <a16:creationId xmlns:a16="http://schemas.microsoft.com/office/drawing/2014/main" id="{94E81BD6-4B25-52B0-14FB-06F452FABE74}"/>
                    </a:ext>
                  </a:extLst>
                </p:cNvPr>
                <p:cNvSpPr/>
                <p:nvPr/>
              </p:nvSpPr>
              <p:spPr>
                <a:xfrm>
                  <a:off x="23397653" y="10115869"/>
                  <a:ext cx="309624" cy="310037"/>
                </a:xfrm>
                <a:custGeom>
                  <a:avLst/>
                  <a:gdLst>
                    <a:gd name="connsiteX0" fmla="*/ 173885 w 309624"/>
                    <a:gd name="connsiteY0" fmla="*/ 1937 h 310037"/>
                    <a:gd name="connsiteX1" fmla="*/ 154812 w 309624"/>
                    <a:gd name="connsiteY1" fmla="*/ 0 h 310037"/>
                    <a:gd name="connsiteX2" fmla="*/ 135729 w 309624"/>
                    <a:gd name="connsiteY2" fmla="*/ 1937 h 310037"/>
                    <a:gd name="connsiteX3" fmla="*/ 0 w 309624"/>
                    <a:gd name="connsiteY3" fmla="*/ 155013 h 310037"/>
                    <a:gd name="connsiteX4" fmla="*/ 135729 w 309624"/>
                    <a:gd name="connsiteY4" fmla="*/ 308102 h 310037"/>
                    <a:gd name="connsiteX5" fmla="*/ 154812 w 309624"/>
                    <a:gd name="connsiteY5" fmla="*/ 310038 h 310037"/>
                    <a:gd name="connsiteX6" fmla="*/ 173885 w 309624"/>
                    <a:gd name="connsiteY6" fmla="*/ 308102 h 310037"/>
                    <a:gd name="connsiteX7" fmla="*/ 309625 w 309624"/>
                    <a:gd name="connsiteY7" fmla="*/ 155013 h 310037"/>
                    <a:gd name="connsiteX8" fmla="*/ 173885 w 309624"/>
                    <a:gd name="connsiteY8" fmla="*/ 1937 h 310037"/>
                    <a:gd name="connsiteX9" fmla="*/ 173885 w 309624"/>
                    <a:gd name="connsiteY9" fmla="*/ 269896 h 310037"/>
                    <a:gd name="connsiteX10" fmla="*/ 154812 w 309624"/>
                    <a:gd name="connsiteY10" fmla="*/ 271833 h 310037"/>
                    <a:gd name="connsiteX11" fmla="*/ 135729 w 309624"/>
                    <a:gd name="connsiteY11" fmla="*/ 269896 h 310037"/>
                    <a:gd name="connsiteX12" fmla="*/ 38145 w 309624"/>
                    <a:gd name="connsiteY12" fmla="*/ 155013 h 310037"/>
                    <a:gd name="connsiteX13" fmla="*/ 135729 w 309624"/>
                    <a:gd name="connsiteY13" fmla="*/ 40142 h 310037"/>
                    <a:gd name="connsiteX14" fmla="*/ 154812 w 309624"/>
                    <a:gd name="connsiteY14" fmla="*/ 38205 h 310037"/>
                    <a:gd name="connsiteX15" fmla="*/ 173885 w 309624"/>
                    <a:gd name="connsiteY15" fmla="*/ 40142 h 310037"/>
                    <a:gd name="connsiteX16" fmla="*/ 271469 w 309624"/>
                    <a:gd name="connsiteY16" fmla="*/ 155013 h 310037"/>
                    <a:gd name="connsiteX17" fmla="*/ 173885 w 309624"/>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24" h="310037">
                      <a:moveTo>
                        <a:pt x="173885" y="1937"/>
                      </a:moveTo>
                      <a:cubicBezTo>
                        <a:pt x="167572" y="1147"/>
                        <a:pt x="161347" y="0"/>
                        <a:pt x="154812" y="0"/>
                      </a:cubicBezTo>
                      <a:cubicBezTo>
                        <a:pt x="148266" y="0"/>
                        <a:pt x="142053" y="1147"/>
                        <a:pt x="135729" y="1937"/>
                      </a:cubicBezTo>
                      <a:cubicBezTo>
                        <a:pt x="59440" y="11474"/>
                        <a:pt x="0" y="76088"/>
                        <a:pt x="0" y="155013"/>
                      </a:cubicBezTo>
                      <a:cubicBezTo>
                        <a:pt x="0" y="233950"/>
                        <a:pt x="59440" y="298564"/>
                        <a:pt x="135729" y="308102"/>
                      </a:cubicBezTo>
                      <a:cubicBezTo>
                        <a:pt x="142053" y="308892"/>
                        <a:pt x="148266" y="310038"/>
                        <a:pt x="154812" y="310038"/>
                      </a:cubicBezTo>
                      <a:cubicBezTo>
                        <a:pt x="161347" y="310038"/>
                        <a:pt x="167572" y="308892"/>
                        <a:pt x="173885" y="308102"/>
                      </a:cubicBezTo>
                      <a:cubicBezTo>
                        <a:pt x="250174" y="298564"/>
                        <a:pt x="309625" y="233950"/>
                        <a:pt x="309625" y="155013"/>
                      </a:cubicBezTo>
                      <a:cubicBezTo>
                        <a:pt x="309625" y="76088"/>
                        <a:pt x="250174" y="11474"/>
                        <a:pt x="173885" y="1937"/>
                      </a:cubicBezTo>
                      <a:close/>
                      <a:moveTo>
                        <a:pt x="173885" y="269896"/>
                      </a:moveTo>
                      <a:cubicBezTo>
                        <a:pt x="167650" y="270942"/>
                        <a:pt x="161347" y="271833"/>
                        <a:pt x="154812" y="271833"/>
                      </a:cubicBezTo>
                      <a:cubicBezTo>
                        <a:pt x="148266" y="271833"/>
                        <a:pt x="141975" y="270942"/>
                        <a:pt x="135729" y="269896"/>
                      </a:cubicBezTo>
                      <a:cubicBezTo>
                        <a:pt x="80513" y="260704"/>
                        <a:pt x="38145" y="212894"/>
                        <a:pt x="38145" y="155013"/>
                      </a:cubicBezTo>
                      <a:cubicBezTo>
                        <a:pt x="38145" y="97143"/>
                        <a:pt x="80513" y="49334"/>
                        <a:pt x="135729" y="40142"/>
                      </a:cubicBezTo>
                      <a:cubicBezTo>
                        <a:pt x="141975" y="39096"/>
                        <a:pt x="148266" y="38205"/>
                        <a:pt x="154812" y="38205"/>
                      </a:cubicBezTo>
                      <a:cubicBezTo>
                        <a:pt x="161347" y="38205"/>
                        <a:pt x="167650" y="39096"/>
                        <a:pt x="173885" y="40142"/>
                      </a:cubicBezTo>
                      <a:cubicBezTo>
                        <a:pt x="229112" y="49334"/>
                        <a:pt x="271469" y="97143"/>
                        <a:pt x="271469" y="155013"/>
                      </a:cubicBezTo>
                      <a:cubicBezTo>
                        <a:pt x="271469" y="212894"/>
                        <a:pt x="229112" y="260704"/>
                        <a:pt x="173885"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C35CE866-8613-7D7F-5072-EBDD543BADBA}"/>
                    </a:ext>
                  </a:extLst>
                </p:cNvPr>
                <p:cNvSpPr/>
                <p:nvPr/>
              </p:nvSpPr>
              <p:spPr>
                <a:xfrm>
                  <a:off x="17997708" y="10115869"/>
                  <a:ext cx="309593" cy="310037"/>
                </a:xfrm>
                <a:custGeom>
                  <a:avLst/>
                  <a:gdLst>
                    <a:gd name="connsiteX0" fmla="*/ 173856 w 309593"/>
                    <a:gd name="connsiteY0" fmla="*/ 1937 h 310037"/>
                    <a:gd name="connsiteX1" fmla="*/ 154778 w 309593"/>
                    <a:gd name="connsiteY1" fmla="*/ 0 h 310037"/>
                    <a:gd name="connsiteX2" fmla="*/ 135701 w 309593"/>
                    <a:gd name="connsiteY2" fmla="*/ 1937 h 310037"/>
                    <a:gd name="connsiteX3" fmla="*/ 0 w 309593"/>
                    <a:gd name="connsiteY3" fmla="*/ 155013 h 310037"/>
                    <a:gd name="connsiteX4" fmla="*/ 135701 w 309593"/>
                    <a:gd name="connsiteY4" fmla="*/ 308102 h 310037"/>
                    <a:gd name="connsiteX5" fmla="*/ 154778 w 309593"/>
                    <a:gd name="connsiteY5" fmla="*/ 310038 h 310037"/>
                    <a:gd name="connsiteX6" fmla="*/ 173855 w 309593"/>
                    <a:gd name="connsiteY6" fmla="*/ 308102 h 310037"/>
                    <a:gd name="connsiteX7" fmla="*/ 309593 w 309593"/>
                    <a:gd name="connsiteY7" fmla="*/ 155013 h 310037"/>
                    <a:gd name="connsiteX8" fmla="*/ 173855 w 309593"/>
                    <a:gd name="connsiteY8" fmla="*/ 1937 h 310037"/>
                    <a:gd name="connsiteX9" fmla="*/ 173856 w 309593"/>
                    <a:gd name="connsiteY9" fmla="*/ 269896 h 310037"/>
                    <a:gd name="connsiteX10" fmla="*/ 154778 w 309593"/>
                    <a:gd name="connsiteY10" fmla="*/ 271833 h 310037"/>
                    <a:gd name="connsiteX11" fmla="*/ 135701 w 309593"/>
                    <a:gd name="connsiteY11" fmla="*/ 269896 h 310037"/>
                    <a:gd name="connsiteX12" fmla="*/ 38154 w 309593"/>
                    <a:gd name="connsiteY12" fmla="*/ 155013 h 310037"/>
                    <a:gd name="connsiteX13" fmla="*/ 135701 w 309593"/>
                    <a:gd name="connsiteY13" fmla="*/ 40142 h 310037"/>
                    <a:gd name="connsiteX14" fmla="*/ 154778 w 309593"/>
                    <a:gd name="connsiteY14" fmla="*/ 38205 h 310037"/>
                    <a:gd name="connsiteX15" fmla="*/ 173856 w 309593"/>
                    <a:gd name="connsiteY15" fmla="*/ 40142 h 310037"/>
                    <a:gd name="connsiteX16" fmla="*/ 271439 w 309593"/>
                    <a:gd name="connsiteY16" fmla="*/ 155013 h 310037"/>
                    <a:gd name="connsiteX17" fmla="*/ 173856 w 309593"/>
                    <a:gd name="connsiteY17" fmla="*/ 269896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593" h="310037">
                      <a:moveTo>
                        <a:pt x="173856" y="1937"/>
                      </a:moveTo>
                      <a:cubicBezTo>
                        <a:pt x="167539" y="1147"/>
                        <a:pt x="161318" y="0"/>
                        <a:pt x="154778" y="0"/>
                      </a:cubicBezTo>
                      <a:cubicBezTo>
                        <a:pt x="148239" y="0"/>
                        <a:pt x="142016" y="1147"/>
                        <a:pt x="135701" y="1937"/>
                      </a:cubicBezTo>
                      <a:cubicBezTo>
                        <a:pt x="59411" y="11474"/>
                        <a:pt x="0" y="76088"/>
                        <a:pt x="0" y="155013"/>
                      </a:cubicBezTo>
                      <a:cubicBezTo>
                        <a:pt x="0" y="233950"/>
                        <a:pt x="59411" y="298564"/>
                        <a:pt x="135701" y="308102"/>
                      </a:cubicBezTo>
                      <a:cubicBezTo>
                        <a:pt x="142016" y="308892"/>
                        <a:pt x="148239" y="310038"/>
                        <a:pt x="154778" y="310038"/>
                      </a:cubicBezTo>
                      <a:cubicBezTo>
                        <a:pt x="161316" y="310038"/>
                        <a:pt x="167539" y="308892"/>
                        <a:pt x="173855" y="308102"/>
                      </a:cubicBezTo>
                      <a:cubicBezTo>
                        <a:pt x="250145" y="298564"/>
                        <a:pt x="309593" y="233950"/>
                        <a:pt x="309593" y="155013"/>
                      </a:cubicBezTo>
                      <a:cubicBezTo>
                        <a:pt x="309593" y="76088"/>
                        <a:pt x="250145" y="11474"/>
                        <a:pt x="173855" y="1937"/>
                      </a:cubicBezTo>
                      <a:close/>
                      <a:moveTo>
                        <a:pt x="173856" y="269896"/>
                      </a:moveTo>
                      <a:cubicBezTo>
                        <a:pt x="167614" y="270942"/>
                        <a:pt x="161318" y="271833"/>
                        <a:pt x="154778" y="271833"/>
                      </a:cubicBezTo>
                      <a:cubicBezTo>
                        <a:pt x="148239" y="271833"/>
                        <a:pt x="141942" y="270942"/>
                        <a:pt x="135701" y="269896"/>
                      </a:cubicBezTo>
                      <a:cubicBezTo>
                        <a:pt x="80482" y="260704"/>
                        <a:pt x="38154" y="212894"/>
                        <a:pt x="38154" y="155013"/>
                      </a:cubicBezTo>
                      <a:cubicBezTo>
                        <a:pt x="38154" y="97143"/>
                        <a:pt x="80482" y="49334"/>
                        <a:pt x="135701" y="40142"/>
                      </a:cubicBezTo>
                      <a:cubicBezTo>
                        <a:pt x="141942" y="39096"/>
                        <a:pt x="148239" y="38205"/>
                        <a:pt x="154778" y="38205"/>
                      </a:cubicBezTo>
                      <a:cubicBezTo>
                        <a:pt x="161318" y="38205"/>
                        <a:pt x="167614" y="39096"/>
                        <a:pt x="173856" y="40142"/>
                      </a:cubicBezTo>
                      <a:cubicBezTo>
                        <a:pt x="229074" y="49334"/>
                        <a:pt x="271439" y="97143"/>
                        <a:pt x="271439" y="155013"/>
                      </a:cubicBezTo>
                      <a:cubicBezTo>
                        <a:pt x="271439" y="212894"/>
                        <a:pt x="229074" y="260704"/>
                        <a:pt x="173856" y="269896"/>
                      </a:cubicBezTo>
                      <a:close/>
                    </a:path>
                  </a:pathLst>
                </a:custGeom>
                <a:grpFill/>
                <a:ln w="11100" cap="flat">
                  <a:noFill/>
                  <a:prstDash val="solid"/>
                  <a:miter/>
                </a:ln>
              </p:spPr>
              <p:txBody>
                <a:bodyPr rtlCol="0" anchor="ctr"/>
                <a:lstStyle/>
                <a:p>
                  <a:endParaRPr lang="en-SV">
                    <a:latin typeface="Raleway" pitchFamily="2" charset="0"/>
                  </a:endParaRPr>
                </a:p>
              </p:txBody>
            </p:sp>
            <p:sp>
              <p:nvSpPr>
                <p:cNvPr id="20" name="Freeform 19">
                  <a:extLst>
                    <a:ext uri="{FF2B5EF4-FFF2-40B4-BE49-F238E27FC236}">
                      <a16:creationId xmlns:a16="http://schemas.microsoft.com/office/drawing/2014/main" id="{10219BFF-9E8E-AE44-8235-4D4967547AD7}"/>
                    </a:ext>
                  </a:extLst>
                </p:cNvPr>
                <p:cNvSpPr/>
                <p:nvPr/>
              </p:nvSpPr>
              <p:spPr>
                <a:xfrm>
                  <a:off x="18000837" y="7259937"/>
                  <a:ext cx="309593" cy="310015"/>
                </a:xfrm>
                <a:custGeom>
                  <a:avLst/>
                  <a:gdLst>
                    <a:gd name="connsiteX0" fmla="*/ 309313 w 309593"/>
                    <a:gd name="connsiteY0" fmla="*/ 152287 h 310015"/>
                    <a:gd name="connsiteX1" fmla="*/ 154816 w 309593"/>
                    <a:gd name="connsiteY1" fmla="*/ 0 h 310015"/>
                    <a:gd name="connsiteX2" fmla="*/ 0 w 309593"/>
                    <a:gd name="connsiteY2" fmla="*/ 155013 h 310015"/>
                    <a:gd name="connsiteX3" fmla="*/ 152058 w 309593"/>
                    <a:gd name="connsiteY3" fmla="*/ 309737 h 310015"/>
                    <a:gd name="connsiteX4" fmla="*/ 154816 w 309593"/>
                    <a:gd name="connsiteY4" fmla="*/ 310015 h 310015"/>
                    <a:gd name="connsiteX5" fmla="*/ 196602 w 309593"/>
                    <a:gd name="connsiteY5" fmla="*/ 303550 h 310015"/>
                    <a:gd name="connsiteX6" fmla="*/ 303128 w 309593"/>
                    <a:gd name="connsiteY6" fmla="*/ 196880 h 310015"/>
                    <a:gd name="connsiteX7" fmla="*/ 309593 w 309593"/>
                    <a:gd name="connsiteY7" fmla="*/ 155013 h 310015"/>
                    <a:gd name="connsiteX8" fmla="*/ 309313 w 309593"/>
                    <a:gd name="connsiteY8" fmla="*/ 152287 h 310015"/>
                    <a:gd name="connsiteX9" fmla="*/ 171470 w 309593"/>
                    <a:gd name="connsiteY9" fmla="*/ 270119 h 310015"/>
                    <a:gd name="connsiteX10" fmla="*/ 154816 w 309593"/>
                    <a:gd name="connsiteY10" fmla="*/ 271810 h 310015"/>
                    <a:gd name="connsiteX11" fmla="*/ 38154 w 309593"/>
                    <a:gd name="connsiteY11" fmla="*/ 155013 h 310015"/>
                    <a:gd name="connsiteX12" fmla="*/ 154816 w 309593"/>
                    <a:gd name="connsiteY12" fmla="*/ 38205 h 310015"/>
                    <a:gd name="connsiteX13" fmla="*/ 271439 w 309593"/>
                    <a:gd name="connsiteY13" fmla="*/ 155013 h 310015"/>
                    <a:gd name="connsiteX14" fmla="*/ 269762 w 309593"/>
                    <a:gd name="connsiteY14" fmla="*/ 171718 h 310015"/>
                    <a:gd name="connsiteX15" fmla="*/ 171470 w 309593"/>
                    <a:gd name="connsiteY15" fmla="*/ 270119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15">
                      <a:moveTo>
                        <a:pt x="309313" y="152287"/>
                      </a:moveTo>
                      <a:cubicBezTo>
                        <a:pt x="307823" y="68097"/>
                        <a:pt x="239246" y="0"/>
                        <a:pt x="154816" y="0"/>
                      </a:cubicBezTo>
                      <a:cubicBezTo>
                        <a:pt x="69453" y="0"/>
                        <a:pt x="0" y="69544"/>
                        <a:pt x="0" y="155013"/>
                      </a:cubicBezTo>
                      <a:cubicBezTo>
                        <a:pt x="0" y="239548"/>
                        <a:pt x="67999" y="308224"/>
                        <a:pt x="152058" y="309737"/>
                      </a:cubicBezTo>
                      <a:cubicBezTo>
                        <a:pt x="153008" y="309748"/>
                        <a:pt x="153884" y="310015"/>
                        <a:pt x="154816" y="310015"/>
                      </a:cubicBezTo>
                      <a:cubicBezTo>
                        <a:pt x="169384" y="310015"/>
                        <a:pt x="183226" y="307333"/>
                        <a:pt x="196602" y="303550"/>
                      </a:cubicBezTo>
                      <a:cubicBezTo>
                        <a:pt x="248189" y="288949"/>
                        <a:pt x="288542" y="248540"/>
                        <a:pt x="303128" y="196880"/>
                      </a:cubicBezTo>
                      <a:cubicBezTo>
                        <a:pt x="306910" y="183470"/>
                        <a:pt x="309593" y="169614"/>
                        <a:pt x="309593" y="155013"/>
                      </a:cubicBezTo>
                      <a:cubicBezTo>
                        <a:pt x="309593" y="154078"/>
                        <a:pt x="309332" y="153210"/>
                        <a:pt x="309313" y="152287"/>
                      </a:cubicBezTo>
                      <a:close/>
                      <a:moveTo>
                        <a:pt x="171470" y="270119"/>
                      </a:moveTo>
                      <a:cubicBezTo>
                        <a:pt x="165993" y="270920"/>
                        <a:pt x="160516" y="271810"/>
                        <a:pt x="154816" y="271810"/>
                      </a:cubicBezTo>
                      <a:cubicBezTo>
                        <a:pt x="90504" y="271810"/>
                        <a:pt x="38154" y="219405"/>
                        <a:pt x="38154" y="155013"/>
                      </a:cubicBezTo>
                      <a:cubicBezTo>
                        <a:pt x="38154" y="90600"/>
                        <a:pt x="90504" y="38205"/>
                        <a:pt x="154816" y="38205"/>
                      </a:cubicBezTo>
                      <a:cubicBezTo>
                        <a:pt x="219126" y="38205"/>
                        <a:pt x="271439" y="90600"/>
                        <a:pt x="271439" y="155013"/>
                      </a:cubicBezTo>
                      <a:cubicBezTo>
                        <a:pt x="271439" y="160733"/>
                        <a:pt x="270544" y="166220"/>
                        <a:pt x="269762" y="171718"/>
                      </a:cubicBezTo>
                      <a:cubicBezTo>
                        <a:pt x="262366" y="222665"/>
                        <a:pt x="222349" y="262740"/>
                        <a:pt x="171470" y="270119"/>
                      </a:cubicBezTo>
                      <a:close/>
                    </a:path>
                  </a:pathLst>
                </a:custGeom>
                <a:grpFill/>
                <a:ln w="11100" cap="flat">
                  <a:noFill/>
                  <a:prstDash val="solid"/>
                  <a:miter/>
                </a:ln>
              </p:spPr>
              <p:txBody>
                <a:bodyPr rtlCol="0" anchor="ctr"/>
                <a:lstStyle/>
                <a:p>
                  <a:endParaRPr lang="en-SV">
                    <a:latin typeface="Raleway" pitchFamily="2" charset="0"/>
                  </a:endParaRPr>
                </a:p>
              </p:txBody>
            </p:sp>
            <p:sp>
              <p:nvSpPr>
                <p:cNvPr id="21" name="Freeform 20">
                  <a:extLst>
                    <a:ext uri="{FF2B5EF4-FFF2-40B4-BE49-F238E27FC236}">
                      <a16:creationId xmlns:a16="http://schemas.microsoft.com/office/drawing/2014/main" id="{4D3D78CE-E46D-28C3-5D03-22356FD82C73}"/>
                    </a:ext>
                  </a:extLst>
                </p:cNvPr>
                <p:cNvSpPr/>
                <p:nvPr/>
              </p:nvSpPr>
              <p:spPr>
                <a:xfrm>
                  <a:off x="18000837" y="12978090"/>
                  <a:ext cx="309593" cy="310037"/>
                </a:xfrm>
                <a:custGeom>
                  <a:avLst/>
                  <a:gdLst>
                    <a:gd name="connsiteX0" fmla="*/ 309239 w 309593"/>
                    <a:gd name="connsiteY0" fmla="*/ 151441 h 310037"/>
                    <a:gd name="connsiteX1" fmla="*/ 300837 w 309593"/>
                    <a:gd name="connsiteY1" fmla="*/ 105769 h 310037"/>
                    <a:gd name="connsiteX2" fmla="*/ 200272 w 309593"/>
                    <a:gd name="connsiteY2" fmla="*/ 7612 h 310037"/>
                    <a:gd name="connsiteX3" fmla="*/ 154816 w 309593"/>
                    <a:gd name="connsiteY3" fmla="*/ 0 h 310037"/>
                    <a:gd name="connsiteX4" fmla="*/ 154275 w 309593"/>
                    <a:gd name="connsiteY4" fmla="*/ 56 h 310037"/>
                    <a:gd name="connsiteX5" fmla="*/ 0 w 309593"/>
                    <a:gd name="connsiteY5" fmla="*/ 155024 h 310037"/>
                    <a:gd name="connsiteX6" fmla="*/ 154816 w 309593"/>
                    <a:gd name="connsiteY6" fmla="*/ 310038 h 310037"/>
                    <a:gd name="connsiteX7" fmla="*/ 309593 w 309593"/>
                    <a:gd name="connsiteY7" fmla="*/ 155024 h 310037"/>
                    <a:gd name="connsiteX8" fmla="*/ 309239 w 309593"/>
                    <a:gd name="connsiteY8" fmla="*/ 151441 h 310037"/>
                    <a:gd name="connsiteX9" fmla="*/ 154816 w 309593"/>
                    <a:gd name="connsiteY9" fmla="*/ 271833 h 310037"/>
                    <a:gd name="connsiteX10" fmla="*/ 38154 w 309593"/>
                    <a:gd name="connsiteY10" fmla="*/ 155024 h 310037"/>
                    <a:gd name="connsiteX11" fmla="*/ 154816 w 309593"/>
                    <a:gd name="connsiteY11" fmla="*/ 38205 h 310037"/>
                    <a:gd name="connsiteX12" fmla="*/ 175532 w 309593"/>
                    <a:gd name="connsiteY12" fmla="*/ 40309 h 310037"/>
                    <a:gd name="connsiteX13" fmla="*/ 269073 w 309593"/>
                    <a:gd name="connsiteY13" fmla="*/ 131621 h 310037"/>
                    <a:gd name="connsiteX14" fmla="*/ 271439 w 309593"/>
                    <a:gd name="connsiteY14" fmla="*/ 155024 h 310037"/>
                    <a:gd name="connsiteX15" fmla="*/ 154816 w 309593"/>
                    <a:gd name="connsiteY15" fmla="*/ 271833 h 31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3" h="310037">
                      <a:moveTo>
                        <a:pt x="309239" y="151441"/>
                      </a:moveTo>
                      <a:cubicBezTo>
                        <a:pt x="308848" y="135438"/>
                        <a:pt x="305718" y="120225"/>
                        <a:pt x="300837" y="105769"/>
                      </a:cubicBezTo>
                      <a:cubicBezTo>
                        <a:pt x="285002" y="58838"/>
                        <a:pt x="247648" y="22324"/>
                        <a:pt x="200272" y="7612"/>
                      </a:cubicBezTo>
                      <a:cubicBezTo>
                        <a:pt x="185816" y="3127"/>
                        <a:pt x="170744" y="0"/>
                        <a:pt x="154816" y="0"/>
                      </a:cubicBezTo>
                      <a:cubicBezTo>
                        <a:pt x="154629" y="0"/>
                        <a:pt x="154461" y="56"/>
                        <a:pt x="154275" y="56"/>
                      </a:cubicBezTo>
                      <a:cubicBezTo>
                        <a:pt x="69173" y="356"/>
                        <a:pt x="0" y="69733"/>
                        <a:pt x="0" y="155024"/>
                      </a:cubicBezTo>
                      <a:cubicBezTo>
                        <a:pt x="0" y="240494"/>
                        <a:pt x="69453" y="310038"/>
                        <a:pt x="154816" y="310038"/>
                      </a:cubicBezTo>
                      <a:cubicBezTo>
                        <a:pt x="240178" y="310038"/>
                        <a:pt x="309593" y="240494"/>
                        <a:pt x="309593" y="155024"/>
                      </a:cubicBezTo>
                      <a:cubicBezTo>
                        <a:pt x="309593" y="153789"/>
                        <a:pt x="309258" y="152654"/>
                        <a:pt x="309239" y="151441"/>
                      </a:cubicBezTo>
                      <a:close/>
                      <a:moveTo>
                        <a:pt x="154816" y="271833"/>
                      </a:moveTo>
                      <a:cubicBezTo>
                        <a:pt x="90505" y="271833"/>
                        <a:pt x="38154" y="219438"/>
                        <a:pt x="38154" y="155024"/>
                      </a:cubicBezTo>
                      <a:cubicBezTo>
                        <a:pt x="38154" y="90611"/>
                        <a:pt x="90505" y="38205"/>
                        <a:pt x="154816" y="38205"/>
                      </a:cubicBezTo>
                      <a:cubicBezTo>
                        <a:pt x="161913" y="38205"/>
                        <a:pt x="168787" y="39085"/>
                        <a:pt x="175532" y="40309"/>
                      </a:cubicBezTo>
                      <a:cubicBezTo>
                        <a:pt x="222349" y="48778"/>
                        <a:pt x="259590" y="85091"/>
                        <a:pt x="269073" y="131621"/>
                      </a:cubicBezTo>
                      <a:cubicBezTo>
                        <a:pt x="270620" y="139188"/>
                        <a:pt x="271439" y="147012"/>
                        <a:pt x="271439" y="155024"/>
                      </a:cubicBezTo>
                      <a:cubicBezTo>
                        <a:pt x="271439" y="219438"/>
                        <a:pt x="219126" y="271833"/>
                        <a:pt x="154816" y="271833"/>
                      </a:cubicBezTo>
                      <a:close/>
                    </a:path>
                  </a:pathLst>
                </a:custGeom>
                <a:grpFill/>
                <a:ln w="11100" cap="flat">
                  <a:noFill/>
                  <a:prstDash val="solid"/>
                  <a:miter/>
                </a:ln>
              </p:spPr>
              <p:txBody>
                <a:bodyPr rtlCol="0" anchor="ctr"/>
                <a:lstStyle/>
                <a:p>
                  <a:endParaRPr lang="en-SV">
                    <a:latin typeface="Raleway" pitchFamily="2" charset="0"/>
                  </a:endParaRPr>
                </a:p>
              </p:txBody>
            </p:sp>
            <p:sp>
              <p:nvSpPr>
                <p:cNvPr id="22" name="Freeform 21">
                  <a:extLst>
                    <a:ext uri="{FF2B5EF4-FFF2-40B4-BE49-F238E27FC236}">
                      <a16:creationId xmlns:a16="http://schemas.microsoft.com/office/drawing/2014/main" id="{29971BE7-CAB3-549E-AE70-E7F5E95396CA}"/>
                    </a:ext>
                  </a:extLst>
                </p:cNvPr>
                <p:cNvSpPr/>
                <p:nvPr/>
              </p:nvSpPr>
              <p:spPr>
                <a:xfrm>
                  <a:off x="23394185" y="7260516"/>
                  <a:ext cx="309591" cy="310026"/>
                </a:xfrm>
                <a:custGeom>
                  <a:avLst/>
                  <a:gdLst>
                    <a:gd name="connsiteX0" fmla="*/ 154779 w 309591"/>
                    <a:gd name="connsiteY0" fmla="*/ 0 h 310026"/>
                    <a:gd name="connsiteX1" fmla="*/ 333 w 309591"/>
                    <a:gd name="connsiteY1" fmla="*/ 151597 h 310026"/>
                    <a:gd name="connsiteX2" fmla="*/ 0 w 309591"/>
                    <a:gd name="connsiteY2" fmla="*/ 155013 h 310026"/>
                    <a:gd name="connsiteX3" fmla="*/ 6180 w 309591"/>
                    <a:gd name="connsiteY3" fmla="*/ 196001 h 310026"/>
                    <a:gd name="connsiteX4" fmla="*/ 113711 w 309591"/>
                    <a:gd name="connsiteY4" fmla="*/ 303794 h 310026"/>
                    <a:gd name="connsiteX5" fmla="*/ 154779 w 309591"/>
                    <a:gd name="connsiteY5" fmla="*/ 310027 h 310026"/>
                    <a:gd name="connsiteX6" fmla="*/ 158057 w 309591"/>
                    <a:gd name="connsiteY6" fmla="*/ 309693 h 310026"/>
                    <a:gd name="connsiteX7" fmla="*/ 309591 w 309591"/>
                    <a:gd name="connsiteY7" fmla="*/ 155013 h 310026"/>
                    <a:gd name="connsiteX8" fmla="*/ 154779 w 309591"/>
                    <a:gd name="connsiteY8" fmla="*/ 0 h 310026"/>
                    <a:gd name="connsiteX9" fmla="*/ 154779 w 309591"/>
                    <a:gd name="connsiteY9" fmla="*/ 271821 h 310026"/>
                    <a:gd name="connsiteX10" fmla="*/ 138863 w 309591"/>
                    <a:gd name="connsiteY10" fmla="*/ 270208 h 310026"/>
                    <a:gd name="connsiteX11" fmla="*/ 39756 w 309591"/>
                    <a:gd name="connsiteY11" fmla="*/ 170872 h 310026"/>
                    <a:gd name="connsiteX12" fmla="*/ 38155 w 309591"/>
                    <a:gd name="connsiteY12" fmla="*/ 155013 h 310026"/>
                    <a:gd name="connsiteX13" fmla="*/ 154779 w 309591"/>
                    <a:gd name="connsiteY13" fmla="*/ 38205 h 310026"/>
                    <a:gd name="connsiteX14" fmla="*/ 271435 w 309591"/>
                    <a:gd name="connsiteY14" fmla="*/ 155013 h 310026"/>
                    <a:gd name="connsiteX15" fmla="*/ 154779 w 309591"/>
                    <a:gd name="connsiteY15" fmla="*/ 271821 h 3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26">
                      <a:moveTo>
                        <a:pt x="154779" y="0"/>
                      </a:moveTo>
                      <a:cubicBezTo>
                        <a:pt x="70587" y="0"/>
                        <a:pt x="2201" y="67741"/>
                        <a:pt x="333" y="151597"/>
                      </a:cubicBezTo>
                      <a:cubicBezTo>
                        <a:pt x="311" y="152765"/>
                        <a:pt x="0" y="153845"/>
                        <a:pt x="0" y="155013"/>
                      </a:cubicBezTo>
                      <a:cubicBezTo>
                        <a:pt x="0" y="169291"/>
                        <a:pt x="2567" y="182858"/>
                        <a:pt x="6180" y="196001"/>
                      </a:cubicBezTo>
                      <a:cubicBezTo>
                        <a:pt x="20617" y="248328"/>
                        <a:pt x="61474" y="289283"/>
                        <a:pt x="113711" y="303794"/>
                      </a:cubicBezTo>
                      <a:cubicBezTo>
                        <a:pt x="126882" y="307445"/>
                        <a:pt x="140464" y="310027"/>
                        <a:pt x="154779" y="310027"/>
                      </a:cubicBezTo>
                      <a:cubicBezTo>
                        <a:pt x="155890" y="310027"/>
                        <a:pt x="156935" y="309715"/>
                        <a:pt x="158057" y="309693"/>
                      </a:cubicBezTo>
                      <a:cubicBezTo>
                        <a:pt x="241871" y="307901"/>
                        <a:pt x="309591" y="239359"/>
                        <a:pt x="309591" y="155013"/>
                      </a:cubicBezTo>
                      <a:cubicBezTo>
                        <a:pt x="309591" y="69544"/>
                        <a:pt x="240137" y="0"/>
                        <a:pt x="154779" y="0"/>
                      </a:cubicBezTo>
                      <a:close/>
                      <a:moveTo>
                        <a:pt x="154779" y="271821"/>
                      </a:moveTo>
                      <a:cubicBezTo>
                        <a:pt x="149333" y="271821"/>
                        <a:pt x="144120" y="270942"/>
                        <a:pt x="138863" y="270208"/>
                      </a:cubicBezTo>
                      <a:cubicBezTo>
                        <a:pt x="87348" y="263074"/>
                        <a:pt x="46836" y="222476"/>
                        <a:pt x="39756" y="170872"/>
                      </a:cubicBezTo>
                      <a:cubicBezTo>
                        <a:pt x="39022" y="165641"/>
                        <a:pt x="38155" y="160444"/>
                        <a:pt x="38155" y="155013"/>
                      </a:cubicBezTo>
                      <a:cubicBezTo>
                        <a:pt x="38155" y="90600"/>
                        <a:pt x="90460" y="38205"/>
                        <a:pt x="154779" y="38205"/>
                      </a:cubicBezTo>
                      <a:cubicBezTo>
                        <a:pt x="219087" y="38205"/>
                        <a:pt x="271435" y="90600"/>
                        <a:pt x="271435" y="155013"/>
                      </a:cubicBezTo>
                      <a:cubicBezTo>
                        <a:pt x="271435" y="219427"/>
                        <a:pt x="219087" y="271821"/>
                        <a:pt x="154779" y="271821"/>
                      </a:cubicBezTo>
                      <a:close/>
                    </a:path>
                  </a:pathLst>
                </a:custGeom>
                <a:grpFill/>
                <a:ln w="11100" cap="flat">
                  <a:noFill/>
                  <a:prstDash val="solid"/>
                  <a:miter/>
                </a:ln>
              </p:spPr>
              <p:txBody>
                <a:bodyPr rtlCol="0" anchor="ctr"/>
                <a:lstStyle/>
                <a:p>
                  <a:endParaRPr lang="en-SV">
                    <a:latin typeface="Raleway" pitchFamily="2" charset="0"/>
                  </a:endParaRPr>
                </a:p>
              </p:txBody>
            </p:sp>
            <p:sp>
              <p:nvSpPr>
                <p:cNvPr id="29" name="Freeform 28">
                  <a:extLst>
                    <a:ext uri="{FF2B5EF4-FFF2-40B4-BE49-F238E27FC236}">
                      <a16:creationId xmlns:a16="http://schemas.microsoft.com/office/drawing/2014/main" id="{3474A3E9-1750-DA4B-5FC9-4D416A3A3073}"/>
                    </a:ext>
                  </a:extLst>
                </p:cNvPr>
                <p:cNvSpPr/>
                <p:nvPr/>
              </p:nvSpPr>
              <p:spPr>
                <a:xfrm>
                  <a:off x="23394185" y="12978691"/>
                  <a:ext cx="309591" cy="310015"/>
                </a:xfrm>
                <a:custGeom>
                  <a:avLst/>
                  <a:gdLst>
                    <a:gd name="connsiteX0" fmla="*/ 155412 w 309591"/>
                    <a:gd name="connsiteY0" fmla="*/ 67 h 310015"/>
                    <a:gd name="connsiteX1" fmla="*/ 154779 w 309591"/>
                    <a:gd name="connsiteY1" fmla="*/ 0 h 310015"/>
                    <a:gd name="connsiteX2" fmla="*/ 109277 w 309591"/>
                    <a:gd name="connsiteY2" fmla="*/ 7623 h 310015"/>
                    <a:gd name="connsiteX3" fmla="*/ 8903 w 309591"/>
                    <a:gd name="connsiteY3" fmla="*/ 105256 h 310015"/>
                    <a:gd name="connsiteX4" fmla="*/ 411 w 309591"/>
                    <a:gd name="connsiteY4" fmla="*/ 150951 h 310015"/>
                    <a:gd name="connsiteX5" fmla="*/ 0 w 309591"/>
                    <a:gd name="connsiteY5" fmla="*/ 155002 h 310015"/>
                    <a:gd name="connsiteX6" fmla="*/ 154779 w 309591"/>
                    <a:gd name="connsiteY6" fmla="*/ 310015 h 310015"/>
                    <a:gd name="connsiteX7" fmla="*/ 309591 w 309591"/>
                    <a:gd name="connsiteY7" fmla="*/ 155002 h 310015"/>
                    <a:gd name="connsiteX8" fmla="*/ 155412 w 309591"/>
                    <a:gd name="connsiteY8" fmla="*/ 67 h 310015"/>
                    <a:gd name="connsiteX9" fmla="*/ 154779 w 309591"/>
                    <a:gd name="connsiteY9" fmla="*/ 271810 h 310015"/>
                    <a:gd name="connsiteX10" fmla="*/ 38155 w 309591"/>
                    <a:gd name="connsiteY10" fmla="*/ 155002 h 310015"/>
                    <a:gd name="connsiteX11" fmla="*/ 40634 w 309591"/>
                    <a:gd name="connsiteY11" fmla="*/ 131164 h 310015"/>
                    <a:gd name="connsiteX12" fmla="*/ 134017 w 309591"/>
                    <a:gd name="connsiteY12" fmla="*/ 40309 h 310015"/>
                    <a:gd name="connsiteX13" fmla="*/ 154779 w 309591"/>
                    <a:gd name="connsiteY13" fmla="*/ 38205 h 310015"/>
                    <a:gd name="connsiteX14" fmla="*/ 271435 w 309591"/>
                    <a:gd name="connsiteY14" fmla="*/ 155002 h 310015"/>
                    <a:gd name="connsiteX15" fmla="*/ 154779 w 309591"/>
                    <a:gd name="connsiteY15" fmla="*/ 271810 h 3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9591" h="310015">
                      <a:moveTo>
                        <a:pt x="155412" y="67"/>
                      </a:moveTo>
                      <a:cubicBezTo>
                        <a:pt x="155201" y="67"/>
                        <a:pt x="155001" y="0"/>
                        <a:pt x="154779" y="0"/>
                      </a:cubicBezTo>
                      <a:cubicBezTo>
                        <a:pt x="138830" y="0"/>
                        <a:pt x="123758" y="3116"/>
                        <a:pt x="109277" y="7623"/>
                      </a:cubicBezTo>
                      <a:cubicBezTo>
                        <a:pt x="62096" y="22280"/>
                        <a:pt x="24829" y="58582"/>
                        <a:pt x="8903" y="105256"/>
                      </a:cubicBezTo>
                      <a:cubicBezTo>
                        <a:pt x="3968" y="119713"/>
                        <a:pt x="833" y="134937"/>
                        <a:pt x="411" y="150951"/>
                      </a:cubicBezTo>
                      <a:cubicBezTo>
                        <a:pt x="367" y="152331"/>
                        <a:pt x="0" y="153611"/>
                        <a:pt x="0" y="155002"/>
                      </a:cubicBezTo>
                      <a:cubicBezTo>
                        <a:pt x="0" y="240471"/>
                        <a:pt x="69409" y="310015"/>
                        <a:pt x="154779" y="310015"/>
                      </a:cubicBezTo>
                      <a:cubicBezTo>
                        <a:pt x="240137" y="310015"/>
                        <a:pt x="309591" y="240471"/>
                        <a:pt x="309591" y="155002"/>
                      </a:cubicBezTo>
                      <a:cubicBezTo>
                        <a:pt x="309591" y="69744"/>
                        <a:pt x="240471" y="423"/>
                        <a:pt x="155412" y="67"/>
                      </a:cubicBezTo>
                      <a:close/>
                      <a:moveTo>
                        <a:pt x="154779" y="271810"/>
                      </a:moveTo>
                      <a:cubicBezTo>
                        <a:pt x="90460" y="271810"/>
                        <a:pt x="38155" y="219416"/>
                        <a:pt x="38155" y="155002"/>
                      </a:cubicBezTo>
                      <a:cubicBezTo>
                        <a:pt x="38155" y="146833"/>
                        <a:pt x="39022" y="138865"/>
                        <a:pt x="40634" y="131164"/>
                      </a:cubicBezTo>
                      <a:cubicBezTo>
                        <a:pt x="50259" y="84868"/>
                        <a:pt x="87370" y="48755"/>
                        <a:pt x="134017" y="40309"/>
                      </a:cubicBezTo>
                      <a:cubicBezTo>
                        <a:pt x="140786" y="39085"/>
                        <a:pt x="147677" y="38205"/>
                        <a:pt x="154779" y="38205"/>
                      </a:cubicBezTo>
                      <a:cubicBezTo>
                        <a:pt x="219087" y="38205"/>
                        <a:pt x="271435" y="90600"/>
                        <a:pt x="271435" y="155002"/>
                      </a:cubicBezTo>
                      <a:cubicBezTo>
                        <a:pt x="271435" y="219416"/>
                        <a:pt x="219087" y="271810"/>
                        <a:pt x="154779" y="271810"/>
                      </a:cubicBezTo>
                      <a:close/>
                    </a:path>
                  </a:pathLst>
                </a:custGeom>
                <a:grpFill/>
                <a:ln w="11100" cap="flat">
                  <a:noFill/>
                  <a:prstDash val="solid"/>
                  <a:miter/>
                </a:ln>
              </p:spPr>
              <p:txBody>
                <a:bodyPr rtlCol="0" anchor="ctr"/>
                <a:lstStyle/>
                <a:p>
                  <a:endParaRPr lang="en-SV">
                    <a:latin typeface="Raleway" pitchFamily="2" charset="0"/>
                  </a:endParaRPr>
                </a:p>
              </p:txBody>
            </p:sp>
          </p:grpSp>
          <p:sp>
            <p:nvSpPr>
              <p:cNvPr id="30" name="Freeform 29">
                <a:extLst>
                  <a:ext uri="{FF2B5EF4-FFF2-40B4-BE49-F238E27FC236}">
                    <a16:creationId xmlns:a16="http://schemas.microsoft.com/office/drawing/2014/main" id="{ADA61CC0-526A-4756-B5E1-BADB4D6EE763}"/>
                  </a:ext>
                </a:extLst>
              </p:cNvPr>
              <p:cNvSpPr/>
              <p:nvPr/>
            </p:nvSpPr>
            <p:spPr>
              <a:xfrm>
                <a:off x="20741338" y="10161453"/>
                <a:ext cx="222320" cy="222598"/>
              </a:xfrm>
              <a:custGeom>
                <a:avLst/>
                <a:gdLst>
                  <a:gd name="connsiteX0" fmla="*/ 191245 w 222320"/>
                  <a:gd name="connsiteY0" fmla="*/ 80194 h 222598"/>
                  <a:gd name="connsiteX1" fmla="*/ 142242 w 222320"/>
                  <a:gd name="connsiteY1" fmla="*/ 80194 h 222598"/>
                  <a:gd name="connsiteX2" fmla="*/ 142242 w 222320"/>
                  <a:gd name="connsiteY2" fmla="*/ 31105 h 222598"/>
                  <a:gd name="connsiteX3" fmla="*/ 111155 w 222320"/>
                  <a:gd name="connsiteY3" fmla="*/ 0 h 222598"/>
                  <a:gd name="connsiteX4" fmla="*/ 80090 w 222320"/>
                  <a:gd name="connsiteY4" fmla="*/ 31105 h 222598"/>
                  <a:gd name="connsiteX5" fmla="*/ 80090 w 222320"/>
                  <a:gd name="connsiteY5" fmla="*/ 80194 h 222598"/>
                  <a:gd name="connsiteX6" fmla="*/ 31065 w 222320"/>
                  <a:gd name="connsiteY6" fmla="*/ 80194 h 222598"/>
                  <a:gd name="connsiteX7" fmla="*/ 0 w 222320"/>
                  <a:gd name="connsiteY7" fmla="*/ 111299 h 222598"/>
                  <a:gd name="connsiteX8" fmla="*/ 31065 w 222320"/>
                  <a:gd name="connsiteY8" fmla="*/ 142404 h 222598"/>
                  <a:gd name="connsiteX9" fmla="*/ 80090 w 222320"/>
                  <a:gd name="connsiteY9" fmla="*/ 142404 h 222598"/>
                  <a:gd name="connsiteX10" fmla="*/ 80090 w 222320"/>
                  <a:gd name="connsiteY10" fmla="*/ 191494 h 222598"/>
                  <a:gd name="connsiteX11" fmla="*/ 111155 w 222320"/>
                  <a:gd name="connsiteY11" fmla="*/ 222599 h 222598"/>
                  <a:gd name="connsiteX12" fmla="*/ 142242 w 222320"/>
                  <a:gd name="connsiteY12" fmla="*/ 191494 h 222598"/>
                  <a:gd name="connsiteX13" fmla="*/ 142242 w 222320"/>
                  <a:gd name="connsiteY13" fmla="*/ 142404 h 222598"/>
                  <a:gd name="connsiteX14" fmla="*/ 191245 w 222320"/>
                  <a:gd name="connsiteY14" fmla="*/ 142404 h 222598"/>
                  <a:gd name="connsiteX15" fmla="*/ 222321 w 222320"/>
                  <a:gd name="connsiteY15" fmla="*/ 111299 h 222598"/>
                  <a:gd name="connsiteX16" fmla="*/ 191245 w 222320"/>
                  <a:gd name="connsiteY16" fmla="*/ 80194 h 22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2320" h="222598">
                    <a:moveTo>
                      <a:pt x="191245" y="80194"/>
                    </a:moveTo>
                    <a:lnTo>
                      <a:pt x="142242" y="80194"/>
                    </a:lnTo>
                    <a:lnTo>
                      <a:pt x="142242" y="31105"/>
                    </a:lnTo>
                    <a:cubicBezTo>
                      <a:pt x="142242" y="14000"/>
                      <a:pt x="128249" y="0"/>
                      <a:pt x="111155" y="0"/>
                    </a:cubicBezTo>
                    <a:cubicBezTo>
                      <a:pt x="94072" y="0"/>
                      <a:pt x="80090" y="14000"/>
                      <a:pt x="80090" y="31105"/>
                    </a:cubicBezTo>
                    <a:lnTo>
                      <a:pt x="80090" y="80194"/>
                    </a:lnTo>
                    <a:lnTo>
                      <a:pt x="31065" y="80194"/>
                    </a:lnTo>
                    <a:cubicBezTo>
                      <a:pt x="13993" y="80194"/>
                      <a:pt x="0" y="94195"/>
                      <a:pt x="0" y="111299"/>
                    </a:cubicBezTo>
                    <a:cubicBezTo>
                      <a:pt x="0" y="128415"/>
                      <a:pt x="13993" y="142404"/>
                      <a:pt x="31065" y="142404"/>
                    </a:cubicBezTo>
                    <a:lnTo>
                      <a:pt x="80090" y="142404"/>
                    </a:lnTo>
                    <a:lnTo>
                      <a:pt x="80090" y="191494"/>
                    </a:lnTo>
                    <a:cubicBezTo>
                      <a:pt x="80090" y="208610"/>
                      <a:pt x="94072" y="222599"/>
                      <a:pt x="111155" y="222599"/>
                    </a:cubicBezTo>
                    <a:cubicBezTo>
                      <a:pt x="128249" y="222599"/>
                      <a:pt x="142242" y="208610"/>
                      <a:pt x="142242" y="191494"/>
                    </a:cubicBezTo>
                    <a:lnTo>
                      <a:pt x="142242" y="142404"/>
                    </a:lnTo>
                    <a:lnTo>
                      <a:pt x="191245" y="142404"/>
                    </a:lnTo>
                    <a:cubicBezTo>
                      <a:pt x="208339" y="142404"/>
                      <a:pt x="222321" y="128415"/>
                      <a:pt x="222321" y="111299"/>
                    </a:cubicBezTo>
                    <a:cubicBezTo>
                      <a:pt x="222321" y="94195"/>
                      <a:pt x="208339" y="80194"/>
                      <a:pt x="191245" y="80194"/>
                    </a:cubicBezTo>
                    <a:close/>
                  </a:path>
                </a:pathLst>
              </a:custGeom>
              <a:grpFill/>
              <a:ln w="11100" cap="flat">
                <a:noFill/>
                <a:prstDash val="solid"/>
                <a:miter/>
              </a:ln>
            </p:spPr>
            <p:txBody>
              <a:bodyPr rtlCol="0" anchor="ctr"/>
              <a:lstStyle/>
              <a:p>
                <a:endParaRPr lang="en-SV">
                  <a:latin typeface="Raleway" pitchFamily="2" charset="0"/>
                </a:endParaRPr>
              </a:p>
            </p:txBody>
          </p:sp>
        </p:grpSp>
        <p:grpSp>
          <p:nvGrpSpPr>
            <p:cNvPr id="31" name="Graphic 46">
              <a:extLst>
                <a:ext uri="{FF2B5EF4-FFF2-40B4-BE49-F238E27FC236}">
                  <a16:creationId xmlns:a16="http://schemas.microsoft.com/office/drawing/2014/main" id="{87383A5F-1475-C914-E179-8C829B043A0D}"/>
                </a:ext>
              </a:extLst>
            </p:cNvPr>
            <p:cNvGrpSpPr/>
            <p:nvPr/>
          </p:nvGrpSpPr>
          <p:grpSpPr>
            <a:xfrm>
              <a:off x="20697691" y="5498535"/>
              <a:ext cx="309635" cy="1758267"/>
              <a:chOff x="20697691" y="5498535"/>
              <a:chExt cx="309635" cy="1758267"/>
            </a:xfrm>
            <a:grpFill/>
          </p:grpSpPr>
          <p:sp>
            <p:nvSpPr>
              <p:cNvPr id="32" name="Freeform 31">
                <a:extLst>
                  <a:ext uri="{FF2B5EF4-FFF2-40B4-BE49-F238E27FC236}">
                    <a16:creationId xmlns:a16="http://schemas.microsoft.com/office/drawing/2014/main" id="{D949E257-128C-1017-EA3D-5DCFBF3DA610}"/>
                  </a:ext>
                </a:extLst>
              </p:cNvPr>
              <p:cNvSpPr/>
              <p:nvPr/>
            </p:nvSpPr>
            <p:spPr>
              <a:xfrm>
                <a:off x="20833431" y="5784181"/>
                <a:ext cx="38154" cy="1472620"/>
              </a:xfrm>
              <a:custGeom>
                <a:avLst/>
                <a:gdLst>
                  <a:gd name="connsiteX0" fmla="*/ 0 w 38154"/>
                  <a:gd name="connsiteY0" fmla="*/ 0 h 1472620"/>
                  <a:gd name="connsiteX1" fmla="*/ 38154 w 38154"/>
                  <a:gd name="connsiteY1" fmla="*/ 0 h 1472620"/>
                  <a:gd name="connsiteX2" fmla="*/ 38154 w 38154"/>
                  <a:gd name="connsiteY2" fmla="*/ 1472621 h 1472620"/>
                  <a:gd name="connsiteX3" fmla="*/ 0 w 38154"/>
                  <a:gd name="connsiteY3" fmla="*/ 1472621 h 1472620"/>
                </a:gdLst>
                <a:ahLst/>
                <a:cxnLst>
                  <a:cxn ang="0">
                    <a:pos x="connsiteX0" y="connsiteY0"/>
                  </a:cxn>
                  <a:cxn ang="0">
                    <a:pos x="connsiteX1" y="connsiteY1"/>
                  </a:cxn>
                  <a:cxn ang="0">
                    <a:pos x="connsiteX2" y="connsiteY2"/>
                  </a:cxn>
                  <a:cxn ang="0">
                    <a:pos x="connsiteX3" y="connsiteY3"/>
                  </a:cxn>
                </a:cxnLst>
                <a:rect l="l" t="t" r="r" b="b"/>
                <a:pathLst>
                  <a:path w="38154" h="1472620">
                    <a:moveTo>
                      <a:pt x="0" y="0"/>
                    </a:moveTo>
                    <a:lnTo>
                      <a:pt x="38154" y="0"/>
                    </a:lnTo>
                    <a:lnTo>
                      <a:pt x="38154" y="1472621"/>
                    </a:lnTo>
                    <a:lnTo>
                      <a:pt x="0" y="1472621"/>
                    </a:lnTo>
                    <a:close/>
                  </a:path>
                </a:pathLst>
              </a:custGeom>
              <a:grpFill/>
              <a:ln w="11100" cap="flat">
                <a:noFill/>
                <a:prstDash val="solid"/>
                <a:miter/>
              </a:ln>
            </p:spPr>
            <p:txBody>
              <a:bodyPr rtlCol="0" anchor="ctr"/>
              <a:lstStyle/>
              <a:p>
                <a:endParaRPr lang="en-SV">
                  <a:latin typeface="Raleway" pitchFamily="2" charset="0"/>
                </a:endParaRPr>
              </a:p>
            </p:txBody>
          </p:sp>
          <p:sp>
            <p:nvSpPr>
              <p:cNvPr id="33" name="Freeform 32">
                <a:extLst>
                  <a:ext uri="{FF2B5EF4-FFF2-40B4-BE49-F238E27FC236}">
                    <a16:creationId xmlns:a16="http://schemas.microsoft.com/office/drawing/2014/main" id="{FB8865CB-23DD-D169-E3DC-9CD45A7A4FE3}"/>
                  </a:ext>
                </a:extLst>
              </p:cNvPr>
              <p:cNvSpPr/>
              <p:nvPr/>
            </p:nvSpPr>
            <p:spPr>
              <a:xfrm>
                <a:off x="20697691" y="5498535"/>
                <a:ext cx="309635" cy="310013"/>
              </a:xfrm>
              <a:custGeom>
                <a:avLst/>
                <a:gdLst>
                  <a:gd name="connsiteX0" fmla="*/ 307702 w 309635"/>
                  <a:gd name="connsiteY0" fmla="*/ 135896 h 310013"/>
                  <a:gd name="connsiteX1" fmla="*/ 154823 w 309635"/>
                  <a:gd name="connsiteY1" fmla="*/ 0 h 310013"/>
                  <a:gd name="connsiteX2" fmla="*/ 1945 w 309635"/>
                  <a:gd name="connsiteY2" fmla="*/ 135896 h 310013"/>
                  <a:gd name="connsiteX3" fmla="*/ 0 w 309635"/>
                  <a:gd name="connsiteY3" fmla="*/ 154998 h 310013"/>
                  <a:gd name="connsiteX4" fmla="*/ 1945 w 309635"/>
                  <a:gd name="connsiteY4" fmla="*/ 174099 h 310013"/>
                  <a:gd name="connsiteX5" fmla="*/ 154823 w 309635"/>
                  <a:gd name="connsiteY5" fmla="*/ 310013 h 310013"/>
                  <a:gd name="connsiteX6" fmla="*/ 307702 w 309635"/>
                  <a:gd name="connsiteY6" fmla="*/ 174099 h 310013"/>
                  <a:gd name="connsiteX7" fmla="*/ 309636 w 309635"/>
                  <a:gd name="connsiteY7" fmla="*/ 154998 h 310013"/>
                  <a:gd name="connsiteX8" fmla="*/ 307702 w 309635"/>
                  <a:gd name="connsiteY8" fmla="*/ 135896 h 310013"/>
                  <a:gd name="connsiteX9" fmla="*/ 154823 w 309635"/>
                  <a:gd name="connsiteY9" fmla="*/ 271810 h 310013"/>
                  <a:gd name="connsiteX10" fmla="*/ 40101 w 309635"/>
                  <a:gd name="connsiteY10" fmla="*/ 174099 h 310013"/>
                  <a:gd name="connsiteX11" fmla="*/ 38156 w 309635"/>
                  <a:gd name="connsiteY11" fmla="*/ 154998 h 310013"/>
                  <a:gd name="connsiteX12" fmla="*/ 40101 w 309635"/>
                  <a:gd name="connsiteY12" fmla="*/ 135896 h 310013"/>
                  <a:gd name="connsiteX13" fmla="*/ 154823 w 309635"/>
                  <a:gd name="connsiteY13" fmla="*/ 38204 h 310013"/>
                  <a:gd name="connsiteX14" fmla="*/ 269546 w 309635"/>
                  <a:gd name="connsiteY14" fmla="*/ 135896 h 310013"/>
                  <a:gd name="connsiteX15" fmla="*/ 271480 w 309635"/>
                  <a:gd name="connsiteY15" fmla="*/ 154998 h 310013"/>
                  <a:gd name="connsiteX16" fmla="*/ 269546 w 309635"/>
                  <a:gd name="connsiteY16" fmla="*/ 174099 h 310013"/>
                  <a:gd name="connsiteX17" fmla="*/ 154823 w 309635"/>
                  <a:gd name="connsiteY17" fmla="*/ 271810 h 310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9635" h="310013">
                    <a:moveTo>
                      <a:pt x="307702" y="135896"/>
                    </a:moveTo>
                    <a:cubicBezTo>
                      <a:pt x="298177" y="59507"/>
                      <a:pt x="233647" y="0"/>
                      <a:pt x="154823" y="0"/>
                    </a:cubicBezTo>
                    <a:cubicBezTo>
                      <a:pt x="76000" y="0"/>
                      <a:pt x="11459" y="59507"/>
                      <a:pt x="1945" y="135896"/>
                    </a:cubicBezTo>
                    <a:cubicBezTo>
                      <a:pt x="1145" y="142226"/>
                      <a:pt x="0" y="148457"/>
                      <a:pt x="0" y="154998"/>
                    </a:cubicBezTo>
                    <a:cubicBezTo>
                      <a:pt x="0" y="161538"/>
                      <a:pt x="1145" y="167769"/>
                      <a:pt x="1945" y="174099"/>
                    </a:cubicBezTo>
                    <a:cubicBezTo>
                      <a:pt x="11459" y="250491"/>
                      <a:pt x="76000" y="310013"/>
                      <a:pt x="154823" y="310013"/>
                    </a:cubicBezTo>
                    <a:cubicBezTo>
                      <a:pt x="233647" y="310013"/>
                      <a:pt x="298177" y="250491"/>
                      <a:pt x="307702" y="174099"/>
                    </a:cubicBezTo>
                    <a:cubicBezTo>
                      <a:pt x="308502" y="167769"/>
                      <a:pt x="309636" y="161538"/>
                      <a:pt x="309636" y="154998"/>
                    </a:cubicBezTo>
                    <a:cubicBezTo>
                      <a:pt x="309636" y="148457"/>
                      <a:pt x="308502" y="142226"/>
                      <a:pt x="307702" y="135896"/>
                    </a:cubicBezTo>
                    <a:close/>
                    <a:moveTo>
                      <a:pt x="154823" y="271810"/>
                    </a:moveTo>
                    <a:cubicBezTo>
                      <a:pt x="97029" y="271810"/>
                      <a:pt x="49259" y="229405"/>
                      <a:pt x="40101" y="174099"/>
                    </a:cubicBezTo>
                    <a:cubicBezTo>
                      <a:pt x="39056" y="167848"/>
                      <a:pt x="38156" y="161538"/>
                      <a:pt x="38156" y="154998"/>
                    </a:cubicBezTo>
                    <a:cubicBezTo>
                      <a:pt x="38156" y="148457"/>
                      <a:pt x="39056" y="142147"/>
                      <a:pt x="40101" y="135896"/>
                    </a:cubicBezTo>
                    <a:cubicBezTo>
                      <a:pt x="49259" y="80605"/>
                      <a:pt x="97051" y="38204"/>
                      <a:pt x="154823" y="38204"/>
                    </a:cubicBezTo>
                    <a:cubicBezTo>
                      <a:pt x="212596" y="38204"/>
                      <a:pt x="260377" y="80605"/>
                      <a:pt x="269546" y="135896"/>
                    </a:cubicBezTo>
                    <a:cubicBezTo>
                      <a:pt x="270591" y="142147"/>
                      <a:pt x="271480" y="148457"/>
                      <a:pt x="271480" y="154998"/>
                    </a:cubicBezTo>
                    <a:cubicBezTo>
                      <a:pt x="271480" y="161538"/>
                      <a:pt x="270591" y="167848"/>
                      <a:pt x="269546" y="174099"/>
                    </a:cubicBezTo>
                    <a:cubicBezTo>
                      <a:pt x="260377" y="229405"/>
                      <a:pt x="212607" y="271810"/>
                      <a:pt x="154823" y="271810"/>
                    </a:cubicBezTo>
                    <a:close/>
                  </a:path>
                </a:pathLst>
              </a:custGeom>
              <a:grpFill/>
              <a:ln w="11100" cap="flat">
                <a:noFill/>
                <a:prstDash val="solid"/>
                <a:miter/>
              </a:ln>
            </p:spPr>
            <p:txBody>
              <a:bodyPr rtlCol="0" anchor="ctr"/>
              <a:lstStyle/>
              <a:p>
                <a:endParaRPr lang="en-SV">
                  <a:latin typeface="Raleway" pitchFamily="2" charset="0"/>
                </a:endParaRPr>
              </a:p>
            </p:txBody>
          </p:sp>
        </p:grpSp>
      </p:grpSp>
      <p:grpSp>
        <p:nvGrpSpPr>
          <p:cNvPr id="138" name="Group 137">
            <a:extLst>
              <a:ext uri="{FF2B5EF4-FFF2-40B4-BE49-F238E27FC236}">
                <a16:creationId xmlns:a16="http://schemas.microsoft.com/office/drawing/2014/main" id="{8061DA58-B648-A69E-C821-7350D94D8451}"/>
              </a:ext>
            </a:extLst>
          </p:cNvPr>
          <p:cNvGrpSpPr/>
          <p:nvPr/>
        </p:nvGrpSpPr>
        <p:grpSpPr>
          <a:xfrm>
            <a:off x="537633" y="621756"/>
            <a:ext cx="2097088" cy="2066217"/>
            <a:chOff x="828992" y="959364"/>
            <a:chExt cx="1615804" cy="1592018"/>
          </a:xfrm>
        </p:grpSpPr>
        <p:sp>
          <p:nvSpPr>
            <p:cNvPr id="49" name="Freeform 48">
              <a:extLst>
                <a:ext uri="{FF2B5EF4-FFF2-40B4-BE49-F238E27FC236}">
                  <a16:creationId xmlns:a16="http://schemas.microsoft.com/office/drawing/2014/main" id="{CEB7CE98-55D3-A0D5-D913-63FA7F7FD81F}"/>
                </a:ext>
              </a:extLst>
            </p:cNvPr>
            <p:cNvSpPr/>
            <p:nvPr/>
          </p:nvSpPr>
          <p:spPr>
            <a:xfrm rot="19800000">
              <a:off x="828992" y="959364"/>
              <a:ext cx="1592018" cy="1592018"/>
            </a:xfrm>
            <a:custGeom>
              <a:avLst/>
              <a:gdLst>
                <a:gd name="connsiteX0" fmla="*/ 1592018 w 1592018"/>
                <a:gd name="connsiteY0" fmla="*/ 796009 h 1592018"/>
                <a:gd name="connsiteX1" fmla="*/ 796009 w 1592018"/>
                <a:gd name="connsiteY1" fmla="*/ 1592018 h 1592018"/>
                <a:gd name="connsiteX2" fmla="*/ 0 w 1592018"/>
                <a:gd name="connsiteY2" fmla="*/ 796009 h 1592018"/>
                <a:gd name="connsiteX3" fmla="*/ 796009 w 1592018"/>
                <a:gd name="connsiteY3" fmla="*/ 0 h 1592018"/>
                <a:gd name="connsiteX4" fmla="*/ 1592018 w 1592018"/>
                <a:gd name="connsiteY4" fmla="*/ 796009 h 1592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018" h="1592018">
                  <a:moveTo>
                    <a:pt x="1592018" y="796009"/>
                  </a:moveTo>
                  <a:cubicBezTo>
                    <a:pt x="1592018" y="1235633"/>
                    <a:pt x="1235633" y="1592018"/>
                    <a:pt x="796009" y="1592018"/>
                  </a:cubicBezTo>
                  <a:cubicBezTo>
                    <a:pt x="356385" y="1592018"/>
                    <a:pt x="0" y="1235633"/>
                    <a:pt x="0" y="796009"/>
                  </a:cubicBezTo>
                  <a:cubicBezTo>
                    <a:pt x="0" y="356385"/>
                    <a:pt x="356385" y="0"/>
                    <a:pt x="796009" y="0"/>
                  </a:cubicBezTo>
                  <a:cubicBezTo>
                    <a:pt x="1235633" y="0"/>
                    <a:pt x="1592018" y="356385"/>
                    <a:pt x="1592018" y="796009"/>
                  </a:cubicBezTo>
                  <a:close/>
                </a:path>
              </a:pathLst>
            </a:custGeom>
            <a:solidFill>
              <a:schemeClr val="accent3"/>
            </a:solidFill>
            <a:ln w="2272" cap="flat">
              <a:noFill/>
              <a:prstDash val="solid"/>
              <a:miter/>
            </a:ln>
          </p:spPr>
          <p:txBody>
            <a:bodyPr rtlCol="0" anchor="ctr"/>
            <a:lstStyle/>
            <a:p>
              <a:endParaRPr lang="en-SV">
                <a:latin typeface="Raleway" pitchFamily="2" charset="0"/>
              </a:endParaRPr>
            </a:p>
          </p:txBody>
        </p:sp>
        <p:grpSp>
          <p:nvGrpSpPr>
            <p:cNvPr id="50" name="Graphic 44">
              <a:extLst>
                <a:ext uri="{FF2B5EF4-FFF2-40B4-BE49-F238E27FC236}">
                  <a16:creationId xmlns:a16="http://schemas.microsoft.com/office/drawing/2014/main" id="{F4FC4DE1-3B6D-BC38-B1DA-B2302DE964C5}"/>
                </a:ext>
              </a:extLst>
            </p:cNvPr>
            <p:cNvGrpSpPr/>
            <p:nvPr/>
          </p:nvGrpSpPr>
          <p:grpSpPr>
            <a:xfrm rot="19800000">
              <a:off x="1183901" y="1433431"/>
              <a:ext cx="730158" cy="380544"/>
              <a:chOff x="1259921" y="1413061"/>
              <a:chExt cx="730158" cy="380544"/>
            </a:xfrm>
            <a:solidFill>
              <a:srgbClr val="595959"/>
            </a:solidFill>
          </p:grpSpPr>
          <p:sp>
            <p:nvSpPr>
              <p:cNvPr id="51" name="Freeform 50">
                <a:extLst>
                  <a:ext uri="{FF2B5EF4-FFF2-40B4-BE49-F238E27FC236}">
                    <a16:creationId xmlns:a16="http://schemas.microsoft.com/office/drawing/2014/main" id="{0E681D0A-3BBB-9CF4-139B-5601E0C3418E}"/>
                  </a:ext>
                </a:extLst>
              </p:cNvPr>
              <p:cNvSpPr/>
              <p:nvPr/>
            </p:nvSpPr>
            <p:spPr>
              <a:xfrm>
                <a:off x="1259921" y="1413061"/>
                <a:ext cx="218031" cy="380544"/>
              </a:xfrm>
              <a:custGeom>
                <a:avLst/>
                <a:gdLst>
                  <a:gd name="connsiteX0" fmla="*/ 105997 w 218031"/>
                  <a:gd name="connsiteY0" fmla="*/ 0 h 380544"/>
                  <a:gd name="connsiteX1" fmla="*/ 0 w 218031"/>
                  <a:gd name="connsiteY1" fmla="*/ 129072 h 380544"/>
                  <a:gd name="connsiteX2" fmla="*/ 105997 w 218031"/>
                  <a:gd name="connsiteY2" fmla="*/ 190271 h 380544"/>
                  <a:gd name="connsiteX3" fmla="*/ 0 w 218031"/>
                  <a:gd name="connsiteY3" fmla="*/ 251471 h 380544"/>
                  <a:gd name="connsiteX4" fmla="*/ 105997 w 218031"/>
                  <a:gd name="connsiteY4" fmla="*/ 380545 h 380544"/>
                  <a:gd name="connsiteX5" fmla="*/ 218031 w 218031"/>
                  <a:gd name="connsiteY5" fmla="*/ 190271 h 380544"/>
                  <a:gd name="connsiteX6" fmla="*/ 105997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5997" y="0"/>
                    </a:moveTo>
                    <a:cubicBezTo>
                      <a:pt x="56746" y="0"/>
                      <a:pt x="15010" y="54051"/>
                      <a:pt x="0" y="129072"/>
                    </a:cubicBezTo>
                    <a:lnTo>
                      <a:pt x="105997" y="190271"/>
                    </a:lnTo>
                    <a:lnTo>
                      <a:pt x="0" y="251471"/>
                    </a:lnTo>
                    <a:cubicBezTo>
                      <a:pt x="15010" y="326493"/>
                      <a:pt x="56746" y="380545"/>
                      <a:pt x="105997" y="380545"/>
                    </a:cubicBezTo>
                    <a:cubicBezTo>
                      <a:pt x="167876" y="380545"/>
                      <a:pt x="218031" y="295356"/>
                      <a:pt x="218031" y="190271"/>
                    </a:cubicBezTo>
                    <a:cubicBezTo>
                      <a:pt x="218031" y="85187"/>
                      <a:pt x="167876" y="0"/>
                      <a:pt x="105997"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sp>
            <p:nvSpPr>
              <p:cNvPr id="52" name="Freeform 51">
                <a:extLst>
                  <a:ext uri="{FF2B5EF4-FFF2-40B4-BE49-F238E27FC236}">
                    <a16:creationId xmlns:a16="http://schemas.microsoft.com/office/drawing/2014/main" id="{0A99F6A7-CFD0-3362-2697-5282D63EAA27}"/>
                  </a:ext>
                </a:extLst>
              </p:cNvPr>
              <p:cNvSpPr/>
              <p:nvPr/>
            </p:nvSpPr>
            <p:spPr>
              <a:xfrm>
                <a:off x="1772048" y="1413061"/>
                <a:ext cx="218031" cy="380544"/>
              </a:xfrm>
              <a:custGeom>
                <a:avLst/>
                <a:gdLst>
                  <a:gd name="connsiteX0" fmla="*/ 106003 w 218031"/>
                  <a:gd name="connsiteY0" fmla="*/ 0 h 380544"/>
                  <a:gd name="connsiteX1" fmla="*/ 0 w 218031"/>
                  <a:gd name="connsiteY1" fmla="*/ 129072 h 380544"/>
                  <a:gd name="connsiteX2" fmla="*/ 106003 w 218031"/>
                  <a:gd name="connsiteY2" fmla="*/ 190271 h 380544"/>
                  <a:gd name="connsiteX3" fmla="*/ 0 w 218031"/>
                  <a:gd name="connsiteY3" fmla="*/ 251471 h 380544"/>
                  <a:gd name="connsiteX4" fmla="*/ 106003 w 218031"/>
                  <a:gd name="connsiteY4" fmla="*/ 380545 h 380544"/>
                  <a:gd name="connsiteX5" fmla="*/ 218031 w 218031"/>
                  <a:gd name="connsiteY5" fmla="*/ 190271 h 380544"/>
                  <a:gd name="connsiteX6" fmla="*/ 106003 w 218031"/>
                  <a:gd name="connsiteY6" fmla="*/ 0 h 38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031" h="380544">
                    <a:moveTo>
                      <a:pt x="106003" y="0"/>
                    </a:moveTo>
                    <a:cubicBezTo>
                      <a:pt x="56746" y="0"/>
                      <a:pt x="15017" y="54051"/>
                      <a:pt x="0" y="129072"/>
                    </a:cubicBezTo>
                    <a:lnTo>
                      <a:pt x="106003" y="190271"/>
                    </a:lnTo>
                    <a:lnTo>
                      <a:pt x="0" y="251471"/>
                    </a:lnTo>
                    <a:cubicBezTo>
                      <a:pt x="15017" y="326493"/>
                      <a:pt x="56746" y="380545"/>
                      <a:pt x="106003" y="380545"/>
                    </a:cubicBezTo>
                    <a:cubicBezTo>
                      <a:pt x="167876" y="380545"/>
                      <a:pt x="218031" y="295356"/>
                      <a:pt x="218031" y="190271"/>
                    </a:cubicBezTo>
                    <a:cubicBezTo>
                      <a:pt x="218031" y="85187"/>
                      <a:pt x="167876" y="0"/>
                      <a:pt x="106003" y="0"/>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sp>
          <p:nvSpPr>
            <p:cNvPr id="53" name="Freeform 52">
              <a:extLst>
                <a:ext uri="{FF2B5EF4-FFF2-40B4-BE49-F238E27FC236}">
                  <a16:creationId xmlns:a16="http://schemas.microsoft.com/office/drawing/2014/main" id="{25498466-F58B-DC8C-98A0-E84534F776FD}"/>
                </a:ext>
              </a:extLst>
            </p:cNvPr>
            <p:cNvSpPr/>
            <p:nvPr/>
          </p:nvSpPr>
          <p:spPr>
            <a:xfrm rot="19800000">
              <a:off x="2121206" y="1849790"/>
              <a:ext cx="323590" cy="238418"/>
            </a:xfrm>
            <a:custGeom>
              <a:avLst/>
              <a:gdLst>
                <a:gd name="connsiteX0" fmla="*/ 0 w 323590"/>
                <a:gd name="connsiteY0" fmla="*/ 122654 h 238418"/>
                <a:gd name="connsiteX1" fmla="*/ 130757 w 323590"/>
                <a:gd name="connsiteY1" fmla="*/ 0 h 238418"/>
                <a:gd name="connsiteX2" fmla="*/ 285290 w 323590"/>
                <a:gd name="connsiteY2" fmla="*/ 68350 h 238418"/>
                <a:gd name="connsiteX3" fmla="*/ 273402 w 323590"/>
                <a:gd name="connsiteY3" fmla="*/ 221650 h 238418"/>
                <a:gd name="connsiteX4" fmla="*/ 81723 w 323590"/>
                <a:gd name="connsiteY4" fmla="*/ 206537 h 238418"/>
                <a:gd name="connsiteX5" fmla="*/ 0 w 323590"/>
                <a:gd name="connsiteY5" fmla="*/ 122654 h 23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590" h="238418">
                  <a:moveTo>
                    <a:pt x="0" y="122654"/>
                  </a:moveTo>
                  <a:lnTo>
                    <a:pt x="130757" y="0"/>
                  </a:lnTo>
                  <a:cubicBezTo>
                    <a:pt x="130757" y="0"/>
                    <a:pt x="246656" y="31203"/>
                    <a:pt x="285290" y="68350"/>
                  </a:cubicBezTo>
                  <a:cubicBezTo>
                    <a:pt x="323921" y="105498"/>
                    <a:pt x="352195" y="176527"/>
                    <a:pt x="273402" y="221650"/>
                  </a:cubicBezTo>
                  <a:cubicBezTo>
                    <a:pt x="194608" y="266774"/>
                    <a:pt x="81723" y="206537"/>
                    <a:pt x="81723" y="206537"/>
                  </a:cubicBezTo>
                  <a:cubicBezTo>
                    <a:pt x="81723" y="206537"/>
                    <a:pt x="14117" y="165069"/>
                    <a:pt x="0" y="122654"/>
                  </a:cubicBezTo>
                  <a:close/>
                </a:path>
              </a:pathLst>
            </a:custGeom>
            <a:solidFill>
              <a:schemeClr val="accent2"/>
            </a:solidFill>
            <a:ln w="2272" cap="flat">
              <a:noFill/>
              <a:prstDash val="solid"/>
              <a:miter/>
            </a:ln>
          </p:spPr>
          <p:txBody>
            <a:bodyPr rtlCol="0" anchor="ctr"/>
            <a:lstStyle/>
            <a:p>
              <a:endParaRPr lang="en-SV">
                <a:latin typeface="Raleway" pitchFamily="2" charset="0"/>
              </a:endParaRPr>
            </a:p>
          </p:txBody>
        </p:sp>
        <p:sp>
          <p:nvSpPr>
            <p:cNvPr id="54" name="Freeform 53">
              <a:extLst>
                <a:ext uri="{FF2B5EF4-FFF2-40B4-BE49-F238E27FC236}">
                  <a16:creationId xmlns:a16="http://schemas.microsoft.com/office/drawing/2014/main" id="{AC5E435A-E3FD-5C40-5BF8-E93C1A46BEE8}"/>
                </a:ext>
              </a:extLst>
            </p:cNvPr>
            <p:cNvSpPr/>
            <p:nvPr/>
          </p:nvSpPr>
          <p:spPr>
            <a:xfrm rot="19800000">
              <a:off x="1141193" y="1667985"/>
              <a:ext cx="1277372" cy="707257"/>
            </a:xfrm>
            <a:custGeom>
              <a:avLst/>
              <a:gdLst>
                <a:gd name="connsiteX0" fmla="*/ 1255240 w 1277372"/>
                <a:gd name="connsiteY0" fmla="*/ 509216 h 707257"/>
                <a:gd name="connsiteX1" fmla="*/ 1176084 w 1277372"/>
                <a:gd name="connsiteY1" fmla="*/ 452950 h 707257"/>
                <a:gd name="connsiteX2" fmla="*/ 1091432 w 1277372"/>
                <a:gd name="connsiteY2" fmla="*/ 422037 h 707257"/>
                <a:gd name="connsiteX3" fmla="*/ 1204011 w 1277372"/>
                <a:gd name="connsiteY3" fmla="*/ 94566 h 707257"/>
                <a:gd name="connsiteX4" fmla="*/ 1244271 w 1277372"/>
                <a:gd name="connsiteY4" fmla="*/ 119631 h 707257"/>
                <a:gd name="connsiteX5" fmla="*/ 1267719 w 1277372"/>
                <a:gd name="connsiteY5" fmla="*/ 75842 h 707257"/>
                <a:gd name="connsiteX6" fmla="*/ 1145888 w 1277372"/>
                <a:gd name="connsiteY6" fmla="*/ 0 h 707257"/>
                <a:gd name="connsiteX7" fmla="*/ 1122443 w 1277372"/>
                <a:gd name="connsiteY7" fmla="*/ 43787 h 707257"/>
                <a:gd name="connsiteX8" fmla="*/ 1169143 w 1277372"/>
                <a:gd name="connsiteY8" fmla="*/ 72860 h 707257"/>
                <a:gd name="connsiteX9" fmla="*/ 633859 w 1277372"/>
                <a:gd name="connsiteY9" fmla="*/ 630960 h 707257"/>
                <a:gd name="connsiteX10" fmla="*/ 98575 w 1277372"/>
                <a:gd name="connsiteY10" fmla="*/ 72860 h 707257"/>
                <a:gd name="connsiteX11" fmla="*/ 145276 w 1277372"/>
                <a:gd name="connsiteY11" fmla="*/ 43787 h 707257"/>
                <a:gd name="connsiteX12" fmla="*/ 121830 w 1277372"/>
                <a:gd name="connsiteY12" fmla="*/ 0 h 707257"/>
                <a:gd name="connsiteX13" fmla="*/ 0 w 1277372"/>
                <a:gd name="connsiteY13" fmla="*/ 75842 h 707257"/>
                <a:gd name="connsiteX14" fmla="*/ 23446 w 1277372"/>
                <a:gd name="connsiteY14" fmla="*/ 119631 h 707257"/>
                <a:gd name="connsiteX15" fmla="*/ 63706 w 1277372"/>
                <a:gd name="connsiteY15" fmla="*/ 94566 h 707257"/>
                <a:gd name="connsiteX16" fmla="*/ 633859 w 1277372"/>
                <a:gd name="connsiteY16" fmla="*/ 669601 h 707257"/>
                <a:gd name="connsiteX17" fmla="*/ 922562 w 1277372"/>
                <a:gd name="connsiteY17" fmla="*/ 584985 h 707257"/>
                <a:gd name="connsiteX18" fmla="*/ 926131 w 1277372"/>
                <a:gd name="connsiteY18" fmla="*/ 591264 h 707257"/>
                <a:gd name="connsiteX19" fmla="*/ 1235360 w 1277372"/>
                <a:gd name="connsiteY19" fmla="*/ 668850 h 707257"/>
                <a:gd name="connsiteX20" fmla="*/ 1255240 w 1277372"/>
                <a:gd name="connsiteY20" fmla="*/ 509216 h 707257"/>
                <a:gd name="connsiteX21" fmla="*/ 1218878 w 1277372"/>
                <a:gd name="connsiteY21" fmla="*/ 620202 h 707257"/>
                <a:gd name="connsiteX22" fmla="*/ 1092074 w 1277372"/>
                <a:gd name="connsiteY22" fmla="*/ 657654 h 707257"/>
                <a:gd name="connsiteX23" fmla="*/ 965445 w 1277372"/>
                <a:gd name="connsiteY23" fmla="*/ 570889 h 707257"/>
                <a:gd name="connsiteX24" fmla="*/ 1056540 w 1277372"/>
                <a:gd name="connsiteY24" fmla="*/ 488390 h 707257"/>
                <a:gd name="connsiteX25" fmla="*/ 1069108 w 1277372"/>
                <a:gd name="connsiteY25" fmla="*/ 471101 h 707257"/>
                <a:gd name="connsiteX26" fmla="*/ 1073386 w 1277372"/>
                <a:gd name="connsiteY26" fmla="*/ 464071 h 707257"/>
                <a:gd name="connsiteX27" fmla="*/ 1077509 w 1277372"/>
                <a:gd name="connsiteY27" fmla="*/ 465181 h 707257"/>
                <a:gd name="connsiteX28" fmla="*/ 1116914 w 1277372"/>
                <a:gd name="connsiteY28" fmla="*/ 476855 h 707257"/>
                <a:gd name="connsiteX29" fmla="*/ 1188107 w 1277372"/>
                <a:gd name="connsiteY29" fmla="*/ 510522 h 707257"/>
                <a:gd name="connsiteX30" fmla="*/ 1231305 w 1277372"/>
                <a:gd name="connsiteY30" fmla="*/ 561782 h 707257"/>
                <a:gd name="connsiteX31" fmla="*/ 1218878 w 1277372"/>
                <a:gd name="connsiteY31" fmla="*/ 620202 h 7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77372" h="707257">
                  <a:moveTo>
                    <a:pt x="1255240" y="509216"/>
                  </a:moveTo>
                  <a:cubicBezTo>
                    <a:pt x="1235239" y="483421"/>
                    <a:pt x="1205055" y="466827"/>
                    <a:pt x="1176084" y="452950"/>
                  </a:cubicBezTo>
                  <a:cubicBezTo>
                    <a:pt x="1149334" y="440134"/>
                    <a:pt x="1120553" y="428740"/>
                    <a:pt x="1091432" y="422037"/>
                  </a:cubicBezTo>
                  <a:cubicBezTo>
                    <a:pt x="1155727" y="329464"/>
                    <a:pt x="1196496" y="216847"/>
                    <a:pt x="1204011" y="94566"/>
                  </a:cubicBezTo>
                  <a:lnTo>
                    <a:pt x="1244271" y="119631"/>
                  </a:lnTo>
                  <a:lnTo>
                    <a:pt x="1267719" y="75842"/>
                  </a:lnTo>
                  <a:lnTo>
                    <a:pt x="1145888" y="0"/>
                  </a:lnTo>
                  <a:lnTo>
                    <a:pt x="1122443" y="43787"/>
                  </a:lnTo>
                  <a:lnTo>
                    <a:pt x="1169143" y="72860"/>
                  </a:lnTo>
                  <a:cubicBezTo>
                    <a:pt x="1159596" y="382350"/>
                    <a:pt x="923156" y="630960"/>
                    <a:pt x="633859" y="630960"/>
                  </a:cubicBezTo>
                  <a:cubicBezTo>
                    <a:pt x="344562" y="630960"/>
                    <a:pt x="108122" y="382350"/>
                    <a:pt x="98575" y="72860"/>
                  </a:cubicBezTo>
                  <a:lnTo>
                    <a:pt x="145276" y="43787"/>
                  </a:lnTo>
                  <a:lnTo>
                    <a:pt x="121830" y="0"/>
                  </a:lnTo>
                  <a:lnTo>
                    <a:pt x="0" y="75842"/>
                  </a:lnTo>
                  <a:lnTo>
                    <a:pt x="23446" y="119631"/>
                  </a:lnTo>
                  <a:lnTo>
                    <a:pt x="63706" y="94566"/>
                  </a:lnTo>
                  <a:cubicBezTo>
                    <a:pt x="83414" y="415212"/>
                    <a:pt x="331578" y="669601"/>
                    <a:pt x="633859" y="669601"/>
                  </a:cubicBezTo>
                  <a:cubicBezTo>
                    <a:pt x="739114" y="669601"/>
                    <a:pt x="837790" y="638729"/>
                    <a:pt x="922562" y="584985"/>
                  </a:cubicBezTo>
                  <a:cubicBezTo>
                    <a:pt x="923838" y="587311"/>
                    <a:pt x="925057" y="589433"/>
                    <a:pt x="926131" y="591264"/>
                  </a:cubicBezTo>
                  <a:cubicBezTo>
                    <a:pt x="984201" y="691102"/>
                    <a:pt x="1141970" y="750584"/>
                    <a:pt x="1235360" y="668850"/>
                  </a:cubicBezTo>
                  <a:cubicBezTo>
                    <a:pt x="1280241" y="629570"/>
                    <a:pt x="1292748" y="557595"/>
                    <a:pt x="1255240" y="509216"/>
                  </a:cubicBezTo>
                  <a:close/>
                  <a:moveTo>
                    <a:pt x="1218878" y="620202"/>
                  </a:moveTo>
                  <a:cubicBezTo>
                    <a:pt x="1191582" y="660515"/>
                    <a:pt x="1136161" y="668520"/>
                    <a:pt x="1092074" y="657654"/>
                  </a:cubicBezTo>
                  <a:cubicBezTo>
                    <a:pt x="1044786" y="645998"/>
                    <a:pt x="990921" y="615042"/>
                    <a:pt x="965445" y="570889"/>
                  </a:cubicBezTo>
                  <a:cubicBezTo>
                    <a:pt x="1000373" y="549064"/>
                    <a:pt x="1031563" y="521108"/>
                    <a:pt x="1056540" y="488390"/>
                  </a:cubicBezTo>
                  <a:cubicBezTo>
                    <a:pt x="1060859" y="482732"/>
                    <a:pt x="1065075" y="476969"/>
                    <a:pt x="1069108" y="471101"/>
                  </a:cubicBezTo>
                  <a:cubicBezTo>
                    <a:pt x="1070042" y="469741"/>
                    <a:pt x="1071882" y="466202"/>
                    <a:pt x="1073386" y="464071"/>
                  </a:cubicBezTo>
                  <a:cubicBezTo>
                    <a:pt x="1074157" y="464230"/>
                    <a:pt x="1075551" y="464474"/>
                    <a:pt x="1077509" y="465181"/>
                  </a:cubicBezTo>
                  <a:cubicBezTo>
                    <a:pt x="1090311" y="469802"/>
                    <a:pt x="1104000" y="472334"/>
                    <a:pt x="1116914" y="476855"/>
                  </a:cubicBezTo>
                  <a:cubicBezTo>
                    <a:pt x="1141672" y="485522"/>
                    <a:pt x="1165666" y="496942"/>
                    <a:pt x="1188107" y="510522"/>
                  </a:cubicBezTo>
                  <a:cubicBezTo>
                    <a:pt x="1207989" y="522555"/>
                    <a:pt x="1226433" y="537993"/>
                    <a:pt x="1231305" y="561782"/>
                  </a:cubicBezTo>
                  <a:cubicBezTo>
                    <a:pt x="1235389" y="581735"/>
                    <a:pt x="1230224" y="603445"/>
                    <a:pt x="1218878" y="620202"/>
                  </a:cubicBezTo>
                  <a:close/>
                </a:path>
              </a:pathLst>
            </a:custGeom>
            <a:solidFill>
              <a:schemeClr val="accent6"/>
            </a:solidFill>
            <a:ln w="2272" cap="flat">
              <a:noFill/>
              <a:prstDash val="solid"/>
              <a:miter/>
            </a:ln>
          </p:spPr>
          <p:txBody>
            <a:bodyPr rtlCol="0" anchor="ctr"/>
            <a:lstStyle/>
            <a:p>
              <a:endParaRPr lang="en-SV">
                <a:latin typeface="Raleway" pitchFamily="2" charset="0"/>
              </a:endParaRPr>
            </a:p>
          </p:txBody>
        </p:sp>
      </p:grpSp>
      <p:grpSp>
        <p:nvGrpSpPr>
          <p:cNvPr id="137" name="Group 136">
            <a:extLst>
              <a:ext uri="{FF2B5EF4-FFF2-40B4-BE49-F238E27FC236}">
                <a16:creationId xmlns:a16="http://schemas.microsoft.com/office/drawing/2014/main" id="{60AAF8FF-ACDF-3668-FAA7-4CC8722DBA3D}"/>
              </a:ext>
            </a:extLst>
          </p:cNvPr>
          <p:cNvGrpSpPr/>
          <p:nvPr/>
        </p:nvGrpSpPr>
        <p:grpSpPr>
          <a:xfrm>
            <a:off x="21613488" y="8369286"/>
            <a:ext cx="2264296" cy="3016686"/>
            <a:chOff x="21613488" y="8369286"/>
            <a:chExt cx="2264296" cy="3016686"/>
          </a:xfrm>
        </p:grpSpPr>
        <p:sp>
          <p:nvSpPr>
            <p:cNvPr id="135" name="Freeform: Shape 134">
              <a:extLst>
                <a:ext uri="{FF2B5EF4-FFF2-40B4-BE49-F238E27FC236}">
                  <a16:creationId xmlns:a16="http://schemas.microsoft.com/office/drawing/2014/main" id="{30426148-EE44-1448-216D-9B232BB35604}"/>
                </a:ext>
              </a:extLst>
            </p:cNvPr>
            <p:cNvSpPr/>
            <p:nvPr/>
          </p:nvSpPr>
          <p:spPr>
            <a:xfrm rot="17436325">
              <a:off x="21759564" y="8237339"/>
              <a:ext cx="1621243" cy="1885138"/>
            </a:xfrm>
            <a:custGeom>
              <a:avLst/>
              <a:gdLst>
                <a:gd name="connsiteX0" fmla="*/ 406627 w 1621243"/>
                <a:gd name="connsiteY0" fmla="*/ 514344 h 1885138"/>
                <a:gd name="connsiteX1" fmla="*/ 383374 w 1621243"/>
                <a:gd name="connsiteY1" fmla="*/ 628691 h 1885138"/>
                <a:gd name="connsiteX2" fmla="*/ 383373 w 1621243"/>
                <a:gd name="connsiteY2" fmla="*/ 628691 h 1885138"/>
                <a:gd name="connsiteX3" fmla="*/ 234129 w 1621243"/>
                <a:gd name="connsiteY3" fmla="*/ 628784 h 1885138"/>
                <a:gd name="connsiteX4" fmla="*/ 30863 w 1621243"/>
                <a:gd name="connsiteY4" fmla="*/ 425518 h 1885138"/>
                <a:gd name="connsiteX5" fmla="*/ 30956 w 1621243"/>
                <a:gd name="connsiteY5" fmla="*/ 276274 h 1885138"/>
                <a:gd name="connsiteX6" fmla="*/ 30957 w 1621243"/>
                <a:gd name="connsiteY6" fmla="*/ 276273 h 1885138"/>
                <a:gd name="connsiteX7" fmla="*/ 180200 w 1621243"/>
                <a:gd name="connsiteY7" fmla="*/ 276182 h 1885138"/>
                <a:gd name="connsiteX8" fmla="*/ 383466 w 1621243"/>
                <a:gd name="connsiteY8" fmla="*/ 479447 h 1885138"/>
                <a:gd name="connsiteX9" fmla="*/ 406627 w 1621243"/>
                <a:gd name="connsiteY9" fmla="*/ 514344 h 1885138"/>
                <a:gd name="connsiteX10" fmla="*/ 794725 w 1621243"/>
                <a:gd name="connsiteY10" fmla="*/ 1451158 h 1885138"/>
                <a:gd name="connsiteX11" fmla="*/ 803024 w 1621243"/>
                <a:gd name="connsiteY11" fmla="*/ 1492210 h 1885138"/>
                <a:gd name="connsiteX12" fmla="*/ 803023 w 1621243"/>
                <a:gd name="connsiteY12" fmla="*/ 1779672 h 1885138"/>
                <a:gd name="connsiteX13" fmla="*/ 697426 w 1621243"/>
                <a:gd name="connsiteY13" fmla="*/ 1885138 h 1885138"/>
                <a:gd name="connsiteX14" fmla="*/ 697425 w 1621243"/>
                <a:gd name="connsiteY14" fmla="*/ 1885138 h 1885138"/>
                <a:gd name="connsiteX15" fmla="*/ 591828 w 1621243"/>
                <a:gd name="connsiteY15" fmla="*/ 1779672 h 1885138"/>
                <a:gd name="connsiteX16" fmla="*/ 591829 w 1621243"/>
                <a:gd name="connsiteY16" fmla="*/ 1492210 h 1885138"/>
                <a:gd name="connsiteX17" fmla="*/ 697425 w 1621243"/>
                <a:gd name="connsiteY17" fmla="*/ 1386744 h 1885138"/>
                <a:gd name="connsiteX18" fmla="*/ 697427 w 1621243"/>
                <a:gd name="connsiteY18" fmla="*/ 1386745 h 1885138"/>
                <a:gd name="connsiteX19" fmla="*/ 794725 w 1621243"/>
                <a:gd name="connsiteY19" fmla="*/ 1451158 h 1885138"/>
                <a:gd name="connsiteX20" fmla="*/ 795296 w 1621243"/>
                <a:gd name="connsiteY20" fmla="*/ 64414 h 1885138"/>
                <a:gd name="connsiteX21" fmla="*/ 803594 w 1621243"/>
                <a:gd name="connsiteY21" fmla="*/ 105466 h 1885138"/>
                <a:gd name="connsiteX22" fmla="*/ 803595 w 1621243"/>
                <a:gd name="connsiteY22" fmla="*/ 392928 h 1885138"/>
                <a:gd name="connsiteX23" fmla="*/ 697998 w 1621243"/>
                <a:gd name="connsiteY23" fmla="*/ 498393 h 1885138"/>
                <a:gd name="connsiteX24" fmla="*/ 697997 w 1621243"/>
                <a:gd name="connsiteY24" fmla="*/ 498394 h 1885138"/>
                <a:gd name="connsiteX25" fmla="*/ 592400 w 1621243"/>
                <a:gd name="connsiteY25" fmla="*/ 392928 h 1885138"/>
                <a:gd name="connsiteX26" fmla="*/ 592400 w 1621243"/>
                <a:gd name="connsiteY26" fmla="*/ 105468 h 1885138"/>
                <a:gd name="connsiteX27" fmla="*/ 697997 w 1621243"/>
                <a:gd name="connsiteY27" fmla="*/ 0 h 1885138"/>
                <a:gd name="connsiteX28" fmla="*/ 697999 w 1621243"/>
                <a:gd name="connsiteY28" fmla="*/ 1 h 1885138"/>
                <a:gd name="connsiteX29" fmla="*/ 795296 w 1621243"/>
                <a:gd name="connsiteY29" fmla="*/ 64414 h 1885138"/>
                <a:gd name="connsiteX30" fmla="*/ 1387721 w 1621243"/>
                <a:gd name="connsiteY30" fmla="*/ 1494512 h 1885138"/>
                <a:gd name="connsiteX31" fmla="*/ 1364468 w 1621243"/>
                <a:gd name="connsiteY31" fmla="*/ 1608861 h 1885138"/>
                <a:gd name="connsiteX32" fmla="*/ 1364467 w 1621243"/>
                <a:gd name="connsiteY32" fmla="*/ 1608861 h 1885138"/>
                <a:gd name="connsiteX33" fmla="*/ 1215223 w 1621243"/>
                <a:gd name="connsiteY33" fmla="*/ 1608953 h 1885138"/>
                <a:gd name="connsiteX34" fmla="*/ 1011957 w 1621243"/>
                <a:gd name="connsiteY34" fmla="*/ 1405689 h 1885138"/>
                <a:gd name="connsiteX35" fmla="*/ 1012051 w 1621243"/>
                <a:gd name="connsiteY35" fmla="*/ 1256444 h 1885138"/>
                <a:gd name="connsiteX36" fmla="*/ 1012052 w 1621243"/>
                <a:gd name="connsiteY36" fmla="*/ 1256444 h 1885138"/>
                <a:gd name="connsiteX37" fmla="*/ 1161295 w 1621243"/>
                <a:gd name="connsiteY37" fmla="*/ 1256351 h 1885138"/>
                <a:gd name="connsiteX38" fmla="*/ 1364561 w 1621243"/>
                <a:gd name="connsiteY38" fmla="*/ 1459617 h 1885138"/>
                <a:gd name="connsiteX39" fmla="*/ 1387721 w 1621243"/>
                <a:gd name="connsiteY39" fmla="*/ 1494512 h 1885138"/>
                <a:gd name="connsiteX40" fmla="*/ 1388072 w 1621243"/>
                <a:gd name="connsiteY40" fmla="*/ 310794 h 1885138"/>
                <a:gd name="connsiteX41" fmla="*/ 1364961 w 1621243"/>
                <a:gd name="connsiteY41" fmla="*/ 425115 h 1885138"/>
                <a:gd name="connsiteX42" fmla="*/ 1161695 w 1621243"/>
                <a:gd name="connsiteY42" fmla="*/ 628380 h 1885138"/>
                <a:gd name="connsiteX43" fmla="*/ 1012451 w 1621243"/>
                <a:gd name="connsiteY43" fmla="*/ 628288 h 1885138"/>
                <a:gd name="connsiteX44" fmla="*/ 1012450 w 1621243"/>
                <a:gd name="connsiteY44" fmla="*/ 628286 h 1885138"/>
                <a:gd name="connsiteX45" fmla="*/ 1012358 w 1621243"/>
                <a:gd name="connsiteY45" fmla="*/ 479042 h 1885138"/>
                <a:gd name="connsiteX46" fmla="*/ 1215623 w 1621243"/>
                <a:gd name="connsiteY46" fmla="*/ 275776 h 1885138"/>
                <a:gd name="connsiteX47" fmla="*/ 1364868 w 1621243"/>
                <a:gd name="connsiteY47" fmla="*/ 275870 h 1885138"/>
                <a:gd name="connsiteX48" fmla="*/ 1388072 w 1621243"/>
                <a:gd name="connsiteY48" fmla="*/ 310794 h 1885138"/>
                <a:gd name="connsiteX49" fmla="*/ 1612778 w 1621243"/>
                <a:gd name="connsiteY49" fmla="*/ 900304 h 1885138"/>
                <a:gd name="connsiteX50" fmla="*/ 1621243 w 1621243"/>
                <a:gd name="connsiteY50" fmla="*/ 942285 h 1885138"/>
                <a:gd name="connsiteX51" fmla="*/ 1513529 w 1621243"/>
                <a:gd name="connsiteY51" fmla="*/ 1050132 h 1885138"/>
                <a:gd name="connsiteX52" fmla="*/ 1240966 w 1621243"/>
                <a:gd name="connsiteY52" fmla="*/ 1050133 h 1885138"/>
                <a:gd name="connsiteX53" fmla="*/ 1133253 w 1621243"/>
                <a:gd name="connsiteY53" fmla="*/ 942286 h 1885138"/>
                <a:gd name="connsiteX54" fmla="*/ 1240966 w 1621243"/>
                <a:gd name="connsiteY54" fmla="*/ 834436 h 1885138"/>
                <a:gd name="connsiteX55" fmla="*/ 1513529 w 1621243"/>
                <a:gd name="connsiteY55" fmla="*/ 834435 h 1885138"/>
                <a:gd name="connsiteX56" fmla="*/ 1612778 w 1621243"/>
                <a:gd name="connsiteY56" fmla="*/ 900304 h 188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621243" h="1885138">
                  <a:moveTo>
                    <a:pt x="406627" y="514344"/>
                  </a:moveTo>
                  <a:cubicBezTo>
                    <a:pt x="422057" y="552445"/>
                    <a:pt x="414302" y="597764"/>
                    <a:pt x="383374" y="628691"/>
                  </a:cubicBezTo>
                  <a:lnTo>
                    <a:pt x="383373" y="628691"/>
                  </a:lnTo>
                  <a:cubicBezTo>
                    <a:pt x="342135" y="669930"/>
                    <a:pt x="275315" y="669971"/>
                    <a:pt x="234129" y="628784"/>
                  </a:cubicBezTo>
                  <a:lnTo>
                    <a:pt x="30863" y="425518"/>
                  </a:lnTo>
                  <a:cubicBezTo>
                    <a:pt x="-10324" y="384332"/>
                    <a:pt x="-10283" y="317513"/>
                    <a:pt x="30956" y="276274"/>
                  </a:cubicBezTo>
                  <a:lnTo>
                    <a:pt x="30957" y="276273"/>
                  </a:lnTo>
                  <a:cubicBezTo>
                    <a:pt x="72195" y="235037"/>
                    <a:pt x="139013" y="234994"/>
                    <a:pt x="180200" y="276182"/>
                  </a:cubicBezTo>
                  <a:lnTo>
                    <a:pt x="383466" y="479447"/>
                  </a:lnTo>
                  <a:cubicBezTo>
                    <a:pt x="393763" y="489744"/>
                    <a:pt x="401483" y="501642"/>
                    <a:pt x="406627" y="514344"/>
                  </a:cubicBezTo>
                  <a:close/>
                  <a:moveTo>
                    <a:pt x="794725" y="1451158"/>
                  </a:moveTo>
                  <a:cubicBezTo>
                    <a:pt x="800069" y="1463777"/>
                    <a:pt x="803024" y="1477648"/>
                    <a:pt x="803024" y="1492210"/>
                  </a:cubicBezTo>
                  <a:lnTo>
                    <a:pt x="803023" y="1779672"/>
                  </a:lnTo>
                  <a:cubicBezTo>
                    <a:pt x="803023" y="1837918"/>
                    <a:pt x="755745" y="1885138"/>
                    <a:pt x="697426" y="1885138"/>
                  </a:cubicBezTo>
                  <a:lnTo>
                    <a:pt x="697425" y="1885138"/>
                  </a:lnTo>
                  <a:cubicBezTo>
                    <a:pt x="639106" y="1885139"/>
                    <a:pt x="591828" y="1837918"/>
                    <a:pt x="591828" y="1779672"/>
                  </a:cubicBezTo>
                  <a:lnTo>
                    <a:pt x="591829" y="1492210"/>
                  </a:lnTo>
                  <a:cubicBezTo>
                    <a:pt x="591829" y="1433963"/>
                    <a:pt x="639106" y="1386744"/>
                    <a:pt x="697425" y="1386744"/>
                  </a:cubicBezTo>
                  <a:lnTo>
                    <a:pt x="697427" y="1386745"/>
                  </a:lnTo>
                  <a:cubicBezTo>
                    <a:pt x="741167" y="1386746"/>
                    <a:pt x="778696" y="1413306"/>
                    <a:pt x="794725" y="1451158"/>
                  </a:cubicBezTo>
                  <a:close/>
                  <a:moveTo>
                    <a:pt x="795296" y="64414"/>
                  </a:moveTo>
                  <a:cubicBezTo>
                    <a:pt x="800640" y="77033"/>
                    <a:pt x="803594" y="90904"/>
                    <a:pt x="803594" y="105466"/>
                  </a:cubicBezTo>
                  <a:lnTo>
                    <a:pt x="803595" y="392928"/>
                  </a:lnTo>
                  <a:cubicBezTo>
                    <a:pt x="803594" y="451174"/>
                    <a:pt x="756317" y="498393"/>
                    <a:pt x="697998" y="498393"/>
                  </a:cubicBezTo>
                  <a:lnTo>
                    <a:pt x="697997" y="498394"/>
                  </a:lnTo>
                  <a:cubicBezTo>
                    <a:pt x="639677" y="498394"/>
                    <a:pt x="592399" y="451174"/>
                    <a:pt x="592400" y="392928"/>
                  </a:cubicBezTo>
                  <a:lnTo>
                    <a:pt x="592400" y="105468"/>
                  </a:lnTo>
                  <a:cubicBezTo>
                    <a:pt x="592399" y="47219"/>
                    <a:pt x="639677" y="0"/>
                    <a:pt x="697997" y="0"/>
                  </a:cubicBezTo>
                  <a:lnTo>
                    <a:pt x="697999" y="1"/>
                  </a:lnTo>
                  <a:cubicBezTo>
                    <a:pt x="741738" y="2"/>
                    <a:pt x="779266" y="26562"/>
                    <a:pt x="795296" y="64414"/>
                  </a:cubicBezTo>
                  <a:close/>
                  <a:moveTo>
                    <a:pt x="1387721" y="1494512"/>
                  </a:moveTo>
                  <a:cubicBezTo>
                    <a:pt x="1403151" y="1532614"/>
                    <a:pt x="1395396" y="1577932"/>
                    <a:pt x="1364468" y="1608861"/>
                  </a:cubicBezTo>
                  <a:lnTo>
                    <a:pt x="1364467" y="1608861"/>
                  </a:lnTo>
                  <a:cubicBezTo>
                    <a:pt x="1323229" y="1650099"/>
                    <a:pt x="1256410" y="1650141"/>
                    <a:pt x="1215223" y="1608953"/>
                  </a:cubicBezTo>
                  <a:lnTo>
                    <a:pt x="1011957" y="1405689"/>
                  </a:lnTo>
                  <a:cubicBezTo>
                    <a:pt x="970770" y="1364501"/>
                    <a:pt x="970811" y="1297682"/>
                    <a:pt x="1012051" y="1256444"/>
                  </a:cubicBezTo>
                  <a:lnTo>
                    <a:pt x="1012052" y="1256444"/>
                  </a:lnTo>
                  <a:cubicBezTo>
                    <a:pt x="1053289" y="1215205"/>
                    <a:pt x="1120107" y="1215163"/>
                    <a:pt x="1161295" y="1256351"/>
                  </a:cubicBezTo>
                  <a:lnTo>
                    <a:pt x="1364561" y="1459617"/>
                  </a:lnTo>
                  <a:cubicBezTo>
                    <a:pt x="1374857" y="1469914"/>
                    <a:pt x="1382578" y="1481812"/>
                    <a:pt x="1387721" y="1494512"/>
                  </a:cubicBezTo>
                  <a:close/>
                  <a:moveTo>
                    <a:pt x="1388072" y="310794"/>
                  </a:moveTo>
                  <a:cubicBezTo>
                    <a:pt x="1403550" y="348916"/>
                    <a:pt x="1395851" y="394224"/>
                    <a:pt x="1364961" y="425115"/>
                  </a:cubicBezTo>
                  <a:lnTo>
                    <a:pt x="1161695" y="628380"/>
                  </a:lnTo>
                  <a:cubicBezTo>
                    <a:pt x="1120508" y="669566"/>
                    <a:pt x="1053689" y="669525"/>
                    <a:pt x="1012451" y="628288"/>
                  </a:cubicBezTo>
                  <a:lnTo>
                    <a:pt x="1012450" y="628286"/>
                  </a:lnTo>
                  <a:cubicBezTo>
                    <a:pt x="971212" y="587047"/>
                    <a:pt x="971171" y="520228"/>
                    <a:pt x="1012358" y="479042"/>
                  </a:cubicBezTo>
                  <a:lnTo>
                    <a:pt x="1215623" y="275776"/>
                  </a:lnTo>
                  <a:cubicBezTo>
                    <a:pt x="1256811" y="234590"/>
                    <a:pt x="1323630" y="234631"/>
                    <a:pt x="1364868" y="275870"/>
                  </a:cubicBezTo>
                  <a:cubicBezTo>
                    <a:pt x="1375178" y="286179"/>
                    <a:pt x="1382912" y="298087"/>
                    <a:pt x="1388072" y="310794"/>
                  </a:cubicBezTo>
                  <a:close/>
                  <a:moveTo>
                    <a:pt x="1612778" y="900304"/>
                  </a:moveTo>
                  <a:cubicBezTo>
                    <a:pt x="1618229" y="913208"/>
                    <a:pt x="1621243" y="927395"/>
                    <a:pt x="1621243" y="942285"/>
                  </a:cubicBezTo>
                  <a:cubicBezTo>
                    <a:pt x="1621243" y="1001847"/>
                    <a:pt x="1573017" y="1050133"/>
                    <a:pt x="1513529" y="1050132"/>
                  </a:cubicBezTo>
                  <a:lnTo>
                    <a:pt x="1240966" y="1050133"/>
                  </a:lnTo>
                  <a:cubicBezTo>
                    <a:pt x="1181477" y="1050133"/>
                    <a:pt x="1133252" y="1001848"/>
                    <a:pt x="1133253" y="942286"/>
                  </a:cubicBezTo>
                  <a:cubicBezTo>
                    <a:pt x="1133252" y="882721"/>
                    <a:pt x="1181477" y="834436"/>
                    <a:pt x="1240966" y="834436"/>
                  </a:cubicBezTo>
                  <a:lnTo>
                    <a:pt x="1513529" y="834435"/>
                  </a:lnTo>
                  <a:cubicBezTo>
                    <a:pt x="1558145" y="834436"/>
                    <a:pt x="1596426" y="861597"/>
                    <a:pt x="1612778" y="900304"/>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sp>
          <p:nvSpPr>
            <p:cNvPr id="44" name="Freeform 43">
              <a:extLst>
                <a:ext uri="{FF2B5EF4-FFF2-40B4-BE49-F238E27FC236}">
                  <a16:creationId xmlns:a16="http://schemas.microsoft.com/office/drawing/2014/main" id="{87962FC9-FC6A-8978-1723-023D642C58C3}"/>
                </a:ext>
              </a:extLst>
            </p:cNvPr>
            <p:cNvSpPr/>
            <p:nvPr/>
          </p:nvSpPr>
          <p:spPr>
            <a:xfrm>
              <a:off x="21669928" y="9124855"/>
              <a:ext cx="2151384" cy="2204528"/>
            </a:xfrm>
            <a:custGeom>
              <a:avLst/>
              <a:gdLst>
                <a:gd name="connsiteX0" fmla="*/ 1983119 w 2151384"/>
                <a:gd name="connsiteY0" fmla="*/ 972981 h 2204528"/>
                <a:gd name="connsiteX1" fmla="*/ 1814779 w 2151384"/>
                <a:gd name="connsiteY1" fmla="*/ 923110 h 2204528"/>
                <a:gd name="connsiteX2" fmla="*/ 1663579 w 2151384"/>
                <a:gd name="connsiteY2" fmla="*/ 829617 h 2204528"/>
                <a:gd name="connsiteX3" fmla="*/ 1634188 w 2151384"/>
                <a:gd name="connsiteY3" fmla="*/ 826573 h 2204528"/>
                <a:gd name="connsiteX4" fmla="*/ 1476059 w 2151384"/>
                <a:gd name="connsiteY4" fmla="*/ 845564 h 2204528"/>
                <a:gd name="connsiteX5" fmla="*/ 1468829 w 2151384"/>
                <a:gd name="connsiteY5" fmla="*/ 845369 h 2204528"/>
                <a:gd name="connsiteX6" fmla="*/ 1287767 w 2151384"/>
                <a:gd name="connsiteY6" fmla="*/ 816378 h 2204528"/>
                <a:gd name="connsiteX7" fmla="*/ 1259453 w 2151384"/>
                <a:gd name="connsiteY7" fmla="*/ 818769 h 2204528"/>
                <a:gd name="connsiteX8" fmla="*/ 1046299 w 2151384"/>
                <a:gd name="connsiteY8" fmla="*/ 932128 h 2204528"/>
                <a:gd name="connsiteX9" fmla="*/ 1046299 w 2151384"/>
                <a:gd name="connsiteY9" fmla="*/ 190986 h 2204528"/>
                <a:gd name="connsiteX10" fmla="*/ 859830 w 2151384"/>
                <a:gd name="connsiteY10" fmla="*/ 0 h 2204528"/>
                <a:gd name="connsiteX11" fmla="*/ 674795 w 2151384"/>
                <a:gd name="connsiteY11" fmla="*/ 179751 h 2204528"/>
                <a:gd name="connsiteX12" fmla="*/ 674795 w 2151384"/>
                <a:gd name="connsiteY12" fmla="*/ 1500385 h 2204528"/>
                <a:gd name="connsiteX13" fmla="*/ 302682 w 2151384"/>
                <a:gd name="connsiteY13" fmla="*/ 1172272 h 2204528"/>
                <a:gd name="connsiteX14" fmla="*/ 303207 w 2151384"/>
                <a:gd name="connsiteY14" fmla="*/ 1172658 h 2204528"/>
                <a:gd name="connsiteX15" fmla="*/ 135917 w 2151384"/>
                <a:gd name="connsiteY15" fmla="*/ 1085266 h 2204528"/>
                <a:gd name="connsiteX16" fmla="*/ 41288 w 2151384"/>
                <a:gd name="connsiteY16" fmla="*/ 1122434 h 2204528"/>
                <a:gd name="connsiteX17" fmla="*/ 41288 w 2151384"/>
                <a:gd name="connsiteY17" fmla="*/ 1375400 h 2204528"/>
                <a:gd name="connsiteX18" fmla="*/ 821029 w 2151384"/>
                <a:gd name="connsiteY18" fmla="*/ 2204529 h 2204528"/>
                <a:gd name="connsiteX19" fmla="*/ 1657782 w 2151384"/>
                <a:gd name="connsiteY19" fmla="*/ 2204529 h 2204528"/>
                <a:gd name="connsiteX20" fmla="*/ 2140527 w 2151384"/>
                <a:gd name="connsiteY20" fmla="*/ 1286586 h 2204528"/>
                <a:gd name="connsiteX21" fmla="*/ 1983119 w 2151384"/>
                <a:gd name="connsiteY21" fmla="*/ 972981 h 220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151384" h="2204528">
                  <a:moveTo>
                    <a:pt x="1983119" y="972981"/>
                  </a:moveTo>
                  <a:cubicBezTo>
                    <a:pt x="1954199" y="954953"/>
                    <a:pt x="1846214" y="938662"/>
                    <a:pt x="1814779" y="923110"/>
                  </a:cubicBezTo>
                  <a:cubicBezTo>
                    <a:pt x="1766238" y="899083"/>
                    <a:pt x="1715266" y="842299"/>
                    <a:pt x="1663579" y="829617"/>
                  </a:cubicBezTo>
                  <a:cubicBezTo>
                    <a:pt x="1654776" y="827460"/>
                    <a:pt x="1644870" y="826573"/>
                    <a:pt x="1634188" y="826573"/>
                  </a:cubicBezTo>
                  <a:cubicBezTo>
                    <a:pt x="1584764" y="826568"/>
                    <a:pt x="1519248" y="845564"/>
                    <a:pt x="1476059" y="845564"/>
                  </a:cubicBezTo>
                  <a:cubicBezTo>
                    <a:pt x="1473578" y="845564"/>
                    <a:pt x="1471174" y="845505"/>
                    <a:pt x="1468829" y="845369"/>
                  </a:cubicBezTo>
                  <a:cubicBezTo>
                    <a:pt x="1406018" y="841777"/>
                    <a:pt x="1344619" y="816378"/>
                    <a:pt x="1287767" y="816378"/>
                  </a:cubicBezTo>
                  <a:cubicBezTo>
                    <a:pt x="1278192" y="816378"/>
                    <a:pt x="1268756" y="817100"/>
                    <a:pt x="1259453" y="818769"/>
                  </a:cubicBezTo>
                  <a:cubicBezTo>
                    <a:pt x="1143661" y="839531"/>
                    <a:pt x="1088963" y="881883"/>
                    <a:pt x="1046299" y="932128"/>
                  </a:cubicBezTo>
                  <a:lnTo>
                    <a:pt x="1046299" y="190986"/>
                  </a:lnTo>
                  <a:cubicBezTo>
                    <a:pt x="1046299" y="190986"/>
                    <a:pt x="1049971" y="0"/>
                    <a:pt x="859830" y="0"/>
                  </a:cubicBezTo>
                  <a:cubicBezTo>
                    <a:pt x="669689" y="0"/>
                    <a:pt x="674795" y="179751"/>
                    <a:pt x="674795" y="179751"/>
                  </a:cubicBezTo>
                  <a:lnTo>
                    <a:pt x="674795" y="1500385"/>
                  </a:lnTo>
                  <a:cubicBezTo>
                    <a:pt x="674795" y="1500385"/>
                    <a:pt x="301496" y="1172272"/>
                    <a:pt x="302682" y="1172272"/>
                  </a:cubicBezTo>
                  <a:cubicBezTo>
                    <a:pt x="302710" y="1172272"/>
                    <a:pt x="302876" y="1172399"/>
                    <a:pt x="303207" y="1172658"/>
                  </a:cubicBezTo>
                  <a:cubicBezTo>
                    <a:pt x="241473" y="1120978"/>
                    <a:pt x="189730" y="1085266"/>
                    <a:pt x="135917" y="1085266"/>
                  </a:cubicBezTo>
                  <a:cubicBezTo>
                    <a:pt x="105726" y="1085266"/>
                    <a:pt x="74901" y="1096492"/>
                    <a:pt x="41288" y="1122434"/>
                  </a:cubicBezTo>
                  <a:cubicBezTo>
                    <a:pt x="-20666" y="1197377"/>
                    <a:pt x="-6399" y="1253766"/>
                    <a:pt x="41288" y="1375400"/>
                  </a:cubicBezTo>
                  <a:cubicBezTo>
                    <a:pt x="69933" y="1433700"/>
                    <a:pt x="491609" y="1874709"/>
                    <a:pt x="821029" y="2204529"/>
                  </a:cubicBezTo>
                  <a:lnTo>
                    <a:pt x="1657782" y="2204529"/>
                  </a:lnTo>
                  <a:cubicBezTo>
                    <a:pt x="1657782" y="2204529"/>
                    <a:pt x="2237088" y="2027724"/>
                    <a:pt x="2140527" y="1286586"/>
                  </a:cubicBezTo>
                  <a:cubicBezTo>
                    <a:pt x="2096401" y="1127028"/>
                    <a:pt x="2088288" y="1038511"/>
                    <a:pt x="1983119" y="972981"/>
                  </a:cubicBezTo>
                  <a:close/>
                </a:path>
              </a:pathLst>
            </a:custGeom>
            <a:solidFill>
              <a:schemeClr val="bg1"/>
            </a:solidFill>
            <a:ln w="4227" cap="flat">
              <a:noFill/>
              <a:prstDash val="solid"/>
              <a:miter/>
            </a:ln>
          </p:spPr>
          <p:txBody>
            <a:bodyPr rtlCol="0" anchor="ctr"/>
            <a:lstStyle/>
            <a:p>
              <a:endParaRPr lang="en-US">
                <a:latin typeface="Raleway" pitchFamily="2" charset="0"/>
              </a:endParaRPr>
            </a:p>
          </p:txBody>
        </p:sp>
        <p:sp>
          <p:nvSpPr>
            <p:cNvPr id="45" name="Freeform 44">
              <a:extLst>
                <a:ext uri="{FF2B5EF4-FFF2-40B4-BE49-F238E27FC236}">
                  <a16:creationId xmlns:a16="http://schemas.microsoft.com/office/drawing/2014/main" id="{E607130B-3BFA-DC84-498F-F0245EAD0D23}"/>
                </a:ext>
              </a:extLst>
            </p:cNvPr>
            <p:cNvSpPr/>
            <p:nvPr/>
          </p:nvSpPr>
          <p:spPr>
            <a:xfrm>
              <a:off x="21613488" y="9068267"/>
              <a:ext cx="2264296" cy="2317705"/>
            </a:xfrm>
            <a:custGeom>
              <a:avLst/>
              <a:gdLst>
                <a:gd name="connsiteX0" fmla="*/ 2253019 w 2264296"/>
                <a:gd name="connsiteY0" fmla="*/ 1335855 h 2317705"/>
                <a:gd name="connsiteX1" fmla="*/ 2251446 w 2264296"/>
                <a:gd name="connsiteY1" fmla="*/ 1328072 h 2317705"/>
                <a:gd name="connsiteX2" fmla="*/ 2234310 w 2264296"/>
                <a:gd name="connsiteY2" fmla="*/ 1263744 h 2317705"/>
                <a:gd name="connsiteX3" fmla="*/ 2069417 w 2264296"/>
                <a:gd name="connsiteY3" fmla="*/ 981528 h 2317705"/>
                <a:gd name="connsiteX4" fmla="*/ 1961076 w 2264296"/>
                <a:gd name="connsiteY4" fmla="*/ 946661 h 2317705"/>
                <a:gd name="connsiteX5" fmla="*/ 1896251 w 2264296"/>
                <a:gd name="connsiteY5" fmla="*/ 928965 h 2317705"/>
                <a:gd name="connsiteX6" fmla="*/ 1844564 w 2264296"/>
                <a:gd name="connsiteY6" fmla="*/ 893843 h 2317705"/>
                <a:gd name="connsiteX7" fmla="*/ 1733458 w 2264296"/>
                <a:gd name="connsiteY7" fmla="*/ 831243 h 2317705"/>
                <a:gd name="connsiteX8" fmla="*/ 1690628 w 2264296"/>
                <a:gd name="connsiteY8" fmla="*/ 826573 h 2317705"/>
                <a:gd name="connsiteX9" fmla="*/ 1596938 w 2264296"/>
                <a:gd name="connsiteY9" fmla="*/ 837344 h 2317705"/>
                <a:gd name="connsiteX10" fmla="*/ 1532499 w 2264296"/>
                <a:gd name="connsiteY10" fmla="*/ 845564 h 2317705"/>
                <a:gd name="connsiteX11" fmla="*/ 1528501 w 2264296"/>
                <a:gd name="connsiteY11" fmla="*/ 845462 h 2317705"/>
                <a:gd name="connsiteX12" fmla="*/ 1449271 w 2264296"/>
                <a:gd name="connsiteY12" fmla="*/ 831888 h 2317705"/>
                <a:gd name="connsiteX13" fmla="*/ 1344237 w 2264296"/>
                <a:gd name="connsiteY13" fmla="*/ 816378 h 2317705"/>
                <a:gd name="connsiteX14" fmla="*/ 1305933 w 2264296"/>
                <a:gd name="connsiteY14" fmla="*/ 819652 h 2317705"/>
                <a:gd name="connsiteX15" fmla="*/ 1159257 w 2264296"/>
                <a:gd name="connsiteY15" fmla="*/ 868810 h 2317705"/>
                <a:gd name="connsiteX16" fmla="*/ 1159257 w 2264296"/>
                <a:gd name="connsiteY16" fmla="*/ 247574 h 2317705"/>
                <a:gd name="connsiteX17" fmla="*/ 1089272 w 2264296"/>
                <a:gd name="connsiteY17" fmla="*/ 66286 h 2317705"/>
                <a:gd name="connsiteX18" fmla="*/ 916271 w 2264296"/>
                <a:gd name="connsiteY18" fmla="*/ 0 h 2317705"/>
                <a:gd name="connsiteX19" fmla="*/ 740175 w 2264296"/>
                <a:gd name="connsiteY19" fmla="*/ 66842 h 2317705"/>
                <a:gd name="connsiteX20" fmla="*/ 674743 w 2264296"/>
                <a:gd name="connsiteY20" fmla="*/ 237949 h 2317705"/>
                <a:gd name="connsiteX21" fmla="*/ 674718 w 2264296"/>
                <a:gd name="connsiteY21" fmla="*/ 1431963 h 2317705"/>
                <a:gd name="connsiteX22" fmla="*/ 404050 w 2264296"/>
                <a:gd name="connsiteY22" fmla="*/ 1193305 h 2317705"/>
                <a:gd name="connsiteX23" fmla="*/ 399000 w 2264296"/>
                <a:gd name="connsiteY23" fmla="*/ 1188444 h 2317705"/>
                <a:gd name="connsiteX24" fmla="*/ 396544 w 2264296"/>
                <a:gd name="connsiteY24" fmla="*/ 1186389 h 2317705"/>
                <a:gd name="connsiteX25" fmla="*/ 395882 w 2264296"/>
                <a:gd name="connsiteY25" fmla="*/ 1185833 h 2317705"/>
                <a:gd name="connsiteX26" fmla="*/ 192357 w 2264296"/>
                <a:gd name="connsiteY26" fmla="*/ 1085266 h 2317705"/>
                <a:gd name="connsiteX27" fmla="*/ 63233 w 2264296"/>
                <a:gd name="connsiteY27" fmla="*/ 1134204 h 2317705"/>
                <a:gd name="connsiteX28" fmla="*/ 54182 w 2264296"/>
                <a:gd name="connsiteY28" fmla="*/ 1142942 h 2317705"/>
                <a:gd name="connsiteX29" fmla="*/ 45130 w 2264296"/>
                <a:gd name="connsiteY29" fmla="*/ 1452666 h 2317705"/>
                <a:gd name="connsiteX30" fmla="*/ 47006 w 2264296"/>
                <a:gd name="connsiteY30" fmla="*/ 1456971 h 2317705"/>
                <a:gd name="connsiteX31" fmla="*/ 837507 w 2264296"/>
                <a:gd name="connsiteY31" fmla="*/ 2301130 h 2317705"/>
                <a:gd name="connsiteX32" fmla="*/ 877470 w 2264296"/>
                <a:gd name="connsiteY32" fmla="*/ 2317706 h 2317705"/>
                <a:gd name="connsiteX33" fmla="*/ 1714223 w 2264296"/>
                <a:gd name="connsiteY33" fmla="*/ 2317706 h 2317705"/>
                <a:gd name="connsiteX34" fmla="*/ 1730697 w 2264296"/>
                <a:gd name="connsiteY34" fmla="*/ 2315247 h 2317705"/>
                <a:gd name="connsiteX35" fmla="*/ 2253019 w 2264296"/>
                <a:gd name="connsiteY35" fmla="*/ 1335855 h 2317705"/>
                <a:gd name="connsiteX36" fmla="*/ 877470 w 2264296"/>
                <a:gd name="connsiteY36" fmla="*/ 2261117 h 2317705"/>
                <a:gd name="connsiteX37" fmla="*/ 97729 w 2264296"/>
                <a:gd name="connsiteY37" fmla="*/ 1431989 h 2317705"/>
                <a:gd name="connsiteX38" fmla="*/ 97729 w 2264296"/>
                <a:gd name="connsiteY38" fmla="*/ 1179023 h 2317705"/>
                <a:gd name="connsiteX39" fmla="*/ 192357 w 2264296"/>
                <a:gd name="connsiteY39" fmla="*/ 1141855 h 2317705"/>
                <a:gd name="connsiteX40" fmla="*/ 359648 w 2264296"/>
                <a:gd name="connsiteY40" fmla="*/ 1229247 h 2317705"/>
                <a:gd name="connsiteX41" fmla="*/ 359123 w 2264296"/>
                <a:gd name="connsiteY41" fmla="*/ 1228860 h 2317705"/>
                <a:gd name="connsiteX42" fmla="*/ 731236 w 2264296"/>
                <a:gd name="connsiteY42" fmla="*/ 1556973 h 2317705"/>
                <a:gd name="connsiteX43" fmla="*/ 731236 w 2264296"/>
                <a:gd name="connsiteY43" fmla="*/ 236339 h 2317705"/>
                <a:gd name="connsiteX44" fmla="*/ 916271 w 2264296"/>
                <a:gd name="connsiteY44" fmla="*/ 56588 h 2317705"/>
                <a:gd name="connsiteX45" fmla="*/ 1102739 w 2264296"/>
                <a:gd name="connsiteY45" fmla="*/ 247574 h 2317705"/>
                <a:gd name="connsiteX46" fmla="*/ 1102739 w 2264296"/>
                <a:gd name="connsiteY46" fmla="*/ 988716 h 2317705"/>
                <a:gd name="connsiteX47" fmla="*/ 1315893 w 2264296"/>
                <a:gd name="connsiteY47" fmla="*/ 875357 h 2317705"/>
                <a:gd name="connsiteX48" fmla="*/ 1344207 w 2264296"/>
                <a:gd name="connsiteY48" fmla="*/ 872967 h 2317705"/>
                <a:gd name="connsiteX49" fmla="*/ 1525269 w 2264296"/>
                <a:gd name="connsiteY49" fmla="*/ 901957 h 2317705"/>
                <a:gd name="connsiteX50" fmla="*/ 1532499 w 2264296"/>
                <a:gd name="connsiteY50" fmla="*/ 902153 h 2317705"/>
                <a:gd name="connsiteX51" fmla="*/ 1690628 w 2264296"/>
                <a:gd name="connsiteY51" fmla="*/ 883161 h 2317705"/>
                <a:gd name="connsiteX52" fmla="*/ 1720019 w 2264296"/>
                <a:gd name="connsiteY52" fmla="*/ 886205 h 2317705"/>
                <a:gd name="connsiteX53" fmla="*/ 1871220 w 2264296"/>
                <a:gd name="connsiteY53" fmla="*/ 979698 h 2317705"/>
                <a:gd name="connsiteX54" fmla="*/ 2039560 w 2264296"/>
                <a:gd name="connsiteY54" fmla="*/ 1029570 h 2317705"/>
                <a:gd name="connsiteX55" fmla="*/ 2196968 w 2264296"/>
                <a:gd name="connsiteY55" fmla="*/ 1343175 h 2317705"/>
                <a:gd name="connsiteX56" fmla="*/ 1714223 w 2264296"/>
                <a:gd name="connsiteY56" fmla="*/ 2261117 h 2317705"/>
                <a:gd name="connsiteX57" fmla="*/ 877470 w 2264296"/>
                <a:gd name="connsiteY57" fmla="*/ 2261117 h 231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64296" h="2317705">
                  <a:moveTo>
                    <a:pt x="2253019" y="1335855"/>
                  </a:moveTo>
                  <a:cubicBezTo>
                    <a:pt x="2252659" y="1333227"/>
                    <a:pt x="2252137" y="1330624"/>
                    <a:pt x="2251446" y="1328072"/>
                  </a:cubicBezTo>
                  <a:cubicBezTo>
                    <a:pt x="2245128" y="1305200"/>
                    <a:pt x="2239551" y="1283809"/>
                    <a:pt x="2234310" y="1263744"/>
                  </a:cubicBezTo>
                  <a:cubicBezTo>
                    <a:pt x="2201883" y="1139345"/>
                    <a:pt x="2178454" y="1049466"/>
                    <a:pt x="2069417" y="981528"/>
                  </a:cubicBezTo>
                  <a:cubicBezTo>
                    <a:pt x="2047562" y="967903"/>
                    <a:pt x="2013896" y="959263"/>
                    <a:pt x="1961076" y="946661"/>
                  </a:cubicBezTo>
                  <a:cubicBezTo>
                    <a:pt x="1938775" y="941346"/>
                    <a:pt x="1905080" y="933308"/>
                    <a:pt x="1896251" y="928965"/>
                  </a:cubicBezTo>
                  <a:cubicBezTo>
                    <a:pt x="1881155" y="921492"/>
                    <a:pt x="1863383" y="908063"/>
                    <a:pt x="1844564" y="893843"/>
                  </a:cubicBezTo>
                  <a:cubicBezTo>
                    <a:pt x="1812107" y="869311"/>
                    <a:pt x="1775324" y="841505"/>
                    <a:pt x="1733458" y="831243"/>
                  </a:cubicBezTo>
                  <a:cubicBezTo>
                    <a:pt x="1720656" y="828101"/>
                    <a:pt x="1706637" y="826573"/>
                    <a:pt x="1690628" y="826573"/>
                  </a:cubicBezTo>
                  <a:cubicBezTo>
                    <a:pt x="1660300" y="826568"/>
                    <a:pt x="1628094" y="832050"/>
                    <a:pt x="1596938" y="837344"/>
                  </a:cubicBezTo>
                  <a:cubicBezTo>
                    <a:pt x="1573179" y="841386"/>
                    <a:pt x="1548618" y="845564"/>
                    <a:pt x="1532499" y="845564"/>
                  </a:cubicBezTo>
                  <a:lnTo>
                    <a:pt x="1528501" y="845462"/>
                  </a:lnTo>
                  <a:cubicBezTo>
                    <a:pt x="1503219" y="844019"/>
                    <a:pt x="1477033" y="838125"/>
                    <a:pt x="1449271" y="831888"/>
                  </a:cubicBezTo>
                  <a:cubicBezTo>
                    <a:pt x="1415355" y="824263"/>
                    <a:pt x="1380277" y="816378"/>
                    <a:pt x="1344237" y="816378"/>
                  </a:cubicBezTo>
                  <a:cubicBezTo>
                    <a:pt x="1330935" y="816378"/>
                    <a:pt x="1318048" y="817478"/>
                    <a:pt x="1305933" y="819652"/>
                  </a:cubicBezTo>
                  <a:cubicBezTo>
                    <a:pt x="1243482" y="830852"/>
                    <a:pt x="1196264" y="848311"/>
                    <a:pt x="1159257" y="868810"/>
                  </a:cubicBezTo>
                  <a:lnTo>
                    <a:pt x="1159257" y="247574"/>
                  </a:lnTo>
                  <a:cubicBezTo>
                    <a:pt x="1159452" y="237524"/>
                    <a:pt x="1159312" y="137773"/>
                    <a:pt x="1089272" y="66286"/>
                  </a:cubicBezTo>
                  <a:cubicBezTo>
                    <a:pt x="1046196" y="22303"/>
                    <a:pt x="987995" y="0"/>
                    <a:pt x="916271" y="0"/>
                  </a:cubicBezTo>
                  <a:cubicBezTo>
                    <a:pt x="842477" y="0"/>
                    <a:pt x="783229" y="22490"/>
                    <a:pt x="740175" y="66842"/>
                  </a:cubicBezTo>
                  <a:cubicBezTo>
                    <a:pt x="673806" y="135221"/>
                    <a:pt x="674442" y="227636"/>
                    <a:pt x="674743" y="237949"/>
                  </a:cubicBezTo>
                  <a:lnTo>
                    <a:pt x="674718" y="1431963"/>
                  </a:lnTo>
                  <a:cubicBezTo>
                    <a:pt x="558371" y="1329635"/>
                    <a:pt x="433080" y="1219256"/>
                    <a:pt x="404050" y="1193305"/>
                  </a:cubicBezTo>
                  <a:cubicBezTo>
                    <a:pt x="402477" y="1191603"/>
                    <a:pt x="400794" y="1189981"/>
                    <a:pt x="399000" y="1188444"/>
                  </a:cubicBezTo>
                  <a:lnTo>
                    <a:pt x="396544" y="1186389"/>
                  </a:lnTo>
                  <a:cubicBezTo>
                    <a:pt x="396323" y="1186202"/>
                    <a:pt x="396102" y="1186016"/>
                    <a:pt x="395882" y="1185833"/>
                  </a:cubicBezTo>
                  <a:cubicBezTo>
                    <a:pt x="335114" y="1134947"/>
                    <a:pt x="269324" y="1085266"/>
                    <a:pt x="192357" y="1085266"/>
                  </a:cubicBezTo>
                  <a:cubicBezTo>
                    <a:pt x="148148" y="1085266"/>
                    <a:pt x="105897" y="1101269"/>
                    <a:pt x="63233" y="1134204"/>
                  </a:cubicBezTo>
                  <a:cubicBezTo>
                    <a:pt x="59894" y="1136768"/>
                    <a:pt x="56858" y="1139702"/>
                    <a:pt x="54182" y="1142942"/>
                  </a:cubicBezTo>
                  <a:cubicBezTo>
                    <a:pt x="-28360" y="1242812"/>
                    <a:pt x="-4323" y="1326578"/>
                    <a:pt x="45130" y="1452666"/>
                  </a:cubicBezTo>
                  <a:cubicBezTo>
                    <a:pt x="45681" y="1454126"/>
                    <a:pt x="46316" y="1455562"/>
                    <a:pt x="47006" y="1456971"/>
                  </a:cubicBezTo>
                  <a:cubicBezTo>
                    <a:pt x="85531" y="1535370"/>
                    <a:pt x="596234" y="2059564"/>
                    <a:pt x="837507" y="2301130"/>
                  </a:cubicBezTo>
                  <a:cubicBezTo>
                    <a:pt x="848104" y="2311745"/>
                    <a:pt x="862484" y="2317706"/>
                    <a:pt x="877470" y="2317706"/>
                  </a:cubicBezTo>
                  <a:lnTo>
                    <a:pt x="1714223" y="2317706"/>
                  </a:lnTo>
                  <a:cubicBezTo>
                    <a:pt x="1719799" y="2317706"/>
                    <a:pt x="1725371" y="2316878"/>
                    <a:pt x="1730697" y="2315247"/>
                  </a:cubicBezTo>
                  <a:cubicBezTo>
                    <a:pt x="1736965" y="2313341"/>
                    <a:pt x="2354576" y="2115460"/>
                    <a:pt x="2253019" y="1335855"/>
                  </a:cubicBezTo>
                  <a:close/>
                  <a:moveTo>
                    <a:pt x="877470" y="2261117"/>
                  </a:moveTo>
                  <a:cubicBezTo>
                    <a:pt x="548049" y="1931298"/>
                    <a:pt x="126374" y="1490288"/>
                    <a:pt x="97729" y="1431989"/>
                  </a:cubicBezTo>
                  <a:cubicBezTo>
                    <a:pt x="50042" y="1310354"/>
                    <a:pt x="35774" y="1253966"/>
                    <a:pt x="97729" y="1179023"/>
                  </a:cubicBezTo>
                  <a:cubicBezTo>
                    <a:pt x="131341" y="1153081"/>
                    <a:pt x="162166" y="1141855"/>
                    <a:pt x="192357" y="1141855"/>
                  </a:cubicBezTo>
                  <a:cubicBezTo>
                    <a:pt x="246170" y="1141855"/>
                    <a:pt x="297914" y="1177566"/>
                    <a:pt x="359648" y="1229247"/>
                  </a:cubicBezTo>
                  <a:cubicBezTo>
                    <a:pt x="359316" y="1228987"/>
                    <a:pt x="359151" y="1228860"/>
                    <a:pt x="359123" y="1228860"/>
                  </a:cubicBezTo>
                  <a:cubicBezTo>
                    <a:pt x="357937" y="1228860"/>
                    <a:pt x="731236" y="1556973"/>
                    <a:pt x="731236" y="1556973"/>
                  </a:cubicBezTo>
                  <a:lnTo>
                    <a:pt x="731236" y="236339"/>
                  </a:lnTo>
                  <a:cubicBezTo>
                    <a:pt x="731236" y="236339"/>
                    <a:pt x="726130" y="56588"/>
                    <a:pt x="916271" y="56588"/>
                  </a:cubicBezTo>
                  <a:cubicBezTo>
                    <a:pt x="1106412" y="56588"/>
                    <a:pt x="1102739" y="247574"/>
                    <a:pt x="1102739" y="247574"/>
                  </a:cubicBezTo>
                  <a:lnTo>
                    <a:pt x="1102739" y="988716"/>
                  </a:lnTo>
                  <a:cubicBezTo>
                    <a:pt x="1145403" y="938471"/>
                    <a:pt x="1200102" y="896119"/>
                    <a:pt x="1315893" y="875357"/>
                  </a:cubicBezTo>
                  <a:cubicBezTo>
                    <a:pt x="1325197" y="873688"/>
                    <a:pt x="1334632" y="872967"/>
                    <a:pt x="1344207" y="872967"/>
                  </a:cubicBezTo>
                  <a:cubicBezTo>
                    <a:pt x="1401060" y="872967"/>
                    <a:pt x="1462459" y="898365"/>
                    <a:pt x="1525269" y="901957"/>
                  </a:cubicBezTo>
                  <a:cubicBezTo>
                    <a:pt x="1527614" y="902093"/>
                    <a:pt x="1530019" y="902153"/>
                    <a:pt x="1532499" y="902153"/>
                  </a:cubicBezTo>
                  <a:cubicBezTo>
                    <a:pt x="1575689" y="902153"/>
                    <a:pt x="1641205" y="883157"/>
                    <a:pt x="1690628" y="883161"/>
                  </a:cubicBezTo>
                  <a:cubicBezTo>
                    <a:pt x="1701310" y="883161"/>
                    <a:pt x="1711216" y="884048"/>
                    <a:pt x="1720019" y="886205"/>
                  </a:cubicBezTo>
                  <a:cubicBezTo>
                    <a:pt x="1771707" y="898887"/>
                    <a:pt x="1822678" y="955671"/>
                    <a:pt x="1871220" y="979698"/>
                  </a:cubicBezTo>
                  <a:cubicBezTo>
                    <a:pt x="1902655" y="995251"/>
                    <a:pt x="2010639" y="1011542"/>
                    <a:pt x="2039560" y="1029570"/>
                  </a:cubicBezTo>
                  <a:cubicBezTo>
                    <a:pt x="2144729" y="1095100"/>
                    <a:pt x="2152841" y="1183617"/>
                    <a:pt x="2196968" y="1343175"/>
                  </a:cubicBezTo>
                  <a:cubicBezTo>
                    <a:pt x="2293529" y="2084313"/>
                    <a:pt x="1714223" y="2261117"/>
                    <a:pt x="1714223" y="2261117"/>
                  </a:cubicBezTo>
                  <a:lnTo>
                    <a:pt x="877470" y="2261117"/>
                  </a:lnTo>
                  <a:close/>
                </a:path>
              </a:pathLst>
            </a:custGeom>
            <a:solidFill>
              <a:schemeClr val="accent6"/>
            </a:solidFill>
            <a:ln w="4227" cap="flat">
              <a:noFill/>
              <a:prstDash val="solid"/>
              <a:miter/>
            </a:ln>
          </p:spPr>
          <p:txBody>
            <a:bodyPr rtlCol="0" anchor="ctr"/>
            <a:lstStyle/>
            <a:p>
              <a:endParaRPr lang="en-US">
                <a:latin typeface="Raleway" pitchFamily="2" charset="0"/>
              </a:endParaRPr>
            </a:p>
          </p:txBody>
        </p:sp>
        <p:sp>
          <p:nvSpPr>
            <p:cNvPr id="136" name="Freeform: Shape 135">
              <a:extLst>
                <a:ext uri="{FF2B5EF4-FFF2-40B4-BE49-F238E27FC236}">
                  <a16:creationId xmlns:a16="http://schemas.microsoft.com/office/drawing/2014/main" id="{A2E10879-B07F-2ADC-93AD-D657C0E6B9DA}"/>
                </a:ext>
              </a:extLst>
            </p:cNvPr>
            <p:cNvSpPr/>
            <p:nvPr/>
          </p:nvSpPr>
          <p:spPr>
            <a:xfrm>
              <a:off x="22746216" y="10397728"/>
              <a:ext cx="736296" cy="522164"/>
            </a:xfrm>
            <a:custGeom>
              <a:avLst/>
              <a:gdLst>
                <a:gd name="connsiteX0" fmla="*/ 612488 w 736296"/>
                <a:gd name="connsiteY0" fmla="*/ 0 h 522164"/>
                <a:gd name="connsiteX1" fmla="*/ 733736 w 736296"/>
                <a:gd name="connsiteY1" fmla="*/ 0 h 522164"/>
                <a:gd name="connsiteX2" fmla="*/ 736296 w 736296"/>
                <a:gd name="connsiteY2" fmla="*/ 2565 h 522164"/>
                <a:gd name="connsiteX3" fmla="*/ 736296 w 736296"/>
                <a:gd name="connsiteY3" fmla="*/ 519599 h 522164"/>
                <a:gd name="connsiteX4" fmla="*/ 733736 w 736296"/>
                <a:gd name="connsiteY4" fmla="*/ 522164 h 522164"/>
                <a:gd name="connsiteX5" fmla="*/ 612488 w 736296"/>
                <a:gd name="connsiteY5" fmla="*/ 522164 h 522164"/>
                <a:gd name="connsiteX6" fmla="*/ 609928 w 736296"/>
                <a:gd name="connsiteY6" fmla="*/ 519599 h 522164"/>
                <a:gd name="connsiteX7" fmla="*/ 609928 w 736296"/>
                <a:gd name="connsiteY7" fmla="*/ 2565 h 522164"/>
                <a:gd name="connsiteX8" fmla="*/ 612488 w 736296"/>
                <a:gd name="connsiteY8" fmla="*/ 0 h 522164"/>
                <a:gd name="connsiteX9" fmla="*/ 307484 w 736296"/>
                <a:gd name="connsiteY9" fmla="*/ 0 h 522164"/>
                <a:gd name="connsiteX10" fmla="*/ 428808 w 736296"/>
                <a:gd name="connsiteY10" fmla="*/ 0 h 522164"/>
                <a:gd name="connsiteX11" fmla="*/ 431332 w 736296"/>
                <a:gd name="connsiteY11" fmla="*/ 2527 h 522164"/>
                <a:gd name="connsiteX12" fmla="*/ 431332 w 736296"/>
                <a:gd name="connsiteY12" fmla="*/ 519637 h 522164"/>
                <a:gd name="connsiteX13" fmla="*/ 428808 w 736296"/>
                <a:gd name="connsiteY13" fmla="*/ 522164 h 522164"/>
                <a:gd name="connsiteX14" fmla="*/ 307484 w 736296"/>
                <a:gd name="connsiteY14" fmla="*/ 522164 h 522164"/>
                <a:gd name="connsiteX15" fmla="*/ 304960 w 736296"/>
                <a:gd name="connsiteY15" fmla="*/ 519637 h 522164"/>
                <a:gd name="connsiteX16" fmla="*/ 304960 w 736296"/>
                <a:gd name="connsiteY16" fmla="*/ 2527 h 522164"/>
                <a:gd name="connsiteX17" fmla="*/ 307484 w 736296"/>
                <a:gd name="connsiteY17" fmla="*/ 0 h 522164"/>
                <a:gd name="connsiteX18" fmla="*/ 2532 w 736296"/>
                <a:gd name="connsiteY18" fmla="*/ 0 h 522164"/>
                <a:gd name="connsiteX19" fmla="*/ 123838 w 736296"/>
                <a:gd name="connsiteY19" fmla="*/ 0 h 522164"/>
                <a:gd name="connsiteX20" fmla="*/ 126370 w 736296"/>
                <a:gd name="connsiteY20" fmla="*/ 2535 h 522164"/>
                <a:gd name="connsiteX21" fmla="*/ 126370 w 736296"/>
                <a:gd name="connsiteY21" fmla="*/ 519629 h 522164"/>
                <a:gd name="connsiteX22" fmla="*/ 123838 w 736296"/>
                <a:gd name="connsiteY22" fmla="*/ 522164 h 522164"/>
                <a:gd name="connsiteX23" fmla="*/ 2532 w 736296"/>
                <a:gd name="connsiteY23" fmla="*/ 522164 h 522164"/>
                <a:gd name="connsiteX24" fmla="*/ 0 w 736296"/>
                <a:gd name="connsiteY24" fmla="*/ 519629 h 522164"/>
                <a:gd name="connsiteX25" fmla="*/ 0 w 736296"/>
                <a:gd name="connsiteY25" fmla="*/ 2535 h 522164"/>
                <a:gd name="connsiteX26" fmla="*/ 2532 w 736296"/>
                <a:gd name="connsiteY26" fmla="*/ 0 h 522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36296" h="522164">
                  <a:moveTo>
                    <a:pt x="612488" y="0"/>
                  </a:moveTo>
                  <a:lnTo>
                    <a:pt x="733736" y="0"/>
                  </a:lnTo>
                  <a:cubicBezTo>
                    <a:pt x="735150" y="0"/>
                    <a:pt x="736296" y="1149"/>
                    <a:pt x="736296" y="2565"/>
                  </a:cubicBezTo>
                  <a:lnTo>
                    <a:pt x="736296" y="519599"/>
                  </a:lnTo>
                  <a:cubicBezTo>
                    <a:pt x="736296" y="521015"/>
                    <a:pt x="735150" y="522164"/>
                    <a:pt x="733736" y="522164"/>
                  </a:cubicBezTo>
                  <a:lnTo>
                    <a:pt x="612488" y="522164"/>
                  </a:lnTo>
                  <a:cubicBezTo>
                    <a:pt x="611074" y="522164"/>
                    <a:pt x="609928" y="521016"/>
                    <a:pt x="609928" y="519599"/>
                  </a:cubicBezTo>
                  <a:lnTo>
                    <a:pt x="609928" y="2565"/>
                  </a:lnTo>
                  <a:cubicBezTo>
                    <a:pt x="609928" y="1148"/>
                    <a:pt x="611074" y="0"/>
                    <a:pt x="612488" y="0"/>
                  </a:cubicBezTo>
                  <a:close/>
                  <a:moveTo>
                    <a:pt x="307484" y="0"/>
                  </a:moveTo>
                  <a:lnTo>
                    <a:pt x="428808" y="0"/>
                  </a:lnTo>
                  <a:cubicBezTo>
                    <a:pt x="430200" y="0"/>
                    <a:pt x="431332" y="1132"/>
                    <a:pt x="431332" y="2527"/>
                  </a:cubicBezTo>
                  <a:lnTo>
                    <a:pt x="431332" y="519637"/>
                  </a:lnTo>
                  <a:cubicBezTo>
                    <a:pt x="431332" y="521032"/>
                    <a:pt x="430200" y="522164"/>
                    <a:pt x="428808" y="522164"/>
                  </a:cubicBezTo>
                  <a:lnTo>
                    <a:pt x="307484" y="522164"/>
                  </a:lnTo>
                  <a:cubicBezTo>
                    <a:pt x="306092" y="522164"/>
                    <a:pt x="304960" y="521033"/>
                    <a:pt x="304960" y="519637"/>
                  </a:cubicBezTo>
                  <a:lnTo>
                    <a:pt x="304960" y="2527"/>
                  </a:lnTo>
                  <a:cubicBezTo>
                    <a:pt x="304960" y="1131"/>
                    <a:pt x="306092" y="0"/>
                    <a:pt x="307484" y="0"/>
                  </a:cubicBezTo>
                  <a:close/>
                  <a:moveTo>
                    <a:pt x="2532" y="0"/>
                  </a:moveTo>
                  <a:lnTo>
                    <a:pt x="123838" y="0"/>
                  </a:lnTo>
                  <a:cubicBezTo>
                    <a:pt x="125236" y="0"/>
                    <a:pt x="126370" y="1135"/>
                    <a:pt x="126370" y="2535"/>
                  </a:cubicBezTo>
                  <a:lnTo>
                    <a:pt x="126370" y="519629"/>
                  </a:lnTo>
                  <a:cubicBezTo>
                    <a:pt x="126370" y="521029"/>
                    <a:pt x="125236" y="522164"/>
                    <a:pt x="123838" y="522164"/>
                  </a:cubicBezTo>
                  <a:lnTo>
                    <a:pt x="2532" y="522164"/>
                  </a:lnTo>
                  <a:cubicBezTo>
                    <a:pt x="1132" y="522164"/>
                    <a:pt x="0" y="521029"/>
                    <a:pt x="0" y="519629"/>
                  </a:cubicBezTo>
                  <a:lnTo>
                    <a:pt x="0" y="2535"/>
                  </a:lnTo>
                  <a:cubicBezTo>
                    <a:pt x="0" y="1135"/>
                    <a:pt x="1134" y="0"/>
                    <a:pt x="2532" y="0"/>
                  </a:cubicBezTo>
                  <a:close/>
                </a:path>
              </a:pathLst>
            </a:custGeom>
            <a:solidFill>
              <a:schemeClr val="accent6"/>
            </a:solidFill>
            <a:ln w="4227" cap="flat">
              <a:noFill/>
              <a:prstDash val="solid"/>
              <a:miter/>
            </a:ln>
          </p:spPr>
          <p:txBody>
            <a:bodyPr wrap="square" rtlCol="0" anchor="ctr">
              <a:noAutofit/>
            </a:bodyPr>
            <a:lstStyle/>
            <a:p>
              <a:endParaRPr lang="en-US">
                <a:latin typeface="Raleway" pitchFamily="2" charset="0"/>
              </a:endParaRPr>
            </a:p>
          </p:txBody>
        </p:sp>
      </p:grpSp>
      <p:grpSp>
        <p:nvGrpSpPr>
          <p:cNvPr id="151" name="Group 150">
            <a:extLst>
              <a:ext uri="{FF2B5EF4-FFF2-40B4-BE49-F238E27FC236}">
                <a16:creationId xmlns:a16="http://schemas.microsoft.com/office/drawing/2014/main" id="{1DCC613E-6B0F-EDC4-00D8-5A6811EF6F61}"/>
              </a:ext>
            </a:extLst>
          </p:cNvPr>
          <p:cNvGrpSpPr/>
          <p:nvPr/>
        </p:nvGrpSpPr>
        <p:grpSpPr>
          <a:xfrm>
            <a:off x="21531952" y="4078152"/>
            <a:ext cx="2170129" cy="2117420"/>
            <a:chOff x="21531952" y="4078152"/>
            <a:chExt cx="2170129" cy="2117420"/>
          </a:xfrm>
        </p:grpSpPr>
        <p:sp>
          <p:nvSpPr>
            <p:cNvPr id="146" name="Freeform 145">
              <a:extLst>
                <a:ext uri="{FF2B5EF4-FFF2-40B4-BE49-F238E27FC236}">
                  <a16:creationId xmlns:a16="http://schemas.microsoft.com/office/drawing/2014/main" id="{CD444D6E-55BD-37F5-7AA2-001C95B51CC7}"/>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147" name="Graphic 143">
              <a:extLst>
                <a:ext uri="{FF2B5EF4-FFF2-40B4-BE49-F238E27FC236}">
                  <a16:creationId xmlns:a16="http://schemas.microsoft.com/office/drawing/2014/main" id="{522CDCB7-4372-1EB8-DD95-31D333853E79}"/>
                </a:ext>
              </a:extLst>
            </p:cNvPr>
            <p:cNvGrpSpPr/>
            <p:nvPr/>
          </p:nvGrpSpPr>
          <p:grpSpPr>
            <a:xfrm rot="8100000">
              <a:off x="22300796" y="5026784"/>
              <a:ext cx="971127" cy="506132"/>
              <a:chOff x="22157807" y="4681580"/>
              <a:chExt cx="971127" cy="506132"/>
            </a:xfrm>
            <a:solidFill>
              <a:srgbClr val="595959"/>
            </a:solidFill>
          </p:grpSpPr>
          <p:sp>
            <p:nvSpPr>
              <p:cNvPr id="148" name="Freeform 147">
                <a:extLst>
                  <a:ext uri="{FF2B5EF4-FFF2-40B4-BE49-F238E27FC236}">
                    <a16:creationId xmlns:a16="http://schemas.microsoft.com/office/drawing/2014/main" id="{9DCBEF3C-4A21-DBAE-24CE-47EB51A6EC93}"/>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149" name="Freeform 148">
                <a:extLst>
                  <a:ext uri="{FF2B5EF4-FFF2-40B4-BE49-F238E27FC236}">
                    <a16:creationId xmlns:a16="http://schemas.microsoft.com/office/drawing/2014/main" id="{1017B543-A65B-5B32-D73E-D63263D64BBA}"/>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150" name="Freeform 149">
              <a:extLst>
                <a:ext uri="{FF2B5EF4-FFF2-40B4-BE49-F238E27FC236}">
                  <a16:creationId xmlns:a16="http://schemas.microsoft.com/office/drawing/2014/main" id="{88A3A56F-042E-EFBC-E5BC-8EC478D6ACF0}"/>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grpSp>
        <p:nvGrpSpPr>
          <p:cNvPr id="166" name="Group 165">
            <a:extLst>
              <a:ext uri="{FF2B5EF4-FFF2-40B4-BE49-F238E27FC236}">
                <a16:creationId xmlns:a16="http://schemas.microsoft.com/office/drawing/2014/main" id="{A98E4EF5-E2B4-185D-08E5-3AEB259B3B7F}"/>
              </a:ext>
            </a:extLst>
          </p:cNvPr>
          <p:cNvGrpSpPr/>
          <p:nvPr/>
        </p:nvGrpSpPr>
        <p:grpSpPr>
          <a:xfrm rot="20655237">
            <a:off x="1338370" y="4075372"/>
            <a:ext cx="2586580" cy="3084106"/>
            <a:chOff x="629441" y="4189845"/>
            <a:chExt cx="2586580" cy="3084106"/>
          </a:xfrm>
        </p:grpSpPr>
        <p:sp>
          <p:nvSpPr>
            <p:cNvPr id="156" name="Freeform 155">
              <a:extLst>
                <a:ext uri="{FF2B5EF4-FFF2-40B4-BE49-F238E27FC236}">
                  <a16:creationId xmlns:a16="http://schemas.microsoft.com/office/drawing/2014/main" id="{0135AE54-3553-D38E-7EBB-6E5E0175CC3B}"/>
                </a:ext>
              </a:extLst>
            </p:cNvPr>
            <p:cNvSpPr/>
            <p:nvPr/>
          </p:nvSpPr>
          <p:spPr>
            <a:xfrm>
              <a:off x="820823" y="4381335"/>
              <a:ext cx="2203817" cy="2701126"/>
            </a:xfrm>
            <a:custGeom>
              <a:avLst/>
              <a:gdLst>
                <a:gd name="connsiteX0" fmla="*/ 2168068 w 2203817"/>
                <a:gd name="connsiteY0" fmla="*/ 0 h 2701126"/>
                <a:gd name="connsiteX1" fmla="*/ 2203818 w 2203817"/>
                <a:gd name="connsiteY1" fmla="*/ 35771 h 2701126"/>
                <a:gd name="connsiteX2" fmla="*/ 2203818 w 2203817"/>
                <a:gd name="connsiteY2" fmla="*/ 2665356 h 2701126"/>
                <a:gd name="connsiteX3" fmla="*/ 2168068 w 2203817"/>
                <a:gd name="connsiteY3" fmla="*/ 2701127 h 2701126"/>
                <a:gd name="connsiteX4" fmla="*/ 35750 w 2203817"/>
                <a:gd name="connsiteY4" fmla="*/ 2701127 h 2701126"/>
                <a:gd name="connsiteX5" fmla="*/ 0 w 2203817"/>
                <a:gd name="connsiteY5" fmla="*/ 2665356 h 2701126"/>
                <a:gd name="connsiteX6" fmla="*/ 0 w 2203817"/>
                <a:gd name="connsiteY6" fmla="*/ 35771 h 2701126"/>
                <a:gd name="connsiteX7" fmla="*/ 35750 w 2203817"/>
                <a:gd name="connsiteY7" fmla="*/ 0 h 270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3817" h="2701126">
                  <a:moveTo>
                    <a:pt x="2168068" y="0"/>
                  </a:moveTo>
                  <a:cubicBezTo>
                    <a:pt x="2187812" y="0"/>
                    <a:pt x="2203818" y="16015"/>
                    <a:pt x="2203818" y="35771"/>
                  </a:cubicBezTo>
                  <a:lnTo>
                    <a:pt x="2203818" y="2665356"/>
                  </a:lnTo>
                  <a:cubicBezTo>
                    <a:pt x="2203818" y="2685112"/>
                    <a:pt x="2187812" y="2701127"/>
                    <a:pt x="2168068" y="2701127"/>
                  </a:cubicBezTo>
                  <a:lnTo>
                    <a:pt x="35750" y="2701127"/>
                  </a:lnTo>
                  <a:cubicBezTo>
                    <a:pt x="16006" y="2701127"/>
                    <a:pt x="0" y="2685112"/>
                    <a:pt x="0" y="2665356"/>
                  </a:cubicBezTo>
                  <a:lnTo>
                    <a:pt x="0" y="35771"/>
                  </a:lnTo>
                  <a:cubicBezTo>
                    <a:pt x="0" y="16015"/>
                    <a:pt x="16006" y="0"/>
                    <a:pt x="35750" y="0"/>
                  </a:cubicBezTo>
                  <a:close/>
                </a:path>
              </a:pathLst>
            </a:custGeom>
            <a:solidFill>
              <a:schemeClr val="accent1"/>
            </a:solidFill>
            <a:ln w="4397" cap="flat">
              <a:noFill/>
              <a:prstDash val="solid"/>
              <a:miter/>
            </a:ln>
          </p:spPr>
          <p:txBody>
            <a:bodyPr rtlCol="0" anchor="ctr"/>
            <a:lstStyle/>
            <a:p>
              <a:endParaRPr lang="en-SV">
                <a:latin typeface="Raleway" pitchFamily="2" charset="0"/>
              </a:endParaRPr>
            </a:p>
          </p:txBody>
        </p:sp>
        <p:sp>
          <p:nvSpPr>
            <p:cNvPr id="157" name="Freeform 156">
              <a:extLst>
                <a:ext uri="{FF2B5EF4-FFF2-40B4-BE49-F238E27FC236}">
                  <a16:creationId xmlns:a16="http://schemas.microsoft.com/office/drawing/2014/main" id="{224FF6C3-D973-9321-F278-776CED42669A}"/>
                </a:ext>
              </a:extLst>
            </p:cNvPr>
            <p:cNvSpPr/>
            <p:nvPr/>
          </p:nvSpPr>
          <p:spPr>
            <a:xfrm>
              <a:off x="629441" y="4189845"/>
              <a:ext cx="2586580" cy="3084106"/>
            </a:xfrm>
            <a:custGeom>
              <a:avLst/>
              <a:gdLst>
                <a:gd name="connsiteX0" fmla="*/ 2584379 w 2586580"/>
                <a:gd name="connsiteY0" fmla="*/ 325977 h 3084106"/>
                <a:gd name="connsiteX1" fmla="*/ 2586580 w 2586580"/>
                <a:gd name="connsiteY1" fmla="*/ 323772 h 3084106"/>
                <a:gd name="connsiteX2" fmla="*/ 2586580 w 2586580"/>
                <a:gd name="connsiteY2" fmla="*/ 172515 h 3084106"/>
                <a:gd name="connsiteX3" fmla="*/ 2584379 w 2586580"/>
                <a:gd name="connsiteY3" fmla="*/ 170310 h 3084106"/>
                <a:gd name="connsiteX4" fmla="*/ 2502608 w 2586580"/>
                <a:gd name="connsiteY4" fmla="*/ 170310 h 3084106"/>
                <a:gd name="connsiteX5" fmla="*/ 2502608 w 2586580"/>
                <a:gd name="connsiteY5" fmla="*/ 2205 h 3084106"/>
                <a:gd name="connsiteX6" fmla="*/ 2500407 w 2586580"/>
                <a:gd name="connsiteY6" fmla="*/ 0 h 3084106"/>
                <a:gd name="connsiteX7" fmla="*/ 2349235 w 2586580"/>
                <a:gd name="connsiteY7" fmla="*/ 0 h 3084106"/>
                <a:gd name="connsiteX8" fmla="*/ 2347029 w 2586580"/>
                <a:gd name="connsiteY8" fmla="*/ 2205 h 3084106"/>
                <a:gd name="connsiteX9" fmla="*/ 2347029 w 2586580"/>
                <a:gd name="connsiteY9" fmla="*/ 84021 h 3084106"/>
                <a:gd name="connsiteX10" fmla="*/ 2179313 w 2586580"/>
                <a:gd name="connsiteY10" fmla="*/ 84021 h 3084106"/>
                <a:gd name="connsiteX11" fmla="*/ 2179313 w 2586580"/>
                <a:gd name="connsiteY11" fmla="*/ 2205 h 3084106"/>
                <a:gd name="connsiteX12" fmla="*/ 2177112 w 2586580"/>
                <a:gd name="connsiteY12" fmla="*/ 0 h 3084106"/>
                <a:gd name="connsiteX13" fmla="*/ 2025940 w 2586580"/>
                <a:gd name="connsiteY13" fmla="*/ 0 h 3084106"/>
                <a:gd name="connsiteX14" fmla="*/ 2023738 w 2586580"/>
                <a:gd name="connsiteY14" fmla="*/ 2205 h 3084106"/>
                <a:gd name="connsiteX15" fmla="*/ 2023738 w 2586580"/>
                <a:gd name="connsiteY15" fmla="*/ 84021 h 3084106"/>
                <a:gd name="connsiteX16" fmla="*/ 1856023 w 2586580"/>
                <a:gd name="connsiteY16" fmla="*/ 84021 h 3084106"/>
                <a:gd name="connsiteX17" fmla="*/ 1856023 w 2586580"/>
                <a:gd name="connsiteY17" fmla="*/ 2205 h 3084106"/>
                <a:gd name="connsiteX18" fmla="*/ 1853817 w 2586580"/>
                <a:gd name="connsiteY18" fmla="*/ 0 h 3084106"/>
                <a:gd name="connsiteX19" fmla="*/ 1702645 w 2586580"/>
                <a:gd name="connsiteY19" fmla="*/ 0 h 3084106"/>
                <a:gd name="connsiteX20" fmla="*/ 1700443 w 2586580"/>
                <a:gd name="connsiteY20" fmla="*/ 2205 h 3084106"/>
                <a:gd name="connsiteX21" fmla="*/ 1700443 w 2586580"/>
                <a:gd name="connsiteY21" fmla="*/ 84021 h 3084106"/>
                <a:gd name="connsiteX22" fmla="*/ 1532728 w 2586580"/>
                <a:gd name="connsiteY22" fmla="*/ 84021 h 3084106"/>
                <a:gd name="connsiteX23" fmla="*/ 1532728 w 2586580"/>
                <a:gd name="connsiteY23" fmla="*/ 2205 h 3084106"/>
                <a:gd name="connsiteX24" fmla="*/ 1530526 w 2586580"/>
                <a:gd name="connsiteY24" fmla="*/ 0 h 3084106"/>
                <a:gd name="connsiteX25" fmla="*/ 1379354 w 2586580"/>
                <a:gd name="connsiteY25" fmla="*/ 0 h 3084106"/>
                <a:gd name="connsiteX26" fmla="*/ 1377148 w 2586580"/>
                <a:gd name="connsiteY26" fmla="*/ 2205 h 3084106"/>
                <a:gd name="connsiteX27" fmla="*/ 1377148 w 2586580"/>
                <a:gd name="connsiteY27" fmla="*/ 84021 h 3084106"/>
                <a:gd name="connsiteX28" fmla="*/ 1209433 w 2586580"/>
                <a:gd name="connsiteY28" fmla="*/ 84021 h 3084106"/>
                <a:gd name="connsiteX29" fmla="*/ 1209433 w 2586580"/>
                <a:gd name="connsiteY29" fmla="*/ 2205 h 3084106"/>
                <a:gd name="connsiteX30" fmla="*/ 1207231 w 2586580"/>
                <a:gd name="connsiteY30" fmla="*/ 0 h 3084106"/>
                <a:gd name="connsiteX31" fmla="*/ 1056059 w 2586580"/>
                <a:gd name="connsiteY31" fmla="*/ 0 h 3084106"/>
                <a:gd name="connsiteX32" fmla="*/ 1053853 w 2586580"/>
                <a:gd name="connsiteY32" fmla="*/ 2205 h 3084106"/>
                <a:gd name="connsiteX33" fmla="*/ 1053853 w 2586580"/>
                <a:gd name="connsiteY33" fmla="*/ 84021 h 3084106"/>
                <a:gd name="connsiteX34" fmla="*/ 886142 w 2586580"/>
                <a:gd name="connsiteY34" fmla="*/ 84021 h 3084106"/>
                <a:gd name="connsiteX35" fmla="*/ 886142 w 2586580"/>
                <a:gd name="connsiteY35" fmla="*/ 2205 h 3084106"/>
                <a:gd name="connsiteX36" fmla="*/ 883936 w 2586580"/>
                <a:gd name="connsiteY36" fmla="*/ 0 h 3084106"/>
                <a:gd name="connsiteX37" fmla="*/ 732764 w 2586580"/>
                <a:gd name="connsiteY37" fmla="*/ 0 h 3084106"/>
                <a:gd name="connsiteX38" fmla="*/ 730562 w 2586580"/>
                <a:gd name="connsiteY38" fmla="*/ 2205 h 3084106"/>
                <a:gd name="connsiteX39" fmla="*/ 730562 w 2586580"/>
                <a:gd name="connsiteY39" fmla="*/ 84021 h 3084106"/>
                <a:gd name="connsiteX40" fmla="*/ 562847 w 2586580"/>
                <a:gd name="connsiteY40" fmla="*/ 84021 h 3084106"/>
                <a:gd name="connsiteX41" fmla="*/ 562847 w 2586580"/>
                <a:gd name="connsiteY41" fmla="*/ 2205 h 3084106"/>
                <a:gd name="connsiteX42" fmla="*/ 560641 w 2586580"/>
                <a:gd name="connsiteY42" fmla="*/ 0 h 3084106"/>
                <a:gd name="connsiteX43" fmla="*/ 409471 w 2586580"/>
                <a:gd name="connsiteY43" fmla="*/ 0 h 3084106"/>
                <a:gd name="connsiteX44" fmla="*/ 407267 w 2586580"/>
                <a:gd name="connsiteY44" fmla="*/ 2205 h 3084106"/>
                <a:gd name="connsiteX45" fmla="*/ 407267 w 2586580"/>
                <a:gd name="connsiteY45" fmla="*/ 84021 h 3084106"/>
                <a:gd name="connsiteX46" fmla="*/ 239553 w 2586580"/>
                <a:gd name="connsiteY46" fmla="*/ 84021 h 3084106"/>
                <a:gd name="connsiteX47" fmla="*/ 239553 w 2586580"/>
                <a:gd name="connsiteY47" fmla="*/ 2205 h 3084106"/>
                <a:gd name="connsiteX48" fmla="*/ 237349 w 2586580"/>
                <a:gd name="connsiteY48" fmla="*/ 0 h 3084106"/>
                <a:gd name="connsiteX49" fmla="*/ 86178 w 2586580"/>
                <a:gd name="connsiteY49" fmla="*/ 0 h 3084106"/>
                <a:gd name="connsiteX50" fmla="*/ 83973 w 2586580"/>
                <a:gd name="connsiteY50" fmla="*/ 2205 h 3084106"/>
                <a:gd name="connsiteX51" fmla="*/ 83973 w 2586580"/>
                <a:gd name="connsiteY51" fmla="*/ 170310 h 3084106"/>
                <a:gd name="connsiteX52" fmla="*/ 2204 w 2586580"/>
                <a:gd name="connsiteY52" fmla="*/ 170310 h 3084106"/>
                <a:gd name="connsiteX53" fmla="*/ 0 w 2586580"/>
                <a:gd name="connsiteY53" fmla="*/ 172515 h 3084106"/>
                <a:gd name="connsiteX54" fmla="*/ 0 w 2586580"/>
                <a:gd name="connsiteY54" fmla="*/ 323772 h 3084106"/>
                <a:gd name="connsiteX55" fmla="*/ 2204 w 2586580"/>
                <a:gd name="connsiteY55" fmla="*/ 325977 h 3084106"/>
                <a:gd name="connsiteX56" fmla="*/ 83973 w 2586580"/>
                <a:gd name="connsiteY56" fmla="*/ 325977 h 3084106"/>
                <a:gd name="connsiteX57" fmla="*/ 83973 w 2586580"/>
                <a:gd name="connsiteY57" fmla="*/ 493788 h 3084106"/>
                <a:gd name="connsiteX58" fmla="*/ 2204 w 2586580"/>
                <a:gd name="connsiteY58" fmla="*/ 493788 h 3084106"/>
                <a:gd name="connsiteX59" fmla="*/ 0 w 2586580"/>
                <a:gd name="connsiteY59" fmla="*/ 495990 h 3084106"/>
                <a:gd name="connsiteX60" fmla="*/ 0 w 2586580"/>
                <a:gd name="connsiteY60" fmla="*/ 647248 h 3084106"/>
                <a:gd name="connsiteX61" fmla="*/ 2204 w 2586580"/>
                <a:gd name="connsiteY61" fmla="*/ 649456 h 3084106"/>
                <a:gd name="connsiteX62" fmla="*/ 83973 w 2586580"/>
                <a:gd name="connsiteY62" fmla="*/ 649456 h 3084106"/>
                <a:gd name="connsiteX63" fmla="*/ 83973 w 2586580"/>
                <a:gd name="connsiteY63" fmla="*/ 817266 h 3084106"/>
                <a:gd name="connsiteX64" fmla="*/ 2204 w 2586580"/>
                <a:gd name="connsiteY64" fmla="*/ 817266 h 3084106"/>
                <a:gd name="connsiteX65" fmla="*/ 0 w 2586580"/>
                <a:gd name="connsiteY65" fmla="*/ 819469 h 3084106"/>
                <a:gd name="connsiteX66" fmla="*/ 0 w 2586580"/>
                <a:gd name="connsiteY66" fmla="*/ 970727 h 3084106"/>
                <a:gd name="connsiteX67" fmla="*/ 2204 w 2586580"/>
                <a:gd name="connsiteY67" fmla="*/ 972934 h 3084106"/>
                <a:gd name="connsiteX68" fmla="*/ 83973 w 2586580"/>
                <a:gd name="connsiteY68" fmla="*/ 972934 h 3084106"/>
                <a:gd name="connsiteX69" fmla="*/ 83973 w 2586580"/>
                <a:gd name="connsiteY69" fmla="*/ 1140741 h 3084106"/>
                <a:gd name="connsiteX70" fmla="*/ 2204 w 2586580"/>
                <a:gd name="connsiteY70" fmla="*/ 1140741 h 3084106"/>
                <a:gd name="connsiteX71" fmla="*/ 0 w 2586580"/>
                <a:gd name="connsiteY71" fmla="*/ 1142948 h 3084106"/>
                <a:gd name="connsiteX72" fmla="*/ 0 w 2586580"/>
                <a:gd name="connsiteY72" fmla="*/ 1294206 h 3084106"/>
                <a:gd name="connsiteX73" fmla="*/ 2204 w 2586580"/>
                <a:gd name="connsiteY73" fmla="*/ 1296409 h 3084106"/>
                <a:gd name="connsiteX74" fmla="*/ 83973 w 2586580"/>
                <a:gd name="connsiteY74" fmla="*/ 1296409 h 3084106"/>
                <a:gd name="connsiteX75" fmla="*/ 83973 w 2586580"/>
                <a:gd name="connsiteY75" fmla="*/ 1464220 h 3084106"/>
                <a:gd name="connsiteX76" fmla="*/ 2204 w 2586580"/>
                <a:gd name="connsiteY76" fmla="*/ 1464220 h 3084106"/>
                <a:gd name="connsiteX77" fmla="*/ 0 w 2586580"/>
                <a:gd name="connsiteY77" fmla="*/ 1466427 h 3084106"/>
                <a:gd name="connsiteX78" fmla="*/ 0 w 2586580"/>
                <a:gd name="connsiteY78" fmla="*/ 1617680 h 3084106"/>
                <a:gd name="connsiteX79" fmla="*/ 2204 w 2586580"/>
                <a:gd name="connsiteY79" fmla="*/ 1619888 h 3084106"/>
                <a:gd name="connsiteX80" fmla="*/ 83973 w 2586580"/>
                <a:gd name="connsiteY80" fmla="*/ 1619888 h 3084106"/>
                <a:gd name="connsiteX81" fmla="*/ 83973 w 2586580"/>
                <a:gd name="connsiteY81" fmla="*/ 1787698 h 3084106"/>
                <a:gd name="connsiteX82" fmla="*/ 2204 w 2586580"/>
                <a:gd name="connsiteY82" fmla="*/ 1787698 h 3084106"/>
                <a:gd name="connsiteX83" fmla="*/ 0 w 2586580"/>
                <a:gd name="connsiteY83" fmla="*/ 1789901 h 3084106"/>
                <a:gd name="connsiteX84" fmla="*/ 0 w 2586580"/>
                <a:gd name="connsiteY84" fmla="*/ 1941159 h 3084106"/>
                <a:gd name="connsiteX85" fmla="*/ 2204 w 2586580"/>
                <a:gd name="connsiteY85" fmla="*/ 1943366 h 3084106"/>
                <a:gd name="connsiteX86" fmla="*/ 83973 w 2586580"/>
                <a:gd name="connsiteY86" fmla="*/ 1943366 h 3084106"/>
                <a:gd name="connsiteX87" fmla="*/ 83973 w 2586580"/>
                <a:gd name="connsiteY87" fmla="*/ 2111173 h 3084106"/>
                <a:gd name="connsiteX88" fmla="*/ 2204 w 2586580"/>
                <a:gd name="connsiteY88" fmla="*/ 2111173 h 3084106"/>
                <a:gd name="connsiteX89" fmla="*/ 0 w 2586580"/>
                <a:gd name="connsiteY89" fmla="*/ 2113380 h 3084106"/>
                <a:gd name="connsiteX90" fmla="*/ 0 w 2586580"/>
                <a:gd name="connsiteY90" fmla="*/ 2264638 h 3084106"/>
                <a:gd name="connsiteX91" fmla="*/ 2204 w 2586580"/>
                <a:gd name="connsiteY91" fmla="*/ 2266841 h 3084106"/>
                <a:gd name="connsiteX92" fmla="*/ 83973 w 2586580"/>
                <a:gd name="connsiteY92" fmla="*/ 2266841 h 3084106"/>
                <a:gd name="connsiteX93" fmla="*/ 83973 w 2586580"/>
                <a:gd name="connsiteY93" fmla="*/ 2434652 h 3084106"/>
                <a:gd name="connsiteX94" fmla="*/ 2204 w 2586580"/>
                <a:gd name="connsiteY94" fmla="*/ 2434652 h 3084106"/>
                <a:gd name="connsiteX95" fmla="*/ 0 w 2586580"/>
                <a:gd name="connsiteY95" fmla="*/ 2436859 h 3084106"/>
                <a:gd name="connsiteX96" fmla="*/ 0 w 2586580"/>
                <a:gd name="connsiteY96" fmla="*/ 2588117 h 3084106"/>
                <a:gd name="connsiteX97" fmla="*/ 2204 w 2586580"/>
                <a:gd name="connsiteY97" fmla="*/ 2590320 h 3084106"/>
                <a:gd name="connsiteX98" fmla="*/ 83973 w 2586580"/>
                <a:gd name="connsiteY98" fmla="*/ 2590320 h 3084106"/>
                <a:gd name="connsiteX99" fmla="*/ 83973 w 2586580"/>
                <a:gd name="connsiteY99" fmla="*/ 2758130 h 3084106"/>
                <a:gd name="connsiteX100" fmla="*/ 2204 w 2586580"/>
                <a:gd name="connsiteY100" fmla="*/ 2758130 h 3084106"/>
                <a:gd name="connsiteX101" fmla="*/ 0 w 2586580"/>
                <a:gd name="connsiteY101" fmla="*/ 2760333 h 3084106"/>
                <a:gd name="connsiteX102" fmla="*/ 0 w 2586580"/>
                <a:gd name="connsiteY102" fmla="*/ 2911591 h 3084106"/>
                <a:gd name="connsiteX103" fmla="*/ 2204 w 2586580"/>
                <a:gd name="connsiteY103" fmla="*/ 2913798 h 3084106"/>
                <a:gd name="connsiteX104" fmla="*/ 83973 w 2586580"/>
                <a:gd name="connsiteY104" fmla="*/ 2913798 h 3084106"/>
                <a:gd name="connsiteX105" fmla="*/ 83973 w 2586580"/>
                <a:gd name="connsiteY105" fmla="*/ 3081904 h 3084106"/>
                <a:gd name="connsiteX106" fmla="*/ 86178 w 2586580"/>
                <a:gd name="connsiteY106" fmla="*/ 3084107 h 3084106"/>
                <a:gd name="connsiteX107" fmla="*/ 237349 w 2586580"/>
                <a:gd name="connsiteY107" fmla="*/ 3084107 h 3084106"/>
                <a:gd name="connsiteX108" fmla="*/ 239553 w 2586580"/>
                <a:gd name="connsiteY108" fmla="*/ 3081904 h 3084106"/>
                <a:gd name="connsiteX109" fmla="*/ 239553 w 2586580"/>
                <a:gd name="connsiteY109" fmla="*/ 3000087 h 3084106"/>
                <a:gd name="connsiteX110" fmla="*/ 407267 w 2586580"/>
                <a:gd name="connsiteY110" fmla="*/ 3000087 h 3084106"/>
                <a:gd name="connsiteX111" fmla="*/ 407267 w 2586580"/>
                <a:gd name="connsiteY111" fmla="*/ 3081904 h 3084106"/>
                <a:gd name="connsiteX112" fmla="*/ 409471 w 2586580"/>
                <a:gd name="connsiteY112" fmla="*/ 3084107 h 3084106"/>
                <a:gd name="connsiteX113" fmla="*/ 560641 w 2586580"/>
                <a:gd name="connsiteY113" fmla="*/ 3084107 h 3084106"/>
                <a:gd name="connsiteX114" fmla="*/ 562847 w 2586580"/>
                <a:gd name="connsiteY114" fmla="*/ 3081904 h 3084106"/>
                <a:gd name="connsiteX115" fmla="*/ 562847 w 2586580"/>
                <a:gd name="connsiteY115" fmla="*/ 3000087 h 3084106"/>
                <a:gd name="connsiteX116" fmla="*/ 730562 w 2586580"/>
                <a:gd name="connsiteY116" fmla="*/ 3000087 h 3084106"/>
                <a:gd name="connsiteX117" fmla="*/ 730562 w 2586580"/>
                <a:gd name="connsiteY117" fmla="*/ 3081904 h 3084106"/>
                <a:gd name="connsiteX118" fmla="*/ 732764 w 2586580"/>
                <a:gd name="connsiteY118" fmla="*/ 3084107 h 3084106"/>
                <a:gd name="connsiteX119" fmla="*/ 883936 w 2586580"/>
                <a:gd name="connsiteY119" fmla="*/ 3084107 h 3084106"/>
                <a:gd name="connsiteX120" fmla="*/ 886142 w 2586580"/>
                <a:gd name="connsiteY120" fmla="*/ 3081904 h 3084106"/>
                <a:gd name="connsiteX121" fmla="*/ 886142 w 2586580"/>
                <a:gd name="connsiteY121" fmla="*/ 3000087 h 3084106"/>
                <a:gd name="connsiteX122" fmla="*/ 1053853 w 2586580"/>
                <a:gd name="connsiteY122" fmla="*/ 3000087 h 3084106"/>
                <a:gd name="connsiteX123" fmla="*/ 1053853 w 2586580"/>
                <a:gd name="connsiteY123" fmla="*/ 3081904 h 3084106"/>
                <a:gd name="connsiteX124" fmla="*/ 1056059 w 2586580"/>
                <a:gd name="connsiteY124" fmla="*/ 3084107 h 3084106"/>
                <a:gd name="connsiteX125" fmla="*/ 1207231 w 2586580"/>
                <a:gd name="connsiteY125" fmla="*/ 3084107 h 3084106"/>
                <a:gd name="connsiteX126" fmla="*/ 1209433 w 2586580"/>
                <a:gd name="connsiteY126" fmla="*/ 3081904 h 3084106"/>
                <a:gd name="connsiteX127" fmla="*/ 1209433 w 2586580"/>
                <a:gd name="connsiteY127" fmla="*/ 3000087 h 3084106"/>
                <a:gd name="connsiteX128" fmla="*/ 1377148 w 2586580"/>
                <a:gd name="connsiteY128" fmla="*/ 3000087 h 3084106"/>
                <a:gd name="connsiteX129" fmla="*/ 1377148 w 2586580"/>
                <a:gd name="connsiteY129" fmla="*/ 3081904 h 3084106"/>
                <a:gd name="connsiteX130" fmla="*/ 1379354 w 2586580"/>
                <a:gd name="connsiteY130" fmla="*/ 3084107 h 3084106"/>
                <a:gd name="connsiteX131" fmla="*/ 1530526 w 2586580"/>
                <a:gd name="connsiteY131" fmla="*/ 3084107 h 3084106"/>
                <a:gd name="connsiteX132" fmla="*/ 1532728 w 2586580"/>
                <a:gd name="connsiteY132" fmla="*/ 3081904 h 3084106"/>
                <a:gd name="connsiteX133" fmla="*/ 1532728 w 2586580"/>
                <a:gd name="connsiteY133" fmla="*/ 3000087 h 3084106"/>
                <a:gd name="connsiteX134" fmla="*/ 1700443 w 2586580"/>
                <a:gd name="connsiteY134" fmla="*/ 3000087 h 3084106"/>
                <a:gd name="connsiteX135" fmla="*/ 1700443 w 2586580"/>
                <a:gd name="connsiteY135" fmla="*/ 3081904 h 3084106"/>
                <a:gd name="connsiteX136" fmla="*/ 1702645 w 2586580"/>
                <a:gd name="connsiteY136" fmla="*/ 3084107 h 3084106"/>
                <a:gd name="connsiteX137" fmla="*/ 1853817 w 2586580"/>
                <a:gd name="connsiteY137" fmla="*/ 3084107 h 3084106"/>
                <a:gd name="connsiteX138" fmla="*/ 1856023 w 2586580"/>
                <a:gd name="connsiteY138" fmla="*/ 3081904 h 3084106"/>
                <a:gd name="connsiteX139" fmla="*/ 1856023 w 2586580"/>
                <a:gd name="connsiteY139" fmla="*/ 3000087 h 3084106"/>
                <a:gd name="connsiteX140" fmla="*/ 2023738 w 2586580"/>
                <a:gd name="connsiteY140" fmla="*/ 3000087 h 3084106"/>
                <a:gd name="connsiteX141" fmla="*/ 2023738 w 2586580"/>
                <a:gd name="connsiteY141" fmla="*/ 3081904 h 3084106"/>
                <a:gd name="connsiteX142" fmla="*/ 2025940 w 2586580"/>
                <a:gd name="connsiteY142" fmla="*/ 3084107 h 3084106"/>
                <a:gd name="connsiteX143" fmla="*/ 2177112 w 2586580"/>
                <a:gd name="connsiteY143" fmla="*/ 3084107 h 3084106"/>
                <a:gd name="connsiteX144" fmla="*/ 2179313 w 2586580"/>
                <a:gd name="connsiteY144" fmla="*/ 3081904 h 3084106"/>
                <a:gd name="connsiteX145" fmla="*/ 2179313 w 2586580"/>
                <a:gd name="connsiteY145" fmla="*/ 3000087 h 3084106"/>
                <a:gd name="connsiteX146" fmla="*/ 2347029 w 2586580"/>
                <a:gd name="connsiteY146" fmla="*/ 3000087 h 3084106"/>
                <a:gd name="connsiteX147" fmla="*/ 2347029 w 2586580"/>
                <a:gd name="connsiteY147" fmla="*/ 3081904 h 3084106"/>
                <a:gd name="connsiteX148" fmla="*/ 2349235 w 2586580"/>
                <a:gd name="connsiteY148" fmla="*/ 3084107 h 3084106"/>
                <a:gd name="connsiteX149" fmla="*/ 2500407 w 2586580"/>
                <a:gd name="connsiteY149" fmla="*/ 3084107 h 3084106"/>
                <a:gd name="connsiteX150" fmla="*/ 2502608 w 2586580"/>
                <a:gd name="connsiteY150" fmla="*/ 3081904 h 3084106"/>
                <a:gd name="connsiteX151" fmla="*/ 2502608 w 2586580"/>
                <a:gd name="connsiteY151" fmla="*/ 2913798 h 3084106"/>
                <a:gd name="connsiteX152" fmla="*/ 2584379 w 2586580"/>
                <a:gd name="connsiteY152" fmla="*/ 2913798 h 3084106"/>
                <a:gd name="connsiteX153" fmla="*/ 2586580 w 2586580"/>
                <a:gd name="connsiteY153" fmla="*/ 2911591 h 3084106"/>
                <a:gd name="connsiteX154" fmla="*/ 2586580 w 2586580"/>
                <a:gd name="connsiteY154" fmla="*/ 2760333 h 3084106"/>
                <a:gd name="connsiteX155" fmla="*/ 2584379 w 2586580"/>
                <a:gd name="connsiteY155" fmla="*/ 2758130 h 3084106"/>
                <a:gd name="connsiteX156" fmla="*/ 2502608 w 2586580"/>
                <a:gd name="connsiteY156" fmla="*/ 2758130 h 3084106"/>
                <a:gd name="connsiteX157" fmla="*/ 2502608 w 2586580"/>
                <a:gd name="connsiteY157" fmla="*/ 2590320 h 3084106"/>
                <a:gd name="connsiteX158" fmla="*/ 2584379 w 2586580"/>
                <a:gd name="connsiteY158" fmla="*/ 2590320 h 3084106"/>
                <a:gd name="connsiteX159" fmla="*/ 2586580 w 2586580"/>
                <a:gd name="connsiteY159" fmla="*/ 2588117 h 3084106"/>
                <a:gd name="connsiteX160" fmla="*/ 2586580 w 2586580"/>
                <a:gd name="connsiteY160" fmla="*/ 2436859 h 3084106"/>
                <a:gd name="connsiteX161" fmla="*/ 2584379 w 2586580"/>
                <a:gd name="connsiteY161" fmla="*/ 2434652 h 3084106"/>
                <a:gd name="connsiteX162" fmla="*/ 2502608 w 2586580"/>
                <a:gd name="connsiteY162" fmla="*/ 2434652 h 3084106"/>
                <a:gd name="connsiteX163" fmla="*/ 2502608 w 2586580"/>
                <a:gd name="connsiteY163" fmla="*/ 2266841 h 3084106"/>
                <a:gd name="connsiteX164" fmla="*/ 2584379 w 2586580"/>
                <a:gd name="connsiteY164" fmla="*/ 2266841 h 3084106"/>
                <a:gd name="connsiteX165" fmla="*/ 2586580 w 2586580"/>
                <a:gd name="connsiteY165" fmla="*/ 2264638 h 3084106"/>
                <a:gd name="connsiteX166" fmla="*/ 2586580 w 2586580"/>
                <a:gd name="connsiteY166" fmla="*/ 2113380 h 3084106"/>
                <a:gd name="connsiteX167" fmla="*/ 2584379 w 2586580"/>
                <a:gd name="connsiteY167" fmla="*/ 2111173 h 3084106"/>
                <a:gd name="connsiteX168" fmla="*/ 2502608 w 2586580"/>
                <a:gd name="connsiteY168" fmla="*/ 2111173 h 3084106"/>
                <a:gd name="connsiteX169" fmla="*/ 2502608 w 2586580"/>
                <a:gd name="connsiteY169" fmla="*/ 1943366 h 3084106"/>
                <a:gd name="connsiteX170" fmla="*/ 2584379 w 2586580"/>
                <a:gd name="connsiteY170" fmla="*/ 1943366 h 3084106"/>
                <a:gd name="connsiteX171" fmla="*/ 2586580 w 2586580"/>
                <a:gd name="connsiteY171" fmla="*/ 1941159 h 3084106"/>
                <a:gd name="connsiteX172" fmla="*/ 2586580 w 2586580"/>
                <a:gd name="connsiteY172" fmla="*/ 1789901 h 3084106"/>
                <a:gd name="connsiteX173" fmla="*/ 2584379 w 2586580"/>
                <a:gd name="connsiteY173" fmla="*/ 1787698 h 3084106"/>
                <a:gd name="connsiteX174" fmla="*/ 2502608 w 2586580"/>
                <a:gd name="connsiteY174" fmla="*/ 1787698 h 3084106"/>
                <a:gd name="connsiteX175" fmla="*/ 2502608 w 2586580"/>
                <a:gd name="connsiteY175" fmla="*/ 1619888 h 3084106"/>
                <a:gd name="connsiteX176" fmla="*/ 2584379 w 2586580"/>
                <a:gd name="connsiteY176" fmla="*/ 1619888 h 3084106"/>
                <a:gd name="connsiteX177" fmla="*/ 2586580 w 2586580"/>
                <a:gd name="connsiteY177" fmla="*/ 1617680 h 3084106"/>
                <a:gd name="connsiteX178" fmla="*/ 2586580 w 2586580"/>
                <a:gd name="connsiteY178" fmla="*/ 1466427 h 3084106"/>
                <a:gd name="connsiteX179" fmla="*/ 2584379 w 2586580"/>
                <a:gd name="connsiteY179" fmla="*/ 1464220 h 3084106"/>
                <a:gd name="connsiteX180" fmla="*/ 2502608 w 2586580"/>
                <a:gd name="connsiteY180" fmla="*/ 1464220 h 3084106"/>
                <a:gd name="connsiteX181" fmla="*/ 2502608 w 2586580"/>
                <a:gd name="connsiteY181" fmla="*/ 1296409 h 3084106"/>
                <a:gd name="connsiteX182" fmla="*/ 2584379 w 2586580"/>
                <a:gd name="connsiteY182" fmla="*/ 1296409 h 3084106"/>
                <a:gd name="connsiteX183" fmla="*/ 2586580 w 2586580"/>
                <a:gd name="connsiteY183" fmla="*/ 1294206 h 3084106"/>
                <a:gd name="connsiteX184" fmla="*/ 2586580 w 2586580"/>
                <a:gd name="connsiteY184" fmla="*/ 1142948 h 3084106"/>
                <a:gd name="connsiteX185" fmla="*/ 2584379 w 2586580"/>
                <a:gd name="connsiteY185" fmla="*/ 1140741 h 3084106"/>
                <a:gd name="connsiteX186" fmla="*/ 2502608 w 2586580"/>
                <a:gd name="connsiteY186" fmla="*/ 1140741 h 3084106"/>
                <a:gd name="connsiteX187" fmla="*/ 2502608 w 2586580"/>
                <a:gd name="connsiteY187" fmla="*/ 972934 h 3084106"/>
                <a:gd name="connsiteX188" fmla="*/ 2584379 w 2586580"/>
                <a:gd name="connsiteY188" fmla="*/ 972934 h 3084106"/>
                <a:gd name="connsiteX189" fmla="*/ 2586580 w 2586580"/>
                <a:gd name="connsiteY189" fmla="*/ 970727 h 3084106"/>
                <a:gd name="connsiteX190" fmla="*/ 2586580 w 2586580"/>
                <a:gd name="connsiteY190" fmla="*/ 819469 h 3084106"/>
                <a:gd name="connsiteX191" fmla="*/ 2584379 w 2586580"/>
                <a:gd name="connsiteY191" fmla="*/ 817266 h 3084106"/>
                <a:gd name="connsiteX192" fmla="*/ 2502608 w 2586580"/>
                <a:gd name="connsiteY192" fmla="*/ 817266 h 3084106"/>
                <a:gd name="connsiteX193" fmla="*/ 2502608 w 2586580"/>
                <a:gd name="connsiteY193" fmla="*/ 649456 h 3084106"/>
                <a:gd name="connsiteX194" fmla="*/ 2584379 w 2586580"/>
                <a:gd name="connsiteY194" fmla="*/ 649456 h 3084106"/>
                <a:gd name="connsiteX195" fmla="*/ 2586580 w 2586580"/>
                <a:gd name="connsiteY195" fmla="*/ 647248 h 3084106"/>
                <a:gd name="connsiteX196" fmla="*/ 2586580 w 2586580"/>
                <a:gd name="connsiteY196" fmla="*/ 495990 h 3084106"/>
                <a:gd name="connsiteX197" fmla="*/ 2584379 w 2586580"/>
                <a:gd name="connsiteY197" fmla="*/ 493788 h 3084106"/>
                <a:gd name="connsiteX198" fmla="*/ 2502608 w 2586580"/>
                <a:gd name="connsiteY198" fmla="*/ 493788 h 3084106"/>
                <a:gd name="connsiteX199" fmla="*/ 2502608 w 2586580"/>
                <a:gd name="connsiteY199" fmla="*/ 325977 h 3084106"/>
                <a:gd name="connsiteX200" fmla="*/ 2584379 w 2586580"/>
                <a:gd name="connsiteY200" fmla="*/ 325977 h 3084106"/>
                <a:gd name="connsiteX201" fmla="*/ 227131 w 2586580"/>
                <a:gd name="connsiteY201" fmla="*/ 2892615 h 3084106"/>
                <a:gd name="connsiteX202" fmla="*/ 191382 w 2586580"/>
                <a:gd name="connsiteY202" fmla="*/ 2856848 h 3084106"/>
                <a:gd name="connsiteX203" fmla="*/ 191382 w 2586580"/>
                <a:gd name="connsiteY203" fmla="*/ 227260 h 3084106"/>
                <a:gd name="connsiteX204" fmla="*/ 227131 w 2586580"/>
                <a:gd name="connsiteY204" fmla="*/ 191491 h 3084106"/>
                <a:gd name="connsiteX205" fmla="*/ 2359450 w 2586580"/>
                <a:gd name="connsiteY205" fmla="*/ 191491 h 3084106"/>
                <a:gd name="connsiteX206" fmla="*/ 2395201 w 2586580"/>
                <a:gd name="connsiteY206" fmla="*/ 227260 h 3084106"/>
                <a:gd name="connsiteX207" fmla="*/ 2395201 w 2586580"/>
                <a:gd name="connsiteY207" fmla="*/ 2856848 h 3084106"/>
                <a:gd name="connsiteX208" fmla="*/ 2359450 w 2586580"/>
                <a:gd name="connsiteY208" fmla="*/ 2892615 h 3084106"/>
                <a:gd name="connsiteX209" fmla="*/ 227131 w 2586580"/>
                <a:gd name="connsiteY209" fmla="*/ 2892615 h 308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2586580" h="3084106">
                  <a:moveTo>
                    <a:pt x="2584379" y="325977"/>
                  </a:moveTo>
                  <a:cubicBezTo>
                    <a:pt x="2585594" y="325977"/>
                    <a:pt x="2586580" y="324990"/>
                    <a:pt x="2586580" y="323772"/>
                  </a:cubicBezTo>
                  <a:lnTo>
                    <a:pt x="2586580" y="172515"/>
                  </a:lnTo>
                  <a:cubicBezTo>
                    <a:pt x="2586580" y="171297"/>
                    <a:pt x="2585594" y="170310"/>
                    <a:pt x="2584379" y="170310"/>
                  </a:cubicBezTo>
                  <a:lnTo>
                    <a:pt x="2502608" y="170310"/>
                  </a:lnTo>
                  <a:lnTo>
                    <a:pt x="2502608" y="2205"/>
                  </a:lnTo>
                  <a:cubicBezTo>
                    <a:pt x="2502608" y="987"/>
                    <a:pt x="2501622" y="0"/>
                    <a:pt x="2500407" y="0"/>
                  </a:cubicBezTo>
                  <a:lnTo>
                    <a:pt x="2349235" y="0"/>
                  </a:lnTo>
                  <a:cubicBezTo>
                    <a:pt x="2348015" y="0"/>
                    <a:pt x="2347029" y="987"/>
                    <a:pt x="2347029" y="2205"/>
                  </a:cubicBezTo>
                  <a:lnTo>
                    <a:pt x="2347029" y="84021"/>
                  </a:lnTo>
                  <a:lnTo>
                    <a:pt x="2179313" y="84021"/>
                  </a:lnTo>
                  <a:lnTo>
                    <a:pt x="2179313" y="2205"/>
                  </a:lnTo>
                  <a:cubicBezTo>
                    <a:pt x="2179313" y="987"/>
                    <a:pt x="2178327" y="0"/>
                    <a:pt x="2177112" y="0"/>
                  </a:cubicBezTo>
                  <a:lnTo>
                    <a:pt x="2025940" y="0"/>
                  </a:lnTo>
                  <a:cubicBezTo>
                    <a:pt x="2024724" y="0"/>
                    <a:pt x="2023738" y="987"/>
                    <a:pt x="2023738" y="2205"/>
                  </a:cubicBezTo>
                  <a:lnTo>
                    <a:pt x="2023738" y="84021"/>
                  </a:lnTo>
                  <a:lnTo>
                    <a:pt x="1856023" y="84021"/>
                  </a:lnTo>
                  <a:lnTo>
                    <a:pt x="1856023" y="2205"/>
                  </a:lnTo>
                  <a:cubicBezTo>
                    <a:pt x="1856023" y="987"/>
                    <a:pt x="1855036" y="0"/>
                    <a:pt x="1853817" y="0"/>
                  </a:cubicBezTo>
                  <a:lnTo>
                    <a:pt x="1702645" y="0"/>
                  </a:lnTo>
                  <a:cubicBezTo>
                    <a:pt x="1701429" y="0"/>
                    <a:pt x="1700443" y="987"/>
                    <a:pt x="1700443" y="2205"/>
                  </a:cubicBezTo>
                  <a:lnTo>
                    <a:pt x="1700443" y="84021"/>
                  </a:lnTo>
                  <a:lnTo>
                    <a:pt x="1532728" y="84021"/>
                  </a:lnTo>
                  <a:lnTo>
                    <a:pt x="1532728" y="2205"/>
                  </a:lnTo>
                  <a:cubicBezTo>
                    <a:pt x="1532728" y="987"/>
                    <a:pt x="1531741" y="0"/>
                    <a:pt x="1530526" y="0"/>
                  </a:cubicBezTo>
                  <a:lnTo>
                    <a:pt x="1379354" y="0"/>
                  </a:lnTo>
                  <a:cubicBezTo>
                    <a:pt x="1378134" y="0"/>
                    <a:pt x="1377148" y="987"/>
                    <a:pt x="1377148" y="2205"/>
                  </a:cubicBezTo>
                  <a:lnTo>
                    <a:pt x="1377148" y="84021"/>
                  </a:lnTo>
                  <a:lnTo>
                    <a:pt x="1209433" y="84021"/>
                  </a:lnTo>
                  <a:lnTo>
                    <a:pt x="1209433" y="2205"/>
                  </a:lnTo>
                  <a:cubicBezTo>
                    <a:pt x="1209433" y="987"/>
                    <a:pt x="1208446" y="0"/>
                    <a:pt x="1207231" y="0"/>
                  </a:cubicBezTo>
                  <a:lnTo>
                    <a:pt x="1056059" y="0"/>
                  </a:lnTo>
                  <a:cubicBezTo>
                    <a:pt x="1054844" y="0"/>
                    <a:pt x="1053853" y="987"/>
                    <a:pt x="1053853" y="2205"/>
                  </a:cubicBezTo>
                  <a:lnTo>
                    <a:pt x="1053853" y="84021"/>
                  </a:lnTo>
                  <a:lnTo>
                    <a:pt x="886142" y="84021"/>
                  </a:lnTo>
                  <a:lnTo>
                    <a:pt x="886142" y="2205"/>
                  </a:lnTo>
                  <a:cubicBezTo>
                    <a:pt x="886142" y="987"/>
                    <a:pt x="885156" y="0"/>
                    <a:pt x="883936" y="0"/>
                  </a:cubicBezTo>
                  <a:lnTo>
                    <a:pt x="732764" y="0"/>
                  </a:lnTo>
                  <a:cubicBezTo>
                    <a:pt x="731549" y="0"/>
                    <a:pt x="730562" y="987"/>
                    <a:pt x="730562" y="2205"/>
                  </a:cubicBezTo>
                  <a:lnTo>
                    <a:pt x="730562" y="84021"/>
                  </a:lnTo>
                  <a:lnTo>
                    <a:pt x="562847" y="84021"/>
                  </a:lnTo>
                  <a:lnTo>
                    <a:pt x="562847" y="2205"/>
                  </a:lnTo>
                  <a:cubicBezTo>
                    <a:pt x="562847" y="987"/>
                    <a:pt x="561861" y="0"/>
                    <a:pt x="560641" y="0"/>
                  </a:cubicBezTo>
                  <a:lnTo>
                    <a:pt x="409471" y="0"/>
                  </a:lnTo>
                  <a:cubicBezTo>
                    <a:pt x="408254" y="0"/>
                    <a:pt x="407267" y="987"/>
                    <a:pt x="407267" y="2205"/>
                  </a:cubicBezTo>
                  <a:lnTo>
                    <a:pt x="407267" y="84021"/>
                  </a:lnTo>
                  <a:lnTo>
                    <a:pt x="239553" y="84021"/>
                  </a:lnTo>
                  <a:lnTo>
                    <a:pt x="239553" y="2205"/>
                  </a:lnTo>
                  <a:cubicBezTo>
                    <a:pt x="239553" y="987"/>
                    <a:pt x="238566" y="0"/>
                    <a:pt x="237349" y="0"/>
                  </a:cubicBezTo>
                  <a:lnTo>
                    <a:pt x="86178" y="0"/>
                  </a:lnTo>
                  <a:cubicBezTo>
                    <a:pt x="84960" y="0"/>
                    <a:pt x="83973" y="987"/>
                    <a:pt x="83973" y="2205"/>
                  </a:cubicBezTo>
                  <a:lnTo>
                    <a:pt x="83973" y="170310"/>
                  </a:lnTo>
                  <a:lnTo>
                    <a:pt x="2204" y="170310"/>
                  </a:lnTo>
                  <a:cubicBezTo>
                    <a:pt x="987" y="170310"/>
                    <a:pt x="0" y="171297"/>
                    <a:pt x="0" y="172515"/>
                  </a:cubicBezTo>
                  <a:lnTo>
                    <a:pt x="0" y="323772"/>
                  </a:lnTo>
                  <a:cubicBezTo>
                    <a:pt x="0" y="324990"/>
                    <a:pt x="987" y="325977"/>
                    <a:pt x="2204" y="325977"/>
                  </a:cubicBezTo>
                  <a:lnTo>
                    <a:pt x="83973" y="325977"/>
                  </a:lnTo>
                  <a:lnTo>
                    <a:pt x="83973" y="493788"/>
                  </a:lnTo>
                  <a:lnTo>
                    <a:pt x="2204" y="493788"/>
                  </a:lnTo>
                  <a:cubicBezTo>
                    <a:pt x="987" y="493788"/>
                    <a:pt x="0" y="494775"/>
                    <a:pt x="0" y="495990"/>
                  </a:cubicBezTo>
                  <a:lnTo>
                    <a:pt x="0" y="647248"/>
                  </a:lnTo>
                  <a:cubicBezTo>
                    <a:pt x="0" y="648469"/>
                    <a:pt x="987" y="649456"/>
                    <a:pt x="2204" y="649456"/>
                  </a:cubicBezTo>
                  <a:lnTo>
                    <a:pt x="83973" y="649456"/>
                  </a:lnTo>
                  <a:lnTo>
                    <a:pt x="83973" y="817266"/>
                  </a:lnTo>
                  <a:lnTo>
                    <a:pt x="2204" y="817266"/>
                  </a:lnTo>
                  <a:cubicBezTo>
                    <a:pt x="987" y="817266"/>
                    <a:pt x="0" y="818253"/>
                    <a:pt x="0" y="819469"/>
                  </a:cubicBezTo>
                  <a:lnTo>
                    <a:pt x="0" y="970727"/>
                  </a:lnTo>
                  <a:cubicBezTo>
                    <a:pt x="0" y="971943"/>
                    <a:pt x="987" y="972934"/>
                    <a:pt x="2204" y="972934"/>
                  </a:cubicBezTo>
                  <a:lnTo>
                    <a:pt x="83973" y="972934"/>
                  </a:lnTo>
                  <a:lnTo>
                    <a:pt x="83973" y="1140741"/>
                  </a:lnTo>
                  <a:lnTo>
                    <a:pt x="2204" y="1140741"/>
                  </a:lnTo>
                  <a:cubicBezTo>
                    <a:pt x="987" y="1140741"/>
                    <a:pt x="0" y="1141728"/>
                    <a:pt x="0" y="1142948"/>
                  </a:cubicBezTo>
                  <a:lnTo>
                    <a:pt x="0" y="1294206"/>
                  </a:lnTo>
                  <a:cubicBezTo>
                    <a:pt x="0" y="1295422"/>
                    <a:pt x="987" y="1296409"/>
                    <a:pt x="2204" y="1296409"/>
                  </a:cubicBezTo>
                  <a:lnTo>
                    <a:pt x="83973" y="1296409"/>
                  </a:lnTo>
                  <a:lnTo>
                    <a:pt x="83973" y="1464220"/>
                  </a:lnTo>
                  <a:lnTo>
                    <a:pt x="2204" y="1464220"/>
                  </a:lnTo>
                  <a:cubicBezTo>
                    <a:pt x="987" y="1464220"/>
                    <a:pt x="0" y="1465206"/>
                    <a:pt x="0" y="1466427"/>
                  </a:cubicBezTo>
                  <a:lnTo>
                    <a:pt x="0" y="1617680"/>
                  </a:lnTo>
                  <a:cubicBezTo>
                    <a:pt x="0" y="1618901"/>
                    <a:pt x="987" y="1619888"/>
                    <a:pt x="2204" y="1619888"/>
                  </a:cubicBezTo>
                  <a:lnTo>
                    <a:pt x="83973" y="1619888"/>
                  </a:lnTo>
                  <a:lnTo>
                    <a:pt x="83973" y="1787698"/>
                  </a:lnTo>
                  <a:lnTo>
                    <a:pt x="2204" y="1787698"/>
                  </a:lnTo>
                  <a:cubicBezTo>
                    <a:pt x="987" y="1787698"/>
                    <a:pt x="0" y="1788685"/>
                    <a:pt x="0" y="1789901"/>
                  </a:cubicBezTo>
                  <a:lnTo>
                    <a:pt x="0" y="1941159"/>
                  </a:lnTo>
                  <a:cubicBezTo>
                    <a:pt x="0" y="1942379"/>
                    <a:pt x="987" y="1943366"/>
                    <a:pt x="2204" y="1943366"/>
                  </a:cubicBezTo>
                  <a:lnTo>
                    <a:pt x="83973" y="1943366"/>
                  </a:lnTo>
                  <a:lnTo>
                    <a:pt x="83973" y="2111173"/>
                  </a:lnTo>
                  <a:lnTo>
                    <a:pt x="2204" y="2111173"/>
                  </a:lnTo>
                  <a:cubicBezTo>
                    <a:pt x="987" y="2111173"/>
                    <a:pt x="0" y="2112160"/>
                    <a:pt x="0" y="2113380"/>
                  </a:cubicBezTo>
                  <a:lnTo>
                    <a:pt x="0" y="2264638"/>
                  </a:lnTo>
                  <a:cubicBezTo>
                    <a:pt x="0" y="2265854"/>
                    <a:pt x="987" y="2266841"/>
                    <a:pt x="2204" y="2266841"/>
                  </a:cubicBezTo>
                  <a:lnTo>
                    <a:pt x="83973" y="2266841"/>
                  </a:lnTo>
                  <a:lnTo>
                    <a:pt x="83973" y="2434652"/>
                  </a:lnTo>
                  <a:lnTo>
                    <a:pt x="2204" y="2434652"/>
                  </a:lnTo>
                  <a:cubicBezTo>
                    <a:pt x="987" y="2434652"/>
                    <a:pt x="0" y="2435638"/>
                    <a:pt x="0" y="2436859"/>
                  </a:cubicBezTo>
                  <a:lnTo>
                    <a:pt x="0" y="2588117"/>
                  </a:lnTo>
                  <a:cubicBezTo>
                    <a:pt x="0" y="2589333"/>
                    <a:pt x="987" y="2590320"/>
                    <a:pt x="2204" y="2590320"/>
                  </a:cubicBezTo>
                  <a:lnTo>
                    <a:pt x="83973" y="2590320"/>
                  </a:lnTo>
                  <a:lnTo>
                    <a:pt x="83973" y="2758130"/>
                  </a:lnTo>
                  <a:lnTo>
                    <a:pt x="2204" y="2758130"/>
                  </a:lnTo>
                  <a:cubicBezTo>
                    <a:pt x="987" y="2758130"/>
                    <a:pt x="0" y="2759117"/>
                    <a:pt x="0" y="2760333"/>
                  </a:cubicBezTo>
                  <a:lnTo>
                    <a:pt x="0" y="2911591"/>
                  </a:lnTo>
                  <a:cubicBezTo>
                    <a:pt x="0" y="2912811"/>
                    <a:pt x="987" y="2913798"/>
                    <a:pt x="2204" y="2913798"/>
                  </a:cubicBezTo>
                  <a:lnTo>
                    <a:pt x="83973" y="2913798"/>
                  </a:lnTo>
                  <a:lnTo>
                    <a:pt x="83973" y="3081904"/>
                  </a:lnTo>
                  <a:cubicBezTo>
                    <a:pt x="83973" y="3083120"/>
                    <a:pt x="84960" y="3084107"/>
                    <a:pt x="86178" y="3084107"/>
                  </a:cubicBezTo>
                  <a:lnTo>
                    <a:pt x="237349" y="3084107"/>
                  </a:lnTo>
                  <a:cubicBezTo>
                    <a:pt x="238566" y="3084107"/>
                    <a:pt x="239553" y="3083120"/>
                    <a:pt x="239553" y="3081904"/>
                  </a:cubicBezTo>
                  <a:lnTo>
                    <a:pt x="239553" y="3000087"/>
                  </a:lnTo>
                  <a:lnTo>
                    <a:pt x="407267" y="3000087"/>
                  </a:lnTo>
                  <a:lnTo>
                    <a:pt x="407267" y="3081904"/>
                  </a:lnTo>
                  <a:cubicBezTo>
                    <a:pt x="407267" y="3083120"/>
                    <a:pt x="408254" y="3084107"/>
                    <a:pt x="409471" y="3084107"/>
                  </a:cubicBezTo>
                  <a:lnTo>
                    <a:pt x="560641" y="3084107"/>
                  </a:lnTo>
                  <a:cubicBezTo>
                    <a:pt x="561861" y="3084107"/>
                    <a:pt x="562847" y="3083120"/>
                    <a:pt x="562847" y="3081904"/>
                  </a:cubicBezTo>
                  <a:lnTo>
                    <a:pt x="562847" y="3000087"/>
                  </a:lnTo>
                  <a:lnTo>
                    <a:pt x="730562" y="3000087"/>
                  </a:lnTo>
                  <a:lnTo>
                    <a:pt x="730562" y="3081904"/>
                  </a:lnTo>
                  <a:cubicBezTo>
                    <a:pt x="730562" y="3083120"/>
                    <a:pt x="731549" y="3084107"/>
                    <a:pt x="732764" y="3084107"/>
                  </a:cubicBezTo>
                  <a:lnTo>
                    <a:pt x="883936" y="3084107"/>
                  </a:lnTo>
                  <a:cubicBezTo>
                    <a:pt x="885156" y="3084107"/>
                    <a:pt x="886142" y="3083120"/>
                    <a:pt x="886142" y="3081904"/>
                  </a:cubicBezTo>
                  <a:lnTo>
                    <a:pt x="886142" y="3000087"/>
                  </a:lnTo>
                  <a:lnTo>
                    <a:pt x="1053853" y="3000087"/>
                  </a:lnTo>
                  <a:lnTo>
                    <a:pt x="1053853" y="3081904"/>
                  </a:lnTo>
                  <a:cubicBezTo>
                    <a:pt x="1053853" y="3083120"/>
                    <a:pt x="1054844" y="3084107"/>
                    <a:pt x="1056059" y="3084107"/>
                  </a:cubicBezTo>
                  <a:lnTo>
                    <a:pt x="1207231" y="3084107"/>
                  </a:lnTo>
                  <a:cubicBezTo>
                    <a:pt x="1208446" y="3084107"/>
                    <a:pt x="1209433" y="3083120"/>
                    <a:pt x="1209433" y="3081904"/>
                  </a:cubicBezTo>
                  <a:lnTo>
                    <a:pt x="1209433" y="3000087"/>
                  </a:lnTo>
                  <a:lnTo>
                    <a:pt x="1377148" y="3000087"/>
                  </a:lnTo>
                  <a:lnTo>
                    <a:pt x="1377148" y="3081904"/>
                  </a:lnTo>
                  <a:cubicBezTo>
                    <a:pt x="1377148" y="3083120"/>
                    <a:pt x="1378134" y="3084107"/>
                    <a:pt x="1379354" y="3084107"/>
                  </a:cubicBezTo>
                  <a:lnTo>
                    <a:pt x="1530526" y="3084107"/>
                  </a:lnTo>
                  <a:cubicBezTo>
                    <a:pt x="1531741" y="3084107"/>
                    <a:pt x="1532728" y="3083120"/>
                    <a:pt x="1532728" y="3081904"/>
                  </a:cubicBezTo>
                  <a:lnTo>
                    <a:pt x="1532728" y="3000087"/>
                  </a:lnTo>
                  <a:lnTo>
                    <a:pt x="1700443" y="3000087"/>
                  </a:lnTo>
                  <a:lnTo>
                    <a:pt x="1700443" y="3081904"/>
                  </a:lnTo>
                  <a:cubicBezTo>
                    <a:pt x="1700443" y="3083120"/>
                    <a:pt x="1701429" y="3084107"/>
                    <a:pt x="1702645" y="3084107"/>
                  </a:cubicBezTo>
                  <a:lnTo>
                    <a:pt x="1853817" y="3084107"/>
                  </a:lnTo>
                  <a:cubicBezTo>
                    <a:pt x="1855036" y="3084107"/>
                    <a:pt x="1856023" y="3083120"/>
                    <a:pt x="1856023" y="3081904"/>
                  </a:cubicBezTo>
                  <a:lnTo>
                    <a:pt x="1856023" y="3000087"/>
                  </a:lnTo>
                  <a:lnTo>
                    <a:pt x="2023738" y="3000087"/>
                  </a:lnTo>
                  <a:lnTo>
                    <a:pt x="2023738" y="3081904"/>
                  </a:lnTo>
                  <a:cubicBezTo>
                    <a:pt x="2023738" y="3083120"/>
                    <a:pt x="2024724" y="3084107"/>
                    <a:pt x="2025940" y="3084107"/>
                  </a:cubicBezTo>
                  <a:lnTo>
                    <a:pt x="2177112" y="3084107"/>
                  </a:lnTo>
                  <a:cubicBezTo>
                    <a:pt x="2178327" y="3084107"/>
                    <a:pt x="2179313" y="3083120"/>
                    <a:pt x="2179313" y="3081904"/>
                  </a:cubicBezTo>
                  <a:lnTo>
                    <a:pt x="2179313" y="3000087"/>
                  </a:lnTo>
                  <a:lnTo>
                    <a:pt x="2347029" y="3000087"/>
                  </a:lnTo>
                  <a:lnTo>
                    <a:pt x="2347029" y="3081904"/>
                  </a:lnTo>
                  <a:cubicBezTo>
                    <a:pt x="2347029" y="3083120"/>
                    <a:pt x="2348015" y="3084107"/>
                    <a:pt x="2349235" y="3084107"/>
                  </a:cubicBezTo>
                  <a:lnTo>
                    <a:pt x="2500407" y="3084107"/>
                  </a:lnTo>
                  <a:cubicBezTo>
                    <a:pt x="2501622" y="3084107"/>
                    <a:pt x="2502608" y="3083120"/>
                    <a:pt x="2502608" y="3081904"/>
                  </a:cubicBezTo>
                  <a:lnTo>
                    <a:pt x="2502608" y="2913798"/>
                  </a:lnTo>
                  <a:lnTo>
                    <a:pt x="2584379" y="2913798"/>
                  </a:lnTo>
                  <a:cubicBezTo>
                    <a:pt x="2585594" y="2913798"/>
                    <a:pt x="2586580" y="2912811"/>
                    <a:pt x="2586580" y="2911591"/>
                  </a:cubicBezTo>
                  <a:lnTo>
                    <a:pt x="2586580" y="2760333"/>
                  </a:lnTo>
                  <a:cubicBezTo>
                    <a:pt x="2586580" y="2759117"/>
                    <a:pt x="2585594" y="2758130"/>
                    <a:pt x="2584379" y="2758130"/>
                  </a:cubicBezTo>
                  <a:lnTo>
                    <a:pt x="2502608" y="2758130"/>
                  </a:lnTo>
                  <a:lnTo>
                    <a:pt x="2502608" y="2590320"/>
                  </a:lnTo>
                  <a:lnTo>
                    <a:pt x="2584379" y="2590320"/>
                  </a:lnTo>
                  <a:cubicBezTo>
                    <a:pt x="2585594" y="2590320"/>
                    <a:pt x="2586580" y="2589333"/>
                    <a:pt x="2586580" y="2588117"/>
                  </a:cubicBezTo>
                  <a:lnTo>
                    <a:pt x="2586580" y="2436859"/>
                  </a:lnTo>
                  <a:cubicBezTo>
                    <a:pt x="2586580" y="2435638"/>
                    <a:pt x="2585594" y="2434652"/>
                    <a:pt x="2584379" y="2434652"/>
                  </a:cubicBezTo>
                  <a:lnTo>
                    <a:pt x="2502608" y="2434652"/>
                  </a:lnTo>
                  <a:lnTo>
                    <a:pt x="2502608" y="2266841"/>
                  </a:lnTo>
                  <a:lnTo>
                    <a:pt x="2584379" y="2266841"/>
                  </a:lnTo>
                  <a:cubicBezTo>
                    <a:pt x="2585594" y="2266841"/>
                    <a:pt x="2586580" y="2265854"/>
                    <a:pt x="2586580" y="2264638"/>
                  </a:cubicBezTo>
                  <a:lnTo>
                    <a:pt x="2586580" y="2113380"/>
                  </a:lnTo>
                  <a:cubicBezTo>
                    <a:pt x="2586580" y="2112160"/>
                    <a:pt x="2585594" y="2111173"/>
                    <a:pt x="2584379" y="2111173"/>
                  </a:cubicBezTo>
                  <a:lnTo>
                    <a:pt x="2502608" y="2111173"/>
                  </a:lnTo>
                  <a:lnTo>
                    <a:pt x="2502608" y="1943366"/>
                  </a:lnTo>
                  <a:lnTo>
                    <a:pt x="2584379" y="1943366"/>
                  </a:lnTo>
                  <a:cubicBezTo>
                    <a:pt x="2585594" y="1943366"/>
                    <a:pt x="2586580" y="1942379"/>
                    <a:pt x="2586580" y="1941159"/>
                  </a:cubicBezTo>
                  <a:lnTo>
                    <a:pt x="2586580" y="1789901"/>
                  </a:lnTo>
                  <a:cubicBezTo>
                    <a:pt x="2586580" y="1788685"/>
                    <a:pt x="2585594" y="1787698"/>
                    <a:pt x="2584379" y="1787698"/>
                  </a:cubicBezTo>
                  <a:lnTo>
                    <a:pt x="2502608" y="1787698"/>
                  </a:lnTo>
                  <a:lnTo>
                    <a:pt x="2502608" y="1619888"/>
                  </a:lnTo>
                  <a:lnTo>
                    <a:pt x="2584379" y="1619888"/>
                  </a:lnTo>
                  <a:cubicBezTo>
                    <a:pt x="2585594" y="1619888"/>
                    <a:pt x="2586580" y="1618901"/>
                    <a:pt x="2586580" y="1617680"/>
                  </a:cubicBezTo>
                  <a:lnTo>
                    <a:pt x="2586580" y="1466427"/>
                  </a:lnTo>
                  <a:cubicBezTo>
                    <a:pt x="2586580" y="1465206"/>
                    <a:pt x="2585594" y="1464220"/>
                    <a:pt x="2584379" y="1464220"/>
                  </a:cubicBezTo>
                  <a:lnTo>
                    <a:pt x="2502608" y="1464220"/>
                  </a:lnTo>
                  <a:lnTo>
                    <a:pt x="2502608" y="1296409"/>
                  </a:lnTo>
                  <a:lnTo>
                    <a:pt x="2584379" y="1296409"/>
                  </a:lnTo>
                  <a:cubicBezTo>
                    <a:pt x="2585594" y="1296409"/>
                    <a:pt x="2586580" y="1295422"/>
                    <a:pt x="2586580" y="1294206"/>
                  </a:cubicBezTo>
                  <a:lnTo>
                    <a:pt x="2586580" y="1142948"/>
                  </a:lnTo>
                  <a:cubicBezTo>
                    <a:pt x="2586580" y="1141728"/>
                    <a:pt x="2585594" y="1140741"/>
                    <a:pt x="2584379" y="1140741"/>
                  </a:cubicBezTo>
                  <a:lnTo>
                    <a:pt x="2502608" y="1140741"/>
                  </a:lnTo>
                  <a:lnTo>
                    <a:pt x="2502608" y="972934"/>
                  </a:lnTo>
                  <a:lnTo>
                    <a:pt x="2584379" y="972934"/>
                  </a:lnTo>
                  <a:cubicBezTo>
                    <a:pt x="2585594" y="972934"/>
                    <a:pt x="2586580" y="971943"/>
                    <a:pt x="2586580" y="970727"/>
                  </a:cubicBezTo>
                  <a:lnTo>
                    <a:pt x="2586580" y="819469"/>
                  </a:lnTo>
                  <a:cubicBezTo>
                    <a:pt x="2586580" y="818253"/>
                    <a:pt x="2585594" y="817266"/>
                    <a:pt x="2584379" y="817266"/>
                  </a:cubicBezTo>
                  <a:lnTo>
                    <a:pt x="2502608" y="817266"/>
                  </a:lnTo>
                  <a:lnTo>
                    <a:pt x="2502608" y="649456"/>
                  </a:lnTo>
                  <a:lnTo>
                    <a:pt x="2584379" y="649456"/>
                  </a:lnTo>
                  <a:cubicBezTo>
                    <a:pt x="2585594" y="649456"/>
                    <a:pt x="2586580" y="648469"/>
                    <a:pt x="2586580" y="647248"/>
                  </a:cubicBezTo>
                  <a:lnTo>
                    <a:pt x="2586580" y="495990"/>
                  </a:lnTo>
                  <a:cubicBezTo>
                    <a:pt x="2586580" y="494775"/>
                    <a:pt x="2585594" y="493788"/>
                    <a:pt x="2584379" y="493788"/>
                  </a:cubicBezTo>
                  <a:lnTo>
                    <a:pt x="2502608" y="493788"/>
                  </a:lnTo>
                  <a:lnTo>
                    <a:pt x="2502608" y="325977"/>
                  </a:lnTo>
                  <a:lnTo>
                    <a:pt x="2584379" y="325977"/>
                  </a:lnTo>
                  <a:close/>
                  <a:moveTo>
                    <a:pt x="227131" y="2892615"/>
                  </a:moveTo>
                  <a:cubicBezTo>
                    <a:pt x="207387" y="2892615"/>
                    <a:pt x="191382" y="2876599"/>
                    <a:pt x="191382" y="2856848"/>
                  </a:cubicBezTo>
                  <a:lnTo>
                    <a:pt x="191382" y="227260"/>
                  </a:lnTo>
                  <a:cubicBezTo>
                    <a:pt x="191382" y="207505"/>
                    <a:pt x="207387" y="191491"/>
                    <a:pt x="227131" y="191491"/>
                  </a:cubicBezTo>
                  <a:lnTo>
                    <a:pt x="2359450" y="191491"/>
                  </a:lnTo>
                  <a:cubicBezTo>
                    <a:pt x="2379195" y="191491"/>
                    <a:pt x="2395201" y="207505"/>
                    <a:pt x="2395201" y="227260"/>
                  </a:cubicBezTo>
                  <a:lnTo>
                    <a:pt x="2395201" y="2856848"/>
                  </a:lnTo>
                  <a:cubicBezTo>
                    <a:pt x="2395201" y="2876599"/>
                    <a:pt x="2379195" y="2892615"/>
                    <a:pt x="2359450" y="2892615"/>
                  </a:cubicBezTo>
                  <a:lnTo>
                    <a:pt x="227131" y="2892615"/>
                  </a:lnTo>
                  <a:close/>
                </a:path>
              </a:pathLst>
            </a:custGeom>
            <a:solidFill>
              <a:schemeClr val="bg1"/>
            </a:solidFill>
            <a:ln w="4397" cap="flat">
              <a:noFill/>
              <a:prstDash val="solid"/>
              <a:miter/>
            </a:ln>
          </p:spPr>
          <p:txBody>
            <a:bodyPr rtlCol="0" anchor="ctr"/>
            <a:lstStyle/>
            <a:p>
              <a:endParaRPr lang="en-SV">
                <a:latin typeface="Raleway" pitchFamily="2" charset="0"/>
              </a:endParaRPr>
            </a:p>
          </p:txBody>
        </p:sp>
        <p:grpSp>
          <p:nvGrpSpPr>
            <p:cNvPr id="158" name="Graphic 152">
              <a:extLst>
                <a:ext uri="{FF2B5EF4-FFF2-40B4-BE49-F238E27FC236}">
                  <a16:creationId xmlns:a16="http://schemas.microsoft.com/office/drawing/2014/main" id="{252F0585-1EE5-F143-EDA5-4C5965E69312}"/>
                </a:ext>
              </a:extLst>
            </p:cNvPr>
            <p:cNvGrpSpPr/>
            <p:nvPr/>
          </p:nvGrpSpPr>
          <p:grpSpPr>
            <a:xfrm>
              <a:off x="1144802" y="5211812"/>
              <a:ext cx="1555861" cy="1040171"/>
              <a:chOff x="1144802" y="5211812"/>
              <a:chExt cx="1555861" cy="1040171"/>
            </a:xfrm>
          </p:grpSpPr>
          <p:sp>
            <p:nvSpPr>
              <p:cNvPr id="159" name="Freeform 158">
                <a:extLst>
                  <a:ext uri="{FF2B5EF4-FFF2-40B4-BE49-F238E27FC236}">
                    <a16:creationId xmlns:a16="http://schemas.microsoft.com/office/drawing/2014/main" id="{A58FF55A-DF16-BCD6-992C-8890D230FBE9}"/>
                  </a:ext>
                </a:extLst>
              </p:cNvPr>
              <p:cNvSpPr/>
              <p:nvPr/>
            </p:nvSpPr>
            <p:spPr>
              <a:xfrm>
                <a:off x="1177518" y="5242886"/>
                <a:ext cx="1490428" cy="674930"/>
              </a:xfrm>
              <a:custGeom>
                <a:avLst/>
                <a:gdLst>
                  <a:gd name="connsiteX0" fmla="*/ 26178 w 1490428"/>
                  <a:gd name="connsiteY0" fmla="*/ 129682 h 674930"/>
                  <a:gd name="connsiteX1" fmla="*/ 700399 w 1490428"/>
                  <a:gd name="connsiteY1" fmla="*/ 659400 h 674930"/>
                  <a:gd name="connsiteX2" fmla="*/ 790030 w 1490428"/>
                  <a:gd name="connsiteY2" fmla="*/ 659400 h 674930"/>
                  <a:gd name="connsiteX3" fmla="*/ 1464220 w 1490428"/>
                  <a:gd name="connsiteY3" fmla="*/ 129682 h 674930"/>
                  <a:gd name="connsiteX4" fmla="*/ 1490429 w 1490428"/>
                  <a:gd name="connsiteY4" fmla="*/ 89192 h 674930"/>
                  <a:gd name="connsiteX5" fmla="*/ 1490429 w 1490428"/>
                  <a:gd name="connsiteY5" fmla="*/ 77733 h 674930"/>
                  <a:gd name="connsiteX6" fmla="*/ 1413335 w 1490428"/>
                  <a:gd name="connsiteY6" fmla="*/ 0 h 674930"/>
                  <a:gd name="connsiteX7" fmla="*/ 77090 w 1490428"/>
                  <a:gd name="connsiteY7" fmla="*/ 0 h 674930"/>
                  <a:gd name="connsiteX8" fmla="*/ 0 w 1490428"/>
                  <a:gd name="connsiteY8" fmla="*/ 77733 h 674930"/>
                  <a:gd name="connsiteX9" fmla="*/ 0 w 1490428"/>
                  <a:gd name="connsiteY9" fmla="*/ 89272 h 674930"/>
                  <a:gd name="connsiteX10" fmla="*/ 26178 w 1490428"/>
                  <a:gd name="connsiteY10" fmla="*/ 129682 h 6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0428" h="674930">
                    <a:moveTo>
                      <a:pt x="26178" y="129682"/>
                    </a:moveTo>
                    <a:lnTo>
                      <a:pt x="700399" y="659400"/>
                    </a:lnTo>
                    <a:cubicBezTo>
                      <a:pt x="726762" y="680107"/>
                      <a:pt x="763605" y="680107"/>
                      <a:pt x="790030" y="659400"/>
                    </a:cubicBezTo>
                    <a:lnTo>
                      <a:pt x="1464220" y="129682"/>
                    </a:lnTo>
                    <a:cubicBezTo>
                      <a:pt x="1479244" y="117879"/>
                      <a:pt x="1487228" y="103538"/>
                      <a:pt x="1490429" y="89192"/>
                    </a:cubicBezTo>
                    <a:lnTo>
                      <a:pt x="1490429" y="77733"/>
                    </a:lnTo>
                    <a:cubicBezTo>
                      <a:pt x="1490429" y="35053"/>
                      <a:pt x="1455902" y="326"/>
                      <a:pt x="1413335" y="0"/>
                    </a:cubicBezTo>
                    <a:lnTo>
                      <a:pt x="77090" y="0"/>
                    </a:lnTo>
                    <a:cubicBezTo>
                      <a:pt x="34522" y="326"/>
                      <a:pt x="0" y="35053"/>
                      <a:pt x="0" y="77733"/>
                    </a:cubicBezTo>
                    <a:lnTo>
                      <a:pt x="0" y="89272"/>
                    </a:lnTo>
                    <a:cubicBezTo>
                      <a:pt x="3206" y="103591"/>
                      <a:pt x="11180" y="117901"/>
                      <a:pt x="26178" y="129682"/>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0" name="Freeform 159">
                <a:extLst>
                  <a:ext uri="{FF2B5EF4-FFF2-40B4-BE49-F238E27FC236}">
                    <a16:creationId xmlns:a16="http://schemas.microsoft.com/office/drawing/2014/main" id="{5B447371-EF96-7E0E-9705-0A33855C3F65}"/>
                  </a:ext>
                </a:extLst>
              </p:cNvPr>
              <p:cNvSpPr/>
              <p:nvPr/>
            </p:nvSpPr>
            <p:spPr>
              <a:xfrm>
                <a:off x="1177518" y="5390897"/>
                <a:ext cx="1490428" cy="830043"/>
              </a:xfrm>
              <a:custGeom>
                <a:avLst/>
                <a:gdLst>
                  <a:gd name="connsiteX0" fmla="*/ 77689 w 1490428"/>
                  <a:gd name="connsiteY0" fmla="*/ 830043 h 830043"/>
                  <a:gd name="connsiteX1" fmla="*/ 1412736 w 1490428"/>
                  <a:gd name="connsiteY1" fmla="*/ 830043 h 830043"/>
                  <a:gd name="connsiteX2" fmla="*/ 1490429 w 1490428"/>
                  <a:gd name="connsiteY2" fmla="*/ 752293 h 830043"/>
                  <a:gd name="connsiteX3" fmla="*/ 1490429 w 1490428"/>
                  <a:gd name="connsiteY3" fmla="*/ 0 h 830043"/>
                  <a:gd name="connsiteX4" fmla="*/ 1483370 w 1490428"/>
                  <a:gd name="connsiteY4" fmla="*/ 6093 h 830043"/>
                  <a:gd name="connsiteX5" fmla="*/ 809180 w 1490428"/>
                  <a:gd name="connsiteY5" fmla="*/ 535793 h 830043"/>
                  <a:gd name="connsiteX6" fmla="*/ 745212 w 1490428"/>
                  <a:gd name="connsiteY6" fmla="*/ 557985 h 830043"/>
                  <a:gd name="connsiteX7" fmla="*/ 681249 w 1490428"/>
                  <a:gd name="connsiteY7" fmla="*/ 535793 h 830043"/>
                  <a:gd name="connsiteX8" fmla="*/ 7028 w 1490428"/>
                  <a:gd name="connsiteY8" fmla="*/ 6080 h 830043"/>
                  <a:gd name="connsiteX9" fmla="*/ 0 w 1490428"/>
                  <a:gd name="connsiteY9" fmla="*/ 13 h 830043"/>
                  <a:gd name="connsiteX10" fmla="*/ 0 w 1490428"/>
                  <a:gd name="connsiteY10" fmla="*/ 752293 h 830043"/>
                  <a:gd name="connsiteX11" fmla="*/ 77689 w 1490428"/>
                  <a:gd name="connsiteY11" fmla="*/ 830043 h 83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0428" h="830043">
                    <a:moveTo>
                      <a:pt x="77689" y="830043"/>
                    </a:moveTo>
                    <a:lnTo>
                      <a:pt x="1412736" y="830043"/>
                    </a:lnTo>
                    <a:cubicBezTo>
                      <a:pt x="1455581" y="830043"/>
                      <a:pt x="1490429" y="795162"/>
                      <a:pt x="1490429" y="752293"/>
                    </a:cubicBezTo>
                    <a:lnTo>
                      <a:pt x="1490429" y="0"/>
                    </a:lnTo>
                    <a:cubicBezTo>
                      <a:pt x="1488174" y="2106"/>
                      <a:pt x="1485841" y="4155"/>
                      <a:pt x="1483370" y="6093"/>
                    </a:cubicBezTo>
                    <a:lnTo>
                      <a:pt x="809180" y="535793"/>
                    </a:lnTo>
                    <a:cubicBezTo>
                      <a:pt x="790360" y="550588"/>
                      <a:pt x="767788" y="557985"/>
                      <a:pt x="745212" y="557985"/>
                    </a:cubicBezTo>
                    <a:cubicBezTo>
                      <a:pt x="722641" y="557985"/>
                      <a:pt x="700065" y="550588"/>
                      <a:pt x="681249" y="535793"/>
                    </a:cubicBezTo>
                    <a:lnTo>
                      <a:pt x="7028" y="6080"/>
                    </a:lnTo>
                    <a:cubicBezTo>
                      <a:pt x="4571" y="4146"/>
                      <a:pt x="2241" y="2110"/>
                      <a:pt x="0" y="13"/>
                    </a:cubicBezTo>
                    <a:lnTo>
                      <a:pt x="0" y="752293"/>
                    </a:lnTo>
                    <a:cubicBezTo>
                      <a:pt x="0" y="795162"/>
                      <a:pt x="34844" y="830043"/>
                      <a:pt x="77689" y="830043"/>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161" name="Freeform 160">
                <a:extLst>
                  <a:ext uri="{FF2B5EF4-FFF2-40B4-BE49-F238E27FC236}">
                    <a16:creationId xmlns:a16="http://schemas.microsoft.com/office/drawing/2014/main" id="{0E3AC2CA-BF46-1E7B-1491-F96F4B83A133}"/>
                  </a:ext>
                </a:extLst>
              </p:cNvPr>
              <p:cNvSpPr/>
              <p:nvPr/>
            </p:nvSpPr>
            <p:spPr>
              <a:xfrm>
                <a:off x="1254014" y="5211812"/>
                <a:ext cx="1337438" cy="26"/>
              </a:xfrm>
              <a:custGeom>
                <a:avLst/>
                <a:gdLst>
                  <a:gd name="connsiteX0" fmla="*/ 1336241 w 1337438"/>
                  <a:gd name="connsiteY0" fmla="*/ 0 h 26"/>
                  <a:gd name="connsiteX1" fmla="*/ 1193 w 1337438"/>
                  <a:gd name="connsiteY1" fmla="*/ 0 h 26"/>
                  <a:gd name="connsiteX2" fmla="*/ 0 w 1337438"/>
                  <a:gd name="connsiteY2" fmla="*/ 26 h 26"/>
                  <a:gd name="connsiteX3" fmla="*/ 1337438 w 1337438"/>
                  <a:gd name="connsiteY3" fmla="*/ 26 h 26"/>
                  <a:gd name="connsiteX4" fmla="*/ 1336241 w 1337438"/>
                  <a:gd name="connsiteY4" fmla="*/ 0 h 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438" h="26">
                    <a:moveTo>
                      <a:pt x="1336241" y="0"/>
                    </a:moveTo>
                    <a:lnTo>
                      <a:pt x="1193" y="0"/>
                    </a:lnTo>
                    <a:cubicBezTo>
                      <a:pt x="793" y="0"/>
                      <a:pt x="401" y="22"/>
                      <a:pt x="0" y="26"/>
                    </a:cubicBezTo>
                    <a:lnTo>
                      <a:pt x="1337438" y="26"/>
                    </a:lnTo>
                    <a:cubicBezTo>
                      <a:pt x="1337038" y="22"/>
                      <a:pt x="1336641" y="0"/>
                      <a:pt x="1336241"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2" name="Freeform 161">
                <a:extLst>
                  <a:ext uri="{FF2B5EF4-FFF2-40B4-BE49-F238E27FC236}">
                    <a16:creationId xmlns:a16="http://schemas.microsoft.com/office/drawing/2014/main" id="{B8FD0017-D823-EB4B-8368-BD4B1AF28727}"/>
                  </a:ext>
                </a:extLst>
              </p:cNvPr>
              <p:cNvSpPr/>
              <p:nvPr/>
            </p:nvSpPr>
            <p:spPr>
              <a:xfrm>
                <a:off x="1175804" y="5242886"/>
                <a:ext cx="78804" cy="89271"/>
              </a:xfrm>
              <a:custGeom>
                <a:avLst/>
                <a:gdLst>
                  <a:gd name="connsiteX0" fmla="*/ 78805 w 78804"/>
                  <a:gd name="connsiteY0" fmla="*/ 0 h 89271"/>
                  <a:gd name="connsiteX1" fmla="*/ 72706 w 78804"/>
                  <a:gd name="connsiteY1" fmla="*/ 0 h 89271"/>
                  <a:gd name="connsiteX2" fmla="*/ 4137 w 78804"/>
                  <a:gd name="connsiteY2" fmla="*/ 48887 h 89271"/>
                  <a:gd name="connsiteX3" fmla="*/ 1715 w 78804"/>
                  <a:gd name="connsiteY3" fmla="*/ 89272 h 89271"/>
                  <a:gd name="connsiteX4" fmla="*/ 1715 w 78804"/>
                  <a:gd name="connsiteY4" fmla="*/ 77733 h 89271"/>
                  <a:gd name="connsiteX5" fmla="*/ 78805 w 78804"/>
                  <a:gd name="connsiteY5" fmla="*/ 0 h 8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04" h="89271">
                    <a:moveTo>
                      <a:pt x="78805" y="0"/>
                    </a:moveTo>
                    <a:lnTo>
                      <a:pt x="72706" y="0"/>
                    </a:lnTo>
                    <a:cubicBezTo>
                      <a:pt x="34621" y="0"/>
                      <a:pt x="12318" y="25254"/>
                      <a:pt x="4137" y="48887"/>
                    </a:cubicBezTo>
                    <a:cubicBezTo>
                      <a:pt x="64" y="60682"/>
                      <a:pt x="-1486" y="74984"/>
                      <a:pt x="1715" y="89272"/>
                    </a:cubicBezTo>
                    <a:lnTo>
                      <a:pt x="1715" y="77733"/>
                    </a:lnTo>
                    <a:cubicBezTo>
                      <a:pt x="1715" y="35053"/>
                      <a:pt x="36237" y="326"/>
                      <a:pt x="78805"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3" name="Freeform 162">
                <a:extLst>
                  <a:ext uri="{FF2B5EF4-FFF2-40B4-BE49-F238E27FC236}">
                    <a16:creationId xmlns:a16="http://schemas.microsoft.com/office/drawing/2014/main" id="{52808EB8-1DFC-B258-C45A-591AB6F42E4A}"/>
                  </a:ext>
                </a:extLst>
              </p:cNvPr>
              <p:cNvSpPr/>
              <p:nvPr/>
            </p:nvSpPr>
            <p:spPr>
              <a:xfrm>
                <a:off x="1254608" y="5242856"/>
                <a:ext cx="1336244" cy="30"/>
              </a:xfrm>
              <a:custGeom>
                <a:avLst/>
                <a:gdLst>
                  <a:gd name="connsiteX0" fmla="*/ 1335646 w 1336244"/>
                  <a:gd name="connsiteY0" fmla="*/ 0 h 30"/>
                  <a:gd name="connsiteX1" fmla="*/ 599 w 1336244"/>
                  <a:gd name="connsiteY1" fmla="*/ 0 h 30"/>
                  <a:gd name="connsiteX2" fmla="*/ 0 w 1336244"/>
                  <a:gd name="connsiteY2" fmla="*/ 31 h 30"/>
                  <a:gd name="connsiteX3" fmla="*/ 1336245 w 1336244"/>
                  <a:gd name="connsiteY3" fmla="*/ 31 h 30"/>
                  <a:gd name="connsiteX4" fmla="*/ 1335646 w 1336244"/>
                  <a:gd name="connsiteY4" fmla="*/ 0 h 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44" h="30">
                    <a:moveTo>
                      <a:pt x="1335646" y="0"/>
                    </a:moveTo>
                    <a:lnTo>
                      <a:pt x="599" y="0"/>
                    </a:lnTo>
                    <a:cubicBezTo>
                      <a:pt x="396" y="0"/>
                      <a:pt x="203" y="26"/>
                      <a:pt x="0" y="31"/>
                    </a:cubicBezTo>
                    <a:lnTo>
                      <a:pt x="1336245" y="31"/>
                    </a:lnTo>
                    <a:cubicBezTo>
                      <a:pt x="1336047" y="26"/>
                      <a:pt x="1335849" y="0"/>
                      <a:pt x="1335646"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164" name="Freeform 163">
                <a:extLst>
                  <a:ext uri="{FF2B5EF4-FFF2-40B4-BE49-F238E27FC236}">
                    <a16:creationId xmlns:a16="http://schemas.microsoft.com/office/drawing/2014/main" id="{CB1E0788-3160-8642-0B4F-F46F479BEFFF}"/>
                  </a:ext>
                </a:extLst>
              </p:cNvPr>
              <p:cNvSpPr/>
              <p:nvPr/>
            </p:nvSpPr>
            <p:spPr>
              <a:xfrm>
                <a:off x="1144802" y="5211838"/>
                <a:ext cx="1555861" cy="1040145"/>
              </a:xfrm>
              <a:custGeom>
                <a:avLst/>
                <a:gdLst>
                  <a:gd name="connsiteX0" fmla="*/ 1550050 w 1555861"/>
                  <a:gd name="connsiteY0" fmla="*/ 69793 h 1040145"/>
                  <a:gd name="connsiteX1" fmla="*/ 1452150 w 1555861"/>
                  <a:gd name="connsiteY1" fmla="*/ 0 h 1040145"/>
                  <a:gd name="connsiteX2" fmla="*/ 103708 w 1555861"/>
                  <a:gd name="connsiteY2" fmla="*/ 0 h 1040145"/>
                  <a:gd name="connsiteX3" fmla="*/ 5808 w 1555861"/>
                  <a:gd name="connsiteY3" fmla="*/ 69793 h 1040145"/>
                  <a:gd name="connsiteX4" fmla="*/ 1686 w 1555861"/>
                  <a:gd name="connsiteY4" fmla="*/ 122659 h 1040145"/>
                  <a:gd name="connsiteX5" fmla="*/ 1686 w 1555861"/>
                  <a:gd name="connsiteY5" fmla="*/ 931352 h 1040145"/>
                  <a:gd name="connsiteX6" fmla="*/ 110405 w 1555861"/>
                  <a:gd name="connsiteY6" fmla="*/ 1040146 h 1040145"/>
                  <a:gd name="connsiteX7" fmla="*/ 1445453 w 1555861"/>
                  <a:gd name="connsiteY7" fmla="*/ 1040146 h 1040145"/>
                  <a:gd name="connsiteX8" fmla="*/ 1554172 w 1555861"/>
                  <a:gd name="connsiteY8" fmla="*/ 931352 h 1040145"/>
                  <a:gd name="connsiteX9" fmla="*/ 1554172 w 1555861"/>
                  <a:gd name="connsiteY9" fmla="*/ 122650 h 1040145"/>
                  <a:gd name="connsiteX10" fmla="*/ 1550050 w 1555861"/>
                  <a:gd name="connsiteY10" fmla="*/ 69793 h 1040145"/>
                  <a:gd name="connsiteX11" fmla="*/ 35139 w 1555861"/>
                  <a:gd name="connsiteY11" fmla="*/ 79936 h 1040145"/>
                  <a:gd name="connsiteX12" fmla="*/ 103708 w 1555861"/>
                  <a:gd name="connsiteY12" fmla="*/ 31048 h 1040145"/>
                  <a:gd name="connsiteX13" fmla="*/ 109807 w 1555861"/>
                  <a:gd name="connsiteY13" fmla="*/ 31048 h 1040145"/>
                  <a:gd name="connsiteX14" fmla="*/ 110405 w 1555861"/>
                  <a:gd name="connsiteY14" fmla="*/ 31017 h 1040145"/>
                  <a:gd name="connsiteX15" fmla="*/ 1445453 w 1555861"/>
                  <a:gd name="connsiteY15" fmla="*/ 31017 h 1040145"/>
                  <a:gd name="connsiteX16" fmla="*/ 1446052 w 1555861"/>
                  <a:gd name="connsiteY16" fmla="*/ 31048 h 1040145"/>
                  <a:gd name="connsiteX17" fmla="*/ 1523146 w 1555861"/>
                  <a:gd name="connsiteY17" fmla="*/ 108781 h 1040145"/>
                  <a:gd name="connsiteX18" fmla="*/ 1523146 w 1555861"/>
                  <a:gd name="connsiteY18" fmla="*/ 120240 h 1040145"/>
                  <a:gd name="connsiteX19" fmla="*/ 1496937 w 1555861"/>
                  <a:gd name="connsiteY19" fmla="*/ 160730 h 1040145"/>
                  <a:gd name="connsiteX20" fmla="*/ 822747 w 1555861"/>
                  <a:gd name="connsiteY20" fmla="*/ 690448 h 1040145"/>
                  <a:gd name="connsiteX21" fmla="*/ 733116 w 1555861"/>
                  <a:gd name="connsiteY21" fmla="*/ 690448 h 1040145"/>
                  <a:gd name="connsiteX22" fmla="*/ 58895 w 1555861"/>
                  <a:gd name="connsiteY22" fmla="*/ 160730 h 1040145"/>
                  <a:gd name="connsiteX23" fmla="*/ 32717 w 1555861"/>
                  <a:gd name="connsiteY23" fmla="*/ 120320 h 1040145"/>
                  <a:gd name="connsiteX24" fmla="*/ 35139 w 1555861"/>
                  <a:gd name="connsiteY24" fmla="*/ 79936 h 1040145"/>
                  <a:gd name="connsiteX25" fmla="*/ 1523146 w 1555861"/>
                  <a:gd name="connsiteY25" fmla="*/ 931352 h 1040145"/>
                  <a:gd name="connsiteX26" fmla="*/ 1445453 w 1555861"/>
                  <a:gd name="connsiteY26" fmla="*/ 1009102 h 1040145"/>
                  <a:gd name="connsiteX27" fmla="*/ 110405 w 1555861"/>
                  <a:gd name="connsiteY27" fmla="*/ 1009102 h 1040145"/>
                  <a:gd name="connsiteX28" fmla="*/ 32717 w 1555861"/>
                  <a:gd name="connsiteY28" fmla="*/ 931352 h 1040145"/>
                  <a:gd name="connsiteX29" fmla="*/ 32717 w 1555861"/>
                  <a:gd name="connsiteY29" fmla="*/ 179072 h 1040145"/>
                  <a:gd name="connsiteX30" fmla="*/ 39745 w 1555861"/>
                  <a:gd name="connsiteY30" fmla="*/ 185139 h 1040145"/>
                  <a:gd name="connsiteX31" fmla="*/ 713966 w 1555861"/>
                  <a:gd name="connsiteY31" fmla="*/ 714852 h 1040145"/>
                  <a:gd name="connsiteX32" fmla="*/ 777929 w 1555861"/>
                  <a:gd name="connsiteY32" fmla="*/ 737044 h 1040145"/>
                  <a:gd name="connsiteX33" fmla="*/ 841897 w 1555861"/>
                  <a:gd name="connsiteY33" fmla="*/ 714852 h 1040145"/>
                  <a:gd name="connsiteX34" fmla="*/ 1516087 w 1555861"/>
                  <a:gd name="connsiteY34" fmla="*/ 185152 h 1040145"/>
                  <a:gd name="connsiteX35" fmla="*/ 1523146 w 1555861"/>
                  <a:gd name="connsiteY35" fmla="*/ 179059 h 1040145"/>
                  <a:gd name="connsiteX36" fmla="*/ 1523146 w 1555861"/>
                  <a:gd name="connsiteY36" fmla="*/ 931352 h 104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55861" h="1040145">
                    <a:moveTo>
                      <a:pt x="1550050" y="69793"/>
                    </a:moveTo>
                    <a:cubicBezTo>
                      <a:pt x="1535387" y="27396"/>
                      <a:pt x="1496968" y="0"/>
                      <a:pt x="1452150" y="0"/>
                    </a:cubicBezTo>
                    <a:lnTo>
                      <a:pt x="103708" y="0"/>
                    </a:lnTo>
                    <a:cubicBezTo>
                      <a:pt x="58895" y="0"/>
                      <a:pt x="20476" y="27396"/>
                      <a:pt x="5808" y="69793"/>
                    </a:cubicBezTo>
                    <a:cubicBezTo>
                      <a:pt x="-273" y="87412"/>
                      <a:pt x="-1458" y="105512"/>
                      <a:pt x="1686" y="122659"/>
                    </a:cubicBezTo>
                    <a:lnTo>
                      <a:pt x="1686" y="931352"/>
                    </a:lnTo>
                    <a:cubicBezTo>
                      <a:pt x="1686" y="991338"/>
                      <a:pt x="50471" y="1040146"/>
                      <a:pt x="110405" y="1040146"/>
                    </a:cubicBezTo>
                    <a:lnTo>
                      <a:pt x="1445453" y="1040146"/>
                    </a:lnTo>
                    <a:cubicBezTo>
                      <a:pt x="1505387" y="1040146"/>
                      <a:pt x="1554172" y="991338"/>
                      <a:pt x="1554172" y="931352"/>
                    </a:cubicBezTo>
                    <a:lnTo>
                      <a:pt x="1554172" y="122650"/>
                    </a:lnTo>
                    <a:cubicBezTo>
                      <a:pt x="1557320" y="105507"/>
                      <a:pt x="1556136" y="87408"/>
                      <a:pt x="1550050" y="69793"/>
                    </a:cubicBezTo>
                    <a:close/>
                    <a:moveTo>
                      <a:pt x="35139" y="79936"/>
                    </a:moveTo>
                    <a:cubicBezTo>
                      <a:pt x="43320" y="56303"/>
                      <a:pt x="65623" y="31048"/>
                      <a:pt x="103708" y="31048"/>
                    </a:cubicBezTo>
                    <a:lnTo>
                      <a:pt x="109807" y="31048"/>
                    </a:lnTo>
                    <a:cubicBezTo>
                      <a:pt x="110009" y="31044"/>
                      <a:pt x="110203" y="31017"/>
                      <a:pt x="110405" y="31017"/>
                    </a:cubicBezTo>
                    <a:lnTo>
                      <a:pt x="1445453" y="31017"/>
                    </a:lnTo>
                    <a:cubicBezTo>
                      <a:pt x="1445655" y="31017"/>
                      <a:pt x="1445854" y="31044"/>
                      <a:pt x="1446052" y="31048"/>
                    </a:cubicBezTo>
                    <a:cubicBezTo>
                      <a:pt x="1488619" y="31374"/>
                      <a:pt x="1523146" y="66101"/>
                      <a:pt x="1523146" y="108781"/>
                    </a:cubicBezTo>
                    <a:lnTo>
                      <a:pt x="1523146" y="120240"/>
                    </a:lnTo>
                    <a:cubicBezTo>
                      <a:pt x="1519945" y="134586"/>
                      <a:pt x="1511961" y="148927"/>
                      <a:pt x="1496937" y="160730"/>
                    </a:cubicBezTo>
                    <a:lnTo>
                      <a:pt x="822747" y="690448"/>
                    </a:lnTo>
                    <a:cubicBezTo>
                      <a:pt x="796322" y="711155"/>
                      <a:pt x="759479" y="711155"/>
                      <a:pt x="733116" y="690448"/>
                    </a:cubicBezTo>
                    <a:lnTo>
                      <a:pt x="58895" y="160730"/>
                    </a:lnTo>
                    <a:cubicBezTo>
                      <a:pt x="43897" y="148949"/>
                      <a:pt x="35923" y="134639"/>
                      <a:pt x="32717" y="120320"/>
                    </a:cubicBezTo>
                    <a:cubicBezTo>
                      <a:pt x="29516" y="106032"/>
                      <a:pt x="31066" y="91730"/>
                      <a:pt x="35139" y="79936"/>
                    </a:cubicBezTo>
                    <a:close/>
                    <a:moveTo>
                      <a:pt x="1523146" y="931352"/>
                    </a:moveTo>
                    <a:cubicBezTo>
                      <a:pt x="1523146" y="974221"/>
                      <a:pt x="1488298" y="1009102"/>
                      <a:pt x="1445453" y="1009102"/>
                    </a:cubicBezTo>
                    <a:lnTo>
                      <a:pt x="110405" y="1009102"/>
                    </a:lnTo>
                    <a:cubicBezTo>
                      <a:pt x="67561" y="1009102"/>
                      <a:pt x="32717" y="974221"/>
                      <a:pt x="32717" y="931352"/>
                    </a:cubicBezTo>
                    <a:lnTo>
                      <a:pt x="32717" y="179072"/>
                    </a:lnTo>
                    <a:cubicBezTo>
                      <a:pt x="34958" y="181169"/>
                      <a:pt x="37288" y="183205"/>
                      <a:pt x="39745" y="185139"/>
                    </a:cubicBezTo>
                    <a:lnTo>
                      <a:pt x="713966" y="714852"/>
                    </a:lnTo>
                    <a:cubicBezTo>
                      <a:pt x="732781" y="729647"/>
                      <a:pt x="755358" y="737044"/>
                      <a:pt x="777929" y="737044"/>
                    </a:cubicBezTo>
                    <a:cubicBezTo>
                      <a:pt x="800505" y="737044"/>
                      <a:pt x="823077" y="729647"/>
                      <a:pt x="841897" y="714852"/>
                    </a:cubicBezTo>
                    <a:lnTo>
                      <a:pt x="1516087" y="185152"/>
                    </a:lnTo>
                    <a:cubicBezTo>
                      <a:pt x="1518558" y="183214"/>
                      <a:pt x="1520891" y="181165"/>
                      <a:pt x="1523146" y="179059"/>
                    </a:cubicBezTo>
                    <a:lnTo>
                      <a:pt x="1523146" y="931352"/>
                    </a:lnTo>
                    <a:close/>
                  </a:path>
                </a:pathLst>
              </a:custGeom>
              <a:solidFill>
                <a:schemeClr val="accent6"/>
              </a:solidFill>
              <a:ln w="4397" cap="flat">
                <a:noFill/>
                <a:prstDash val="solid"/>
                <a:miter/>
              </a:ln>
            </p:spPr>
            <p:txBody>
              <a:bodyPr rtlCol="0" anchor="ctr"/>
              <a:lstStyle/>
              <a:p>
                <a:endParaRPr lang="en-SV">
                  <a:latin typeface="Raleway" pitchFamily="2" charset="0"/>
                </a:endParaRPr>
              </a:p>
            </p:txBody>
          </p:sp>
        </p:grpSp>
      </p:grpSp>
      <p:grpSp>
        <p:nvGrpSpPr>
          <p:cNvPr id="55" name="Graphic 40">
            <a:extLst>
              <a:ext uri="{FF2B5EF4-FFF2-40B4-BE49-F238E27FC236}">
                <a16:creationId xmlns:a16="http://schemas.microsoft.com/office/drawing/2014/main" id="{5EACF628-CA0F-6450-8A5A-95AE0085262C}"/>
              </a:ext>
            </a:extLst>
          </p:cNvPr>
          <p:cNvGrpSpPr/>
          <p:nvPr/>
        </p:nvGrpSpPr>
        <p:grpSpPr>
          <a:xfrm>
            <a:off x="3768654" y="1498521"/>
            <a:ext cx="16840342" cy="10718959"/>
            <a:chOff x="3766786" y="1498521"/>
            <a:chExt cx="16840342" cy="10718959"/>
          </a:xfrm>
        </p:grpSpPr>
        <p:sp>
          <p:nvSpPr>
            <p:cNvPr id="56" name="Freeform 55">
              <a:extLst>
                <a:ext uri="{FF2B5EF4-FFF2-40B4-BE49-F238E27FC236}">
                  <a16:creationId xmlns:a16="http://schemas.microsoft.com/office/drawing/2014/main" id="{FB62958E-3113-AE2C-DD75-8A352A1D7E0D}"/>
                </a:ext>
              </a:extLst>
            </p:cNvPr>
            <p:cNvSpPr/>
            <p:nvPr/>
          </p:nvSpPr>
          <p:spPr>
            <a:xfrm>
              <a:off x="3766786" y="1595913"/>
              <a:ext cx="16706693" cy="10621567"/>
            </a:xfrm>
            <a:custGeom>
              <a:avLst/>
              <a:gdLst>
                <a:gd name="connsiteX0" fmla="*/ 16523108 w 16706693"/>
                <a:gd name="connsiteY0" fmla="*/ 0 h 10621567"/>
                <a:gd name="connsiteX1" fmla="*/ 16706694 w 16706693"/>
                <a:gd name="connsiteY1" fmla="*/ 183754 h 10621567"/>
                <a:gd name="connsiteX2" fmla="*/ 16706694 w 16706693"/>
                <a:gd name="connsiteY2" fmla="*/ 10437814 h 10621567"/>
                <a:gd name="connsiteX3" fmla="*/ 16523108 w 16706693"/>
                <a:gd name="connsiteY3" fmla="*/ 10621568 h 10621567"/>
                <a:gd name="connsiteX4" fmla="*/ 183587 w 16706693"/>
                <a:gd name="connsiteY4" fmla="*/ 10621568 h 10621567"/>
                <a:gd name="connsiteX5" fmla="*/ 0 w 16706693"/>
                <a:gd name="connsiteY5" fmla="*/ 10437814 h 10621567"/>
                <a:gd name="connsiteX6" fmla="*/ 0 w 16706693"/>
                <a:gd name="connsiteY6" fmla="*/ 183754 h 10621567"/>
                <a:gd name="connsiteX7" fmla="*/ 18358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523108" y="0"/>
                  </a:moveTo>
                  <a:cubicBezTo>
                    <a:pt x="16624500" y="0"/>
                    <a:pt x="16706694" y="82269"/>
                    <a:pt x="16706694" y="183754"/>
                  </a:cubicBezTo>
                  <a:lnTo>
                    <a:pt x="16706694" y="10437814"/>
                  </a:lnTo>
                  <a:cubicBezTo>
                    <a:pt x="16706694" y="10539299"/>
                    <a:pt x="16624500" y="10621568"/>
                    <a:pt x="16523108" y="10621568"/>
                  </a:cubicBezTo>
                  <a:lnTo>
                    <a:pt x="183587" y="10621568"/>
                  </a:lnTo>
                  <a:cubicBezTo>
                    <a:pt x="82195" y="10621568"/>
                    <a:pt x="0" y="10539299"/>
                    <a:pt x="0" y="10437814"/>
                  </a:cubicBezTo>
                  <a:lnTo>
                    <a:pt x="0" y="183754"/>
                  </a:lnTo>
                  <a:cubicBezTo>
                    <a:pt x="0" y="82270"/>
                    <a:pt x="82195" y="0"/>
                    <a:pt x="183587" y="0"/>
                  </a:cubicBezTo>
                  <a:close/>
                </a:path>
              </a:pathLst>
            </a:custGeom>
            <a:solidFill>
              <a:schemeClr val="accent6"/>
            </a:solidFill>
            <a:ln w="15295" cap="flat">
              <a:noFill/>
              <a:prstDash val="solid"/>
              <a:miter/>
            </a:ln>
          </p:spPr>
          <p:txBody>
            <a:bodyPr rtlCol="0" anchor="ctr"/>
            <a:lstStyle/>
            <a:p>
              <a:endParaRPr lang="en-SV">
                <a:latin typeface="Raleway" pitchFamily="2" charset="0"/>
              </a:endParaRPr>
            </a:p>
          </p:txBody>
        </p:sp>
        <p:grpSp>
          <p:nvGrpSpPr>
            <p:cNvPr id="57" name="Graphic 40">
              <a:extLst>
                <a:ext uri="{FF2B5EF4-FFF2-40B4-BE49-F238E27FC236}">
                  <a16:creationId xmlns:a16="http://schemas.microsoft.com/office/drawing/2014/main" id="{2F32BFBE-C6CE-6B78-BE91-39A41888C68A}"/>
                </a:ext>
              </a:extLst>
            </p:cNvPr>
            <p:cNvGrpSpPr/>
            <p:nvPr/>
          </p:nvGrpSpPr>
          <p:grpSpPr>
            <a:xfrm>
              <a:off x="3900435" y="1498521"/>
              <a:ext cx="16706693" cy="10621567"/>
              <a:chOff x="3900435" y="1498521"/>
              <a:chExt cx="16706693" cy="10621567"/>
            </a:xfrm>
          </p:grpSpPr>
          <p:sp>
            <p:nvSpPr>
              <p:cNvPr id="58" name="Freeform 57">
                <a:extLst>
                  <a:ext uri="{FF2B5EF4-FFF2-40B4-BE49-F238E27FC236}">
                    <a16:creationId xmlns:a16="http://schemas.microsoft.com/office/drawing/2014/main" id="{D2CD73AD-E486-6297-2936-739F4B94749D}"/>
                  </a:ext>
                </a:extLst>
              </p:cNvPr>
              <p:cNvSpPr/>
              <p:nvPr/>
            </p:nvSpPr>
            <p:spPr>
              <a:xfrm>
                <a:off x="3900435" y="1498521"/>
                <a:ext cx="16706693" cy="10621567"/>
              </a:xfrm>
              <a:custGeom>
                <a:avLst/>
                <a:gdLst>
                  <a:gd name="connsiteX0" fmla="*/ 16377726 w 16706693"/>
                  <a:gd name="connsiteY0" fmla="*/ 0 h 10621567"/>
                  <a:gd name="connsiteX1" fmla="*/ 16706693 w 16706693"/>
                  <a:gd name="connsiteY1" fmla="*/ 329266 h 10621567"/>
                  <a:gd name="connsiteX2" fmla="*/ 16706693 w 16706693"/>
                  <a:gd name="connsiteY2" fmla="*/ 10292302 h 10621567"/>
                  <a:gd name="connsiteX3" fmla="*/ 16377726 w 16706693"/>
                  <a:gd name="connsiteY3" fmla="*/ 10621568 h 10621567"/>
                  <a:gd name="connsiteX4" fmla="*/ 328967 w 16706693"/>
                  <a:gd name="connsiteY4" fmla="*/ 10621568 h 10621567"/>
                  <a:gd name="connsiteX5" fmla="*/ -1 w 16706693"/>
                  <a:gd name="connsiteY5" fmla="*/ 10292302 h 10621567"/>
                  <a:gd name="connsiteX6" fmla="*/ -1 w 16706693"/>
                  <a:gd name="connsiteY6" fmla="*/ 329267 h 10621567"/>
                  <a:gd name="connsiteX7" fmla="*/ 328967 w 16706693"/>
                  <a:gd name="connsiteY7" fmla="*/ 0 h 1062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06693" h="10621567">
                    <a:moveTo>
                      <a:pt x="16377726" y="0"/>
                    </a:moveTo>
                    <a:cubicBezTo>
                      <a:pt x="16559410" y="0"/>
                      <a:pt x="16706693" y="147418"/>
                      <a:pt x="16706693" y="329266"/>
                    </a:cubicBezTo>
                    <a:lnTo>
                      <a:pt x="16706693" y="10292302"/>
                    </a:lnTo>
                    <a:cubicBezTo>
                      <a:pt x="16706693" y="10474150"/>
                      <a:pt x="16559410" y="10621568"/>
                      <a:pt x="16377726" y="10621568"/>
                    </a:cubicBezTo>
                    <a:lnTo>
                      <a:pt x="328967" y="10621568"/>
                    </a:lnTo>
                    <a:cubicBezTo>
                      <a:pt x="147283" y="10621568"/>
                      <a:pt x="-1" y="10474150"/>
                      <a:pt x="-1" y="10292302"/>
                    </a:cubicBezTo>
                    <a:lnTo>
                      <a:pt x="-1" y="329267"/>
                    </a:lnTo>
                    <a:cubicBezTo>
                      <a:pt x="-1" y="147418"/>
                      <a:pt x="147283" y="0"/>
                      <a:pt x="328967" y="0"/>
                    </a:cubicBezTo>
                    <a:close/>
                  </a:path>
                </a:pathLst>
              </a:custGeom>
              <a:solidFill>
                <a:schemeClr val="accent5"/>
              </a:solidFill>
              <a:ln w="15295" cap="flat">
                <a:noFill/>
                <a:prstDash val="solid"/>
                <a:miter/>
              </a:ln>
            </p:spPr>
            <p:txBody>
              <a:bodyPr rtlCol="0" anchor="ctr"/>
              <a:lstStyle/>
              <a:p>
                <a:endParaRPr lang="en-SV">
                  <a:latin typeface="Raleway" pitchFamily="2" charset="0"/>
                </a:endParaRPr>
              </a:p>
            </p:txBody>
          </p:sp>
          <p:sp>
            <p:nvSpPr>
              <p:cNvPr id="59" name="Freeform 58">
                <a:extLst>
                  <a:ext uri="{FF2B5EF4-FFF2-40B4-BE49-F238E27FC236}">
                    <a16:creationId xmlns:a16="http://schemas.microsoft.com/office/drawing/2014/main" id="{45B3C4CF-262E-C4FD-B621-F395B6629306}"/>
                  </a:ext>
                </a:extLst>
              </p:cNvPr>
              <p:cNvSpPr/>
              <p:nvPr/>
            </p:nvSpPr>
            <p:spPr>
              <a:xfrm>
                <a:off x="4588698" y="2046143"/>
                <a:ext cx="15330099" cy="9363606"/>
              </a:xfrm>
              <a:custGeom>
                <a:avLst/>
                <a:gdLst>
                  <a:gd name="connsiteX0" fmla="*/ 15146513 w 15330099"/>
                  <a:gd name="connsiteY0" fmla="*/ 0 h 9363606"/>
                  <a:gd name="connsiteX1" fmla="*/ 15330099 w 15330099"/>
                  <a:gd name="connsiteY1" fmla="*/ 183754 h 9363606"/>
                  <a:gd name="connsiteX2" fmla="*/ 15330099 w 15330099"/>
                  <a:gd name="connsiteY2" fmla="*/ 9179853 h 9363606"/>
                  <a:gd name="connsiteX3" fmla="*/ 15146513 w 15330099"/>
                  <a:gd name="connsiteY3" fmla="*/ 9363606 h 9363606"/>
                  <a:gd name="connsiteX4" fmla="*/ 183586 w 15330099"/>
                  <a:gd name="connsiteY4" fmla="*/ 9363606 h 9363606"/>
                  <a:gd name="connsiteX5" fmla="*/ 0 w 15330099"/>
                  <a:gd name="connsiteY5" fmla="*/ 9179853 h 9363606"/>
                  <a:gd name="connsiteX6" fmla="*/ 0 w 15330099"/>
                  <a:gd name="connsiteY6" fmla="*/ 183754 h 9363606"/>
                  <a:gd name="connsiteX7" fmla="*/ 183586 w 15330099"/>
                  <a:gd name="connsiteY7" fmla="*/ 0 h 9363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330099" h="9363606">
                    <a:moveTo>
                      <a:pt x="15146513" y="0"/>
                    </a:moveTo>
                    <a:cubicBezTo>
                      <a:pt x="15247905" y="0"/>
                      <a:pt x="15330099" y="82269"/>
                      <a:pt x="15330099" y="183754"/>
                    </a:cubicBezTo>
                    <a:lnTo>
                      <a:pt x="15330099" y="9179853"/>
                    </a:lnTo>
                    <a:cubicBezTo>
                      <a:pt x="15330099" y="9281337"/>
                      <a:pt x="15247905" y="9363606"/>
                      <a:pt x="15146513" y="9363606"/>
                    </a:cubicBezTo>
                    <a:lnTo>
                      <a:pt x="183586" y="9363606"/>
                    </a:lnTo>
                    <a:cubicBezTo>
                      <a:pt x="82194" y="9363606"/>
                      <a:pt x="0" y="9281337"/>
                      <a:pt x="0" y="9179853"/>
                    </a:cubicBezTo>
                    <a:lnTo>
                      <a:pt x="0" y="183754"/>
                    </a:lnTo>
                    <a:cubicBezTo>
                      <a:pt x="0" y="82269"/>
                      <a:pt x="82194" y="0"/>
                      <a:pt x="183586" y="0"/>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grpSp>
        <p:grpSp>
          <p:nvGrpSpPr>
            <p:cNvPr id="60" name="Graphic 40">
              <a:extLst>
                <a:ext uri="{FF2B5EF4-FFF2-40B4-BE49-F238E27FC236}">
                  <a16:creationId xmlns:a16="http://schemas.microsoft.com/office/drawing/2014/main" id="{49BA1D89-75AF-BACF-0BDE-27458492C62C}"/>
                </a:ext>
              </a:extLst>
            </p:cNvPr>
            <p:cNvGrpSpPr/>
            <p:nvPr/>
          </p:nvGrpSpPr>
          <p:grpSpPr>
            <a:xfrm>
              <a:off x="3900435" y="1498521"/>
              <a:ext cx="16706603" cy="993092"/>
              <a:chOff x="3900435" y="1498521"/>
              <a:chExt cx="16706603" cy="993092"/>
            </a:xfrm>
          </p:grpSpPr>
          <p:sp>
            <p:nvSpPr>
              <p:cNvPr id="61" name="Freeform 60">
                <a:extLst>
                  <a:ext uri="{FF2B5EF4-FFF2-40B4-BE49-F238E27FC236}">
                    <a16:creationId xmlns:a16="http://schemas.microsoft.com/office/drawing/2014/main" id="{F9928A17-E878-F123-89CC-006067265B2B}"/>
                  </a:ext>
                </a:extLst>
              </p:cNvPr>
              <p:cNvSpPr/>
              <p:nvPr/>
            </p:nvSpPr>
            <p:spPr>
              <a:xfrm>
                <a:off x="3900435" y="1498521"/>
                <a:ext cx="16706603" cy="993092"/>
              </a:xfrm>
              <a:custGeom>
                <a:avLst/>
                <a:gdLst>
                  <a:gd name="connsiteX0" fmla="*/ 16706604 w 16706603"/>
                  <a:gd name="connsiteY0" fmla="*/ 325423 h 993092"/>
                  <a:gd name="connsiteX1" fmla="*/ 16381502 w 16706603"/>
                  <a:gd name="connsiteY1" fmla="*/ 0 h 993092"/>
                  <a:gd name="connsiteX2" fmla="*/ 325127 w 16706603"/>
                  <a:gd name="connsiteY2" fmla="*/ 0 h 993092"/>
                  <a:gd name="connsiteX3" fmla="*/ 0 w 16706603"/>
                  <a:gd name="connsiteY3" fmla="*/ 325423 h 993092"/>
                  <a:gd name="connsiteX4" fmla="*/ 0 w 16706603"/>
                  <a:gd name="connsiteY4" fmla="*/ 993093 h 993092"/>
                  <a:gd name="connsiteX5" fmla="*/ 16706604 w 16706603"/>
                  <a:gd name="connsiteY5" fmla="*/ 993093 h 993092"/>
                  <a:gd name="connsiteX6" fmla="*/ 16706604 w 16706603"/>
                  <a:gd name="connsiteY6" fmla="*/ 325423 h 99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06603" h="993092">
                    <a:moveTo>
                      <a:pt x="16706604" y="325423"/>
                    </a:moveTo>
                    <a:cubicBezTo>
                      <a:pt x="16706604" y="146441"/>
                      <a:pt x="16560345" y="0"/>
                      <a:pt x="16381502" y="0"/>
                    </a:cubicBezTo>
                    <a:lnTo>
                      <a:pt x="325127" y="0"/>
                    </a:lnTo>
                    <a:cubicBezTo>
                      <a:pt x="146311" y="0"/>
                      <a:pt x="0" y="146441"/>
                      <a:pt x="0" y="325423"/>
                    </a:cubicBezTo>
                    <a:lnTo>
                      <a:pt x="0" y="993093"/>
                    </a:lnTo>
                    <a:lnTo>
                      <a:pt x="16706604" y="993093"/>
                    </a:lnTo>
                    <a:lnTo>
                      <a:pt x="16706604" y="325423"/>
                    </a:lnTo>
                    <a:close/>
                  </a:path>
                </a:pathLst>
              </a:custGeom>
              <a:solidFill>
                <a:schemeClr val="accent4"/>
              </a:solidFill>
              <a:ln w="15295" cap="flat">
                <a:noFill/>
                <a:prstDash val="solid"/>
                <a:miter/>
              </a:ln>
            </p:spPr>
            <p:txBody>
              <a:bodyPr rtlCol="0" anchor="ctr"/>
              <a:lstStyle/>
              <a:p>
                <a:endParaRPr lang="en-SV">
                  <a:latin typeface="Raleway" pitchFamily="2" charset="0"/>
                </a:endParaRPr>
              </a:p>
            </p:txBody>
          </p:sp>
          <p:sp>
            <p:nvSpPr>
              <p:cNvPr id="62" name="Freeform 61">
                <a:extLst>
                  <a:ext uri="{FF2B5EF4-FFF2-40B4-BE49-F238E27FC236}">
                    <a16:creationId xmlns:a16="http://schemas.microsoft.com/office/drawing/2014/main" id="{F2FE414A-435A-A941-A8CB-D1F7CB3C48E8}"/>
                  </a:ext>
                </a:extLst>
              </p:cNvPr>
              <p:cNvSpPr/>
              <p:nvPr/>
            </p:nvSpPr>
            <p:spPr>
              <a:xfrm>
                <a:off x="19197552" y="1847485"/>
                <a:ext cx="1015080" cy="294161"/>
              </a:xfrm>
              <a:custGeom>
                <a:avLst/>
                <a:gdLst>
                  <a:gd name="connsiteX0" fmla="*/ 868671 w 1015080"/>
                  <a:gd name="connsiteY0" fmla="*/ 26 h 294161"/>
                  <a:gd name="connsiteX1" fmla="*/ 868671 w 1015080"/>
                  <a:gd name="connsiteY1" fmla="*/ 0 h 294161"/>
                  <a:gd name="connsiteX2" fmla="*/ 147022 w 1015080"/>
                  <a:gd name="connsiteY2" fmla="*/ 0 h 294161"/>
                  <a:gd name="connsiteX3" fmla="*/ 0 w 1015080"/>
                  <a:gd name="connsiteY3" fmla="*/ 147082 h 294161"/>
                  <a:gd name="connsiteX4" fmla="*/ 147022 w 1015080"/>
                  <a:gd name="connsiteY4" fmla="*/ 294162 h 294161"/>
                  <a:gd name="connsiteX5" fmla="*/ 152530 w 1015080"/>
                  <a:gd name="connsiteY5" fmla="*/ 293885 h 294161"/>
                  <a:gd name="connsiteX6" fmla="*/ 862705 w 1015080"/>
                  <a:gd name="connsiteY6" fmla="*/ 293885 h 294161"/>
                  <a:gd name="connsiteX7" fmla="*/ 868212 w 1015080"/>
                  <a:gd name="connsiteY7" fmla="*/ 294162 h 294161"/>
                  <a:gd name="connsiteX8" fmla="*/ 1015081 w 1015080"/>
                  <a:gd name="connsiteY8" fmla="*/ 147082 h 294161"/>
                  <a:gd name="connsiteX9" fmla="*/ 868671 w 1015080"/>
                  <a:gd name="connsiteY9" fmla="*/ 26 h 29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080" h="294161">
                    <a:moveTo>
                      <a:pt x="868671" y="26"/>
                    </a:moveTo>
                    <a:lnTo>
                      <a:pt x="868671" y="0"/>
                    </a:lnTo>
                    <a:lnTo>
                      <a:pt x="147022" y="0"/>
                    </a:lnTo>
                    <a:cubicBezTo>
                      <a:pt x="65785" y="0"/>
                      <a:pt x="0" y="65851"/>
                      <a:pt x="0" y="147082"/>
                    </a:cubicBezTo>
                    <a:cubicBezTo>
                      <a:pt x="0" y="228314"/>
                      <a:pt x="65785" y="294162"/>
                      <a:pt x="147022" y="294162"/>
                    </a:cubicBezTo>
                    <a:cubicBezTo>
                      <a:pt x="148858" y="294162"/>
                      <a:pt x="150694" y="293952"/>
                      <a:pt x="152530" y="293885"/>
                    </a:cubicBezTo>
                    <a:lnTo>
                      <a:pt x="862705" y="293885"/>
                    </a:lnTo>
                    <a:cubicBezTo>
                      <a:pt x="864540" y="293952"/>
                      <a:pt x="866376" y="294162"/>
                      <a:pt x="868212" y="294162"/>
                    </a:cubicBezTo>
                    <a:cubicBezTo>
                      <a:pt x="949297" y="294162"/>
                      <a:pt x="1015081" y="228312"/>
                      <a:pt x="1015081" y="147082"/>
                    </a:cubicBezTo>
                    <a:cubicBezTo>
                      <a:pt x="1015081" y="66020"/>
                      <a:pt x="949601" y="300"/>
                      <a:pt x="868671" y="26"/>
                    </a:cubicBezTo>
                    <a:close/>
                  </a:path>
                </a:pathLst>
              </a:custGeom>
              <a:solidFill>
                <a:schemeClr val="bg1"/>
              </a:solidFill>
              <a:ln w="15295" cap="flat">
                <a:noFill/>
                <a:prstDash val="solid"/>
                <a:miter/>
              </a:ln>
            </p:spPr>
            <p:txBody>
              <a:bodyPr rtlCol="0" anchor="ctr"/>
              <a:lstStyle/>
              <a:p>
                <a:endParaRPr lang="en-SV">
                  <a:latin typeface="Raleway" pitchFamily="2" charset="0"/>
                </a:endParaRPr>
              </a:p>
            </p:txBody>
          </p:sp>
          <p:grpSp>
            <p:nvGrpSpPr>
              <p:cNvPr id="63" name="Graphic 40">
                <a:extLst>
                  <a:ext uri="{FF2B5EF4-FFF2-40B4-BE49-F238E27FC236}">
                    <a16:creationId xmlns:a16="http://schemas.microsoft.com/office/drawing/2014/main" id="{FECC856A-F618-16DA-4284-78150F8EF438}"/>
                  </a:ext>
                </a:extLst>
              </p:cNvPr>
              <p:cNvGrpSpPr/>
              <p:nvPr/>
            </p:nvGrpSpPr>
            <p:grpSpPr>
              <a:xfrm>
                <a:off x="4198688" y="1847485"/>
                <a:ext cx="1390225" cy="295163"/>
                <a:chOff x="4198688" y="1847485"/>
                <a:chExt cx="1390225" cy="295163"/>
              </a:xfrm>
            </p:grpSpPr>
            <p:sp>
              <p:nvSpPr>
                <p:cNvPr id="128" name="Freeform 127">
                  <a:extLst>
                    <a:ext uri="{FF2B5EF4-FFF2-40B4-BE49-F238E27FC236}">
                      <a16:creationId xmlns:a16="http://schemas.microsoft.com/office/drawing/2014/main" id="{8CC030D2-ABF4-F5A4-11B2-4C6839F2E3DE}"/>
                    </a:ext>
                  </a:extLst>
                </p:cNvPr>
                <p:cNvSpPr/>
                <p:nvPr/>
              </p:nvSpPr>
              <p:spPr>
                <a:xfrm>
                  <a:off x="4198690"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2"/>
                </a:solidFill>
                <a:ln w="15295" cap="flat">
                  <a:noFill/>
                  <a:prstDash val="solid"/>
                  <a:miter/>
                </a:ln>
              </p:spPr>
              <p:txBody>
                <a:bodyPr rtlCol="0" anchor="ctr"/>
                <a:lstStyle/>
                <a:p>
                  <a:endParaRPr lang="en-SV">
                    <a:latin typeface="Raleway" pitchFamily="2" charset="0"/>
                  </a:endParaRPr>
                </a:p>
              </p:txBody>
            </p:sp>
            <p:sp>
              <p:nvSpPr>
                <p:cNvPr id="129" name="Freeform 128">
                  <a:extLst>
                    <a:ext uri="{FF2B5EF4-FFF2-40B4-BE49-F238E27FC236}">
                      <a16:creationId xmlns:a16="http://schemas.microsoft.com/office/drawing/2014/main" id="{DB160700-0EEE-A265-4CDD-6E3D03153190}"/>
                    </a:ext>
                  </a:extLst>
                </p:cNvPr>
                <p:cNvSpPr/>
                <p:nvPr/>
              </p:nvSpPr>
              <p:spPr>
                <a:xfrm>
                  <a:off x="4198688" y="1847485"/>
                  <a:ext cx="294898" cy="180798"/>
                </a:xfrm>
                <a:custGeom>
                  <a:avLst/>
                  <a:gdLst>
                    <a:gd name="connsiteX0" fmla="*/ 147449 w 294898"/>
                    <a:gd name="connsiteY0" fmla="*/ 66435 h 180798"/>
                    <a:gd name="connsiteX1" fmla="*/ 291008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8" y="180798"/>
                      </a:cubicBezTo>
                      <a:cubicBezTo>
                        <a:pt x="293469" y="170107"/>
                        <a:pt x="294898" y="159022"/>
                        <a:pt x="294898" y="147582"/>
                      </a:cubicBezTo>
                      <a:cubicBezTo>
                        <a:pt x="294898" y="66076"/>
                        <a:pt x="228882" y="0"/>
                        <a:pt x="147449" y="0"/>
                      </a:cubicBezTo>
                      <a:cubicBezTo>
                        <a:pt x="66015" y="0"/>
                        <a:pt x="0" y="66076"/>
                        <a:pt x="0" y="147582"/>
                      </a:cubicBezTo>
                      <a:cubicBezTo>
                        <a:pt x="0" y="159020"/>
                        <a:pt x="1429" y="170107"/>
                        <a:pt x="3889" y="180798"/>
                      </a:cubicBezTo>
                      <a:cubicBezTo>
                        <a:pt x="18964" y="115313"/>
                        <a:pt x="77444" y="66435"/>
                        <a:pt x="147449" y="66435"/>
                      </a:cubicBezTo>
                      <a:close/>
                    </a:path>
                  </a:pathLst>
                </a:custGeom>
                <a:solidFill>
                  <a:schemeClr val="accent2">
                    <a:lumMod val="75000"/>
                  </a:schemeClr>
                </a:solidFill>
                <a:ln w="15295" cap="flat">
                  <a:noFill/>
                  <a:prstDash val="solid"/>
                  <a:miter/>
                </a:ln>
              </p:spPr>
              <p:txBody>
                <a:bodyPr rtlCol="0" anchor="ctr"/>
                <a:lstStyle/>
                <a:p>
                  <a:endParaRPr lang="en-SV">
                    <a:latin typeface="Raleway" pitchFamily="2" charset="0"/>
                  </a:endParaRPr>
                </a:p>
              </p:txBody>
            </p:sp>
            <p:sp>
              <p:nvSpPr>
                <p:cNvPr id="130" name="Freeform 129">
                  <a:extLst>
                    <a:ext uri="{FF2B5EF4-FFF2-40B4-BE49-F238E27FC236}">
                      <a16:creationId xmlns:a16="http://schemas.microsoft.com/office/drawing/2014/main" id="{20AF01FE-3C83-17E3-A7ED-D118BA73C322}"/>
                    </a:ext>
                  </a:extLst>
                </p:cNvPr>
                <p:cNvSpPr/>
                <p:nvPr/>
              </p:nvSpPr>
              <p:spPr>
                <a:xfrm>
                  <a:off x="4746352"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3"/>
                </a:solidFill>
                <a:ln w="15295" cap="flat">
                  <a:noFill/>
                  <a:prstDash val="solid"/>
                  <a:miter/>
                </a:ln>
              </p:spPr>
              <p:txBody>
                <a:bodyPr rtlCol="0" anchor="ctr"/>
                <a:lstStyle/>
                <a:p>
                  <a:endParaRPr lang="en-SV">
                    <a:latin typeface="Raleway" pitchFamily="2" charset="0"/>
                  </a:endParaRPr>
                </a:p>
              </p:txBody>
            </p:sp>
            <p:sp>
              <p:nvSpPr>
                <p:cNvPr id="131" name="Freeform 130">
                  <a:extLst>
                    <a:ext uri="{FF2B5EF4-FFF2-40B4-BE49-F238E27FC236}">
                      <a16:creationId xmlns:a16="http://schemas.microsoft.com/office/drawing/2014/main" id="{BD4A300A-473A-E7D6-1264-D3C2D4CE2D6E}"/>
                    </a:ext>
                  </a:extLst>
                </p:cNvPr>
                <p:cNvSpPr/>
                <p:nvPr/>
              </p:nvSpPr>
              <p:spPr>
                <a:xfrm>
                  <a:off x="5294015" y="1847485"/>
                  <a:ext cx="294895" cy="295163"/>
                </a:xfrm>
                <a:custGeom>
                  <a:avLst/>
                  <a:gdLst>
                    <a:gd name="connsiteX0" fmla="*/ 294896 w 294895"/>
                    <a:gd name="connsiteY0" fmla="*/ 147582 h 295163"/>
                    <a:gd name="connsiteX1" fmla="*/ 147448 w 294895"/>
                    <a:gd name="connsiteY1" fmla="*/ 295164 h 295163"/>
                    <a:gd name="connsiteX2" fmla="*/ 0 w 294895"/>
                    <a:gd name="connsiteY2" fmla="*/ 147582 h 295163"/>
                    <a:gd name="connsiteX3" fmla="*/ 147448 w 294895"/>
                    <a:gd name="connsiteY3" fmla="*/ 0 h 295163"/>
                    <a:gd name="connsiteX4" fmla="*/ 294896 w 294895"/>
                    <a:gd name="connsiteY4" fmla="*/ 147582 h 29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895" h="295163">
                      <a:moveTo>
                        <a:pt x="294896" y="147582"/>
                      </a:moveTo>
                      <a:cubicBezTo>
                        <a:pt x="294896" y="229089"/>
                        <a:pt x="228881" y="295164"/>
                        <a:pt x="147448" y="295164"/>
                      </a:cubicBezTo>
                      <a:cubicBezTo>
                        <a:pt x="66015" y="295164"/>
                        <a:pt x="0" y="229089"/>
                        <a:pt x="0" y="147582"/>
                      </a:cubicBezTo>
                      <a:cubicBezTo>
                        <a:pt x="0" y="66075"/>
                        <a:pt x="66015" y="0"/>
                        <a:pt x="147448" y="0"/>
                      </a:cubicBezTo>
                      <a:cubicBezTo>
                        <a:pt x="228881" y="0"/>
                        <a:pt x="294896" y="66075"/>
                        <a:pt x="294896" y="147582"/>
                      </a:cubicBezTo>
                      <a:close/>
                    </a:path>
                  </a:pathLst>
                </a:custGeom>
                <a:solidFill>
                  <a:schemeClr val="accent1"/>
                </a:solidFill>
                <a:ln w="15295" cap="flat">
                  <a:noFill/>
                  <a:prstDash val="solid"/>
                  <a:miter/>
                </a:ln>
              </p:spPr>
              <p:txBody>
                <a:bodyPr rtlCol="0" anchor="ctr"/>
                <a:lstStyle/>
                <a:p>
                  <a:endParaRPr lang="en-SV">
                    <a:latin typeface="Raleway" pitchFamily="2" charset="0"/>
                  </a:endParaRPr>
                </a:p>
              </p:txBody>
            </p:sp>
            <p:sp>
              <p:nvSpPr>
                <p:cNvPr id="132" name="Freeform 131">
                  <a:extLst>
                    <a:ext uri="{FF2B5EF4-FFF2-40B4-BE49-F238E27FC236}">
                      <a16:creationId xmlns:a16="http://schemas.microsoft.com/office/drawing/2014/main" id="{6E5C0C84-6EC6-3ECB-F896-88F99AFA8CBB}"/>
                    </a:ext>
                  </a:extLst>
                </p:cNvPr>
                <p:cNvSpPr/>
                <p:nvPr/>
              </p:nvSpPr>
              <p:spPr>
                <a:xfrm>
                  <a:off x="4746352" y="1847485"/>
                  <a:ext cx="294898" cy="180798"/>
                </a:xfrm>
                <a:custGeom>
                  <a:avLst/>
                  <a:gdLst>
                    <a:gd name="connsiteX0" fmla="*/ 147449 w 294898"/>
                    <a:gd name="connsiteY0" fmla="*/ 66435 h 180798"/>
                    <a:gd name="connsiteX1" fmla="*/ 291009 w 294898"/>
                    <a:gd name="connsiteY1" fmla="*/ 180798 h 180798"/>
                    <a:gd name="connsiteX2" fmla="*/ 294898 w 294898"/>
                    <a:gd name="connsiteY2" fmla="*/ 147582 h 180798"/>
                    <a:gd name="connsiteX3" fmla="*/ 147449 w 294898"/>
                    <a:gd name="connsiteY3" fmla="*/ 0 h 180798"/>
                    <a:gd name="connsiteX4" fmla="*/ 0 w 294898"/>
                    <a:gd name="connsiteY4" fmla="*/ 147582 h 180798"/>
                    <a:gd name="connsiteX5" fmla="*/ 3889 w 294898"/>
                    <a:gd name="connsiteY5" fmla="*/ 180798 h 180798"/>
                    <a:gd name="connsiteX6" fmla="*/ 147449 w 294898"/>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8" h="180798">
                      <a:moveTo>
                        <a:pt x="147449" y="66435"/>
                      </a:moveTo>
                      <a:cubicBezTo>
                        <a:pt x="217452" y="66435"/>
                        <a:pt x="275934" y="115313"/>
                        <a:pt x="291009" y="180798"/>
                      </a:cubicBezTo>
                      <a:cubicBezTo>
                        <a:pt x="293469" y="170107"/>
                        <a:pt x="294898" y="159022"/>
                        <a:pt x="294898" y="147582"/>
                      </a:cubicBezTo>
                      <a:cubicBezTo>
                        <a:pt x="294898" y="66076"/>
                        <a:pt x="228884" y="0"/>
                        <a:pt x="147449" y="0"/>
                      </a:cubicBezTo>
                      <a:cubicBezTo>
                        <a:pt x="66015" y="0"/>
                        <a:pt x="0" y="66076"/>
                        <a:pt x="0" y="147582"/>
                      </a:cubicBezTo>
                      <a:cubicBezTo>
                        <a:pt x="0" y="159020"/>
                        <a:pt x="1429" y="170107"/>
                        <a:pt x="3889" y="180798"/>
                      </a:cubicBezTo>
                      <a:cubicBezTo>
                        <a:pt x="18965" y="115313"/>
                        <a:pt x="77446" y="66435"/>
                        <a:pt x="147449" y="66435"/>
                      </a:cubicBezTo>
                      <a:close/>
                    </a:path>
                  </a:pathLst>
                </a:custGeom>
                <a:solidFill>
                  <a:schemeClr val="accent3">
                    <a:lumMod val="75000"/>
                  </a:schemeClr>
                </a:solidFill>
                <a:ln w="15295" cap="flat">
                  <a:noFill/>
                  <a:prstDash val="solid"/>
                  <a:miter/>
                </a:ln>
              </p:spPr>
              <p:txBody>
                <a:bodyPr rtlCol="0" anchor="ctr"/>
                <a:lstStyle/>
                <a:p>
                  <a:endParaRPr lang="en-SV">
                    <a:latin typeface="Raleway" pitchFamily="2" charset="0"/>
                  </a:endParaRPr>
                </a:p>
              </p:txBody>
            </p:sp>
            <p:sp>
              <p:nvSpPr>
                <p:cNvPr id="133" name="Freeform 132">
                  <a:extLst>
                    <a:ext uri="{FF2B5EF4-FFF2-40B4-BE49-F238E27FC236}">
                      <a16:creationId xmlns:a16="http://schemas.microsoft.com/office/drawing/2014/main" id="{3EAABE4B-BCBE-26AC-C11B-009AE7F6AE06}"/>
                    </a:ext>
                  </a:extLst>
                </p:cNvPr>
                <p:cNvSpPr/>
                <p:nvPr/>
              </p:nvSpPr>
              <p:spPr>
                <a:xfrm>
                  <a:off x="5294014" y="1847485"/>
                  <a:ext cx="294899" cy="180798"/>
                </a:xfrm>
                <a:custGeom>
                  <a:avLst/>
                  <a:gdLst>
                    <a:gd name="connsiteX0" fmla="*/ 147449 w 294899"/>
                    <a:gd name="connsiteY0" fmla="*/ 66435 h 180798"/>
                    <a:gd name="connsiteX1" fmla="*/ 291014 w 294899"/>
                    <a:gd name="connsiteY1" fmla="*/ 180798 h 180798"/>
                    <a:gd name="connsiteX2" fmla="*/ 294900 w 294899"/>
                    <a:gd name="connsiteY2" fmla="*/ 147582 h 180798"/>
                    <a:gd name="connsiteX3" fmla="*/ 147449 w 294899"/>
                    <a:gd name="connsiteY3" fmla="*/ 0 h 180798"/>
                    <a:gd name="connsiteX4" fmla="*/ 0 w 294899"/>
                    <a:gd name="connsiteY4" fmla="*/ 147582 h 180798"/>
                    <a:gd name="connsiteX5" fmla="*/ 3884 w 294899"/>
                    <a:gd name="connsiteY5" fmla="*/ 180798 h 180798"/>
                    <a:gd name="connsiteX6" fmla="*/ 147449 w 294899"/>
                    <a:gd name="connsiteY6" fmla="*/ 66435 h 18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899" h="180798">
                      <a:moveTo>
                        <a:pt x="147449" y="66435"/>
                      </a:moveTo>
                      <a:cubicBezTo>
                        <a:pt x="217457" y="66435"/>
                        <a:pt x="275929" y="115313"/>
                        <a:pt x="291014" y="180798"/>
                      </a:cubicBezTo>
                      <a:cubicBezTo>
                        <a:pt x="293477" y="170107"/>
                        <a:pt x="294900" y="159022"/>
                        <a:pt x="294900" y="147582"/>
                      </a:cubicBezTo>
                      <a:cubicBezTo>
                        <a:pt x="294900" y="66076"/>
                        <a:pt x="228885" y="0"/>
                        <a:pt x="147449" y="0"/>
                      </a:cubicBezTo>
                      <a:cubicBezTo>
                        <a:pt x="66013" y="0"/>
                        <a:pt x="0" y="66076"/>
                        <a:pt x="0" y="147582"/>
                      </a:cubicBezTo>
                      <a:cubicBezTo>
                        <a:pt x="0" y="159020"/>
                        <a:pt x="1429" y="170107"/>
                        <a:pt x="3884" y="180798"/>
                      </a:cubicBezTo>
                      <a:cubicBezTo>
                        <a:pt x="18969" y="115313"/>
                        <a:pt x="77441" y="66435"/>
                        <a:pt x="147449" y="66435"/>
                      </a:cubicBezTo>
                      <a:close/>
                    </a:path>
                  </a:pathLst>
                </a:custGeom>
                <a:solidFill>
                  <a:schemeClr val="accent1">
                    <a:lumMod val="75000"/>
                  </a:schemeClr>
                </a:solidFill>
                <a:ln w="15295" cap="flat">
                  <a:noFill/>
                  <a:prstDash val="solid"/>
                  <a:miter/>
                </a:ln>
              </p:spPr>
              <p:txBody>
                <a:bodyPr rtlCol="0" anchor="ctr"/>
                <a:lstStyle/>
                <a:p>
                  <a:endParaRPr lang="en-SV">
                    <a:latin typeface="Raleway" pitchFamily="2" charset="0"/>
                  </a:endParaRPr>
                </a:p>
              </p:txBody>
            </p:sp>
          </p:grpSp>
        </p:grpSp>
      </p:grpSp>
      <p:sp>
        <p:nvSpPr>
          <p:cNvPr id="42" name="TextBox 41">
            <a:extLst>
              <a:ext uri="{FF2B5EF4-FFF2-40B4-BE49-F238E27FC236}">
                <a16:creationId xmlns:a16="http://schemas.microsoft.com/office/drawing/2014/main" id="{C5FED2B6-D958-82DA-A9D7-EB7D446CACE8}"/>
              </a:ext>
            </a:extLst>
          </p:cNvPr>
          <p:cNvSpPr txBox="1"/>
          <p:nvPr/>
        </p:nvSpPr>
        <p:spPr>
          <a:xfrm>
            <a:off x="5490014" y="5169098"/>
            <a:ext cx="13507118" cy="3631763"/>
          </a:xfrm>
          <a:prstGeom prst="rect">
            <a:avLst/>
          </a:prstGeom>
          <a:noFill/>
        </p:spPr>
        <p:txBody>
          <a:bodyPr wrap="square" rtlCol="0" anchor="b">
            <a:spAutoFit/>
          </a:bodyPr>
          <a:lstStyle/>
          <a:p>
            <a:pPr algn="ctr"/>
            <a:r>
              <a:rPr lang="en-US" sz="11500">
                <a:solidFill>
                  <a:schemeClr val="bg1"/>
                </a:solidFill>
                <a:latin typeface="Krona One" panose="02010605030500060004" pitchFamily="2" charset="0"/>
                <a:ea typeface="Arimo" panose="020B0604020202020204" pitchFamily="34" charset="0"/>
                <a:cs typeface="Arimo" panose="020B0604020202020204" pitchFamily="34" charset="0"/>
              </a:rPr>
              <a:t>Thank you for watching</a:t>
            </a:r>
          </a:p>
        </p:txBody>
      </p:sp>
    </p:spTree>
    <p:extLst>
      <p:ext uri="{BB962C8B-B14F-4D97-AF65-F5344CB8AC3E}">
        <p14:creationId xmlns:p14="http://schemas.microsoft.com/office/powerpoint/2010/main" val="195083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reeform 78">
            <a:extLst>
              <a:ext uri="{FF2B5EF4-FFF2-40B4-BE49-F238E27FC236}">
                <a16:creationId xmlns:a16="http://schemas.microsoft.com/office/drawing/2014/main" id="{2EA0A75F-3724-D874-18E4-F7E849352851}"/>
              </a:ext>
            </a:extLst>
          </p:cNvPr>
          <p:cNvSpPr/>
          <p:nvPr/>
        </p:nvSpPr>
        <p:spPr>
          <a:xfrm>
            <a:off x="-2523021" y="-1215009"/>
            <a:ext cx="6206749" cy="6206749"/>
          </a:xfrm>
          <a:custGeom>
            <a:avLst/>
            <a:gdLst>
              <a:gd name="connsiteX0" fmla="*/ 5179494 w 6206749"/>
              <a:gd name="connsiteY0" fmla="*/ 5179565 h 6206749"/>
              <a:gd name="connsiteX1" fmla="*/ 5179494 w 6206749"/>
              <a:gd name="connsiteY1" fmla="*/ 5682526 h 6206749"/>
              <a:gd name="connsiteX2" fmla="*/ 5682518 w 6206749"/>
              <a:gd name="connsiteY2" fmla="*/ 5682526 h 6206749"/>
              <a:gd name="connsiteX3" fmla="*/ 5682518 w 6206749"/>
              <a:gd name="connsiteY3" fmla="*/ 5179565 h 6206749"/>
              <a:gd name="connsiteX4" fmla="*/ 4662357 w 6206749"/>
              <a:gd name="connsiteY4" fmla="*/ 5179565 h 6206749"/>
              <a:gd name="connsiteX5" fmla="*/ 4662357 w 6206749"/>
              <a:gd name="connsiteY5" fmla="*/ 5682526 h 6206749"/>
              <a:gd name="connsiteX6" fmla="*/ 5165318 w 6206749"/>
              <a:gd name="connsiteY6" fmla="*/ 5682526 h 6206749"/>
              <a:gd name="connsiteX7" fmla="*/ 5165318 w 6206749"/>
              <a:gd name="connsiteY7" fmla="*/ 5179565 h 6206749"/>
              <a:gd name="connsiteX8" fmla="*/ 4145157 w 6206749"/>
              <a:gd name="connsiteY8" fmla="*/ 5179565 h 6206749"/>
              <a:gd name="connsiteX9" fmla="*/ 4145157 w 6206749"/>
              <a:gd name="connsiteY9" fmla="*/ 5682526 h 6206749"/>
              <a:gd name="connsiteX10" fmla="*/ 4648181 w 6206749"/>
              <a:gd name="connsiteY10" fmla="*/ 5682526 h 6206749"/>
              <a:gd name="connsiteX11" fmla="*/ 4648181 w 6206749"/>
              <a:gd name="connsiteY11" fmla="*/ 5179565 h 6206749"/>
              <a:gd name="connsiteX12" fmla="*/ 3628029 w 6206749"/>
              <a:gd name="connsiteY12" fmla="*/ 5179565 h 6206749"/>
              <a:gd name="connsiteX13" fmla="*/ 3628029 w 6206749"/>
              <a:gd name="connsiteY13" fmla="*/ 5682526 h 6206749"/>
              <a:gd name="connsiteX14" fmla="*/ 4130981 w 6206749"/>
              <a:gd name="connsiteY14" fmla="*/ 5682526 h 6206749"/>
              <a:gd name="connsiteX15" fmla="*/ 4130981 w 6206749"/>
              <a:gd name="connsiteY15" fmla="*/ 5179565 h 6206749"/>
              <a:gd name="connsiteX16" fmla="*/ 3110811 w 6206749"/>
              <a:gd name="connsiteY16" fmla="*/ 5179565 h 6206749"/>
              <a:gd name="connsiteX17" fmla="*/ 3110811 w 6206749"/>
              <a:gd name="connsiteY17" fmla="*/ 5682526 h 6206749"/>
              <a:gd name="connsiteX18" fmla="*/ 3613853 w 6206749"/>
              <a:gd name="connsiteY18" fmla="*/ 5682526 h 6206749"/>
              <a:gd name="connsiteX19" fmla="*/ 3613853 w 6206749"/>
              <a:gd name="connsiteY19" fmla="*/ 5179565 h 6206749"/>
              <a:gd name="connsiteX20" fmla="*/ 2593683 w 6206749"/>
              <a:gd name="connsiteY20" fmla="*/ 5179565 h 6206749"/>
              <a:gd name="connsiteX21" fmla="*/ 2593683 w 6206749"/>
              <a:gd name="connsiteY21" fmla="*/ 5682526 h 6206749"/>
              <a:gd name="connsiteX22" fmla="*/ 3096636 w 6206749"/>
              <a:gd name="connsiteY22" fmla="*/ 5682526 h 6206749"/>
              <a:gd name="connsiteX23" fmla="*/ 3096636 w 6206749"/>
              <a:gd name="connsiteY23" fmla="*/ 5179565 h 6206749"/>
              <a:gd name="connsiteX24" fmla="*/ 2075706 w 6206749"/>
              <a:gd name="connsiteY24" fmla="*/ 5179565 h 6206749"/>
              <a:gd name="connsiteX25" fmla="*/ 2075706 w 6206749"/>
              <a:gd name="connsiteY25" fmla="*/ 5682526 h 6206749"/>
              <a:gd name="connsiteX26" fmla="*/ 2579507 w 6206749"/>
              <a:gd name="connsiteY26" fmla="*/ 5682526 h 6206749"/>
              <a:gd name="connsiteX27" fmla="*/ 2579507 w 6206749"/>
              <a:gd name="connsiteY27" fmla="*/ 5179565 h 6206749"/>
              <a:gd name="connsiteX28" fmla="*/ 1558577 w 6206749"/>
              <a:gd name="connsiteY28" fmla="*/ 5179565 h 6206749"/>
              <a:gd name="connsiteX29" fmla="*/ 1558577 w 6206749"/>
              <a:gd name="connsiteY29" fmla="*/ 5682526 h 6206749"/>
              <a:gd name="connsiteX30" fmla="*/ 2061530 w 6206749"/>
              <a:gd name="connsiteY30" fmla="*/ 5682526 h 6206749"/>
              <a:gd name="connsiteX31" fmla="*/ 2061530 w 6206749"/>
              <a:gd name="connsiteY31" fmla="*/ 5179565 h 6206749"/>
              <a:gd name="connsiteX32" fmla="*/ 1041358 w 6206749"/>
              <a:gd name="connsiteY32" fmla="*/ 5179565 h 6206749"/>
              <a:gd name="connsiteX33" fmla="*/ 1041358 w 6206749"/>
              <a:gd name="connsiteY33" fmla="*/ 5682526 h 6206749"/>
              <a:gd name="connsiteX34" fmla="*/ 1544401 w 6206749"/>
              <a:gd name="connsiteY34" fmla="*/ 5682526 h 6206749"/>
              <a:gd name="connsiteX35" fmla="*/ 1544401 w 6206749"/>
              <a:gd name="connsiteY35" fmla="*/ 5179565 h 6206749"/>
              <a:gd name="connsiteX36" fmla="*/ 524231 w 6206749"/>
              <a:gd name="connsiteY36" fmla="*/ 5179565 h 6206749"/>
              <a:gd name="connsiteX37" fmla="*/ 524231 w 6206749"/>
              <a:gd name="connsiteY37" fmla="*/ 5682526 h 6206749"/>
              <a:gd name="connsiteX38" fmla="*/ 1027182 w 6206749"/>
              <a:gd name="connsiteY38" fmla="*/ 5682526 h 6206749"/>
              <a:gd name="connsiteX39" fmla="*/ 1027182 w 6206749"/>
              <a:gd name="connsiteY39" fmla="*/ 5179565 h 6206749"/>
              <a:gd name="connsiteX40" fmla="*/ 5179494 w 6206749"/>
              <a:gd name="connsiteY40" fmla="*/ 4662357 h 6206749"/>
              <a:gd name="connsiteX41" fmla="*/ 5179494 w 6206749"/>
              <a:gd name="connsiteY41" fmla="*/ 5165389 h 6206749"/>
              <a:gd name="connsiteX42" fmla="*/ 5682518 w 6206749"/>
              <a:gd name="connsiteY42" fmla="*/ 5165389 h 6206749"/>
              <a:gd name="connsiteX43" fmla="*/ 5682518 w 6206749"/>
              <a:gd name="connsiteY43" fmla="*/ 4662357 h 6206749"/>
              <a:gd name="connsiteX44" fmla="*/ 4662357 w 6206749"/>
              <a:gd name="connsiteY44" fmla="*/ 4662357 h 6206749"/>
              <a:gd name="connsiteX45" fmla="*/ 4662357 w 6206749"/>
              <a:gd name="connsiteY45" fmla="*/ 5165389 h 6206749"/>
              <a:gd name="connsiteX46" fmla="*/ 5165318 w 6206749"/>
              <a:gd name="connsiteY46" fmla="*/ 5165389 h 6206749"/>
              <a:gd name="connsiteX47" fmla="*/ 5165318 w 6206749"/>
              <a:gd name="connsiteY47" fmla="*/ 4662357 h 6206749"/>
              <a:gd name="connsiteX48" fmla="*/ 4145157 w 6206749"/>
              <a:gd name="connsiteY48" fmla="*/ 4662357 h 6206749"/>
              <a:gd name="connsiteX49" fmla="*/ 4145157 w 6206749"/>
              <a:gd name="connsiteY49" fmla="*/ 5165389 h 6206749"/>
              <a:gd name="connsiteX50" fmla="*/ 4648181 w 6206749"/>
              <a:gd name="connsiteY50" fmla="*/ 5165389 h 6206749"/>
              <a:gd name="connsiteX51" fmla="*/ 4648181 w 6206749"/>
              <a:gd name="connsiteY51" fmla="*/ 4662357 h 6206749"/>
              <a:gd name="connsiteX52" fmla="*/ 3628029 w 6206749"/>
              <a:gd name="connsiteY52" fmla="*/ 4662357 h 6206749"/>
              <a:gd name="connsiteX53" fmla="*/ 3628029 w 6206749"/>
              <a:gd name="connsiteY53" fmla="*/ 5165389 h 6206749"/>
              <a:gd name="connsiteX54" fmla="*/ 4130981 w 6206749"/>
              <a:gd name="connsiteY54" fmla="*/ 5165389 h 6206749"/>
              <a:gd name="connsiteX55" fmla="*/ 4130981 w 6206749"/>
              <a:gd name="connsiteY55" fmla="*/ 4662357 h 6206749"/>
              <a:gd name="connsiteX56" fmla="*/ 3110811 w 6206749"/>
              <a:gd name="connsiteY56" fmla="*/ 4662357 h 6206749"/>
              <a:gd name="connsiteX57" fmla="*/ 3110811 w 6206749"/>
              <a:gd name="connsiteY57" fmla="*/ 5165389 h 6206749"/>
              <a:gd name="connsiteX58" fmla="*/ 3613853 w 6206749"/>
              <a:gd name="connsiteY58" fmla="*/ 5165389 h 6206749"/>
              <a:gd name="connsiteX59" fmla="*/ 3613853 w 6206749"/>
              <a:gd name="connsiteY59" fmla="*/ 4662357 h 6206749"/>
              <a:gd name="connsiteX60" fmla="*/ 2593683 w 6206749"/>
              <a:gd name="connsiteY60" fmla="*/ 4662357 h 6206749"/>
              <a:gd name="connsiteX61" fmla="*/ 2593683 w 6206749"/>
              <a:gd name="connsiteY61" fmla="*/ 5165389 h 6206749"/>
              <a:gd name="connsiteX62" fmla="*/ 3096636 w 6206749"/>
              <a:gd name="connsiteY62" fmla="*/ 5165389 h 6206749"/>
              <a:gd name="connsiteX63" fmla="*/ 3096636 w 6206749"/>
              <a:gd name="connsiteY63" fmla="*/ 4662357 h 6206749"/>
              <a:gd name="connsiteX64" fmla="*/ 2075706 w 6206749"/>
              <a:gd name="connsiteY64" fmla="*/ 4662357 h 6206749"/>
              <a:gd name="connsiteX65" fmla="*/ 2075706 w 6206749"/>
              <a:gd name="connsiteY65" fmla="*/ 5165389 h 6206749"/>
              <a:gd name="connsiteX66" fmla="*/ 2579507 w 6206749"/>
              <a:gd name="connsiteY66" fmla="*/ 5165389 h 6206749"/>
              <a:gd name="connsiteX67" fmla="*/ 2579507 w 6206749"/>
              <a:gd name="connsiteY67" fmla="*/ 4662357 h 6206749"/>
              <a:gd name="connsiteX68" fmla="*/ 1558577 w 6206749"/>
              <a:gd name="connsiteY68" fmla="*/ 4662357 h 6206749"/>
              <a:gd name="connsiteX69" fmla="*/ 1558577 w 6206749"/>
              <a:gd name="connsiteY69" fmla="*/ 5165389 h 6206749"/>
              <a:gd name="connsiteX70" fmla="*/ 2061530 w 6206749"/>
              <a:gd name="connsiteY70" fmla="*/ 5165389 h 6206749"/>
              <a:gd name="connsiteX71" fmla="*/ 2061530 w 6206749"/>
              <a:gd name="connsiteY71" fmla="*/ 4662357 h 6206749"/>
              <a:gd name="connsiteX72" fmla="*/ 1041358 w 6206749"/>
              <a:gd name="connsiteY72" fmla="*/ 4662357 h 6206749"/>
              <a:gd name="connsiteX73" fmla="*/ 1041358 w 6206749"/>
              <a:gd name="connsiteY73" fmla="*/ 5165389 h 6206749"/>
              <a:gd name="connsiteX74" fmla="*/ 1544401 w 6206749"/>
              <a:gd name="connsiteY74" fmla="*/ 5165389 h 6206749"/>
              <a:gd name="connsiteX75" fmla="*/ 1544401 w 6206749"/>
              <a:gd name="connsiteY75" fmla="*/ 4662357 h 6206749"/>
              <a:gd name="connsiteX76" fmla="*/ 524231 w 6206749"/>
              <a:gd name="connsiteY76" fmla="*/ 4662357 h 6206749"/>
              <a:gd name="connsiteX77" fmla="*/ 524231 w 6206749"/>
              <a:gd name="connsiteY77" fmla="*/ 5165389 h 6206749"/>
              <a:gd name="connsiteX78" fmla="*/ 1027182 w 6206749"/>
              <a:gd name="connsiteY78" fmla="*/ 5165389 h 6206749"/>
              <a:gd name="connsiteX79" fmla="*/ 1027182 w 6206749"/>
              <a:gd name="connsiteY79" fmla="*/ 4662357 h 6206749"/>
              <a:gd name="connsiteX80" fmla="*/ 5179494 w 6206749"/>
              <a:gd name="connsiteY80" fmla="*/ 4145219 h 6206749"/>
              <a:gd name="connsiteX81" fmla="*/ 5179494 w 6206749"/>
              <a:gd name="connsiteY81" fmla="*/ 4648181 h 6206749"/>
              <a:gd name="connsiteX82" fmla="*/ 5682518 w 6206749"/>
              <a:gd name="connsiteY82" fmla="*/ 4648181 h 6206749"/>
              <a:gd name="connsiteX83" fmla="*/ 5682518 w 6206749"/>
              <a:gd name="connsiteY83" fmla="*/ 4145219 h 6206749"/>
              <a:gd name="connsiteX84" fmla="*/ 4662357 w 6206749"/>
              <a:gd name="connsiteY84" fmla="*/ 4145219 h 6206749"/>
              <a:gd name="connsiteX85" fmla="*/ 4662357 w 6206749"/>
              <a:gd name="connsiteY85" fmla="*/ 4648181 h 6206749"/>
              <a:gd name="connsiteX86" fmla="*/ 5165318 w 6206749"/>
              <a:gd name="connsiteY86" fmla="*/ 4648181 h 6206749"/>
              <a:gd name="connsiteX87" fmla="*/ 5165318 w 6206749"/>
              <a:gd name="connsiteY87" fmla="*/ 4145219 h 6206749"/>
              <a:gd name="connsiteX88" fmla="*/ 4145157 w 6206749"/>
              <a:gd name="connsiteY88" fmla="*/ 4145219 h 6206749"/>
              <a:gd name="connsiteX89" fmla="*/ 4145157 w 6206749"/>
              <a:gd name="connsiteY89" fmla="*/ 4648181 h 6206749"/>
              <a:gd name="connsiteX90" fmla="*/ 4648181 w 6206749"/>
              <a:gd name="connsiteY90" fmla="*/ 4648181 h 6206749"/>
              <a:gd name="connsiteX91" fmla="*/ 4648181 w 6206749"/>
              <a:gd name="connsiteY91" fmla="*/ 4145219 h 6206749"/>
              <a:gd name="connsiteX92" fmla="*/ 3628029 w 6206749"/>
              <a:gd name="connsiteY92" fmla="*/ 4145219 h 6206749"/>
              <a:gd name="connsiteX93" fmla="*/ 3628029 w 6206749"/>
              <a:gd name="connsiteY93" fmla="*/ 4648181 h 6206749"/>
              <a:gd name="connsiteX94" fmla="*/ 4130981 w 6206749"/>
              <a:gd name="connsiteY94" fmla="*/ 4648181 h 6206749"/>
              <a:gd name="connsiteX95" fmla="*/ 4130981 w 6206749"/>
              <a:gd name="connsiteY95" fmla="*/ 4145219 h 6206749"/>
              <a:gd name="connsiteX96" fmla="*/ 3110811 w 6206749"/>
              <a:gd name="connsiteY96" fmla="*/ 4145219 h 6206749"/>
              <a:gd name="connsiteX97" fmla="*/ 3110811 w 6206749"/>
              <a:gd name="connsiteY97" fmla="*/ 4648181 h 6206749"/>
              <a:gd name="connsiteX98" fmla="*/ 3613853 w 6206749"/>
              <a:gd name="connsiteY98" fmla="*/ 4648181 h 6206749"/>
              <a:gd name="connsiteX99" fmla="*/ 3613853 w 6206749"/>
              <a:gd name="connsiteY99" fmla="*/ 4145219 h 6206749"/>
              <a:gd name="connsiteX100" fmla="*/ 2593683 w 6206749"/>
              <a:gd name="connsiteY100" fmla="*/ 4145219 h 6206749"/>
              <a:gd name="connsiteX101" fmla="*/ 2593683 w 6206749"/>
              <a:gd name="connsiteY101" fmla="*/ 4648181 h 6206749"/>
              <a:gd name="connsiteX102" fmla="*/ 3096636 w 6206749"/>
              <a:gd name="connsiteY102" fmla="*/ 4648181 h 6206749"/>
              <a:gd name="connsiteX103" fmla="*/ 3096636 w 6206749"/>
              <a:gd name="connsiteY103" fmla="*/ 4145219 h 6206749"/>
              <a:gd name="connsiteX104" fmla="*/ 2075706 w 6206749"/>
              <a:gd name="connsiteY104" fmla="*/ 4145219 h 6206749"/>
              <a:gd name="connsiteX105" fmla="*/ 2075706 w 6206749"/>
              <a:gd name="connsiteY105" fmla="*/ 4648181 h 6206749"/>
              <a:gd name="connsiteX106" fmla="*/ 2579507 w 6206749"/>
              <a:gd name="connsiteY106" fmla="*/ 4648181 h 6206749"/>
              <a:gd name="connsiteX107" fmla="*/ 2579507 w 6206749"/>
              <a:gd name="connsiteY107" fmla="*/ 4145219 h 6206749"/>
              <a:gd name="connsiteX108" fmla="*/ 1558577 w 6206749"/>
              <a:gd name="connsiteY108" fmla="*/ 4145219 h 6206749"/>
              <a:gd name="connsiteX109" fmla="*/ 1558577 w 6206749"/>
              <a:gd name="connsiteY109" fmla="*/ 4648181 h 6206749"/>
              <a:gd name="connsiteX110" fmla="*/ 2061530 w 6206749"/>
              <a:gd name="connsiteY110" fmla="*/ 4648181 h 6206749"/>
              <a:gd name="connsiteX111" fmla="*/ 2061530 w 6206749"/>
              <a:gd name="connsiteY111" fmla="*/ 4145219 h 6206749"/>
              <a:gd name="connsiteX112" fmla="*/ 1041358 w 6206749"/>
              <a:gd name="connsiteY112" fmla="*/ 4145219 h 6206749"/>
              <a:gd name="connsiteX113" fmla="*/ 1041358 w 6206749"/>
              <a:gd name="connsiteY113" fmla="*/ 4648181 h 6206749"/>
              <a:gd name="connsiteX114" fmla="*/ 1544401 w 6206749"/>
              <a:gd name="connsiteY114" fmla="*/ 4648181 h 6206749"/>
              <a:gd name="connsiteX115" fmla="*/ 1544401 w 6206749"/>
              <a:gd name="connsiteY115" fmla="*/ 4145219 h 6206749"/>
              <a:gd name="connsiteX116" fmla="*/ 524231 w 6206749"/>
              <a:gd name="connsiteY116" fmla="*/ 4145219 h 6206749"/>
              <a:gd name="connsiteX117" fmla="*/ 524231 w 6206749"/>
              <a:gd name="connsiteY117" fmla="*/ 4648181 h 6206749"/>
              <a:gd name="connsiteX118" fmla="*/ 1027182 w 6206749"/>
              <a:gd name="connsiteY118" fmla="*/ 4648181 h 6206749"/>
              <a:gd name="connsiteX119" fmla="*/ 1027182 w 6206749"/>
              <a:gd name="connsiteY119" fmla="*/ 4145219 h 6206749"/>
              <a:gd name="connsiteX120" fmla="*/ 5179494 w 6206749"/>
              <a:gd name="connsiteY120" fmla="*/ 3627239 h 6206749"/>
              <a:gd name="connsiteX121" fmla="*/ 5179494 w 6206749"/>
              <a:gd name="connsiteY121" fmla="*/ 4131043 h 6206749"/>
              <a:gd name="connsiteX122" fmla="*/ 5682518 w 6206749"/>
              <a:gd name="connsiteY122" fmla="*/ 4131043 h 6206749"/>
              <a:gd name="connsiteX123" fmla="*/ 5682518 w 6206749"/>
              <a:gd name="connsiteY123" fmla="*/ 3627239 h 6206749"/>
              <a:gd name="connsiteX124" fmla="*/ 4662357 w 6206749"/>
              <a:gd name="connsiteY124" fmla="*/ 3627239 h 6206749"/>
              <a:gd name="connsiteX125" fmla="*/ 4662357 w 6206749"/>
              <a:gd name="connsiteY125" fmla="*/ 4131043 h 6206749"/>
              <a:gd name="connsiteX126" fmla="*/ 5165318 w 6206749"/>
              <a:gd name="connsiteY126" fmla="*/ 4131043 h 6206749"/>
              <a:gd name="connsiteX127" fmla="*/ 5165318 w 6206749"/>
              <a:gd name="connsiteY127" fmla="*/ 3627239 h 6206749"/>
              <a:gd name="connsiteX128" fmla="*/ 4145157 w 6206749"/>
              <a:gd name="connsiteY128" fmla="*/ 3627239 h 6206749"/>
              <a:gd name="connsiteX129" fmla="*/ 4145157 w 6206749"/>
              <a:gd name="connsiteY129" fmla="*/ 4131043 h 6206749"/>
              <a:gd name="connsiteX130" fmla="*/ 4648181 w 6206749"/>
              <a:gd name="connsiteY130" fmla="*/ 4131043 h 6206749"/>
              <a:gd name="connsiteX131" fmla="*/ 4648181 w 6206749"/>
              <a:gd name="connsiteY131" fmla="*/ 3627239 h 6206749"/>
              <a:gd name="connsiteX132" fmla="*/ 3628029 w 6206749"/>
              <a:gd name="connsiteY132" fmla="*/ 3627239 h 6206749"/>
              <a:gd name="connsiteX133" fmla="*/ 3628029 w 6206749"/>
              <a:gd name="connsiteY133" fmla="*/ 4131043 h 6206749"/>
              <a:gd name="connsiteX134" fmla="*/ 4130981 w 6206749"/>
              <a:gd name="connsiteY134" fmla="*/ 4131043 h 6206749"/>
              <a:gd name="connsiteX135" fmla="*/ 4130981 w 6206749"/>
              <a:gd name="connsiteY135" fmla="*/ 3627239 h 6206749"/>
              <a:gd name="connsiteX136" fmla="*/ 3110811 w 6206749"/>
              <a:gd name="connsiteY136" fmla="*/ 3627239 h 6206749"/>
              <a:gd name="connsiteX137" fmla="*/ 3110811 w 6206749"/>
              <a:gd name="connsiteY137" fmla="*/ 4131043 h 6206749"/>
              <a:gd name="connsiteX138" fmla="*/ 3613853 w 6206749"/>
              <a:gd name="connsiteY138" fmla="*/ 4131043 h 6206749"/>
              <a:gd name="connsiteX139" fmla="*/ 3613853 w 6206749"/>
              <a:gd name="connsiteY139" fmla="*/ 3627239 h 6206749"/>
              <a:gd name="connsiteX140" fmla="*/ 2593683 w 6206749"/>
              <a:gd name="connsiteY140" fmla="*/ 3627239 h 6206749"/>
              <a:gd name="connsiteX141" fmla="*/ 2593683 w 6206749"/>
              <a:gd name="connsiteY141" fmla="*/ 4131043 h 6206749"/>
              <a:gd name="connsiteX142" fmla="*/ 3096636 w 6206749"/>
              <a:gd name="connsiteY142" fmla="*/ 4131043 h 6206749"/>
              <a:gd name="connsiteX143" fmla="*/ 3096636 w 6206749"/>
              <a:gd name="connsiteY143" fmla="*/ 3627239 h 6206749"/>
              <a:gd name="connsiteX144" fmla="*/ 2075706 w 6206749"/>
              <a:gd name="connsiteY144" fmla="*/ 3627239 h 6206749"/>
              <a:gd name="connsiteX145" fmla="*/ 2075706 w 6206749"/>
              <a:gd name="connsiteY145" fmla="*/ 4131043 h 6206749"/>
              <a:gd name="connsiteX146" fmla="*/ 2579507 w 6206749"/>
              <a:gd name="connsiteY146" fmla="*/ 4131043 h 6206749"/>
              <a:gd name="connsiteX147" fmla="*/ 2579507 w 6206749"/>
              <a:gd name="connsiteY147" fmla="*/ 3627239 h 6206749"/>
              <a:gd name="connsiteX148" fmla="*/ 1558577 w 6206749"/>
              <a:gd name="connsiteY148" fmla="*/ 3627239 h 6206749"/>
              <a:gd name="connsiteX149" fmla="*/ 1558577 w 6206749"/>
              <a:gd name="connsiteY149" fmla="*/ 4131043 h 6206749"/>
              <a:gd name="connsiteX150" fmla="*/ 2061530 w 6206749"/>
              <a:gd name="connsiteY150" fmla="*/ 4131043 h 6206749"/>
              <a:gd name="connsiteX151" fmla="*/ 2061530 w 6206749"/>
              <a:gd name="connsiteY151" fmla="*/ 3627239 h 6206749"/>
              <a:gd name="connsiteX152" fmla="*/ 1041358 w 6206749"/>
              <a:gd name="connsiteY152" fmla="*/ 3627239 h 6206749"/>
              <a:gd name="connsiteX153" fmla="*/ 1041358 w 6206749"/>
              <a:gd name="connsiteY153" fmla="*/ 4131043 h 6206749"/>
              <a:gd name="connsiteX154" fmla="*/ 1544401 w 6206749"/>
              <a:gd name="connsiteY154" fmla="*/ 4131043 h 6206749"/>
              <a:gd name="connsiteX155" fmla="*/ 1544401 w 6206749"/>
              <a:gd name="connsiteY155" fmla="*/ 3627239 h 6206749"/>
              <a:gd name="connsiteX156" fmla="*/ 524231 w 6206749"/>
              <a:gd name="connsiteY156" fmla="*/ 3627239 h 6206749"/>
              <a:gd name="connsiteX157" fmla="*/ 524231 w 6206749"/>
              <a:gd name="connsiteY157" fmla="*/ 4131043 h 6206749"/>
              <a:gd name="connsiteX158" fmla="*/ 1027182 w 6206749"/>
              <a:gd name="connsiteY158" fmla="*/ 4131043 h 6206749"/>
              <a:gd name="connsiteX159" fmla="*/ 1027182 w 6206749"/>
              <a:gd name="connsiteY159" fmla="*/ 3627239 h 6206749"/>
              <a:gd name="connsiteX160" fmla="*/ 5179494 w 6206749"/>
              <a:gd name="connsiteY160" fmla="*/ 3110111 h 6206749"/>
              <a:gd name="connsiteX161" fmla="*/ 5179494 w 6206749"/>
              <a:gd name="connsiteY161" fmla="*/ 3613063 h 6206749"/>
              <a:gd name="connsiteX162" fmla="*/ 5682518 w 6206749"/>
              <a:gd name="connsiteY162" fmla="*/ 3613063 h 6206749"/>
              <a:gd name="connsiteX163" fmla="*/ 5682518 w 6206749"/>
              <a:gd name="connsiteY163" fmla="*/ 3110111 h 6206749"/>
              <a:gd name="connsiteX164" fmla="*/ 4662357 w 6206749"/>
              <a:gd name="connsiteY164" fmla="*/ 3110111 h 6206749"/>
              <a:gd name="connsiteX165" fmla="*/ 4662357 w 6206749"/>
              <a:gd name="connsiteY165" fmla="*/ 3613063 h 6206749"/>
              <a:gd name="connsiteX166" fmla="*/ 5165318 w 6206749"/>
              <a:gd name="connsiteY166" fmla="*/ 3613063 h 6206749"/>
              <a:gd name="connsiteX167" fmla="*/ 5165318 w 6206749"/>
              <a:gd name="connsiteY167" fmla="*/ 3110111 h 6206749"/>
              <a:gd name="connsiteX168" fmla="*/ 4145157 w 6206749"/>
              <a:gd name="connsiteY168" fmla="*/ 3110111 h 6206749"/>
              <a:gd name="connsiteX169" fmla="*/ 4145157 w 6206749"/>
              <a:gd name="connsiteY169" fmla="*/ 3613063 h 6206749"/>
              <a:gd name="connsiteX170" fmla="*/ 4648181 w 6206749"/>
              <a:gd name="connsiteY170" fmla="*/ 3613063 h 6206749"/>
              <a:gd name="connsiteX171" fmla="*/ 4648181 w 6206749"/>
              <a:gd name="connsiteY171" fmla="*/ 3110111 h 6206749"/>
              <a:gd name="connsiteX172" fmla="*/ 3628029 w 6206749"/>
              <a:gd name="connsiteY172" fmla="*/ 3110111 h 6206749"/>
              <a:gd name="connsiteX173" fmla="*/ 3628029 w 6206749"/>
              <a:gd name="connsiteY173" fmla="*/ 3613063 h 6206749"/>
              <a:gd name="connsiteX174" fmla="*/ 4130981 w 6206749"/>
              <a:gd name="connsiteY174" fmla="*/ 3613063 h 6206749"/>
              <a:gd name="connsiteX175" fmla="*/ 4130981 w 6206749"/>
              <a:gd name="connsiteY175" fmla="*/ 3110111 h 6206749"/>
              <a:gd name="connsiteX176" fmla="*/ 3110811 w 6206749"/>
              <a:gd name="connsiteY176" fmla="*/ 3110111 h 6206749"/>
              <a:gd name="connsiteX177" fmla="*/ 3110811 w 6206749"/>
              <a:gd name="connsiteY177" fmla="*/ 3613063 h 6206749"/>
              <a:gd name="connsiteX178" fmla="*/ 3613853 w 6206749"/>
              <a:gd name="connsiteY178" fmla="*/ 3613063 h 6206749"/>
              <a:gd name="connsiteX179" fmla="*/ 3613853 w 6206749"/>
              <a:gd name="connsiteY179" fmla="*/ 3110111 h 6206749"/>
              <a:gd name="connsiteX180" fmla="*/ 2593683 w 6206749"/>
              <a:gd name="connsiteY180" fmla="*/ 3110111 h 6206749"/>
              <a:gd name="connsiteX181" fmla="*/ 2593683 w 6206749"/>
              <a:gd name="connsiteY181" fmla="*/ 3613063 h 6206749"/>
              <a:gd name="connsiteX182" fmla="*/ 3096636 w 6206749"/>
              <a:gd name="connsiteY182" fmla="*/ 3613063 h 6206749"/>
              <a:gd name="connsiteX183" fmla="*/ 3096636 w 6206749"/>
              <a:gd name="connsiteY183" fmla="*/ 3110111 h 6206749"/>
              <a:gd name="connsiteX184" fmla="*/ 2075706 w 6206749"/>
              <a:gd name="connsiteY184" fmla="*/ 3110111 h 6206749"/>
              <a:gd name="connsiteX185" fmla="*/ 2075706 w 6206749"/>
              <a:gd name="connsiteY185" fmla="*/ 3613063 h 6206749"/>
              <a:gd name="connsiteX186" fmla="*/ 2579507 w 6206749"/>
              <a:gd name="connsiteY186" fmla="*/ 3613063 h 6206749"/>
              <a:gd name="connsiteX187" fmla="*/ 2579507 w 6206749"/>
              <a:gd name="connsiteY187" fmla="*/ 3110111 h 6206749"/>
              <a:gd name="connsiteX188" fmla="*/ 1558577 w 6206749"/>
              <a:gd name="connsiteY188" fmla="*/ 3110111 h 6206749"/>
              <a:gd name="connsiteX189" fmla="*/ 1558577 w 6206749"/>
              <a:gd name="connsiteY189" fmla="*/ 3613063 h 6206749"/>
              <a:gd name="connsiteX190" fmla="*/ 2061530 w 6206749"/>
              <a:gd name="connsiteY190" fmla="*/ 3613063 h 6206749"/>
              <a:gd name="connsiteX191" fmla="*/ 2061530 w 6206749"/>
              <a:gd name="connsiteY191" fmla="*/ 3110111 h 6206749"/>
              <a:gd name="connsiteX192" fmla="*/ 1041358 w 6206749"/>
              <a:gd name="connsiteY192" fmla="*/ 3110111 h 6206749"/>
              <a:gd name="connsiteX193" fmla="*/ 1041358 w 6206749"/>
              <a:gd name="connsiteY193" fmla="*/ 3613063 h 6206749"/>
              <a:gd name="connsiteX194" fmla="*/ 1544401 w 6206749"/>
              <a:gd name="connsiteY194" fmla="*/ 3613063 h 6206749"/>
              <a:gd name="connsiteX195" fmla="*/ 1544401 w 6206749"/>
              <a:gd name="connsiteY195" fmla="*/ 3110111 h 6206749"/>
              <a:gd name="connsiteX196" fmla="*/ 524231 w 6206749"/>
              <a:gd name="connsiteY196" fmla="*/ 3110111 h 6206749"/>
              <a:gd name="connsiteX197" fmla="*/ 524231 w 6206749"/>
              <a:gd name="connsiteY197" fmla="*/ 3613063 h 6206749"/>
              <a:gd name="connsiteX198" fmla="*/ 1027182 w 6206749"/>
              <a:gd name="connsiteY198" fmla="*/ 3613063 h 6206749"/>
              <a:gd name="connsiteX199" fmla="*/ 1027182 w 6206749"/>
              <a:gd name="connsiteY199" fmla="*/ 3110111 h 6206749"/>
              <a:gd name="connsiteX200" fmla="*/ 5179494 w 6206749"/>
              <a:gd name="connsiteY200" fmla="*/ 2592904 h 6206749"/>
              <a:gd name="connsiteX201" fmla="*/ 5179494 w 6206749"/>
              <a:gd name="connsiteY201" fmla="*/ 3095936 h 6206749"/>
              <a:gd name="connsiteX202" fmla="*/ 5682518 w 6206749"/>
              <a:gd name="connsiteY202" fmla="*/ 3095936 h 6206749"/>
              <a:gd name="connsiteX203" fmla="*/ 5682518 w 6206749"/>
              <a:gd name="connsiteY203" fmla="*/ 2592904 h 6206749"/>
              <a:gd name="connsiteX204" fmla="*/ 4662357 w 6206749"/>
              <a:gd name="connsiteY204" fmla="*/ 2592904 h 6206749"/>
              <a:gd name="connsiteX205" fmla="*/ 4662357 w 6206749"/>
              <a:gd name="connsiteY205" fmla="*/ 3095936 h 6206749"/>
              <a:gd name="connsiteX206" fmla="*/ 5165318 w 6206749"/>
              <a:gd name="connsiteY206" fmla="*/ 3095936 h 6206749"/>
              <a:gd name="connsiteX207" fmla="*/ 5165318 w 6206749"/>
              <a:gd name="connsiteY207" fmla="*/ 2592904 h 6206749"/>
              <a:gd name="connsiteX208" fmla="*/ 4145157 w 6206749"/>
              <a:gd name="connsiteY208" fmla="*/ 2592904 h 6206749"/>
              <a:gd name="connsiteX209" fmla="*/ 4145157 w 6206749"/>
              <a:gd name="connsiteY209" fmla="*/ 3095936 h 6206749"/>
              <a:gd name="connsiteX210" fmla="*/ 4648181 w 6206749"/>
              <a:gd name="connsiteY210" fmla="*/ 3095936 h 6206749"/>
              <a:gd name="connsiteX211" fmla="*/ 4648181 w 6206749"/>
              <a:gd name="connsiteY211" fmla="*/ 2592904 h 6206749"/>
              <a:gd name="connsiteX212" fmla="*/ 3628029 w 6206749"/>
              <a:gd name="connsiteY212" fmla="*/ 2592904 h 6206749"/>
              <a:gd name="connsiteX213" fmla="*/ 3628029 w 6206749"/>
              <a:gd name="connsiteY213" fmla="*/ 3095936 h 6206749"/>
              <a:gd name="connsiteX214" fmla="*/ 4130981 w 6206749"/>
              <a:gd name="connsiteY214" fmla="*/ 3095936 h 6206749"/>
              <a:gd name="connsiteX215" fmla="*/ 4130981 w 6206749"/>
              <a:gd name="connsiteY215" fmla="*/ 2592904 h 6206749"/>
              <a:gd name="connsiteX216" fmla="*/ 3110811 w 6206749"/>
              <a:gd name="connsiteY216" fmla="*/ 2592904 h 6206749"/>
              <a:gd name="connsiteX217" fmla="*/ 3110811 w 6206749"/>
              <a:gd name="connsiteY217" fmla="*/ 3095936 h 6206749"/>
              <a:gd name="connsiteX218" fmla="*/ 3613853 w 6206749"/>
              <a:gd name="connsiteY218" fmla="*/ 3095936 h 6206749"/>
              <a:gd name="connsiteX219" fmla="*/ 3613853 w 6206749"/>
              <a:gd name="connsiteY219" fmla="*/ 2592904 h 6206749"/>
              <a:gd name="connsiteX220" fmla="*/ 2593683 w 6206749"/>
              <a:gd name="connsiteY220" fmla="*/ 2592904 h 6206749"/>
              <a:gd name="connsiteX221" fmla="*/ 2593683 w 6206749"/>
              <a:gd name="connsiteY221" fmla="*/ 3095936 h 6206749"/>
              <a:gd name="connsiteX222" fmla="*/ 3096636 w 6206749"/>
              <a:gd name="connsiteY222" fmla="*/ 3095936 h 6206749"/>
              <a:gd name="connsiteX223" fmla="*/ 3096636 w 6206749"/>
              <a:gd name="connsiteY223" fmla="*/ 2592904 h 6206749"/>
              <a:gd name="connsiteX224" fmla="*/ 2075706 w 6206749"/>
              <a:gd name="connsiteY224" fmla="*/ 2592904 h 6206749"/>
              <a:gd name="connsiteX225" fmla="*/ 2075706 w 6206749"/>
              <a:gd name="connsiteY225" fmla="*/ 3095936 h 6206749"/>
              <a:gd name="connsiteX226" fmla="*/ 2579507 w 6206749"/>
              <a:gd name="connsiteY226" fmla="*/ 3095936 h 6206749"/>
              <a:gd name="connsiteX227" fmla="*/ 2579507 w 6206749"/>
              <a:gd name="connsiteY227" fmla="*/ 2592904 h 6206749"/>
              <a:gd name="connsiteX228" fmla="*/ 1558577 w 6206749"/>
              <a:gd name="connsiteY228" fmla="*/ 2592904 h 6206749"/>
              <a:gd name="connsiteX229" fmla="*/ 1558577 w 6206749"/>
              <a:gd name="connsiteY229" fmla="*/ 3095936 h 6206749"/>
              <a:gd name="connsiteX230" fmla="*/ 2061530 w 6206749"/>
              <a:gd name="connsiteY230" fmla="*/ 3095936 h 6206749"/>
              <a:gd name="connsiteX231" fmla="*/ 2061530 w 6206749"/>
              <a:gd name="connsiteY231" fmla="*/ 2592904 h 6206749"/>
              <a:gd name="connsiteX232" fmla="*/ 1041358 w 6206749"/>
              <a:gd name="connsiteY232" fmla="*/ 2592904 h 6206749"/>
              <a:gd name="connsiteX233" fmla="*/ 1041358 w 6206749"/>
              <a:gd name="connsiteY233" fmla="*/ 3095936 h 6206749"/>
              <a:gd name="connsiteX234" fmla="*/ 1544401 w 6206749"/>
              <a:gd name="connsiteY234" fmla="*/ 3095936 h 6206749"/>
              <a:gd name="connsiteX235" fmla="*/ 1544401 w 6206749"/>
              <a:gd name="connsiteY235" fmla="*/ 2592904 h 6206749"/>
              <a:gd name="connsiteX236" fmla="*/ 524231 w 6206749"/>
              <a:gd name="connsiteY236" fmla="*/ 2592904 h 6206749"/>
              <a:gd name="connsiteX237" fmla="*/ 524231 w 6206749"/>
              <a:gd name="connsiteY237" fmla="*/ 3095936 h 6206749"/>
              <a:gd name="connsiteX238" fmla="*/ 1027182 w 6206749"/>
              <a:gd name="connsiteY238" fmla="*/ 3095936 h 6206749"/>
              <a:gd name="connsiteX239" fmla="*/ 1027182 w 6206749"/>
              <a:gd name="connsiteY239" fmla="*/ 2592904 h 6206749"/>
              <a:gd name="connsiteX240" fmla="*/ 5179494 w 6206749"/>
              <a:gd name="connsiteY240" fmla="*/ 2075765 h 6206749"/>
              <a:gd name="connsiteX241" fmla="*/ 5179494 w 6206749"/>
              <a:gd name="connsiteY241" fmla="*/ 2578728 h 6206749"/>
              <a:gd name="connsiteX242" fmla="*/ 5682518 w 6206749"/>
              <a:gd name="connsiteY242" fmla="*/ 2578728 h 6206749"/>
              <a:gd name="connsiteX243" fmla="*/ 5682518 w 6206749"/>
              <a:gd name="connsiteY243" fmla="*/ 2075765 h 6206749"/>
              <a:gd name="connsiteX244" fmla="*/ 4662357 w 6206749"/>
              <a:gd name="connsiteY244" fmla="*/ 2075765 h 6206749"/>
              <a:gd name="connsiteX245" fmla="*/ 4662357 w 6206749"/>
              <a:gd name="connsiteY245" fmla="*/ 2578728 h 6206749"/>
              <a:gd name="connsiteX246" fmla="*/ 5165318 w 6206749"/>
              <a:gd name="connsiteY246" fmla="*/ 2578728 h 6206749"/>
              <a:gd name="connsiteX247" fmla="*/ 5165318 w 6206749"/>
              <a:gd name="connsiteY247" fmla="*/ 2075765 h 6206749"/>
              <a:gd name="connsiteX248" fmla="*/ 4145157 w 6206749"/>
              <a:gd name="connsiteY248" fmla="*/ 2075765 h 6206749"/>
              <a:gd name="connsiteX249" fmla="*/ 4145157 w 6206749"/>
              <a:gd name="connsiteY249" fmla="*/ 2578728 h 6206749"/>
              <a:gd name="connsiteX250" fmla="*/ 4648181 w 6206749"/>
              <a:gd name="connsiteY250" fmla="*/ 2578728 h 6206749"/>
              <a:gd name="connsiteX251" fmla="*/ 4648181 w 6206749"/>
              <a:gd name="connsiteY251" fmla="*/ 2075765 h 6206749"/>
              <a:gd name="connsiteX252" fmla="*/ 3628029 w 6206749"/>
              <a:gd name="connsiteY252" fmla="*/ 2075765 h 6206749"/>
              <a:gd name="connsiteX253" fmla="*/ 3628029 w 6206749"/>
              <a:gd name="connsiteY253" fmla="*/ 2578728 h 6206749"/>
              <a:gd name="connsiteX254" fmla="*/ 4130981 w 6206749"/>
              <a:gd name="connsiteY254" fmla="*/ 2578728 h 6206749"/>
              <a:gd name="connsiteX255" fmla="*/ 4130981 w 6206749"/>
              <a:gd name="connsiteY255" fmla="*/ 2075765 h 6206749"/>
              <a:gd name="connsiteX256" fmla="*/ 3110811 w 6206749"/>
              <a:gd name="connsiteY256" fmla="*/ 2075765 h 6206749"/>
              <a:gd name="connsiteX257" fmla="*/ 3110811 w 6206749"/>
              <a:gd name="connsiteY257" fmla="*/ 2578728 h 6206749"/>
              <a:gd name="connsiteX258" fmla="*/ 3613853 w 6206749"/>
              <a:gd name="connsiteY258" fmla="*/ 2578728 h 6206749"/>
              <a:gd name="connsiteX259" fmla="*/ 3613853 w 6206749"/>
              <a:gd name="connsiteY259" fmla="*/ 2075765 h 6206749"/>
              <a:gd name="connsiteX260" fmla="*/ 2593683 w 6206749"/>
              <a:gd name="connsiteY260" fmla="*/ 2075765 h 6206749"/>
              <a:gd name="connsiteX261" fmla="*/ 2593683 w 6206749"/>
              <a:gd name="connsiteY261" fmla="*/ 2578728 h 6206749"/>
              <a:gd name="connsiteX262" fmla="*/ 3096636 w 6206749"/>
              <a:gd name="connsiteY262" fmla="*/ 2578728 h 6206749"/>
              <a:gd name="connsiteX263" fmla="*/ 3096636 w 6206749"/>
              <a:gd name="connsiteY263" fmla="*/ 2075765 h 6206749"/>
              <a:gd name="connsiteX264" fmla="*/ 2075706 w 6206749"/>
              <a:gd name="connsiteY264" fmla="*/ 2075765 h 6206749"/>
              <a:gd name="connsiteX265" fmla="*/ 2075706 w 6206749"/>
              <a:gd name="connsiteY265" fmla="*/ 2578728 h 6206749"/>
              <a:gd name="connsiteX266" fmla="*/ 2579507 w 6206749"/>
              <a:gd name="connsiteY266" fmla="*/ 2578728 h 6206749"/>
              <a:gd name="connsiteX267" fmla="*/ 2579507 w 6206749"/>
              <a:gd name="connsiteY267" fmla="*/ 2075765 h 6206749"/>
              <a:gd name="connsiteX268" fmla="*/ 1558577 w 6206749"/>
              <a:gd name="connsiteY268" fmla="*/ 2075765 h 6206749"/>
              <a:gd name="connsiteX269" fmla="*/ 1558577 w 6206749"/>
              <a:gd name="connsiteY269" fmla="*/ 2578728 h 6206749"/>
              <a:gd name="connsiteX270" fmla="*/ 2061530 w 6206749"/>
              <a:gd name="connsiteY270" fmla="*/ 2578728 h 6206749"/>
              <a:gd name="connsiteX271" fmla="*/ 2061530 w 6206749"/>
              <a:gd name="connsiteY271" fmla="*/ 2075765 h 6206749"/>
              <a:gd name="connsiteX272" fmla="*/ 1041358 w 6206749"/>
              <a:gd name="connsiteY272" fmla="*/ 2075765 h 6206749"/>
              <a:gd name="connsiteX273" fmla="*/ 1041358 w 6206749"/>
              <a:gd name="connsiteY273" fmla="*/ 2578728 h 6206749"/>
              <a:gd name="connsiteX274" fmla="*/ 1544401 w 6206749"/>
              <a:gd name="connsiteY274" fmla="*/ 2578728 h 6206749"/>
              <a:gd name="connsiteX275" fmla="*/ 1544401 w 6206749"/>
              <a:gd name="connsiteY275" fmla="*/ 2075765 h 6206749"/>
              <a:gd name="connsiteX276" fmla="*/ 524231 w 6206749"/>
              <a:gd name="connsiteY276" fmla="*/ 2075765 h 6206749"/>
              <a:gd name="connsiteX277" fmla="*/ 524231 w 6206749"/>
              <a:gd name="connsiteY277" fmla="*/ 2578728 h 6206749"/>
              <a:gd name="connsiteX278" fmla="*/ 1027182 w 6206749"/>
              <a:gd name="connsiteY278" fmla="*/ 2578728 h 6206749"/>
              <a:gd name="connsiteX279" fmla="*/ 1027182 w 6206749"/>
              <a:gd name="connsiteY279" fmla="*/ 2075765 h 6206749"/>
              <a:gd name="connsiteX280" fmla="*/ 5179494 w 6206749"/>
              <a:gd name="connsiteY280" fmla="*/ 1558559 h 6206749"/>
              <a:gd name="connsiteX281" fmla="*/ 5179494 w 6206749"/>
              <a:gd name="connsiteY281" fmla="*/ 2061589 h 6206749"/>
              <a:gd name="connsiteX282" fmla="*/ 5682518 w 6206749"/>
              <a:gd name="connsiteY282" fmla="*/ 2061589 h 6206749"/>
              <a:gd name="connsiteX283" fmla="*/ 5682518 w 6206749"/>
              <a:gd name="connsiteY283" fmla="*/ 1558559 h 6206749"/>
              <a:gd name="connsiteX284" fmla="*/ 4662357 w 6206749"/>
              <a:gd name="connsiteY284" fmla="*/ 1558559 h 6206749"/>
              <a:gd name="connsiteX285" fmla="*/ 4662357 w 6206749"/>
              <a:gd name="connsiteY285" fmla="*/ 2061589 h 6206749"/>
              <a:gd name="connsiteX286" fmla="*/ 5165318 w 6206749"/>
              <a:gd name="connsiteY286" fmla="*/ 2061589 h 6206749"/>
              <a:gd name="connsiteX287" fmla="*/ 5165318 w 6206749"/>
              <a:gd name="connsiteY287" fmla="*/ 1558559 h 6206749"/>
              <a:gd name="connsiteX288" fmla="*/ 4145157 w 6206749"/>
              <a:gd name="connsiteY288" fmla="*/ 1558559 h 6206749"/>
              <a:gd name="connsiteX289" fmla="*/ 4145157 w 6206749"/>
              <a:gd name="connsiteY289" fmla="*/ 2061589 h 6206749"/>
              <a:gd name="connsiteX290" fmla="*/ 4648181 w 6206749"/>
              <a:gd name="connsiteY290" fmla="*/ 2061589 h 6206749"/>
              <a:gd name="connsiteX291" fmla="*/ 4648181 w 6206749"/>
              <a:gd name="connsiteY291" fmla="*/ 1558559 h 6206749"/>
              <a:gd name="connsiteX292" fmla="*/ 3628029 w 6206749"/>
              <a:gd name="connsiteY292" fmla="*/ 1558559 h 6206749"/>
              <a:gd name="connsiteX293" fmla="*/ 3628029 w 6206749"/>
              <a:gd name="connsiteY293" fmla="*/ 2061589 h 6206749"/>
              <a:gd name="connsiteX294" fmla="*/ 4130981 w 6206749"/>
              <a:gd name="connsiteY294" fmla="*/ 2061589 h 6206749"/>
              <a:gd name="connsiteX295" fmla="*/ 4130981 w 6206749"/>
              <a:gd name="connsiteY295" fmla="*/ 1558559 h 6206749"/>
              <a:gd name="connsiteX296" fmla="*/ 3110811 w 6206749"/>
              <a:gd name="connsiteY296" fmla="*/ 1558559 h 6206749"/>
              <a:gd name="connsiteX297" fmla="*/ 3110811 w 6206749"/>
              <a:gd name="connsiteY297" fmla="*/ 2061589 h 6206749"/>
              <a:gd name="connsiteX298" fmla="*/ 3613853 w 6206749"/>
              <a:gd name="connsiteY298" fmla="*/ 2061589 h 6206749"/>
              <a:gd name="connsiteX299" fmla="*/ 3613853 w 6206749"/>
              <a:gd name="connsiteY299" fmla="*/ 1558559 h 6206749"/>
              <a:gd name="connsiteX300" fmla="*/ 2593683 w 6206749"/>
              <a:gd name="connsiteY300" fmla="*/ 1558559 h 6206749"/>
              <a:gd name="connsiteX301" fmla="*/ 2593683 w 6206749"/>
              <a:gd name="connsiteY301" fmla="*/ 2061589 h 6206749"/>
              <a:gd name="connsiteX302" fmla="*/ 3096636 w 6206749"/>
              <a:gd name="connsiteY302" fmla="*/ 2061589 h 6206749"/>
              <a:gd name="connsiteX303" fmla="*/ 3096636 w 6206749"/>
              <a:gd name="connsiteY303" fmla="*/ 1558559 h 6206749"/>
              <a:gd name="connsiteX304" fmla="*/ 2075706 w 6206749"/>
              <a:gd name="connsiteY304" fmla="*/ 1558559 h 6206749"/>
              <a:gd name="connsiteX305" fmla="*/ 2075706 w 6206749"/>
              <a:gd name="connsiteY305" fmla="*/ 2061589 h 6206749"/>
              <a:gd name="connsiteX306" fmla="*/ 2579507 w 6206749"/>
              <a:gd name="connsiteY306" fmla="*/ 2061589 h 6206749"/>
              <a:gd name="connsiteX307" fmla="*/ 2579507 w 6206749"/>
              <a:gd name="connsiteY307" fmla="*/ 1558559 h 6206749"/>
              <a:gd name="connsiteX308" fmla="*/ 1558577 w 6206749"/>
              <a:gd name="connsiteY308" fmla="*/ 1558559 h 6206749"/>
              <a:gd name="connsiteX309" fmla="*/ 1558577 w 6206749"/>
              <a:gd name="connsiteY309" fmla="*/ 2061589 h 6206749"/>
              <a:gd name="connsiteX310" fmla="*/ 2061530 w 6206749"/>
              <a:gd name="connsiteY310" fmla="*/ 2061589 h 6206749"/>
              <a:gd name="connsiteX311" fmla="*/ 2061530 w 6206749"/>
              <a:gd name="connsiteY311" fmla="*/ 1558559 h 6206749"/>
              <a:gd name="connsiteX312" fmla="*/ 1041358 w 6206749"/>
              <a:gd name="connsiteY312" fmla="*/ 1558559 h 6206749"/>
              <a:gd name="connsiteX313" fmla="*/ 1041358 w 6206749"/>
              <a:gd name="connsiteY313" fmla="*/ 2061589 h 6206749"/>
              <a:gd name="connsiteX314" fmla="*/ 1544401 w 6206749"/>
              <a:gd name="connsiteY314" fmla="*/ 2061589 h 6206749"/>
              <a:gd name="connsiteX315" fmla="*/ 1544401 w 6206749"/>
              <a:gd name="connsiteY315" fmla="*/ 1558559 h 6206749"/>
              <a:gd name="connsiteX316" fmla="*/ 524231 w 6206749"/>
              <a:gd name="connsiteY316" fmla="*/ 1558559 h 6206749"/>
              <a:gd name="connsiteX317" fmla="*/ 524231 w 6206749"/>
              <a:gd name="connsiteY317" fmla="*/ 2061589 h 6206749"/>
              <a:gd name="connsiteX318" fmla="*/ 1027182 w 6206749"/>
              <a:gd name="connsiteY318" fmla="*/ 2061589 h 6206749"/>
              <a:gd name="connsiteX319" fmla="*/ 1027182 w 6206749"/>
              <a:gd name="connsiteY319" fmla="*/ 1558559 h 6206749"/>
              <a:gd name="connsiteX320" fmla="*/ 5179494 w 6206749"/>
              <a:gd name="connsiteY320" fmla="*/ 1041430 h 6206749"/>
              <a:gd name="connsiteX321" fmla="*/ 5179494 w 6206749"/>
              <a:gd name="connsiteY321" fmla="*/ 1544383 h 6206749"/>
              <a:gd name="connsiteX322" fmla="*/ 5682518 w 6206749"/>
              <a:gd name="connsiteY322" fmla="*/ 1544383 h 6206749"/>
              <a:gd name="connsiteX323" fmla="*/ 5682518 w 6206749"/>
              <a:gd name="connsiteY323" fmla="*/ 1041430 h 6206749"/>
              <a:gd name="connsiteX324" fmla="*/ 4662357 w 6206749"/>
              <a:gd name="connsiteY324" fmla="*/ 1041430 h 6206749"/>
              <a:gd name="connsiteX325" fmla="*/ 4662357 w 6206749"/>
              <a:gd name="connsiteY325" fmla="*/ 1544383 h 6206749"/>
              <a:gd name="connsiteX326" fmla="*/ 5165318 w 6206749"/>
              <a:gd name="connsiteY326" fmla="*/ 1544383 h 6206749"/>
              <a:gd name="connsiteX327" fmla="*/ 5165318 w 6206749"/>
              <a:gd name="connsiteY327" fmla="*/ 1041430 h 6206749"/>
              <a:gd name="connsiteX328" fmla="*/ 4145157 w 6206749"/>
              <a:gd name="connsiteY328" fmla="*/ 1041430 h 6206749"/>
              <a:gd name="connsiteX329" fmla="*/ 4145157 w 6206749"/>
              <a:gd name="connsiteY329" fmla="*/ 1544383 h 6206749"/>
              <a:gd name="connsiteX330" fmla="*/ 4648181 w 6206749"/>
              <a:gd name="connsiteY330" fmla="*/ 1544383 h 6206749"/>
              <a:gd name="connsiteX331" fmla="*/ 4648181 w 6206749"/>
              <a:gd name="connsiteY331" fmla="*/ 1041430 h 6206749"/>
              <a:gd name="connsiteX332" fmla="*/ 3628029 w 6206749"/>
              <a:gd name="connsiteY332" fmla="*/ 1041430 h 6206749"/>
              <a:gd name="connsiteX333" fmla="*/ 3628029 w 6206749"/>
              <a:gd name="connsiteY333" fmla="*/ 1544383 h 6206749"/>
              <a:gd name="connsiteX334" fmla="*/ 4130981 w 6206749"/>
              <a:gd name="connsiteY334" fmla="*/ 1544383 h 6206749"/>
              <a:gd name="connsiteX335" fmla="*/ 4130981 w 6206749"/>
              <a:gd name="connsiteY335" fmla="*/ 1041430 h 6206749"/>
              <a:gd name="connsiteX336" fmla="*/ 3110811 w 6206749"/>
              <a:gd name="connsiteY336" fmla="*/ 1041430 h 6206749"/>
              <a:gd name="connsiteX337" fmla="*/ 3110811 w 6206749"/>
              <a:gd name="connsiteY337" fmla="*/ 1544383 h 6206749"/>
              <a:gd name="connsiteX338" fmla="*/ 3613853 w 6206749"/>
              <a:gd name="connsiteY338" fmla="*/ 1544383 h 6206749"/>
              <a:gd name="connsiteX339" fmla="*/ 3613853 w 6206749"/>
              <a:gd name="connsiteY339" fmla="*/ 1041430 h 6206749"/>
              <a:gd name="connsiteX340" fmla="*/ 2593683 w 6206749"/>
              <a:gd name="connsiteY340" fmla="*/ 1041430 h 6206749"/>
              <a:gd name="connsiteX341" fmla="*/ 2593683 w 6206749"/>
              <a:gd name="connsiteY341" fmla="*/ 1544383 h 6206749"/>
              <a:gd name="connsiteX342" fmla="*/ 3096636 w 6206749"/>
              <a:gd name="connsiteY342" fmla="*/ 1544383 h 6206749"/>
              <a:gd name="connsiteX343" fmla="*/ 3096636 w 6206749"/>
              <a:gd name="connsiteY343" fmla="*/ 1041430 h 6206749"/>
              <a:gd name="connsiteX344" fmla="*/ 2075706 w 6206749"/>
              <a:gd name="connsiteY344" fmla="*/ 1041430 h 6206749"/>
              <a:gd name="connsiteX345" fmla="*/ 2075706 w 6206749"/>
              <a:gd name="connsiteY345" fmla="*/ 1544383 h 6206749"/>
              <a:gd name="connsiteX346" fmla="*/ 2579507 w 6206749"/>
              <a:gd name="connsiteY346" fmla="*/ 1544383 h 6206749"/>
              <a:gd name="connsiteX347" fmla="*/ 2579507 w 6206749"/>
              <a:gd name="connsiteY347" fmla="*/ 1041430 h 6206749"/>
              <a:gd name="connsiteX348" fmla="*/ 1558577 w 6206749"/>
              <a:gd name="connsiteY348" fmla="*/ 1041430 h 6206749"/>
              <a:gd name="connsiteX349" fmla="*/ 1558577 w 6206749"/>
              <a:gd name="connsiteY349" fmla="*/ 1544383 h 6206749"/>
              <a:gd name="connsiteX350" fmla="*/ 2061530 w 6206749"/>
              <a:gd name="connsiteY350" fmla="*/ 1544383 h 6206749"/>
              <a:gd name="connsiteX351" fmla="*/ 2061530 w 6206749"/>
              <a:gd name="connsiteY351" fmla="*/ 1041430 h 6206749"/>
              <a:gd name="connsiteX352" fmla="*/ 1041358 w 6206749"/>
              <a:gd name="connsiteY352" fmla="*/ 1041430 h 6206749"/>
              <a:gd name="connsiteX353" fmla="*/ 1041358 w 6206749"/>
              <a:gd name="connsiteY353" fmla="*/ 1544383 h 6206749"/>
              <a:gd name="connsiteX354" fmla="*/ 1544401 w 6206749"/>
              <a:gd name="connsiteY354" fmla="*/ 1544383 h 6206749"/>
              <a:gd name="connsiteX355" fmla="*/ 1544401 w 6206749"/>
              <a:gd name="connsiteY355" fmla="*/ 1041430 h 6206749"/>
              <a:gd name="connsiteX356" fmla="*/ 524231 w 6206749"/>
              <a:gd name="connsiteY356" fmla="*/ 1041430 h 6206749"/>
              <a:gd name="connsiteX357" fmla="*/ 524231 w 6206749"/>
              <a:gd name="connsiteY357" fmla="*/ 1544383 h 6206749"/>
              <a:gd name="connsiteX358" fmla="*/ 1027182 w 6206749"/>
              <a:gd name="connsiteY358" fmla="*/ 1544383 h 6206749"/>
              <a:gd name="connsiteX359" fmla="*/ 1027182 w 6206749"/>
              <a:gd name="connsiteY359" fmla="*/ 1041430 h 6206749"/>
              <a:gd name="connsiteX360" fmla="*/ 5179494 w 6206749"/>
              <a:gd name="connsiteY360" fmla="*/ 524221 h 6206749"/>
              <a:gd name="connsiteX361" fmla="*/ 5179494 w 6206749"/>
              <a:gd name="connsiteY361" fmla="*/ 1027254 h 6206749"/>
              <a:gd name="connsiteX362" fmla="*/ 5682518 w 6206749"/>
              <a:gd name="connsiteY362" fmla="*/ 1027254 h 6206749"/>
              <a:gd name="connsiteX363" fmla="*/ 5682518 w 6206749"/>
              <a:gd name="connsiteY363" fmla="*/ 524221 h 6206749"/>
              <a:gd name="connsiteX364" fmla="*/ 4662357 w 6206749"/>
              <a:gd name="connsiteY364" fmla="*/ 524221 h 6206749"/>
              <a:gd name="connsiteX365" fmla="*/ 4662357 w 6206749"/>
              <a:gd name="connsiteY365" fmla="*/ 1027254 h 6206749"/>
              <a:gd name="connsiteX366" fmla="*/ 5165318 w 6206749"/>
              <a:gd name="connsiteY366" fmla="*/ 1027254 h 6206749"/>
              <a:gd name="connsiteX367" fmla="*/ 5165318 w 6206749"/>
              <a:gd name="connsiteY367" fmla="*/ 524221 h 6206749"/>
              <a:gd name="connsiteX368" fmla="*/ 4145157 w 6206749"/>
              <a:gd name="connsiteY368" fmla="*/ 524221 h 6206749"/>
              <a:gd name="connsiteX369" fmla="*/ 4145157 w 6206749"/>
              <a:gd name="connsiteY369" fmla="*/ 1027254 h 6206749"/>
              <a:gd name="connsiteX370" fmla="*/ 4648181 w 6206749"/>
              <a:gd name="connsiteY370" fmla="*/ 1027254 h 6206749"/>
              <a:gd name="connsiteX371" fmla="*/ 4648181 w 6206749"/>
              <a:gd name="connsiteY371" fmla="*/ 524221 h 6206749"/>
              <a:gd name="connsiteX372" fmla="*/ 3628029 w 6206749"/>
              <a:gd name="connsiteY372" fmla="*/ 524221 h 6206749"/>
              <a:gd name="connsiteX373" fmla="*/ 3628029 w 6206749"/>
              <a:gd name="connsiteY373" fmla="*/ 1027254 h 6206749"/>
              <a:gd name="connsiteX374" fmla="*/ 4130981 w 6206749"/>
              <a:gd name="connsiteY374" fmla="*/ 1027254 h 6206749"/>
              <a:gd name="connsiteX375" fmla="*/ 4130981 w 6206749"/>
              <a:gd name="connsiteY375" fmla="*/ 524221 h 6206749"/>
              <a:gd name="connsiteX376" fmla="*/ 3110811 w 6206749"/>
              <a:gd name="connsiteY376" fmla="*/ 524221 h 6206749"/>
              <a:gd name="connsiteX377" fmla="*/ 3110811 w 6206749"/>
              <a:gd name="connsiteY377" fmla="*/ 1027254 h 6206749"/>
              <a:gd name="connsiteX378" fmla="*/ 3613853 w 6206749"/>
              <a:gd name="connsiteY378" fmla="*/ 1027254 h 6206749"/>
              <a:gd name="connsiteX379" fmla="*/ 3613853 w 6206749"/>
              <a:gd name="connsiteY379" fmla="*/ 524221 h 6206749"/>
              <a:gd name="connsiteX380" fmla="*/ 2593683 w 6206749"/>
              <a:gd name="connsiteY380" fmla="*/ 524221 h 6206749"/>
              <a:gd name="connsiteX381" fmla="*/ 2593683 w 6206749"/>
              <a:gd name="connsiteY381" fmla="*/ 1027254 h 6206749"/>
              <a:gd name="connsiteX382" fmla="*/ 3096636 w 6206749"/>
              <a:gd name="connsiteY382" fmla="*/ 1027254 h 6206749"/>
              <a:gd name="connsiteX383" fmla="*/ 3096636 w 6206749"/>
              <a:gd name="connsiteY383" fmla="*/ 524221 h 6206749"/>
              <a:gd name="connsiteX384" fmla="*/ 2075706 w 6206749"/>
              <a:gd name="connsiteY384" fmla="*/ 524221 h 6206749"/>
              <a:gd name="connsiteX385" fmla="*/ 2075706 w 6206749"/>
              <a:gd name="connsiteY385" fmla="*/ 1027254 h 6206749"/>
              <a:gd name="connsiteX386" fmla="*/ 2579507 w 6206749"/>
              <a:gd name="connsiteY386" fmla="*/ 1027254 h 6206749"/>
              <a:gd name="connsiteX387" fmla="*/ 2579507 w 6206749"/>
              <a:gd name="connsiteY387" fmla="*/ 524221 h 6206749"/>
              <a:gd name="connsiteX388" fmla="*/ 1558577 w 6206749"/>
              <a:gd name="connsiteY388" fmla="*/ 524221 h 6206749"/>
              <a:gd name="connsiteX389" fmla="*/ 1558577 w 6206749"/>
              <a:gd name="connsiteY389" fmla="*/ 1027254 h 6206749"/>
              <a:gd name="connsiteX390" fmla="*/ 2061530 w 6206749"/>
              <a:gd name="connsiteY390" fmla="*/ 1027254 h 6206749"/>
              <a:gd name="connsiteX391" fmla="*/ 2061530 w 6206749"/>
              <a:gd name="connsiteY391" fmla="*/ 524221 h 6206749"/>
              <a:gd name="connsiteX392" fmla="*/ 1041358 w 6206749"/>
              <a:gd name="connsiteY392" fmla="*/ 524221 h 6206749"/>
              <a:gd name="connsiteX393" fmla="*/ 1041358 w 6206749"/>
              <a:gd name="connsiteY393" fmla="*/ 1027254 h 6206749"/>
              <a:gd name="connsiteX394" fmla="*/ 1544401 w 6206749"/>
              <a:gd name="connsiteY394" fmla="*/ 1027254 h 6206749"/>
              <a:gd name="connsiteX395" fmla="*/ 1544401 w 6206749"/>
              <a:gd name="connsiteY395" fmla="*/ 524221 h 6206749"/>
              <a:gd name="connsiteX396" fmla="*/ 524231 w 6206749"/>
              <a:gd name="connsiteY396" fmla="*/ 524221 h 6206749"/>
              <a:gd name="connsiteX397" fmla="*/ 524231 w 6206749"/>
              <a:gd name="connsiteY397" fmla="*/ 1027254 h 6206749"/>
              <a:gd name="connsiteX398" fmla="*/ 1027182 w 6206749"/>
              <a:gd name="connsiteY398" fmla="*/ 1027254 h 6206749"/>
              <a:gd name="connsiteX399" fmla="*/ 1027182 w 6206749"/>
              <a:gd name="connsiteY399" fmla="*/ 524221 h 6206749"/>
              <a:gd name="connsiteX400" fmla="*/ 5165318 w 6206749"/>
              <a:gd name="connsiteY400" fmla="*/ 0 h 6206749"/>
              <a:gd name="connsiteX401" fmla="*/ 5179494 w 6206749"/>
              <a:gd name="connsiteY401" fmla="*/ 0 h 6206749"/>
              <a:gd name="connsiteX402" fmla="*/ 5179494 w 6206749"/>
              <a:gd name="connsiteY402" fmla="*/ 510045 h 6206749"/>
              <a:gd name="connsiteX403" fmla="*/ 5682518 w 6206749"/>
              <a:gd name="connsiteY403" fmla="*/ 510045 h 6206749"/>
              <a:gd name="connsiteX404" fmla="*/ 5682518 w 6206749"/>
              <a:gd name="connsiteY404" fmla="*/ 1 h 6206749"/>
              <a:gd name="connsiteX405" fmla="*/ 5696694 w 6206749"/>
              <a:gd name="connsiteY405" fmla="*/ 1 h 6206749"/>
              <a:gd name="connsiteX406" fmla="*/ 5696694 w 6206749"/>
              <a:gd name="connsiteY406" fmla="*/ 510045 h 6206749"/>
              <a:gd name="connsiteX407" fmla="*/ 6206749 w 6206749"/>
              <a:gd name="connsiteY407" fmla="*/ 510045 h 6206749"/>
              <a:gd name="connsiteX408" fmla="*/ 6206749 w 6206749"/>
              <a:gd name="connsiteY408" fmla="*/ 524221 h 6206749"/>
              <a:gd name="connsiteX409" fmla="*/ 5696694 w 6206749"/>
              <a:gd name="connsiteY409" fmla="*/ 524221 h 6206749"/>
              <a:gd name="connsiteX410" fmla="*/ 5696694 w 6206749"/>
              <a:gd name="connsiteY410" fmla="*/ 1027254 h 6206749"/>
              <a:gd name="connsiteX411" fmla="*/ 6206749 w 6206749"/>
              <a:gd name="connsiteY411" fmla="*/ 1027254 h 6206749"/>
              <a:gd name="connsiteX412" fmla="*/ 6206749 w 6206749"/>
              <a:gd name="connsiteY412" fmla="*/ 1041430 h 6206749"/>
              <a:gd name="connsiteX413" fmla="*/ 5696694 w 6206749"/>
              <a:gd name="connsiteY413" fmla="*/ 1041430 h 6206749"/>
              <a:gd name="connsiteX414" fmla="*/ 5696694 w 6206749"/>
              <a:gd name="connsiteY414" fmla="*/ 1544383 h 6206749"/>
              <a:gd name="connsiteX415" fmla="*/ 6206749 w 6206749"/>
              <a:gd name="connsiteY415" fmla="*/ 1544383 h 6206749"/>
              <a:gd name="connsiteX416" fmla="*/ 6206749 w 6206749"/>
              <a:gd name="connsiteY416" fmla="*/ 1558559 h 6206749"/>
              <a:gd name="connsiteX417" fmla="*/ 5696694 w 6206749"/>
              <a:gd name="connsiteY417" fmla="*/ 1558559 h 6206749"/>
              <a:gd name="connsiteX418" fmla="*/ 5696694 w 6206749"/>
              <a:gd name="connsiteY418" fmla="*/ 2061589 h 6206749"/>
              <a:gd name="connsiteX419" fmla="*/ 6206749 w 6206749"/>
              <a:gd name="connsiteY419" fmla="*/ 2061589 h 6206749"/>
              <a:gd name="connsiteX420" fmla="*/ 6206749 w 6206749"/>
              <a:gd name="connsiteY420" fmla="*/ 2075765 h 6206749"/>
              <a:gd name="connsiteX421" fmla="*/ 5696694 w 6206749"/>
              <a:gd name="connsiteY421" fmla="*/ 2075765 h 6206749"/>
              <a:gd name="connsiteX422" fmla="*/ 5696694 w 6206749"/>
              <a:gd name="connsiteY422" fmla="*/ 2578728 h 6206749"/>
              <a:gd name="connsiteX423" fmla="*/ 6206749 w 6206749"/>
              <a:gd name="connsiteY423" fmla="*/ 2578728 h 6206749"/>
              <a:gd name="connsiteX424" fmla="*/ 6206749 w 6206749"/>
              <a:gd name="connsiteY424" fmla="*/ 2592904 h 6206749"/>
              <a:gd name="connsiteX425" fmla="*/ 5696694 w 6206749"/>
              <a:gd name="connsiteY425" fmla="*/ 2592904 h 6206749"/>
              <a:gd name="connsiteX426" fmla="*/ 5696694 w 6206749"/>
              <a:gd name="connsiteY426" fmla="*/ 3095936 h 6206749"/>
              <a:gd name="connsiteX427" fmla="*/ 6206749 w 6206749"/>
              <a:gd name="connsiteY427" fmla="*/ 3095936 h 6206749"/>
              <a:gd name="connsiteX428" fmla="*/ 6206749 w 6206749"/>
              <a:gd name="connsiteY428" fmla="*/ 3110111 h 6206749"/>
              <a:gd name="connsiteX429" fmla="*/ 5696694 w 6206749"/>
              <a:gd name="connsiteY429" fmla="*/ 3110111 h 6206749"/>
              <a:gd name="connsiteX430" fmla="*/ 5696694 w 6206749"/>
              <a:gd name="connsiteY430" fmla="*/ 3613063 h 6206749"/>
              <a:gd name="connsiteX431" fmla="*/ 6206749 w 6206749"/>
              <a:gd name="connsiteY431" fmla="*/ 3613063 h 6206749"/>
              <a:gd name="connsiteX432" fmla="*/ 6206749 w 6206749"/>
              <a:gd name="connsiteY432" fmla="*/ 3627239 h 6206749"/>
              <a:gd name="connsiteX433" fmla="*/ 5696694 w 6206749"/>
              <a:gd name="connsiteY433" fmla="*/ 3627239 h 6206749"/>
              <a:gd name="connsiteX434" fmla="*/ 5696694 w 6206749"/>
              <a:gd name="connsiteY434" fmla="*/ 4131043 h 6206749"/>
              <a:gd name="connsiteX435" fmla="*/ 6206749 w 6206749"/>
              <a:gd name="connsiteY435" fmla="*/ 4131043 h 6206749"/>
              <a:gd name="connsiteX436" fmla="*/ 6206749 w 6206749"/>
              <a:gd name="connsiteY436" fmla="*/ 4145219 h 6206749"/>
              <a:gd name="connsiteX437" fmla="*/ 5696694 w 6206749"/>
              <a:gd name="connsiteY437" fmla="*/ 4145219 h 6206749"/>
              <a:gd name="connsiteX438" fmla="*/ 5696694 w 6206749"/>
              <a:gd name="connsiteY438" fmla="*/ 4648181 h 6206749"/>
              <a:gd name="connsiteX439" fmla="*/ 6206749 w 6206749"/>
              <a:gd name="connsiteY439" fmla="*/ 4648181 h 6206749"/>
              <a:gd name="connsiteX440" fmla="*/ 6206749 w 6206749"/>
              <a:gd name="connsiteY440" fmla="*/ 4662357 h 6206749"/>
              <a:gd name="connsiteX441" fmla="*/ 5696694 w 6206749"/>
              <a:gd name="connsiteY441" fmla="*/ 4662357 h 6206749"/>
              <a:gd name="connsiteX442" fmla="*/ 5696694 w 6206749"/>
              <a:gd name="connsiteY442" fmla="*/ 5165389 h 6206749"/>
              <a:gd name="connsiteX443" fmla="*/ 6206749 w 6206749"/>
              <a:gd name="connsiteY443" fmla="*/ 5165389 h 6206749"/>
              <a:gd name="connsiteX444" fmla="*/ 6206749 w 6206749"/>
              <a:gd name="connsiteY444" fmla="*/ 5179565 h 6206749"/>
              <a:gd name="connsiteX445" fmla="*/ 5696694 w 6206749"/>
              <a:gd name="connsiteY445" fmla="*/ 5179565 h 6206749"/>
              <a:gd name="connsiteX446" fmla="*/ 5696694 w 6206749"/>
              <a:gd name="connsiteY446" fmla="*/ 5682526 h 6206749"/>
              <a:gd name="connsiteX447" fmla="*/ 6206749 w 6206749"/>
              <a:gd name="connsiteY447" fmla="*/ 5682526 h 6206749"/>
              <a:gd name="connsiteX448" fmla="*/ 6206749 w 6206749"/>
              <a:gd name="connsiteY448" fmla="*/ 5696702 h 6206749"/>
              <a:gd name="connsiteX449" fmla="*/ 5696694 w 6206749"/>
              <a:gd name="connsiteY449" fmla="*/ 5696702 h 6206749"/>
              <a:gd name="connsiteX450" fmla="*/ 5696694 w 6206749"/>
              <a:gd name="connsiteY450" fmla="*/ 6206749 h 6206749"/>
              <a:gd name="connsiteX451" fmla="*/ 5682518 w 6206749"/>
              <a:gd name="connsiteY451" fmla="*/ 6206749 h 6206749"/>
              <a:gd name="connsiteX452" fmla="*/ 5682518 w 6206749"/>
              <a:gd name="connsiteY452" fmla="*/ 5696702 h 6206749"/>
              <a:gd name="connsiteX453" fmla="*/ 5179494 w 6206749"/>
              <a:gd name="connsiteY453" fmla="*/ 5696702 h 6206749"/>
              <a:gd name="connsiteX454" fmla="*/ 5179494 w 6206749"/>
              <a:gd name="connsiteY454" fmla="*/ 6206749 h 6206749"/>
              <a:gd name="connsiteX455" fmla="*/ 5165318 w 6206749"/>
              <a:gd name="connsiteY455" fmla="*/ 6206749 h 6206749"/>
              <a:gd name="connsiteX456" fmla="*/ 5165318 w 6206749"/>
              <a:gd name="connsiteY456" fmla="*/ 5696702 h 6206749"/>
              <a:gd name="connsiteX457" fmla="*/ 4662357 w 6206749"/>
              <a:gd name="connsiteY457" fmla="*/ 5696702 h 6206749"/>
              <a:gd name="connsiteX458" fmla="*/ 4662357 w 6206749"/>
              <a:gd name="connsiteY458" fmla="*/ 6206749 h 6206749"/>
              <a:gd name="connsiteX459" fmla="*/ 4648181 w 6206749"/>
              <a:gd name="connsiteY459" fmla="*/ 6206749 h 6206749"/>
              <a:gd name="connsiteX460" fmla="*/ 4648181 w 6206749"/>
              <a:gd name="connsiteY460" fmla="*/ 5696702 h 6206749"/>
              <a:gd name="connsiteX461" fmla="*/ 4145157 w 6206749"/>
              <a:gd name="connsiteY461" fmla="*/ 5696702 h 6206749"/>
              <a:gd name="connsiteX462" fmla="*/ 4145157 w 6206749"/>
              <a:gd name="connsiteY462" fmla="*/ 6206749 h 6206749"/>
              <a:gd name="connsiteX463" fmla="*/ 4130981 w 6206749"/>
              <a:gd name="connsiteY463" fmla="*/ 6206749 h 6206749"/>
              <a:gd name="connsiteX464" fmla="*/ 4130981 w 6206749"/>
              <a:gd name="connsiteY464" fmla="*/ 5696702 h 6206749"/>
              <a:gd name="connsiteX465" fmla="*/ 3628029 w 6206749"/>
              <a:gd name="connsiteY465" fmla="*/ 5696702 h 6206749"/>
              <a:gd name="connsiteX466" fmla="*/ 3628029 w 6206749"/>
              <a:gd name="connsiteY466" fmla="*/ 6206749 h 6206749"/>
              <a:gd name="connsiteX467" fmla="*/ 3613853 w 6206749"/>
              <a:gd name="connsiteY467" fmla="*/ 6206749 h 6206749"/>
              <a:gd name="connsiteX468" fmla="*/ 3613853 w 6206749"/>
              <a:gd name="connsiteY468" fmla="*/ 5696702 h 6206749"/>
              <a:gd name="connsiteX469" fmla="*/ 3110811 w 6206749"/>
              <a:gd name="connsiteY469" fmla="*/ 5696702 h 6206749"/>
              <a:gd name="connsiteX470" fmla="*/ 3110811 w 6206749"/>
              <a:gd name="connsiteY470" fmla="*/ 6206749 h 6206749"/>
              <a:gd name="connsiteX471" fmla="*/ 3096636 w 6206749"/>
              <a:gd name="connsiteY471" fmla="*/ 6206749 h 6206749"/>
              <a:gd name="connsiteX472" fmla="*/ 3096636 w 6206749"/>
              <a:gd name="connsiteY472" fmla="*/ 5696702 h 6206749"/>
              <a:gd name="connsiteX473" fmla="*/ 2593683 w 6206749"/>
              <a:gd name="connsiteY473" fmla="*/ 5696702 h 6206749"/>
              <a:gd name="connsiteX474" fmla="*/ 2593683 w 6206749"/>
              <a:gd name="connsiteY474" fmla="*/ 6206749 h 6206749"/>
              <a:gd name="connsiteX475" fmla="*/ 2579507 w 6206749"/>
              <a:gd name="connsiteY475" fmla="*/ 6206749 h 6206749"/>
              <a:gd name="connsiteX476" fmla="*/ 2579507 w 6206749"/>
              <a:gd name="connsiteY476" fmla="*/ 5696702 h 6206749"/>
              <a:gd name="connsiteX477" fmla="*/ 2075706 w 6206749"/>
              <a:gd name="connsiteY477" fmla="*/ 5696702 h 6206749"/>
              <a:gd name="connsiteX478" fmla="*/ 2075706 w 6206749"/>
              <a:gd name="connsiteY478" fmla="*/ 6206749 h 6206749"/>
              <a:gd name="connsiteX479" fmla="*/ 2061530 w 6206749"/>
              <a:gd name="connsiteY479" fmla="*/ 6206749 h 6206749"/>
              <a:gd name="connsiteX480" fmla="*/ 2061530 w 6206749"/>
              <a:gd name="connsiteY480" fmla="*/ 5696702 h 6206749"/>
              <a:gd name="connsiteX481" fmla="*/ 1558577 w 6206749"/>
              <a:gd name="connsiteY481" fmla="*/ 5696702 h 6206749"/>
              <a:gd name="connsiteX482" fmla="*/ 1558577 w 6206749"/>
              <a:gd name="connsiteY482" fmla="*/ 6206749 h 6206749"/>
              <a:gd name="connsiteX483" fmla="*/ 1544401 w 6206749"/>
              <a:gd name="connsiteY483" fmla="*/ 6206749 h 6206749"/>
              <a:gd name="connsiteX484" fmla="*/ 1544401 w 6206749"/>
              <a:gd name="connsiteY484" fmla="*/ 5696702 h 6206749"/>
              <a:gd name="connsiteX485" fmla="*/ 1041358 w 6206749"/>
              <a:gd name="connsiteY485" fmla="*/ 5696702 h 6206749"/>
              <a:gd name="connsiteX486" fmla="*/ 1041358 w 6206749"/>
              <a:gd name="connsiteY486" fmla="*/ 6206749 h 6206749"/>
              <a:gd name="connsiteX487" fmla="*/ 1027182 w 6206749"/>
              <a:gd name="connsiteY487" fmla="*/ 6206749 h 6206749"/>
              <a:gd name="connsiteX488" fmla="*/ 1027182 w 6206749"/>
              <a:gd name="connsiteY488" fmla="*/ 5696702 h 6206749"/>
              <a:gd name="connsiteX489" fmla="*/ 524231 w 6206749"/>
              <a:gd name="connsiteY489" fmla="*/ 5696702 h 6206749"/>
              <a:gd name="connsiteX490" fmla="*/ 524231 w 6206749"/>
              <a:gd name="connsiteY490" fmla="*/ 6206749 h 6206749"/>
              <a:gd name="connsiteX491" fmla="*/ 510055 w 6206749"/>
              <a:gd name="connsiteY491" fmla="*/ 6206749 h 6206749"/>
              <a:gd name="connsiteX492" fmla="*/ 510055 w 6206749"/>
              <a:gd name="connsiteY492" fmla="*/ 5696702 h 6206749"/>
              <a:gd name="connsiteX493" fmla="*/ 0 w 6206749"/>
              <a:gd name="connsiteY493" fmla="*/ 5696702 h 6206749"/>
              <a:gd name="connsiteX494" fmla="*/ 0 w 6206749"/>
              <a:gd name="connsiteY494" fmla="*/ 5682526 h 6206749"/>
              <a:gd name="connsiteX495" fmla="*/ 510055 w 6206749"/>
              <a:gd name="connsiteY495" fmla="*/ 5682526 h 6206749"/>
              <a:gd name="connsiteX496" fmla="*/ 510055 w 6206749"/>
              <a:gd name="connsiteY496" fmla="*/ 5179565 h 6206749"/>
              <a:gd name="connsiteX497" fmla="*/ 0 w 6206749"/>
              <a:gd name="connsiteY497" fmla="*/ 5179565 h 6206749"/>
              <a:gd name="connsiteX498" fmla="*/ 0 w 6206749"/>
              <a:gd name="connsiteY498" fmla="*/ 5165389 h 6206749"/>
              <a:gd name="connsiteX499" fmla="*/ 510055 w 6206749"/>
              <a:gd name="connsiteY499" fmla="*/ 5165389 h 6206749"/>
              <a:gd name="connsiteX500" fmla="*/ 510055 w 6206749"/>
              <a:gd name="connsiteY500" fmla="*/ 4662357 h 6206749"/>
              <a:gd name="connsiteX501" fmla="*/ 0 w 6206749"/>
              <a:gd name="connsiteY501" fmla="*/ 4662357 h 6206749"/>
              <a:gd name="connsiteX502" fmla="*/ 0 w 6206749"/>
              <a:gd name="connsiteY502" fmla="*/ 4648181 h 6206749"/>
              <a:gd name="connsiteX503" fmla="*/ 510055 w 6206749"/>
              <a:gd name="connsiteY503" fmla="*/ 4648181 h 6206749"/>
              <a:gd name="connsiteX504" fmla="*/ 510055 w 6206749"/>
              <a:gd name="connsiteY504" fmla="*/ 4145219 h 6206749"/>
              <a:gd name="connsiteX505" fmla="*/ 0 w 6206749"/>
              <a:gd name="connsiteY505" fmla="*/ 4145219 h 6206749"/>
              <a:gd name="connsiteX506" fmla="*/ 0 w 6206749"/>
              <a:gd name="connsiteY506" fmla="*/ 4131043 h 6206749"/>
              <a:gd name="connsiteX507" fmla="*/ 510055 w 6206749"/>
              <a:gd name="connsiteY507" fmla="*/ 4131043 h 6206749"/>
              <a:gd name="connsiteX508" fmla="*/ 510055 w 6206749"/>
              <a:gd name="connsiteY508" fmla="*/ 3627239 h 6206749"/>
              <a:gd name="connsiteX509" fmla="*/ 0 w 6206749"/>
              <a:gd name="connsiteY509" fmla="*/ 3627239 h 6206749"/>
              <a:gd name="connsiteX510" fmla="*/ 0 w 6206749"/>
              <a:gd name="connsiteY510" fmla="*/ 3613063 h 6206749"/>
              <a:gd name="connsiteX511" fmla="*/ 510055 w 6206749"/>
              <a:gd name="connsiteY511" fmla="*/ 3613063 h 6206749"/>
              <a:gd name="connsiteX512" fmla="*/ 510055 w 6206749"/>
              <a:gd name="connsiteY512" fmla="*/ 3110111 h 6206749"/>
              <a:gd name="connsiteX513" fmla="*/ 0 w 6206749"/>
              <a:gd name="connsiteY513" fmla="*/ 3110111 h 6206749"/>
              <a:gd name="connsiteX514" fmla="*/ 0 w 6206749"/>
              <a:gd name="connsiteY514" fmla="*/ 3095936 h 6206749"/>
              <a:gd name="connsiteX515" fmla="*/ 510055 w 6206749"/>
              <a:gd name="connsiteY515" fmla="*/ 3095936 h 6206749"/>
              <a:gd name="connsiteX516" fmla="*/ 510055 w 6206749"/>
              <a:gd name="connsiteY516" fmla="*/ 2592904 h 6206749"/>
              <a:gd name="connsiteX517" fmla="*/ 0 w 6206749"/>
              <a:gd name="connsiteY517" fmla="*/ 2592904 h 6206749"/>
              <a:gd name="connsiteX518" fmla="*/ 0 w 6206749"/>
              <a:gd name="connsiteY518" fmla="*/ 2578728 h 6206749"/>
              <a:gd name="connsiteX519" fmla="*/ 510055 w 6206749"/>
              <a:gd name="connsiteY519" fmla="*/ 2578728 h 6206749"/>
              <a:gd name="connsiteX520" fmla="*/ 510055 w 6206749"/>
              <a:gd name="connsiteY520" fmla="*/ 2075765 h 6206749"/>
              <a:gd name="connsiteX521" fmla="*/ 0 w 6206749"/>
              <a:gd name="connsiteY521" fmla="*/ 2075765 h 6206749"/>
              <a:gd name="connsiteX522" fmla="*/ 0 w 6206749"/>
              <a:gd name="connsiteY522" fmla="*/ 2061589 h 6206749"/>
              <a:gd name="connsiteX523" fmla="*/ 510055 w 6206749"/>
              <a:gd name="connsiteY523" fmla="*/ 2061589 h 6206749"/>
              <a:gd name="connsiteX524" fmla="*/ 510055 w 6206749"/>
              <a:gd name="connsiteY524" fmla="*/ 1558559 h 6206749"/>
              <a:gd name="connsiteX525" fmla="*/ 0 w 6206749"/>
              <a:gd name="connsiteY525" fmla="*/ 1558559 h 6206749"/>
              <a:gd name="connsiteX526" fmla="*/ 0 w 6206749"/>
              <a:gd name="connsiteY526" fmla="*/ 1544383 h 6206749"/>
              <a:gd name="connsiteX527" fmla="*/ 510055 w 6206749"/>
              <a:gd name="connsiteY527" fmla="*/ 1544383 h 6206749"/>
              <a:gd name="connsiteX528" fmla="*/ 510055 w 6206749"/>
              <a:gd name="connsiteY528" fmla="*/ 1041430 h 6206749"/>
              <a:gd name="connsiteX529" fmla="*/ 0 w 6206749"/>
              <a:gd name="connsiteY529" fmla="*/ 1041430 h 6206749"/>
              <a:gd name="connsiteX530" fmla="*/ 0 w 6206749"/>
              <a:gd name="connsiteY530" fmla="*/ 1027254 h 6206749"/>
              <a:gd name="connsiteX531" fmla="*/ 510055 w 6206749"/>
              <a:gd name="connsiteY531" fmla="*/ 1027254 h 6206749"/>
              <a:gd name="connsiteX532" fmla="*/ 510055 w 6206749"/>
              <a:gd name="connsiteY532" fmla="*/ 524221 h 6206749"/>
              <a:gd name="connsiteX533" fmla="*/ 0 w 6206749"/>
              <a:gd name="connsiteY533" fmla="*/ 524221 h 6206749"/>
              <a:gd name="connsiteX534" fmla="*/ 0 w 6206749"/>
              <a:gd name="connsiteY534" fmla="*/ 510045 h 6206749"/>
              <a:gd name="connsiteX535" fmla="*/ 510055 w 6206749"/>
              <a:gd name="connsiteY535" fmla="*/ 510045 h 6206749"/>
              <a:gd name="connsiteX536" fmla="*/ 510055 w 6206749"/>
              <a:gd name="connsiteY536" fmla="*/ 1 h 6206749"/>
              <a:gd name="connsiteX537" fmla="*/ 524231 w 6206749"/>
              <a:gd name="connsiteY537" fmla="*/ 1 h 6206749"/>
              <a:gd name="connsiteX538" fmla="*/ 524231 w 6206749"/>
              <a:gd name="connsiteY538" fmla="*/ 510045 h 6206749"/>
              <a:gd name="connsiteX539" fmla="*/ 1027182 w 6206749"/>
              <a:gd name="connsiteY539" fmla="*/ 510045 h 6206749"/>
              <a:gd name="connsiteX540" fmla="*/ 1027182 w 6206749"/>
              <a:gd name="connsiteY540" fmla="*/ 1 h 6206749"/>
              <a:gd name="connsiteX541" fmla="*/ 1041358 w 6206749"/>
              <a:gd name="connsiteY541" fmla="*/ 1 h 6206749"/>
              <a:gd name="connsiteX542" fmla="*/ 1041358 w 6206749"/>
              <a:gd name="connsiteY542" fmla="*/ 510045 h 6206749"/>
              <a:gd name="connsiteX543" fmla="*/ 1544401 w 6206749"/>
              <a:gd name="connsiteY543" fmla="*/ 510045 h 6206749"/>
              <a:gd name="connsiteX544" fmla="*/ 1544401 w 6206749"/>
              <a:gd name="connsiteY544" fmla="*/ 2 h 6206749"/>
              <a:gd name="connsiteX545" fmla="*/ 1558577 w 6206749"/>
              <a:gd name="connsiteY545" fmla="*/ 2 h 6206749"/>
              <a:gd name="connsiteX546" fmla="*/ 1558577 w 6206749"/>
              <a:gd name="connsiteY546" fmla="*/ 510045 h 6206749"/>
              <a:gd name="connsiteX547" fmla="*/ 2061530 w 6206749"/>
              <a:gd name="connsiteY547" fmla="*/ 510045 h 6206749"/>
              <a:gd name="connsiteX548" fmla="*/ 2061530 w 6206749"/>
              <a:gd name="connsiteY548" fmla="*/ 2 h 6206749"/>
              <a:gd name="connsiteX549" fmla="*/ 2075706 w 6206749"/>
              <a:gd name="connsiteY549" fmla="*/ 2 h 6206749"/>
              <a:gd name="connsiteX550" fmla="*/ 2075706 w 6206749"/>
              <a:gd name="connsiteY550" fmla="*/ 510045 h 6206749"/>
              <a:gd name="connsiteX551" fmla="*/ 2579507 w 6206749"/>
              <a:gd name="connsiteY551" fmla="*/ 510045 h 6206749"/>
              <a:gd name="connsiteX552" fmla="*/ 2579507 w 6206749"/>
              <a:gd name="connsiteY552" fmla="*/ 0 h 6206749"/>
              <a:gd name="connsiteX553" fmla="*/ 2593683 w 6206749"/>
              <a:gd name="connsiteY553" fmla="*/ 0 h 6206749"/>
              <a:gd name="connsiteX554" fmla="*/ 2593683 w 6206749"/>
              <a:gd name="connsiteY554" fmla="*/ 510045 h 6206749"/>
              <a:gd name="connsiteX555" fmla="*/ 3096636 w 6206749"/>
              <a:gd name="connsiteY555" fmla="*/ 510045 h 6206749"/>
              <a:gd name="connsiteX556" fmla="*/ 3096636 w 6206749"/>
              <a:gd name="connsiteY556" fmla="*/ 1 h 6206749"/>
              <a:gd name="connsiteX557" fmla="*/ 3110811 w 6206749"/>
              <a:gd name="connsiteY557" fmla="*/ 1 h 6206749"/>
              <a:gd name="connsiteX558" fmla="*/ 3110811 w 6206749"/>
              <a:gd name="connsiteY558" fmla="*/ 510045 h 6206749"/>
              <a:gd name="connsiteX559" fmla="*/ 3613853 w 6206749"/>
              <a:gd name="connsiteY559" fmla="*/ 510045 h 6206749"/>
              <a:gd name="connsiteX560" fmla="*/ 3613853 w 6206749"/>
              <a:gd name="connsiteY560" fmla="*/ 1 h 6206749"/>
              <a:gd name="connsiteX561" fmla="*/ 3628029 w 6206749"/>
              <a:gd name="connsiteY561" fmla="*/ 1 h 6206749"/>
              <a:gd name="connsiteX562" fmla="*/ 3628029 w 6206749"/>
              <a:gd name="connsiteY562" fmla="*/ 510045 h 6206749"/>
              <a:gd name="connsiteX563" fmla="*/ 4130981 w 6206749"/>
              <a:gd name="connsiteY563" fmla="*/ 510045 h 6206749"/>
              <a:gd name="connsiteX564" fmla="*/ 4130981 w 6206749"/>
              <a:gd name="connsiteY564" fmla="*/ 1 h 6206749"/>
              <a:gd name="connsiteX565" fmla="*/ 4145157 w 6206749"/>
              <a:gd name="connsiteY565" fmla="*/ 1 h 6206749"/>
              <a:gd name="connsiteX566" fmla="*/ 4145157 w 6206749"/>
              <a:gd name="connsiteY566" fmla="*/ 510045 h 6206749"/>
              <a:gd name="connsiteX567" fmla="*/ 4648181 w 6206749"/>
              <a:gd name="connsiteY567" fmla="*/ 510045 h 6206749"/>
              <a:gd name="connsiteX568" fmla="*/ 4648181 w 6206749"/>
              <a:gd name="connsiteY568" fmla="*/ 1 h 6206749"/>
              <a:gd name="connsiteX569" fmla="*/ 4662357 w 6206749"/>
              <a:gd name="connsiteY569" fmla="*/ 1 h 6206749"/>
              <a:gd name="connsiteX570" fmla="*/ 4662357 w 6206749"/>
              <a:gd name="connsiteY570" fmla="*/ 510045 h 6206749"/>
              <a:gd name="connsiteX571" fmla="*/ 5165318 w 6206749"/>
              <a:gd name="connsiteY571" fmla="*/ 510045 h 6206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206749" h="6206749">
                <a:moveTo>
                  <a:pt x="5179494" y="5179565"/>
                </a:moveTo>
                <a:lnTo>
                  <a:pt x="5179494" y="5682526"/>
                </a:lnTo>
                <a:lnTo>
                  <a:pt x="5682518" y="5682526"/>
                </a:lnTo>
                <a:lnTo>
                  <a:pt x="5682518" y="5179565"/>
                </a:lnTo>
                <a:close/>
                <a:moveTo>
                  <a:pt x="4662357" y="5179565"/>
                </a:moveTo>
                <a:lnTo>
                  <a:pt x="4662357" y="5682526"/>
                </a:lnTo>
                <a:lnTo>
                  <a:pt x="5165318" y="5682526"/>
                </a:lnTo>
                <a:lnTo>
                  <a:pt x="5165318" y="5179565"/>
                </a:lnTo>
                <a:close/>
                <a:moveTo>
                  <a:pt x="4145157" y="5179565"/>
                </a:moveTo>
                <a:lnTo>
                  <a:pt x="4145157" y="5682526"/>
                </a:lnTo>
                <a:lnTo>
                  <a:pt x="4648181" y="5682526"/>
                </a:lnTo>
                <a:lnTo>
                  <a:pt x="4648181" y="5179565"/>
                </a:lnTo>
                <a:close/>
                <a:moveTo>
                  <a:pt x="3628029" y="5179565"/>
                </a:moveTo>
                <a:lnTo>
                  <a:pt x="3628029" y="5682526"/>
                </a:lnTo>
                <a:lnTo>
                  <a:pt x="4130981" y="5682526"/>
                </a:lnTo>
                <a:lnTo>
                  <a:pt x="4130981" y="5179565"/>
                </a:lnTo>
                <a:close/>
                <a:moveTo>
                  <a:pt x="3110811" y="5179565"/>
                </a:moveTo>
                <a:lnTo>
                  <a:pt x="3110811" y="5682526"/>
                </a:lnTo>
                <a:lnTo>
                  <a:pt x="3613853" y="5682526"/>
                </a:lnTo>
                <a:lnTo>
                  <a:pt x="3613853" y="5179565"/>
                </a:lnTo>
                <a:close/>
                <a:moveTo>
                  <a:pt x="2593683" y="5179565"/>
                </a:moveTo>
                <a:lnTo>
                  <a:pt x="2593683" y="5682526"/>
                </a:lnTo>
                <a:lnTo>
                  <a:pt x="3096636" y="5682526"/>
                </a:lnTo>
                <a:lnTo>
                  <a:pt x="3096636" y="5179565"/>
                </a:lnTo>
                <a:close/>
                <a:moveTo>
                  <a:pt x="2075706" y="5179565"/>
                </a:moveTo>
                <a:lnTo>
                  <a:pt x="2075706" y="5682526"/>
                </a:lnTo>
                <a:lnTo>
                  <a:pt x="2579507" y="5682526"/>
                </a:lnTo>
                <a:lnTo>
                  <a:pt x="2579507" y="5179565"/>
                </a:lnTo>
                <a:close/>
                <a:moveTo>
                  <a:pt x="1558577" y="5179565"/>
                </a:moveTo>
                <a:lnTo>
                  <a:pt x="1558577" y="5682526"/>
                </a:lnTo>
                <a:lnTo>
                  <a:pt x="2061530" y="5682526"/>
                </a:lnTo>
                <a:lnTo>
                  <a:pt x="2061530" y="5179565"/>
                </a:lnTo>
                <a:close/>
                <a:moveTo>
                  <a:pt x="1041358" y="5179565"/>
                </a:moveTo>
                <a:lnTo>
                  <a:pt x="1041358" y="5682526"/>
                </a:lnTo>
                <a:lnTo>
                  <a:pt x="1544401" y="5682526"/>
                </a:lnTo>
                <a:lnTo>
                  <a:pt x="1544401" y="5179565"/>
                </a:lnTo>
                <a:close/>
                <a:moveTo>
                  <a:pt x="524231" y="5179565"/>
                </a:moveTo>
                <a:lnTo>
                  <a:pt x="524231" y="5682526"/>
                </a:lnTo>
                <a:lnTo>
                  <a:pt x="1027182" y="5682526"/>
                </a:lnTo>
                <a:lnTo>
                  <a:pt x="1027182" y="5179565"/>
                </a:lnTo>
                <a:close/>
                <a:moveTo>
                  <a:pt x="5179494" y="4662357"/>
                </a:moveTo>
                <a:lnTo>
                  <a:pt x="5179494" y="5165389"/>
                </a:lnTo>
                <a:lnTo>
                  <a:pt x="5682518" y="5165389"/>
                </a:lnTo>
                <a:lnTo>
                  <a:pt x="5682518" y="4662357"/>
                </a:lnTo>
                <a:close/>
                <a:moveTo>
                  <a:pt x="4662357" y="4662357"/>
                </a:moveTo>
                <a:lnTo>
                  <a:pt x="4662357" y="5165389"/>
                </a:lnTo>
                <a:lnTo>
                  <a:pt x="5165318" y="5165389"/>
                </a:lnTo>
                <a:lnTo>
                  <a:pt x="5165318" y="4662357"/>
                </a:lnTo>
                <a:close/>
                <a:moveTo>
                  <a:pt x="4145157" y="4662357"/>
                </a:moveTo>
                <a:lnTo>
                  <a:pt x="4145157" y="5165389"/>
                </a:lnTo>
                <a:lnTo>
                  <a:pt x="4648181" y="5165389"/>
                </a:lnTo>
                <a:lnTo>
                  <a:pt x="4648181" y="4662357"/>
                </a:lnTo>
                <a:close/>
                <a:moveTo>
                  <a:pt x="3628029" y="4662357"/>
                </a:moveTo>
                <a:lnTo>
                  <a:pt x="3628029" y="5165389"/>
                </a:lnTo>
                <a:lnTo>
                  <a:pt x="4130981" y="5165389"/>
                </a:lnTo>
                <a:lnTo>
                  <a:pt x="4130981" y="4662357"/>
                </a:lnTo>
                <a:close/>
                <a:moveTo>
                  <a:pt x="3110811" y="4662357"/>
                </a:moveTo>
                <a:lnTo>
                  <a:pt x="3110811" y="5165389"/>
                </a:lnTo>
                <a:lnTo>
                  <a:pt x="3613853" y="5165389"/>
                </a:lnTo>
                <a:lnTo>
                  <a:pt x="3613853" y="4662357"/>
                </a:lnTo>
                <a:close/>
                <a:moveTo>
                  <a:pt x="2593683" y="4662357"/>
                </a:moveTo>
                <a:lnTo>
                  <a:pt x="2593683" y="5165389"/>
                </a:lnTo>
                <a:lnTo>
                  <a:pt x="3096636" y="5165389"/>
                </a:lnTo>
                <a:lnTo>
                  <a:pt x="3096636" y="4662357"/>
                </a:lnTo>
                <a:close/>
                <a:moveTo>
                  <a:pt x="2075706" y="4662357"/>
                </a:moveTo>
                <a:lnTo>
                  <a:pt x="2075706" y="5165389"/>
                </a:lnTo>
                <a:lnTo>
                  <a:pt x="2579507" y="5165389"/>
                </a:lnTo>
                <a:lnTo>
                  <a:pt x="2579507" y="4662357"/>
                </a:lnTo>
                <a:close/>
                <a:moveTo>
                  <a:pt x="1558577" y="4662357"/>
                </a:moveTo>
                <a:lnTo>
                  <a:pt x="1558577" y="5165389"/>
                </a:lnTo>
                <a:lnTo>
                  <a:pt x="2061530" y="5165389"/>
                </a:lnTo>
                <a:lnTo>
                  <a:pt x="2061530" y="4662357"/>
                </a:lnTo>
                <a:close/>
                <a:moveTo>
                  <a:pt x="1041358" y="4662357"/>
                </a:moveTo>
                <a:lnTo>
                  <a:pt x="1041358" y="5165389"/>
                </a:lnTo>
                <a:lnTo>
                  <a:pt x="1544401" y="5165389"/>
                </a:lnTo>
                <a:lnTo>
                  <a:pt x="1544401" y="4662357"/>
                </a:lnTo>
                <a:close/>
                <a:moveTo>
                  <a:pt x="524231" y="4662357"/>
                </a:moveTo>
                <a:lnTo>
                  <a:pt x="524231" y="5165389"/>
                </a:lnTo>
                <a:lnTo>
                  <a:pt x="1027182" y="5165389"/>
                </a:lnTo>
                <a:lnTo>
                  <a:pt x="1027182" y="4662357"/>
                </a:lnTo>
                <a:close/>
                <a:moveTo>
                  <a:pt x="5179494" y="4145219"/>
                </a:moveTo>
                <a:lnTo>
                  <a:pt x="5179494" y="4648181"/>
                </a:lnTo>
                <a:lnTo>
                  <a:pt x="5682518" y="4648181"/>
                </a:lnTo>
                <a:lnTo>
                  <a:pt x="5682518" y="4145219"/>
                </a:lnTo>
                <a:close/>
                <a:moveTo>
                  <a:pt x="4662357" y="4145219"/>
                </a:moveTo>
                <a:lnTo>
                  <a:pt x="4662357" y="4648181"/>
                </a:lnTo>
                <a:lnTo>
                  <a:pt x="5165318" y="4648181"/>
                </a:lnTo>
                <a:lnTo>
                  <a:pt x="5165318" y="4145219"/>
                </a:lnTo>
                <a:close/>
                <a:moveTo>
                  <a:pt x="4145157" y="4145219"/>
                </a:moveTo>
                <a:lnTo>
                  <a:pt x="4145157" y="4648181"/>
                </a:lnTo>
                <a:lnTo>
                  <a:pt x="4648181" y="4648181"/>
                </a:lnTo>
                <a:lnTo>
                  <a:pt x="4648181" y="4145219"/>
                </a:lnTo>
                <a:close/>
                <a:moveTo>
                  <a:pt x="3628029" y="4145219"/>
                </a:moveTo>
                <a:lnTo>
                  <a:pt x="3628029" y="4648181"/>
                </a:lnTo>
                <a:lnTo>
                  <a:pt x="4130981" y="4648181"/>
                </a:lnTo>
                <a:lnTo>
                  <a:pt x="4130981" y="4145219"/>
                </a:lnTo>
                <a:close/>
                <a:moveTo>
                  <a:pt x="3110811" y="4145219"/>
                </a:moveTo>
                <a:lnTo>
                  <a:pt x="3110811" y="4648181"/>
                </a:lnTo>
                <a:lnTo>
                  <a:pt x="3613853" y="4648181"/>
                </a:lnTo>
                <a:lnTo>
                  <a:pt x="3613853" y="4145219"/>
                </a:lnTo>
                <a:close/>
                <a:moveTo>
                  <a:pt x="2593683" y="4145219"/>
                </a:moveTo>
                <a:lnTo>
                  <a:pt x="2593683" y="4648181"/>
                </a:lnTo>
                <a:lnTo>
                  <a:pt x="3096636" y="4648181"/>
                </a:lnTo>
                <a:lnTo>
                  <a:pt x="3096636" y="4145219"/>
                </a:lnTo>
                <a:close/>
                <a:moveTo>
                  <a:pt x="2075706" y="4145219"/>
                </a:moveTo>
                <a:lnTo>
                  <a:pt x="2075706" y="4648181"/>
                </a:lnTo>
                <a:lnTo>
                  <a:pt x="2579507" y="4648181"/>
                </a:lnTo>
                <a:lnTo>
                  <a:pt x="2579507" y="4145219"/>
                </a:lnTo>
                <a:close/>
                <a:moveTo>
                  <a:pt x="1558577" y="4145219"/>
                </a:moveTo>
                <a:lnTo>
                  <a:pt x="1558577" y="4648181"/>
                </a:lnTo>
                <a:lnTo>
                  <a:pt x="2061530" y="4648181"/>
                </a:lnTo>
                <a:lnTo>
                  <a:pt x="2061530" y="4145219"/>
                </a:lnTo>
                <a:close/>
                <a:moveTo>
                  <a:pt x="1041358" y="4145219"/>
                </a:moveTo>
                <a:lnTo>
                  <a:pt x="1041358" y="4648181"/>
                </a:lnTo>
                <a:lnTo>
                  <a:pt x="1544401" y="4648181"/>
                </a:lnTo>
                <a:lnTo>
                  <a:pt x="1544401" y="4145219"/>
                </a:lnTo>
                <a:close/>
                <a:moveTo>
                  <a:pt x="524231" y="4145219"/>
                </a:moveTo>
                <a:lnTo>
                  <a:pt x="524231" y="4648181"/>
                </a:lnTo>
                <a:lnTo>
                  <a:pt x="1027182" y="4648181"/>
                </a:lnTo>
                <a:lnTo>
                  <a:pt x="1027182" y="4145219"/>
                </a:lnTo>
                <a:close/>
                <a:moveTo>
                  <a:pt x="5179494" y="3627239"/>
                </a:moveTo>
                <a:lnTo>
                  <a:pt x="5179494" y="4131043"/>
                </a:lnTo>
                <a:lnTo>
                  <a:pt x="5682518" y="4131043"/>
                </a:lnTo>
                <a:lnTo>
                  <a:pt x="5682518" y="3627239"/>
                </a:lnTo>
                <a:close/>
                <a:moveTo>
                  <a:pt x="4662357" y="3627239"/>
                </a:moveTo>
                <a:lnTo>
                  <a:pt x="4662357" y="4131043"/>
                </a:lnTo>
                <a:lnTo>
                  <a:pt x="5165318" y="4131043"/>
                </a:lnTo>
                <a:lnTo>
                  <a:pt x="5165318" y="3627239"/>
                </a:lnTo>
                <a:close/>
                <a:moveTo>
                  <a:pt x="4145157" y="3627239"/>
                </a:moveTo>
                <a:lnTo>
                  <a:pt x="4145157" y="4131043"/>
                </a:lnTo>
                <a:lnTo>
                  <a:pt x="4648181" y="4131043"/>
                </a:lnTo>
                <a:lnTo>
                  <a:pt x="4648181" y="3627239"/>
                </a:lnTo>
                <a:close/>
                <a:moveTo>
                  <a:pt x="3628029" y="3627239"/>
                </a:moveTo>
                <a:lnTo>
                  <a:pt x="3628029" y="4131043"/>
                </a:lnTo>
                <a:lnTo>
                  <a:pt x="4130981" y="4131043"/>
                </a:lnTo>
                <a:lnTo>
                  <a:pt x="4130981" y="3627239"/>
                </a:lnTo>
                <a:close/>
                <a:moveTo>
                  <a:pt x="3110811" y="3627239"/>
                </a:moveTo>
                <a:lnTo>
                  <a:pt x="3110811" y="4131043"/>
                </a:lnTo>
                <a:lnTo>
                  <a:pt x="3613853" y="4131043"/>
                </a:lnTo>
                <a:lnTo>
                  <a:pt x="3613853" y="3627239"/>
                </a:lnTo>
                <a:close/>
                <a:moveTo>
                  <a:pt x="2593683" y="3627239"/>
                </a:moveTo>
                <a:lnTo>
                  <a:pt x="2593683" y="4131043"/>
                </a:lnTo>
                <a:lnTo>
                  <a:pt x="3096636" y="4131043"/>
                </a:lnTo>
                <a:lnTo>
                  <a:pt x="3096636" y="3627239"/>
                </a:lnTo>
                <a:close/>
                <a:moveTo>
                  <a:pt x="2075706" y="3627239"/>
                </a:moveTo>
                <a:lnTo>
                  <a:pt x="2075706" y="4131043"/>
                </a:lnTo>
                <a:lnTo>
                  <a:pt x="2579507" y="4131043"/>
                </a:lnTo>
                <a:lnTo>
                  <a:pt x="2579507" y="3627239"/>
                </a:lnTo>
                <a:close/>
                <a:moveTo>
                  <a:pt x="1558577" y="3627239"/>
                </a:moveTo>
                <a:lnTo>
                  <a:pt x="1558577" y="4131043"/>
                </a:lnTo>
                <a:lnTo>
                  <a:pt x="2061530" y="4131043"/>
                </a:lnTo>
                <a:lnTo>
                  <a:pt x="2061530" y="3627239"/>
                </a:lnTo>
                <a:close/>
                <a:moveTo>
                  <a:pt x="1041358" y="3627239"/>
                </a:moveTo>
                <a:lnTo>
                  <a:pt x="1041358" y="4131043"/>
                </a:lnTo>
                <a:lnTo>
                  <a:pt x="1544401" y="4131043"/>
                </a:lnTo>
                <a:lnTo>
                  <a:pt x="1544401" y="3627239"/>
                </a:lnTo>
                <a:close/>
                <a:moveTo>
                  <a:pt x="524231" y="3627239"/>
                </a:moveTo>
                <a:lnTo>
                  <a:pt x="524231" y="4131043"/>
                </a:lnTo>
                <a:lnTo>
                  <a:pt x="1027182" y="4131043"/>
                </a:lnTo>
                <a:lnTo>
                  <a:pt x="1027182" y="3627239"/>
                </a:lnTo>
                <a:close/>
                <a:moveTo>
                  <a:pt x="5179494" y="3110111"/>
                </a:moveTo>
                <a:lnTo>
                  <a:pt x="5179494" y="3613063"/>
                </a:lnTo>
                <a:lnTo>
                  <a:pt x="5682518" y="3613063"/>
                </a:lnTo>
                <a:lnTo>
                  <a:pt x="5682518" y="3110111"/>
                </a:lnTo>
                <a:close/>
                <a:moveTo>
                  <a:pt x="4662357" y="3110111"/>
                </a:moveTo>
                <a:lnTo>
                  <a:pt x="4662357" y="3613063"/>
                </a:lnTo>
                <a:lnTo>
                  <a:pt x="5165318" y="3613063"/>
                </a:lnTo>
                <a:lnTo>
                  <a:pt x="5165318" y="3110111"/>
                </a:lnTo>
                <a:close/>
                <a:moveTo>
                  <a:pt x="4145157" y="3110111"/>
                </a:moveTo>
                <a:lnTo>
                  <a:pt x="4145157" y="3613063"/>
                </a:lnTo>
                <a:lnTo>
                  <a:pt x="4648181" y="3613063"/>
                </a:lnTo>
                <a:lnTo>
                  <a:pt x="4648181" y="3110111"/>
                </a:lnTo>
                <a:close/>
                <a:moveTo>
                  <a:pt x="3628029" y="3110111"/>
                </a:moveTo>
                <a:lnTo>
                  <a:pt x="3628029" y="3613063"/>
                </a:lnTo>
                <a:lnTo>
                  <a:pt x="4130981" y="3613063"/>
                </a:lnTo>
                <a:lnTo>
                  <a:pt x="4130981" y="3110111"/>
                </a:lnTo>
                <a:close/>
                <a:moveTo>
                  <a:pt x="3110811" y="3110111"/>
                </a:moveTo>
                <a:lnTo>
                  <a:pt x="3110811" y="3613063"/>
                </a:lnTo>
                <a:lnTo>
                  <a:pt x="3613853" y="3613063"/>
                </a:lnTo>
                <a:lnTo>
                  <a:pt x="3613853" y="3110111"/>
                </a:lnTo>
                <a:close/>
                <a:moveTo>
                  <a:pt x="2593683" y="3110111"/>
                </a:moveTo>
                <a:lnTo>
                  <a:pt x="2593683" y="3613063"/>
                </a:lnTo>
                <a:lnTo>
                  <a:pt x="3096636" y="3613063"/>
                </a:lnTo>
                <a:lnTo>
                  <a:pt x="3096636" y="3110111"/>
                </a:lnTo>
                <a:close/>
                <a:moveTo>
                  <a:pt x="2075706" y="3110111"/>
                </a:moveTo>
                <a:lnTo>
                  <a:pt x="2075706" y="3613063"/>
                </a:lnTo>
                <a:lnTo>
                  <a:pt x="2579507" y="3613063"/>
                </a:lnTo>
                <a:lnTo>
                  <a:pt x="2579507" y="3110111"/>
                </a:lnTo>
                <a:close/>
                <a:moveTo>
                  <a:pt x="1558577" y="3110111"/>
                </a:moveTo>
                <a:lnTo>
                  <a:pt x="1558577" y="3613063"/>
                </a:lnTo>
                <a:lnTo>
                  <a:pt x="2061530" y="3613063"/>
                </a:lnTo>
                <a:lnTo>
                  <a:pt x="2061530" y="3110111"/>
                </a:lnTo>
                <a:close/>
                <a:moveTo>
                  <a:pt x="1041358" y="3110111"/>
                </a:moveTo>
                <a:lnTo>
                  <a:pt x="1041358" y="3613063"/>
                </a:lnTo>
                <a:lnTo>
                  <a:pt x="1544401" y="3613063"/>
                </a:lnTo>
                <a:lnTo>
                  <a:pt x="1544401" y="3110111"/>
                </a:lnTo>
                <a:close/>
                <a:moveTo>
                  <a:pt x="524231" y="3110111"/>
                </a:moveTo>
                <a:lnTo>
                  <a:pt x="524231" y="3613063"/>
                </a:lnTo>
                <a:lnTo>
                  <a:pt x="1027182" y="3613063"/>
                </a:lnTo>
                <a:lnTo>
                  <a:pt x="1027182" y="3110111"/>
                </a:lnTo>
                <a:close/>
                <a:moveTo>
                  <a:pt x="5179494" y="2592904"/>
                </a:moveTo>
                <a:lnTo>
                  <a:pt x="5179494" y="3095936"/>
                </a:lnTo>
                <a:lnTo>
                  <a:pt x="5682518" y="3095936"/>
                </a:lnTo>
                <a:lnTo>
                  <a:pt x="5682518" y="2592904"/>
                </a:lnTo>
                <a:close/>
                <a:moveTo>
                  <a:pt x="4662357" y="2592904"/>
                </a:moveTo>
                <a:lnTo>
                  <a:pt x="4662357" y="3095936"/>
                </a:lnTo>
                <a:lnTo>
                  <a:pt x="5165318" y="3095936"/>
                </a:lnTo>
                <a:lnTo>
                  <a:pt x="5165318" y="2592904"/>
                </a:lnTo>
                <a:close/>
                <a:moveTo>
                  <a:pt x="4145157" y="2592904"/>
                </a:moveTo>
                <a:lnTo>
                  <a:pt x="4145157" y="3095936"/>
                </a:lnTo>
                <a:lnTo>
                  <a:pt x="4648181" y="3095936"/>
                </a:lnTo>
                <a:lnTo>
                  <a:pt x="4648181" y="2592904"/>
                </a:lnTo>
                <a:close/>
                <a:moveTo>
                  <a:pt x="3628029" y="2592904"/>
                </a:moveTo>
                <a:lnTo>
                  <a:pt x="3628029" y="3095936"/>
                </a:lnTo>
                <a:lnTo>
                  <a:pt x="4130981" y="3095936"/>
                </a:lnTo>
                <a:lnTo>
                  <a:pt x="4130981" y="2592904"/>
                </a:lnTo>
                <a:close/>
                <a:moveTo>
                  <a:pt x="3110811" y="2592904"/>
                </a:moveTo>
                <a:lnTo>
                  <a:pt x="3110811" y="3095936"/>
                </a:lnTo>
                <a:lnTo>
                  <a:pt x="3613853" y="3095936"/>
                </a:lnTo>
                <a:lnTo>
                  <a:pt x="3613853" y="2592904"/>
                </a:lnTo>
                <a:close/>
                <a:moveTo>
                  <a:pt x="2593683" y="2592904"/>
                </a:moveTo>
                <a:lnTo>
                  <a:pt x="2593683" y="3095936"/>
                </a:lnTo>
                <a:lnTo>
                  <a:pt x="3096636" y="3095936"/>
                </a:lnTo>
                <a:lnTo>
                  <a:pt x="3096636" y="2592904"/>
                </a:lnTo>
                <a:close/>
                <a:moveTo>
                  <a:pt x="2075706" y="2592904"/>
                </a:moveTo>
                <a:lnTo>
                  <a:pt x="2075706" y="3095936"/>
                </a:lnTo>
                <a:lnTo>
                  <a:pt x="2579507" y="3095936"/>
                </a:lnTo>
                <a:lnTo>
                  <a:pt x="2579507" y="2592904"/>
                </a:lnTo>
                <a:close/>
                <a:moveTo>
                  <a:pt x="1558577" y="2592904"/>
                </a:moveTo>
                <a:lnTo>
                  <a:pt x="1558577" y="3095936"/>
                </a:lnTo>
                <a:lnTo>
                  <a:pt x="2061530" y="3095936"/>
                </a:lnTo>
                <a:lnTo>
                  <a:pt x="2061530" y="2592904"/>
                </a:lnTo>
                <a:close/>
                <a:moveTo>
                  <a:pt x="1041358" y="2592904"/>
                </a:moveTo>
                <a:lnTo>
                  <a:pt x="1041358" y="3095936"/>
                </a:lnTo>
                <a:lnTo>
                  <a:pt x="1544401" y="3095936"/>
                </a:lnTo>
                <a:lnTo>
                  <a:pt x="1544401" y="2592904"/>
                </a:lnTo>
                <a:close/>
                <a:moveTo>
                  <a:pt x="524231" y="2592904"/>
                </a:moveTo>
                <a:lnTo>
                  <a:pt x="524231" y="3095936"/>
                </a:lnTo>
                <a:lnTo>
                  <a:pt x="1027182" y="3095936"/>
                </a:lnTo>
                <a:lnTo>
                  <a:pt x="1027182" y="2592904"/>
                </a:lnTo>
                <a:close/>
                <a:moveTo>
                  <a:pt x="5179494" y="2075765"/>
                </a:moveTo>
                <a:lnTo>
                  <a:pt x="5179494" y="2578728"/>
                </a:lnTo>
                <a:lnTo>
                  <a:pt x="5682518" y="2578728"/>
                </a:lnTo>
                <a:lnTo>
                  <a:pt x="5682518" y="2075765"/>
                </a:lnTo>
                <a:close/>
                <a:moveTo>
                  <a:pt x="4662357" y="2075765"/>
                </a:moveTo>
                <a:lnTo>
                  <a:pt x="4662357" y="2578728"/>
                </a:lnTo>
                <a:lnTo>
                  <a:pt x="5165318" y="2578728"/>
                </a:lnTo>
                <a:lnTo>
                  <a:pt x="5165318" y="2075765"/>
                </a:lnTo>
                <a:close/>
                <a:moveTo>
                  <a:pt x="4145157" y="2075765"/>
                </a:moveTo>
                <a:lnTo>
                  <a:pt x="4145157" y="2578728"/>
                </a:lnTo>
                <a:lnTo>
                  <a:pt x="4648181" y="2578728"/>
                </a:lnTo>
                <a:lnTo>
                  <a:pt x="4648181" y="2075765"/>
                </a:lnTo>
                <a:close/>
                <a:moveTo>
                  <a:pt x="3628029" y="2075765"/>
                </a:moveTo>
                <a:lnTo>
                  <a:pt x="3628029" y="2578728"/>
                </a:lnTo>
                <a:lnTo>
                  <a:pt x="4130981" y="2578728"/>
                </a:lnTo>
                <a:lnTo>
                  <a:pt x="4130981" y="2075765"/>
                </a:lnTo>
                <a:close/>
                <a:moveTo>
                  <a:pt x="3110811" y="2075765"/>
                </a:moveTo>
                <a:lnTo>
                  <a:pt x="3110811" y="2578728"/>
                </a:lnTo>
                <a:lnTo>
                  <a:pt x="3613853" y="2578728"/>
                </a:lnTo>
                <a:lnTo>
                  <a:pt x="3613853" y="2075765"/>
                </a:lnTo>
                <a:close/>
                <a:moveTo>
                  <a:pt x="2593683" y="2075765"/>
                </a:moveTo>
                <a:lnTo>
                  <a:pt x="2593683" y="2578728"/>
                </a:lnTo>
                <a:lnTo>
                  <a:pt x="3096636" y="2578728"/>
                </a:lnTo>
                <a:lnTo>
                  <a:pt x="3096636" y="2075765"/>
                </a:lnTo>
                <a:close/>
                <a:moveTo>
                  <a:pt x="2075706" y="2075765"/>
                </a:moveTo>
                <a:lnTo>
                  <a:pt x="2075706" y="2578728"/>
                </a:lnTo>
                <a:lnTo>
                  <a:pt x="2579507" y="2578728"/>
                </a:lnTo>
                <a:lnTo>
                  <a:pt x="2579507" y="2075765"/>
                </a:lnTo>
                <a:close/>
                <a:moveTo>
                  <a:pt x="1558577" y="2075765"/>
                </a:moveTo>
                <a:lnTo>
                  <a:pt x="1558577" y="2578728"/>
                </a:lnTo>
                <a:lnTo>
                  <a:pt x="2061530" y="2578728"/>
                </a:lnTo>
                <a:lnTo>
                  <a:pt x="2061530" y="2075765"/>
                </a:lnTo>
                <a:close/>
                <a:moveTo>
                  <a:pt x="1041358" y="2075765"/>
                </a:moveTo>
                <a:lnTo>
                  <a:pt x="1041358" y="2578728"/>
                </a:lnTo>
                <a:lnTo>
                  <a:pt x="1544401" y="2578728"/>
                </a:lnTo>
                <a:lnTo>
                  <a:pt x="1544401" y="2075765"/>
                </a:lnTo>
                <a:close/>
                <a:moveTo>
                  <a:pt x="524231" y="2075765"/>
                </a:moveTo>
                <a:lnTo>
                  <a:pt x="524231" y="2578728"/>
                </a:lnTo>
                <a:lnTo>
                  <a:pt x="1027182" y="2578728"/>
                </a:lnTo>
                <a:lnTo>
                  <a:pt x="1027182" y="2075765"/>
                </a:lnTo>
                <a:close/>
                <a:moveTo>
                  <a:pt x="5179494" y="1558559"/>
                </a:moveTo>
                <a:lnTo>
                  <a:pt x="5179494" y="2061589"/>
                </a:lnTo>
                <a:lnTo>
                  <a:pt x="5682518" y="2061589"/>
                </a:lnTo>
                <a:lnTo>
                  <a:pt x="5682518" y="1558559"/>
                </a:lnTo>
                <a:close/>
                <a:moveTo>
                  <a:pt x="4662357" y="1558559"/>
                </a:moveTo>
                <a:lnTo>
                  <a:pt x="4662357" y="2061589"/>
                </a:lnTo>
                <a:lnTo>
                  <a:pt x="5165318" y="2061589"/>
                </a:lnTo>
                <a:lnTo>
                  <a:pt x="5165318" y="1558559"/>
                </a:lnTo>
                <a:close/>
                <a:moveTo>
                  <a:pt x="4145157" y="1558559"/>
                </a:moveTo>
                <a:lnTo>
                  <a:pt x="4145157" y="2061589"/>
                </a:lnTo>
                <a:lnTo>
                  <a:pt x="4648181" y="2061589"/>
                </a:lnTo>
                <a:lnTo>
                  <a:pt x="4648181" y="1558559"/>
                </a:lnTo>
                <a:close/>
                <a:moveTo>
                  <a:pt x="3628029" y="1558559"/>
                </a:moveTo>
                <a:lnTo>
                  <a:pt x="3628029" y="2061589"/>
                </a:lnTo>
                <a:lnTo>
                  <a:pt x="4130981" y="2061589"/>
                </a:lnTo>
                <a:lnTo>
                  <a:pt x="4130981" y="1558559"/>
                </a:lnTo>
                <a:close/>
                <a:moveTo>
                  <a:pt x="3110811" y="1558559"/>
                </a:moveTo>
                <a:lnTo>
                  <a:pt x="3110811" y="2061589"/>
                </a:lnTo>
                <a:lnTo>
                  <a:pt x="3613853" y="2061589"/>
                </a:lnTo>
                <a:lnTo>
                  <a:pt x="3613853" y="1558559"/>
                </a:lnTo>
                <a:close/>
                <a:moveTo>
                  <a:pt x="2593683" y="1558559"/>
                </a:moveTo>
                <a:lnTo>
                  <a:pt x="2593683" y="2061589"/>
                </a:lnTo>
                <a:lnTo>
                  <a:pt x="3096636" y="2061589"/>
                </a:lnTo>
                <a:lnTo>
                  <a:pt x="3096636" y="1558559"/>
                </a:lnTo>
                <a:close/>
                <a:moveTo>
                  <a:pt x="2075706" y="1558559"/>
                </a:moveTo>
                <a:lnTo>
                  <a:pt x="2075706" y="2061589"/>
                </a:lnTo>
                <a:lnTo>
                  <a:pt x="2579507" y="2061589"/>
                </a:lnTo>
                <a:lnTo>
                  <a:pt x="2579507" y="1558559"/>
                </a:lnTo>
                <a:close/>
                <a:moveTo>
                  <a:pt x="1558577" y="1558559"/>
                </a:moveTo>
                <a:lnTo>
                  <a:pt x="1558577" y="2061589"/>
                </a:lnTo>
                <a:lnTo>
                  <a:pt x="2061530" y="2061589"/>
                </a:lnTo>
                <a:lnTo>
                  <a:pt x="2061530" y="1558559"/>
                </a:lnTo>
                <a:close/>
                <a:moveTo>
                  <a:pt x="1041358" y="1558559"/>
                </a:moveTo>
                <a:lnTo>
                  <a:pt x="1041358" y="2061589"/>
                </a:lnTo>
                <a:lnTo>
                  <a:pt x="1544401" y="2061589"/>
                </a:lnTo>
                <a:lnTo>
                  <a:pt x="1544401" y="1558559"/>
                </a:lnTo>
                <a:close/>
                <a:moveTo>
                  <a:pt x="524231" y="1558559"/>
                </a:moveTo>
                <a:lnTo>
                  <a:pt x="524231" y="2061589"/>
                </a:lnTo>
                <a:lnTo>
                  <a:pt x="1027182" y="2061589"/>
                </a:lnTo>
                <a:lnTo>
                  <a:pt x="1027182" y="1558559"/>
                </a:lnTo>
                <a:close/>
                <a:moveTo>
                  <a:pt x="5179494" y="1041430"/>
                </a:moveTo>
                <a:lnTo>
                  <a:pt x="5179494" y="1544383"/>
                </a:lnTo>
                <a:lnTo>
                  <a:pt x="5682518" y="1544383"/>
                </a:lnTo>
                <a:lnTo>
                  <a:pt x="5682518" y="1041430"/>
                </a:lnTo>
                <a:close/>
                <a:moveTo>
                  <a:pt x="4662357" y="1041430"/>
                </a:moveTo>
                <a:lnTo>
                  <a:pt x="4662357" y="1544383"/>
                </a:lnTo>
                <a:lnTo>
                  <a:pt x="5165318" y="1544383"/>
                </a:lnTo>
                <a:lnTo>
                  <a:pt x="5165318" y="1041430"/>
                </a:lnTo>
                <a:close/>
                <a:moveTo>
                  <a:pt x="4145157" y="1041430"/>
                </a:moveTo>
                <a:lnTo>
                  <a:pt x="4145157" y="1544383"/>
                </a:lnTo>
                <a:lnTo>
                  <a:pt x="4648181" y="1544383"/>
                </a:lnTo>
                <a:lnTo>
                  <a:pt x="4648181" y="1041430"/>
                </a:lnTo>
                <a:close/>
                <a:moveTo>
                  <a:pt x="3628029" y="1041430"/>
                </a:moveTo>
                <a:lnTo>
                  <a:pt x="3628029" y="1544383"/>
                </a:lnTo>
                <a:lnTo>
                  <a:pt x="4130981" y="1544383"/>
                </a:lnTo>
                <a:lnTo>
                  <a:pt x="4130981" y="1041430"/>
                </a:lnTo>
                <a:close/>
                <a:moveTo>
                  <a:pt x="3110811" y="1041430"/>
                </a:moveTo>
                <a:lnTo>
                  <a:pt x="3110811" y="1544383"/>
                </a:lnTo>
                <a:lnTo>
                  <a:pt x="3613853" y="1544383"/>
                </a:lnTo>
                <a:lnTo>
                  <a:pt x="3613853" y="1041430"/>
                </a:lnTo>
                <a:close/>
                <a:moveTo>
                  <a:pt x="2593683" y="1041430"/>
                </a:moveTo>
                <a:lnTo>
                  <a:pt x="2593683" y="1544383"/>
                </a:lnTo>
                <a:lnTo>
                  <a:pt x="3096636" y="1544383"/>
                </a:lnTo>
                <a:lnTo>
                  <a:pt x="3096636" y="1041430"/>
                </a:lnTo>
                <a:close/>
                <a:moveTo>
                  <a:pt x="2075706" y="1041430"/>
                </a:moveTo>
                <a:lnTo>
                  <a:pt x="2075706" y="1544383"/>
                </a:lnTo>
                <a:lnTo>
                  <a:pt x="2579507" y="1544383"/>
                </a:lnTo>
                <a:lnTo>
                  <a:pt x="2579507" y="1041430"/>
                </a:lnTo>
                <a:close/>
                <a:moveTo>
                  <a:pt x="1558577" y="1041430"/>
                </a:moveTo>
                <a:lnTo>
                  <a:pt x="1558577" y="1544383"/>
                </a:lnTo>
                <a:lnTo>
                  <a:pt x="2061530" y="1544383"/>
                </a:lnTo>
                <a:lnTo>
                  <a:pt x="2061530" y="1041430"/>
                </a:lnTo>
                <a:close/>
                <a:moveTo>
                  <a:pt x="1041358" y="1041430"/>
                </a:moveTo>
                <a:lnTo>
                  <a:pt x="1041358" y="1544383"/>
                </a:lnTo>
                <a:lnTo>
                  <a:pt x="1544401" y="1544383"/>
                </a:lnTo>
                <a:lnTo>
                  <a:pt x="1544401" y="1041430"/>
                </a:lnTo>
                <a:close/>
                <a:moveTo>
                  <a:pt x="524231" y="1041430"/>
                </a:moveTo>
                <a:lnTo>
                  <a:pt x="524231" y="1544383"/>
                </a:lnTo>
                <a:lnTo>
                  <a:pt x="1027182" y="1544383"/>
                </a:lnTo>
                <a:lnTo>
                  <a:pt x="1027182" y="1041430"/>
                </a:lnTo>
                <a:close/>
                <a:moveTo>
                  <a:pt x="5179494" y="524221"/>
                </a:moveTo>
                <a:lnTo>
                  <a:pt x="5179494" y="1027254"/>
                </a:lnTo>
                <a:lnTo>
                  <a:pt x="5682518" y="1027254"/>
                </a:lnTo>
                <a:lnTo>
                  <a:pt x="5682518" y="524221"/>
                </a:lnTo>
                <a:close/>
                <a:moveTo>
                  <a:pt x="4662357" y="524221"/>
                </a:moveTo>
                <a:lnTo>
                  <a:pt x="4662357" y="1027254"/>
                </a:lnTo>
                <a:lnTo>
                  <a:pt x="5165318" y="1027254"/>
                </a:lnTo>
                <a:lnTo>
                  <a:pt x="5165318" y="524221"/>
                </a:lnTo>
                <a:close/>
                <a:moveTo>
                  <a:pt x="4145157" y="524221"/>
                </a:moveTo>
                <a:lnTo>
                  <a:pt x="4145157" y="1027254"/>
                </a:lnTo>
                <a:lnTo>
                  <a:pt x="4648181" y="1027254"/>
                </a:lnTo>
                <a:lnTo>
                  <a:pt x="4648181" y="524221"/>
                </a:lnTo>
                <a:close/>
                <a:moveTo>
                  <a:pt x="3628029" y="524221"/>
                </a:moveTo>
                <a:lnTo>
                  <a:pt x="3628029" y="1027254"/>
                </a:lnTo>
                <a:lnTo>
                  <a:pt x="4130981" y="1027254"/>
                </a:lnTo>
                <a:lnTo>
                  <a:pt x="4130981" y="524221"/>
                </a:lnTo>
                <a:close/>
                <a:moveTo>
                  <a:pt x="3110811" y="524221"/>
                </a:moveTo>
                <a:lnTo>
                  <a:pt x="3110811" y="1027254"/>
                </a:lnTo>
                <a:lnTo>
                  <a:pt x="3613853" y="1027254"/>
                </a:lnTo>
                <a:lnTo>
                  <a:pt x="3613853" y="524221"/>
                </a:lnTo>
                <a:close/>
                <a:moveTo>
                  <a:pt x="2593683" y="524221"/>
                </a:moveTo>
                <a:lnTo>
                  <a:pt x="2593683" y="1027254"/>
                </a:lnTo>
                <a:lnTo>
                  <a:pt x="3096636" y="1027254"/>
                </a:lnTo>
                <a:lnTo>
                  <a:pt x="3096636" y="524221"/>
                </a:lnTo>
                <a:close/>
                <a:moveTo>
                  <a:pt x="2075706" y="524221"/>
                </a:moveTo>
                <a:lnTo>
                  <a:pt x="2075706" y="1027254"/>
                </a:lnTo>
                <a:lnTo>
                  <a:pt x="2579507" y="1027254"/>
                </a:lnTo>
                <a:lnTo>
                  <a:pt x="2579507" y="524221"/>
                </a:lnTo>
                <a:close/>
                <a:moveTo>
                  <a:pt x="1558577" y="524221"/>
                </a:moveTo>
                <a:lnTo>
                  <a:pt x="1558577" y="1027254"/>
                </a:lnTo>
                <a:lnTo>
                  <a:pt x="2061530" y="1027254"/>
                </a:lnTo>
                <a:lnTo>
                  <a:pt x="2061530" y="524221"/>
                </a:lnTo>
                <a:close/>
                <a:moveTo>
                  <a:pt x="1041358" y="524221"/>
                </a:moveTo>
                <a:lnTo>
                  <a:pt x="1041358" y="1027254"/>
                </a:lnTo>
                <a:lnTo>
                  <a:pt x="1544401" y="1027254"/>
                </a:lnTo>
                <a:lnTo>
                  <a:pt x="1544401" y="524221"/>
                </a:lnTo>
                <a:close/>
                <a:moveTo>
                  <a:pt x="524231" y="524221"/>
                </a:moveTo>
                <a:lnTo>
                  <a:pt x="524231" y="1027254"/>
                </a:lnTo>
                <a:lnTo>
                  <a:pt x="1027182" y="1027254"/>
                </a:lnTo>
                <a:lnTo>
                  <a:pt x="1027182" y="524221"/>
                </a:lnTo>
                <a:close/>
                <a:moveTo>
                  <a:pt x="5165318" y="0"/>
                </a:moveTo>
                <a:lnTo>
                  <a:pt x="5179494" y="0"/>
                </a:lnTo>
                <a:lnTo>
                  <a:pt x="5179494" y="510045"/>
                </a:lnTo>
                <a:lnTo>
                  <a:pt x="5682518" y="510045"/>
                </a:lnTo>
                <a:lnTo>
                  <a:pt x="5682518" y="1"/>
                </a:lnTo>
                <a:lnTo>
                  <a:pt x="5696694" y="1"/>
                </a:lnTo>
                <a:lnTo>
                  <a:pt x="5696694" y="510045"/>
                </a:lnTo>
                <a:lnTo>
                  <a:pt x="6206749" y="510045"/>
                </a:lnTo>
                <a:lnTo>
                  <a:pt x="6206749" y="524221"/>
                </a:lnTo>
                <a:lnTo>
                  <a:pt x="5696694" y="524221"/>
                </a:lnTo>
                <a:lnTo>
                  <a:pt x="5696694" y="1027254"/>
                </a:lnTo>
                <a:lnTo>
                  <a:pt x="6206749" y="1027254"/>
                </a:lnTo>
                <a:lnTo>
                  <a:pt x="6206749" y="1041430"/>
                </a:lnTo>
                <a:lnTo>
                  <a:pt x="5696694" y="1041430"/>
                </a:lnTo>
                <a:lnTo>
                  <a:pt x="5696694" y="1544383"/>
                </a:lnTo>
                <a:lnTo>
                  <a:pt x="6206749" y="1544383"/>
                </a:lnTo>
                <a:lnTo>
                  <a:pt x="6206749" y="1558559"/>
                </a:lnTo>
                <a:lnTo>
                  <a:pt x="5696694" y="1558559"/>
                </a:lnTo>
                <a:lnTo>
                  <a:pt x="5696694" y="2061589"/>
                </a:lnTo>
                <a:lnTo>
                  <a:pt x="6206749" y="2061589"/>
                </a:lnTo>
                <a:lnTo>
                  <a:pt x="6206749" y="2075765"/>
                </a:lnTo>
                <a:lnTo>
                  <a:pt x="5696694" y="2075765"/>
                </a:lnTo>
                <a:lnTo>
                  <a:pt x="5696694" y="2578728"/>
                </a:lnTo>
                <a:lnTo>
                  <a:pt x="6206749" y="2578728"/>
                </a:lnTo>
                <a:lnTo>
                  <a:pt x="6206749" y="2592904"/>
                </a:lnTo>
                <a:lnTo>
                  <a:pt x="5696694" y="2592904"/>
                </a:lnTo>
                <a:lnTo>
                  <a:pt x="5696694" y="3095936"/>
                </a:lnTo>
                <a:lnTo>
                  <a:pt x="6206749" y="3095936"/>
                </a:lnTo>
                <a:lnTo>
                  <a:pt x="6206749" y="3110111"/>
                </a:lnTo>
                <a:lnTo>
                  <a:pt x="5696694" y="3110111"/>
                </a:lnTo>
                <a:lnTo>
                  <a:pt x="5696694" y="3613063"/>
                </a:lnTo>
                <a:lnTo>
                  <a:pt x="6206749" y="3613063"/>
                </a:lnTo>
                <a:lnTo>
                  <a:pt x="6206749" y="3627239"/>
                </a:lnTo>
                <a:lnTo>
                  <a:pt x="5696694" y="3627239"/>
                </a:lnTo>
                <a:lnTo>
                  <a:pt x="5696694" y="4131043"/>
                </a:lnTo>
                <a:lnTo>
                  <a:pt x="6206749" y="4131043"/>
                </a:lnTo>
                <a:lnTo>
                  <a:pt x="6206749" y="4145219"/>
                </a:lnTo>
                <a:lnTo>
                  <a:pt x="5696694" y="4145219"/>
                </a:lnTo>
                <a:lnTo>
                  <a:pt x="5696694" y="4648181"/>
                </a:lnTo>
                <a:lnTo>
                  <a:pt x="6206749" y="4648181"/>
                </a:lnTo>
                <a:lnTo>
                  <a:pt x="6206749" y="4662357"/>
                </a:lnTo>
                <a:lnTo>
                  <a:pt x="5696694" y="4662357"/>
                </a:lnTo>
                <a:lnTo>
                  <a:pt x="5696694" y="5165389"/>
                </a:lnTo>
                <a:lnTo>
                  <a:pt x="6206749" y="5165389"/>
                </a:lnTo>
                <a:lnTo>
                  <a:pt x="6206749" y="5179565"/>
                </a:lnTo>
                <a:lnTo>
                  <a:pt x="5696694" y="5179565"/>
                </a:lnTo>
                <a:lnTo>
                  <a:pt x="5696694" y="5682526"/>
                </a:lnTo>
                <a:lnTo>
                  <a:pt x="6206749" y="5682526"/>
                </a:lnTo>
                <a:lnTo>
                  <a:pt x="6206749" y="5696702"/>
                </a:lnTo>
                <a:lnTo>
                  <a:pt x="5696694" y="5696702"/>
                </a:lnTo>
                <a:lnTo>
                  <a:pt x="5696694" y="6206749"/>
                </a:lnTo>
                <a:lnTo>
                  <a:pt x="5682518" y="6206749"/>
                </a:lnTo>
                <a:lnTo>
                  <a:pt x="5682518" y="5696702"/>
                </a:lnTo>
                <a:lnTo>
                  <a:pt x="5179494" y="5696702"/>
                </a:lnTo>
                <a:lnTo>
                  <a:pt x="5179494" y="6206749"/>
                </a:lnTo>
                <a:lnTo>
                  <a:pt x="5165318" y="6206749"/>
                </a:lnTo>
                <a:lnTo>
                  <a:pt x="5165318" y="5696702"/>
                </a:lnTo>
                <a:lnTo>
                  <a:pt x="4662357" y="5696702"/>
                </a:lnTo>
                <a:lnTo>
                  <a:pt x="4662357" y="6206749"/>
                </a:lnTo>
                <a:lnTo>
                  <a:pt x="4648181" y="6206749"/>
                </a:lnTo>
                <a:lnTo>
                  <a:pt x="4648181" y="5696702"/>
                </a:lnTo>
                <a:lnTo>
                  <a:pt x="4145157" y="5696702"/>
                </a:lnTo>
                <a:lnTo>
                  <a:pt x="4145157" y="6206749"/>
                </a:lnTo>
                <a:lnTo>
                  <a:pt x="4130981" y="6206749"/>
                </a:lnTo>
                <a:lnTo>
                  <a:pt x="4130981" y="5696702"/>
                </a:lnTo>
                <a:lnTo>
                  <a:pt x="3628029" y="5696702"/>
                </a:lnTo>
                <a:lnTo>
                  <a:pt x="3628029" y="6206749"/>
                </a:lnTo>
                <a:lnTo>
                  <a:pt x="3613853" y="6206749"/>
                </a:lnTo>
                <a:lnTo>
                  <a:pt x="3613853" y="5696702"/>
                </a:lnTo>
                <a:lnTo>
                  <a:pt x="3110811" y="5696702"/>
                </a:lnTo>
                <a:lnTo>
                  <a:pt x="3110811" y="6206749"/>
                </a:lnTo>
                <a:lnTo>
                  <a:pt x="3096636" y="6206749"/>
                </a:lnTo>
                <a:lnTo>
                  <a:pt x="3096636" y="5696702"/>
                </a:lnTo>
                <a:lnTo>
                  <a:pt x="2593683" y="5696702"/>
                </a:lnTo>
                <a:lnTo>
                  <a:pt x="2593683" y="6206749"/>
                </a:lnTo>
                <a:lnTo>
                  <a:pt x="2579507" y="6206749"/>
                </a:lnTo>
                <a:lnTo>
                  <a:pt x="2579507" y="5696702"/>
                </a:lnTo>
                <a:lnTo>
                  <a:pt x="2075706" y="5696702"/>
                </a:lnTo>
                <a:lnTo>
                  <a:pt x="2075706" y="6206749"/>
                </a:lnTo>
                <a:lnTo>
                  <a:pt x="2061530" y="6206749"/>
                </a:lnTo>
                <a:lnTo>
                  <a:pt x="2061530" y="5696702"/>
                </a:lnTo>
                <a:lnTo>
                  <a:pt x="1558577" y="5696702"/>
                </a:lnTo>
                <a:lnTo>
                  <a:pt x="1558577" y="6206749"/>
                </a:lnTo>
                <a:lnTo>
                  <a:pt x="1544401" y="6206749"/>
                </a:lnTo>
                <a:lnTo>
                  <a:pt x="1544401" y="5696702"/>
                </a:lnTo>
                <a:lnTo>
                  <a:pt x="1041358" y="5696702"/>
                </a:lnTo>
                <a:lnTo>
                  <a:pt x="1041358" y="6206749"/>
                </a:lnTo>
                <a:lnTo>
                  <a:pt x="1027182" y="6206749"/>
                </a:lnTo>
                <a:lnTo>
                  <a:pt x="1027182" y="5696702"/>
                </a:lnTo>
                <a:lnTo>
                  <a:pt x="524231" y="5696702"/>
                </a:lnTo>
                <a:lnTo>
                  <a:pt x="524231" y="6206749"/>
                </a:lnTo>
                <a:lnTo>
                  <a:pt x="510055" y="6206749"/>
                </a:lnTo>
                <a:lnTo>
                  <a:pt x="510055" y="5696702"/>
                </a:lnTo>
                <a:lnTo>
                  <a:pt x="0" y="5696702"/>
                </a:lnTo>
                <a:lnTo>
                  <a:pt x="0" y="5682526"/>
                </a:lnTo>
                <a:lnTo>
                  <a:pt x="510055" y="5682526"/>
                </a:lnTo>
                <a:lnTo>
                  <a:pt x="510055" y="5179565"/>
                </a:lnTo>
                <a:lnTo>
                  <a:pt x="0" y="5179565"/>
                </a:lnTo>
                <a:lnTo>
                  <a:pt x="0" y="5165389"/>
                </a:lnTo>
                <a:lnTo>
                  <a:pt x="510055" y="5165389"/>
                </a:lnTo>
                <a:lnTo>
                  <a:pt x="510055" y="4662357"/>
                </a:lnTo>
                <a:lnTo>
                  <a:pt x="0" y="4662357"/>
                </a:lnTo>
                <a:lnTo>
                  <a:pt x="0" y="4648181"/>
                </a:lnTo>
                <a:lnTo>
                  <a:pt x="510055" y="4648181"/>
                </a:lnTo>
                <a:lnTo>
                  <a:pt x="510055" y="4145219"/>
                </a:lnTo>
                <a:lnTo>
                  <a:pt x="0" y="4145219"/>
                </a:lnTo>
                <a:lnTo>
                  <a:pt x="0" y="4131043"/>
                </a:lnTo>
                <a:lnTo>
                  <a:pt x="510055" y="4131043"/>
                </a:lnTo>
                <a:lnTo>
                  <a:pt x="510055" y="3627239"/>
                </a:lnTo>
                <a:lnTo>
                  <a:pt x="0" y="3627239"/>
                </a:lnTo>
                <a:lnTo>
                  <a:pt x="0" y="3613063"/>
                </a:lnTo>
                <a:lnTo>
                  <a:pt x="510055" y="3613063"/>
                </a:lnTo>
                <a:lnTo>
                  <a:pt x="510055" y="3110111"/>
                </a:lnTo>
                <a:lnTo>
                  <a:pt x="0" y="3110111"/>
                </a:lnTo>
                <a:lnTo>
                  <a:pt x="0" y="3095936"/>
                </a:lnTo>
                <a:lnTo>
                  <a:pt x="510055" y="3095936"/>
                </a:lnTo>
                <a:lnTo>
                  <a:pt x="510055" y="2592904"/>
                </a:lnTo>
                <a:lnTo>
                  <a:pt x="0" y="2592904"/>
                </a:lnTo>
                <a:lnTo>
                  <a:pt x="0" y="2578728"/>
                </a:lnTo>
                <a:lnTo>
                  <a:pt x="510055" y="2578728"/>
                </a:lnTo>
                <a:lnTo>
                  <a:pt x="510055" y="2075765"/>
                </a:lnTo>
                <a:lnTo>
                  <a:pt x="0" y="2075765"/>
                </a:lnTo>
                <a:lnTo>
                  <a:pt x="0" y="2061589"/>
                </a:lnTo>
                <a:lnTo>
                  <a:pt x="510055" y="2061589"/>
                </a:lnTo>
                <a:lnTo>
                  <a:pt x="510055" y="1558559"/>
                </a:lnTo>
                <a:lnTo>
                  <a:pt x="0" y="1558559"/>
                </a:lnTo>
                <a:lnTo>
                  <a:pt x="0" y="1544383"/>
                </a:lnTo>
                <a:lnTo>
                  <a:pt x="510055" y="1544383"/>
                </a:lnTo>
                <a:lnTo>
                  <a:pt x="510055" y="1041430"/>
                </a:lnTo>
                <a:lnTo>
                  <a:pt x="0" y="1041430"/>
                </a:lnTo>
                <a:lnTo>
                  <a:pt x="0" y="1027254"/>
                </a:lnTo>
                <a:lnTo>
                  <a:pt x="510055" y="1027254"/>
                </a:lnTo>
                <a:lnTo>
                  <a:pt x="510055" y="524221"/>
                </a:lnTo>
                <a:lnTo>
                  <a:pt x="0" y="524221"/>
                </a:lnTo>
                <a:lnTo>
                  <a:pt x="0" y="510045"/>
                </a:lnTo>
                <a:lnTo>
                  <a:pt x="510055" y="510045"/>
                </a:lnTo>
                <a:lnTo>
                  <a:pt x="510055" y="1"/>
                </a:lnTo>
                <a:lnTo>
                  <a:pt x="524231" y="1"/>
                </a:lnTo>
                <a:lnTo>
                  <a:pt x="524231" y="510045"/>
                </a:lnTo>
                <a:lnTo>
                  <a:pt x="1027182" y="510045"/>
                </a:lnTo>
                <a:lnTo>
                  <a:pt x="1027182" y="1"/>
                </a:lnTo>
                <a:lnTo>
                  <a:pt x="1041358" y="1"/>
                </a:lnTo>
                <a:lnTo>
                  <a:pt x="1041358" y="510045"/>
                </a:lnTo>
                <a:lnTo>
                  <a:pt x="1544401" y="510045"/>
                </a:lnTo>
                <a:lnTo>
                  <a:pt x="1544401" y="2"/>
                </a:lnTo>
                <a:lnTo>
                  <a:pt x="1558577" y="2"/>
                </a:lnTo>
                <a:lnTo>
                  <a:pt x="1558577" y="510045"/>
                </a:lnTo>
                <a:lnTo>
                  <a:pt x="2061530" y="510045"/>
                </a:lnTo>
                <a:lnTo>
                  <a:pt x="2061530" y="2"/>
                </a:lnTo>
                <a:lnTo>
                  <a:pt x="2075706" y="2"/>
                </a:lnTo>
                <a:lnTo>
                  <a:pt x="2075706" y="510045"/>
                </a:lnTo>
                <a:lnTo>
                  <a:pt x="2579507" y="510045"/>
                </a:lnTo>
                <a:lnTo>
                  <a:pt x="2579507" y="0"/>
                </a:lnTo>
                <a:lnTo>
                  <a:pt x="2593683" y="0"/>
                </a:lnTo>
                <a:lnTo>
                  <a:pt x="2593683" y="510045"/>
                </a:lnTo>
                <a:lnTo>
                  <a:pt x="3096636" y="510045"/>
                </a:lnTo>
                <a:lnTo>
                  <a:pt x="3096636" y="1"/>
                </a:lnTo>
                <a:lnTo>
                  <a:pt x="3110811" y="1"/>
                </a:lnTo>
                <a:lnTo>
                  <a:pt x="3110811" y="510045"/>
                </a:lnTo>
                <a:lnTo>
                  <a:pt x="3613853" y="510045"/>
                </a:lnTo>
                <a:lnTo>
                  <a:pt x="3613853" y="1"/>
                </a:lnTo>
                <a:lnTo>
                  <a:pt x="3628029" y="1"/>
                </a:lnTo>
                <a:lnTo>
                  <a:pt x="3628029" y="510045"/>
                </a:lnTo>
                <a:lnTo>
                  <a:pt x="4130981" y="510045"/>
                </a:lnTo>
                <a:lnTo>
                  <a:pt x="4130981" y="1"/>
                </a:lnTo>
                <a:lnTo>
                  <a:pt x="4145157" y="1"/>
                </a:lnTo>
                <a:lnTo>
                  <a:pt x="4145157" y="510045"/>
                </a:lnTo>
                <a:lnTo>
                  <a:pt x="4648181" y="510045"/>
                </a:lnTo>
                <a:lnTo>
                  <a:pt x="4648181" y="1"/>
                </a:lnTo>
                <a:lnTo>
                  <a:pt x="4662357" y="1"/>
                </a:lnTo>
                <a:lnTo>
                  <a:pt x="4662357" y="510045"/>
                </a:lnTo>
                <a:lnTo>
                  <a:pt x="5165318" y="510045"/>
                </a:lnTo>
                <a:close/>
              </a:path>
            </a:pathLst>
          </a:custGeom>
          <a:solidFill>
            <a:schemeClr val="bg1"/>
          </a:solidFill>
          <a:ln w="8858" cap="flat">
            <a:noFill/>
            <a:prstDash val="solid"/>
            <a:miter/>
          </a:ln>
        </p:spPr>
        <p:txBody>
          <a:bodyPr rtlCol="0" anchor="ctr"/>
          <a:lstStyle/>
          <a:p>
            <a:endParaRPr lang="en-US">
              <a:latin typeface="Raleway" pitchFamily="2" charset="0"/>
            </a:endParaRPr>
          </a:p>
        </p:txBody>
      </p:sp>
      <p:grpSp>
        <p:nvGrpSpPr>
          <p:cNvPr id="21" name="Group 20">
            <a:extLst>
              <a:ext uri="{FF2B5EF4-FFF2-40B4-BE49-F238E27FC236}">
                <a16:creationId xmlns:a16="http://schemas.microsoft.com/office/drawing/2014/main" id="{0DB31D64-9A39-24CB-5E1F-49B648715DB9}"/>
              </a:ext>
            </a:extLst>
          </p:cNvPr>
          <p:cNvGrpSpPr/>
          <p:nvPr/>
        </p:nvGrpSpPr>
        <p:grpSpPr>
          <a:xfrm>
            <a:off x="1670776" y="4597597"/>
            <a:ext cx="1597131" cy="1543111"/>
            <a:chOff x="1520982" y="3568435"/>
            <a:chExt cx="1967165" cy="1900629"/>
          </a:xfrm>
        </p:grpSpPr>
        <p:grpSp>
          <p:nvGrpSpPr>
            <p:cNvPr id="11" name="Graphic 3">
              <a:extLst>
                <a:ext uri="{FF2B5EF4-FFF2-40B4-BE49-F238E27FC236}">
                  <a16:creationId xmlns:a16="http://schemas.microsoft.com/office/drawing/2014/main" id="{8C571184-B523-450A-E54A-393E5187138F}"/>
                </a:ext>
              </a:extLst>
            </p:cNvPr>
            <p:cNvGrpSpPr/>
            <p:nvPr/>
          </p:nvGrpSpPr>
          <p:grpSpPr>
            <a:xfrm>
              <a:off x="1520982" y="3700684"/>
              <a:ext cx="1826799" cy="1757623"/>
              <a:chOff x="1520982" y="3700684"/>
              <a:chExt cx="1826799" cy="1757623"/>
            </a:xfrm>
          </p:grpSpPr>
          <p:sp>
            <p:nvSpPr>
              <p:cNvPr id="12" name="Freeform 11">
                <a:extLst>
                  <a:ext uri="{FF2B5EF4-FFF2-40B4-BE49-F238E27FC236}">
                    <a16:creationId xmlns:a16="http://schemas.microsoft.com/office/drawing/2014/main" id="{5B41373B-3DA4-7543-0389-3BEF2219FB49}"/>
                  </a:ext>
                </a:extLst>
              </p:cNvPr>
              <p:cNvSpPr/>
              <p:nvPr/>
            </p:nvSpPr>
            <p:spPr>
              <a:xfrm>
                <a:off x="1559181" y="3741979"/>
                <a:ext cx="1750277" cy="1674995"/>
              </a:xfrm>
              <a:custGeom>
                <a:avLst/>
                <a:gdLst>
                  <a:gd name="connsiteX0" fmla="*/ 1672945 w 1750277"/>
                  <a:gd name="connsiteY0" fmla="*/ 0 h 1674995"/>
                  <a:gd name="connsiteX1" fmla="*/ 522207 w 1750277"/>
                  <a:gd name="connsiteY1" fmla="*/ 302423 h 1674995"/>
                  <a:gd name="connsiteX2" fmla="*/ 503052 w 1750277"/>
                  <a:gd name="connsiteY2" fmla="*/ 307456 h 1674995"/>
                  <a:gd name="connsiteX3" fmla="*/ 483895 w 1750277"/>
                  <a:gd name="connsiteY3" fmla="*/ 312492 h 1674995"/>
                  <a:gd name="connsiteX4" fmla="*/ 483895 w 1750277"/>
                  <a:gd name="connsiteY4" fmla="*/ 146446 h 1674995"/>
                  <a:gd name="connsiteX5" fmla="*/ 475551 w 1750277"/>
                  <a:gd name="connsiteY5" fmla="*/ 135768 h 1674995"/>
                  <a:gd name="connsiteX6" fmla="*/ 10027 w 1750277"/>
                  <a:gd name="connsiteY6" fmla="*/ 257721 h 1674995"/>
                  <a:gd name="connsiteX7" fmla="*/ 0 w 1750277"/>
                  <a:gd name="connsiteY7" fmla="*/ 268517 h 1674995"/>
                  <a:gd name="connsiteX8" fmla="*/ 15451 w 1750277"/>
                  <a:gd name="connsiteY8" fmla="*/ 414787 h 1674995"/>
                  <a:gd name="connsiteX9" fmla="*/ 18613 w 1750277"/>
                  <a:gd name="connsiteY9" fmla="*/ 444699 h 1674995"/>
                  <a:gd name="connsiteX10" fmla="*/ 24038 w 1750277"/>
                  <a:gd name="connsiteY10" fmla="*/ 495936 h 1674995"/>
                  <a:gd name="connsiteX11" fmla="*/ 23832 w 1750277"/>
                  <a:gd name="connsiteY11" fmla="*/ 498114 h 1674995"/>
                  <a:gd name="connsiteX12" fmla="*/ 36814 w 1750277"/>
                  <a:gd name="connsiteY12" fmla="*/ 621300 h 1674995"/>
                  <a:gd name="connsiteX13" fmla="*/ 39040 w 1750277"/>
                  <a:gd name="connsiteY13" fmla="*/ 642425 h 1674995"/>
                  <a:gd name="connsiteX14" fmla="*/ 138651 w 1750277"/>
                  <a:gd name="connsiteY14" fmla="*/ 1587167 h 1674995"/>
                  <a:gd name="connsiteX15" fmla="*/ 215235 w 1750277"/>
                  <a:gd name="connsiteY15" fmla="*/ 1674995 h 1674995"/>
                  <a:gd name="connsiteX16" fmla="*/ 1667597 w 1750277"/>
                  <a:gd name="connsiteY16" fmla="*/ 1138766 h 1674995"/>
                  <a:gd name="connsiteX17" fmla="*/ 1670776 w 1750277"/>
                  <a:gd name="connsiteY17" fmla="*/ 1138766 h 1674995"/>
                  <a:gd name="connsiteX18" fmla="*/ 1750277 w 1750277"/>
                  <a:gd name="connsiteY18" fmla="*/ 1053197 h 1674995"/>
                  <a:gd name="connsiteX19" fmla="*/ 1750277 w 1750277"/>
                  <a:gd name="connsiteY19" fmla="*/ 85571 h 1674995"/>
                  <a:gd name="connsiteX20" fmla="*/ 1672945 w 1750277"/>
                  <a:gd name="connsiteY20" fmla="*/ 0 h 167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50277" h="1674995">
                    <a:moveTo>
                      <a:pt x="1672945" y="0"/>
                    </a:moveTo>
                    <a:lnTo>
                      <a:pt x="522207" y="302423"/>
                    </a:lnTo>
                    <a:lnTo>
                      <a:pt x="503052" y="307456"/>
                    </a:lnTo>
                    <a:lnTo>
                      <a:pt x="483895" y="312492"/>
                    </a:lnTo>
                    <a:lnTo>
                      <a:pt x="483895" y="146446"/>
                    </a:lnTo>
                    <a:cubicBezTo>
                      <a:pt x="483895" y="141208"/>
                      <a:pt x="480231" y="136656"/>
                      <a:pt x="475551" y="135768"/>
                    </a:cubicBezTo>
                    <a:lnTo>
                      <a:pt x="10027" y="257721"/>
                    </a:lnTo>
                    <a:cubicBezTo>
                      <a:pt x="4602" y="257721"/>
                      <a:pt x="0" y="262675"/>
                      <a:pt x="0" y="268517"/>
                    </a:cubicBezTo>
                    <a:lnTo>
                      <a:pt x="15451" y="414787"/>
                    </a:lnTo>
                    <a:lnTo>
                      <a:pt x="18613" y="444699"/>
                    </a:lnTo>
                    <a:lnTo>
                      <a:pt x="24038" y="495936"/>
                    </a:lnTo>
                    <a:cubicBezTo>
                      <a:pt x="24019" y="496678"/>
                      <a:pt x="23832" y="497369"/>
                      <a:pt x="23832" y="498114"/>
                    </a:cubicBezTo>
                    <a:lnTo>
                      <a:pt x="36814" y="621300"/>
                    </a:lnTo>
                    <a:lnTo>
                      <a:pt x="39040" y="642425"/>
                    </a:lnTo>
                    <a:lnTo>
                      <a:pt x="138651" y="1587167"/>
                    </a:lnTo>
                    <a:cubicBezTo>
                      <a:pt x="138764" y="1635554"/>
                      <a:pt x="172809" y="1673301"/>
                      <a:pt x="215235" y="1674995"/>
                    </a:cubicBezTo>
                    <a:lnTo>
                      <a:pt x="1667597" y="1138766"/>
                    </a:lnTo>
                    <a:lnTo>
                      <a:pt x="1670776" y="1138766"/>
                    </a:lnTo>
                    <a:cubicBezTo>
                      <a:pt x="1714624" y="1138766"/>
                      <a:pt x="1750277" y="1100372"/>
                      <a:pt x="1750277" y="1053197"/>
                    </a:cubicBezTo>
                    <a:lnTo>
                      <a:pt x="1750277" y="85571"/>
                    </a:lnTo>
                    <a:cubicBezTo>
                      <a:pt x="1750277" y="39159"/>
                      <a:pt x="1715784" y="1249"/>
                      <a:pt x="1672945"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13" name="Freeform 12">
                <a:extLst>
                  <a:ext uri="{FF2B5EF4-FFF2-40B4-BE49-F238E27FC236}">
                    <a16:creationId xmlns:a16="http://schemas.microsoft.com/office/drawing/2014/main" id="{B4678746-4186-5BFF-94A5-7E8F77E40118}"/>
                  </a:ext>
                </a:extLst>
              </p:cNvPr>
              <p:cNvSpPr/>
              <p:nvPr/>
            </p:nvSpPr>
            <p:spPr>
              <a:xfrm>
                <a:off x="1520982" y="3700684"/>
                <a:ext cx="1826799" cy="1757623"/>
              </a:xfrm>
              <a:custGeom>
                <a:avLst/>
                <a:gdLst>
                  <a:gd name="connsiteX0" fmla="*/ 1708977 w 1826799"/>
                  <a:gd name="connsiteY0" fmla="*/ 0 h 1757623"/>
                  <a:gd name="connsiteX1" fmla="*/ 560400 w 1826799"/>
                  <a:gd name="connsiteY1" fmla="*/ 301871 h 1757623"/>
                  <a:gd name="connsiteX2" fmla="*/ 560400 w 1826799"/>
                  <a:gd name="connsiteY2" fmla="*/ 187741 h 1757623"/>
                  <a:gd name="connsiteX3" fmla="*/ 512076 w 1826799"/>
                  <a:gd name="connsiteY3" fmla="*/ 135648 h 1757623"/>
                  <a:gd name="connsiteX4" fmla="*/ 45646 w 1826799"/>
                  <a:gd name="connsiteY4" fmla="*/ 257840 h 1757623"/>
                  <a:gd name="connsiteX5" fmla="*/ 1 w 1826799"/>
                  <a:gd name="connsiteY5" fmla="*/ 312148 h 1757623"/>
                  <a:gd name="connsiteX6" fmla="*/ 24032 w 1826799"/>
                  <a:gd name="connsiteY6" fmla="*/ 539507 h 1757623"/>
                  <a:gd name="connsiteX7" fmla="*/ 24032 w 1826799"/>
                  <a:gd name="connsiteY7" fmla="*/ 539532 h 1757623"/>
                  <a:gd name="connsiteX8" fmla="*/ 23831 w 1826799"/>
                  <a:gd name="connsiteY8" fmla="*/ 541747 h 1757623"/>
                  <a:gd name="connsiteX9" fmla="*/ 138650 w 1826799"/>
                  <a:gd name="connsiteY9" fmla="*/ 1630800 h 1757623"/>
                  <a:gd name="connsiteX10" fmla="*/ 256471 w 1826799"/>
                  <a:gd name="connsiteY10" fmla="*/ 1757623 h 1757623"/>
                  <a:gd name="connsiteX11" fmla="*/ 259654 w 1826799"/>
                  <a:gd name="connsiteY11" fmla="*/ 1757623 h 1757623"/>
                  <a:gd name="connsiteX12" fmla="*/ 1712302 w 1826799"/>
                  <a:gd name="connsiteY12" fmla="*/ 1221276 h 1757623"/>
                  <a:gd name="connsiteX13" fmla="*/ 1826799 w 1826799"/>
                  <a:gd name="connsiteY13" fmla="*/ 1094492 h 1757623"/>
                  <a:gd name="connsiteX14" fmla="*/ 1826799 w 1826799"/>
                  <a:gd name="connsiteY14" fmla="*/ 126866 h 1757623"/>
                  <a:gd name="connsiteX15" fmla="*/ 1708977 w 1826799"/>
                  <a:gd name="connsiteY15" fmla="*/ 0 h 1757623"/>
                  <a:gd name="connsiteX16" fmla="*/ 33902 w 1826799"/>
                  <a:gd name="connsiteY16" fmla="*/ 632756 h 1757623"/>
                  <a:gd name="connsiteX17" fmla="*/ 44136 w 1826799"/>
                  <a:gd name="connsiteY17" fmla="*/ 663121 h 1757623"/>
                  <a:gd name="connsiteX18" fmla="*/ 33902 w 1826799"/>
                  <a:gd name="connsiteY18" fmla="*/ 632756 h 1757623"/>
                  <a:gd name="connsiteX19" fmla="*/ 1788485 w 1826799"/>
                  <a:gd name="connsiteY19" fmla="*/ 1094492 h 1757623"/>
                  <a:gd name="connsiteX20" fmla="*/ 1708977 w 1826799"/>
                  <a:gd name="connsiteY20" fmla="*/ 1180061 h 1757623"/>
                  <a:gd name="connsiteX21" fmla="*/ 1705796 w 1826799"/>
                  <a:gd name="connsiteY21" fmla="*/ 1180061 h 1757623"/>
                  <a:gd name="connsiteX22" fmla="*/ 253429 w 1826799"/>
                  <a:gd name="connsiteY22" fmla="*/ 1716290 h 1757623"/>
                  <a:gd name="connsiteX23" fmla="*/ 176843 w 1826799"/>
                  <a:gd name="connsiteY23" fmla="*/ 1628462 h 1757623"/>
                  <a:gd name="connsiteX24" fmla="*/ 77232 w 1826799"/>
                  <a:gd name="connsiteY24" fmla="*/ 683720 h 1757623"/>
                  <a:gd name="connsiteX25" fmla="*/ 77232 w 1826799"/>
                  <a:gd name="connsiteY25" fmla="*/ 683717 h 1757623"/>
                  <a:gd name="connsiteX26" fmla="*/ 75016 w 1826799"/>
                  <a:gd name="connsiteY26" fmla="*/ 662595 h 1757623"/>
                  <a:gd name="connsiteX27" fmla="*/ 62023 w 1826799"/>
                  <a:gd name="connsiteY27" fmla="*/ 539409 h 1757623"/>
                  <a:gd name="connsiteX28" fmla="*/ 62245 w 1826799"/>
                  <a:gd name="connsiteY28" fmla="*/ 537228 h 1757623"/>
                  <a:gd name="connsiteX29" fmla="*/ 56806 w 1826799"/>
                  <a:gd name="connsiteY29" fmla="*/ 485994 h 1757623"/>
                  <a:gd name="connsiteX30" fmla="*/ 53643 w 1826799"/>
                  <a:gd name="connsiteY30" fmla="*/ 456082 h 1757623"/>
                  <a:gd name="connsiteX31" fmla="*/ 38193 w 1826799"/>
                  <a:gd name="connsiteY31" fmla="*/ 309812 h 1757623"/>
                  <a:gd name="connsiteX32" fmla="*/ 48225 w 1826799"/>
                  <a:gd name="connsiteY32" fmla="*/ 299016 h 1757623"/>
                  <a:gd name="connsiteX33" fmla="*/ 513748 w 1826799"/>
                  <a:gd name="connsiteY33" fmla="*/ 177063 h 1757623"/>
                  <a:gd name="connsiteX34" fmla="*/ 522086 w 1826799"/>
                  <a:gd name="connsiteY34" fmla="*/ 187741 h 1757623"/>
                  <a:gd name="connsiteX35" fmla="*/ 522086 w 1826799"/>
                  <a:gd name="connsiteY35" fmla="*/ 353787 h 1757623"/>
                  <a:gd name="connsiteX36" fmla="*/ 541243 w 1826799"/>
                  <a:gd name="connsiteY36" fmla="*/ 348751 h 1757623"/>
                  <a:gd name="connsiteX37" fmla="*/ 560400 w 1826799"/>
                  <a:gd name="connsiteY37" fmla="*/ 343718 h 1757623"/>
                  <a:gd name="connsiteX38" fmla="*/ 1711153 w 1826799"/>
                  <a:gd name="connsiteY38" fmla="*/ 41295 h 1757623"/>
                  <a:gd name="connsiteX39" fmla="*/ 1788485 w 1826799"/>
                  <a:gd name="connsiteY39" fmla="*/ 126866 h 1757623"/>
                  <a:gd name="connsiteX40" fmla="*/ 1788485 w 1826799"/>
                  <a:gd name="connsiteY40" fmla="*/ 1094492 h 175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26799" h="1757623">
                    <a:moveTo>
                      <a:pt x="1708977" y="0"/>
                    </a:moveTo>
                    <a:lnTo>
                      <a:pt x="560400" y="301871"/>
                    </a:lnTo>
                    <a:lnTo>
                      <a:pt x="560400" y="187741"/>
                    </a:lnTo>
                    <a:cubicBezTo>
                      <a:pt x="560400" y="159015"/>
                      <a:pt x="538705" y="135648"/>
                      <a:pt x="512076" y="135648"/>
                    </a:cubicBezTo>
                    <a:lnTo>
                      <a:pt x="45646" y="257840"/>
                    </a:lnTo>
                    <a:cubicBezTo>
                      <a:pt x="20164" y="259290"/>
                      <a:pt x="-120" y="282134"/>
                      <a:pt x="1" y="312148"/>
                    </a:cubicBezTo>
                    <a:lnTo>
                      <a:pt x="24032" y="539507"/>
                    </a:lnTo>
                    <a:lnTo>
                      <a:pt x="24032" y="539532"/>
                    </a:lnTo>
                    <a:cubicBezTo>
                      <a:pt x="24012" y="540291"/>
                      <a:pt x="23831" y="540985"/>
                      <a:pt x="23831" y="541747"/>
                    </a:cubicBezTo>
                    <a:lnTo>
                      <a:pt x="138650" y="1630800"/>
                    </a:lnTo>
                    <a:cubicBezTo>
                      <a:pt x="138650" y="1700738"/>
                      <a:pt x="191507" y="1757623"/>
                      <a:pt x="256471" y="1757623"/>
                    </a:cubicBezTo>
                    <a:lnTo>
                      <a:pt x="259654" y="1757623"/>
                    </a:lnTo>
                    <a:lnTo>
                      <a:pt x="1712302" y="1221276"/>
                    </a:lnTo>
                    <a:cubicBezTo>
                      <a:pt x="1775715" y="1219342"/>
                      <a:pt x="1826799" y="1163222"/>
                      <a:pt x="1826799" y="1094492"/>
                    </a:cubicBezTo>
                    <a:lnTo>
                      <a:pt x="1826799" y="126866"/>
                    </a:lnTo>
                    <a:cubicBezTo>
                      <a:pt x="1826799" y="56926"/>
                      <a:pt x="1773922" y="0"/>
                      <a:pt x="1708977" y="0"/>
                    </a:cubicBezTo>
                    <a:close/>
                    <a:moveTo>
                      <a:pt x="33902" y="632756"/>
                    </a:moveTo>
                    <a:cubicBezTo>
                      <a:pt x="33902" y="644410"/>
                      <a:pt x="37972" y="654654"/>
                      <a:pt x="44136" y="663121"/>
                    </a:cubicBezTo>
                    <a:cubicBezTo>
                      <a:pt x="37951" y="654654"/>
                      <a:pt x="33902" y="644410"/>
                      <a:pt x="33902" y="632756"/>
                    </a:cubicBezTo>
                    <a:close/>
                    <a:moveTo>
                      <a:pt x="1788485" y="1094492"/>
                    </a:moveTo>
                    <a:cubicBezTo>
                      <a:pt x="1788485" y="1141667"/>
                      <a:pt x="1752831" y="1180061"/>
                      <a:pt x="1708977" y="1180061"/>
                    </a:cubicBezTo>
                    <a:lnTo>
                      <a:pt x="1705796" y="1180061"/>
                    </a:lnTo>
                    <a:lnTo>
                      <a:pt x="253429" y="1716290"/>
                    </a:lnTo>
                    <a:cubicBezTo>
                      <a:pt x="211007" y="1714596"/>
                      <a:pt x="176964" y="1676849"/>
                      <a:pt x="176843" y="1628462"/>
                    </a:cubicBezTo>
                    <a:lnTo>
                      <a:pt x="77232" y="683720"/>
                    </a:lnTo>
                    <a:lnTo>
                      <a:pt x="77232" y="683717"/>
                    </a:lnTo>
                    <a:lnTo>
                      <a:pt x="75016" y="662595"/>
                    </a:lnTo>
                    <a:lnTo>
                      <a:pt x="62023" y="539409"/>
                    </a:lnTo>
                    <a:cubicBezTo>
                      <a:pt x="62023" y="538664"/>
                      <a:pt x="62225" y="537973"/>
                      <a:pt x="62245" y="537228"/>
                    </a:cubicBezTo>
                    <a:lnTo>
                      <a:pt x="56806" y="485994"/>
                    </a:lnTo>
                    <a:lnTo>
                      <a:pt x="53643" y="456082"/>
                    </a:lnTo>
                    <a:lnTo>
                      <a:pt x="38193" y="309812"/>
                    </a:lnTo>
                    <a:cubicBezTo>
                      <a:pt x="38193" y="303970"/>
                      <a:pt x="42806" y="299016"/>
                      <a:pt x="48225" y="299016"/>
                    </a:cubicBezTo>
                    <a:lnTo>
                      <a:pt x="513748" y="177063"/>
                    </a:lnTo>
                    <a:cubicBezTo>
                      <a:pt x="518421" y="177951"/>
                      <a:pt x="522086" y="182503"/>
                      <a:pt x="522086" y="187741"/>
                    </a:cubicBezTo>
                    <a:lnTo>
                      <a:pt x="522086" y="353787"/>
                    </a:lnTo>
                    <a:lnTo>
                      <a:pt x="541243" y="348751"/>
                    </a:lnTo>
                    <a:lnTo>
                      <a:pt x="560400" y="343718"/>
                    </a:lnTo>
                    <a:lnTo>
                      <a:pt x="1711153" y="41295"/>
                    </a:lnTo>
                    <a:cubicBezTo>
                      <a:pt x="1753978" y="42544"/>
                      <a:pt x="1788485" y="80454"/>
                      <a:pt x="1788485" y="126866"/>
                    </a:cubicBezTo>
                    <a:lnTo>
                      <a:pt x="1788485" y="1094492"/>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14" name="Graphic 3">
              <a:extLst>
                <a:ext uri="{FF2B5EF4-FFF2-40B4-BE49-F238E27FC236}">
                  <a16:creationId xmlns:a16="http://schemas.microsoft.com/office/drawing/2014/main" id="{E1721438-FF1A-D6D7-14E6-9A0658299AB2}"/>
                </a:ext>
              </a:extLst>
            </p:cNvPr>
            <p:cNvGrpSpPr/>
            <p:nvPr/>
          </p:nvGrpSpPr>
          <p:grpSpPr>
            <a:xfrm>
              <a:off x="1746013" y="3568435"/>
              <a:ext cx="1668072" cy="1603267"/>
              <a:chOff x="1746013" y="3568435"/>
              <a:chExt cx="1668072" cy="1603267"/>
            </a:xfrm>
          </p:grpSpPr>
          <p:sp>
            <p:nvSpPr>
              <p:cNvPr id="15" name="Freeform 14">
                <a:extLst>
                  <a:ext uri="{FF2B5EF4-FFF2-40B4-BE49-F238E27FC236}">
                    <a16:creationId xmlns:a16="http://schemas.microsoft.com/office/drawing/2014/main" id="{39F7AD4C-DBE4-0BF3-A9D4-A06AB905F46A}"/>
                  </a:ext>
                </a:extLst>
              </p:cNvPr>
              <p:cNvSpPr/>
              <p:nvPr/>
            </p:nvSpPr>
            <p:spPr>
              <a:xfrm>
                <a:off x="1787186" y="3609675"/>
                <a:ext cx="1585741" cy="1520826"/>
              </a:xfrm>
              <a:custGeom>
                <a:avLst/>
                <a:gdLst>
                  <a:gd name="connsiteX0" fmla="*/ 1096081 w 1585741"/>
                  <a:gd name="connsiteY0" fmla="*/ 41577 h 1520826"/>
                  <a:gd name="connsiteX1" fmla="*/ 1009950 w 1585741"/>
                  <a:gd name="connsiteY1" fmla="*/ 0 h 1520826"/>
                  <a:gd name="connsiteX2" fmla="*/ 941973 w 1585741"/>
                  <a:gd name="connsiteY2" fmla="*/ 23648 h 1520826"/>
                  <a:gd name="connsiteX3" fmla="*/ 41554 w 1585741"/>
                  <a:gd name="connsiteY3" fmla="*/ 736777 h 1520826"/>
                  <a:gd name="connsiteX4" fmla="*/ 23628 w 1585741"/>
                  <a:gd name="connsiteY4" fmla="*/ 890879 h 1520826"/>
                  <a:gd name="connsiteX5" fmla="*/ 489669 w 1585741"/>
                  <a:gd name="connsiteY5" fmla="*/ 1479317 h 1520826"/>
                  <a:gd name="connsiteX6" fmla="*/ 563033 w 1585741"/>
                  <a:gd name="connsiteY6" fmla="*/ 1520009 h 1520826"/>
                  <a:gd name="connsiteX7" fmla="*/ 643776 w 1585741"/>
                  <a:gd name="connsiteY7" fmla="*/ 1497206 h 1520826"/>
                  <a:gd name="connsiteX8" fmla="*/ 1544196 w 1585741"/>
                  <a:gd name="connsiteY8" fmla="*/ 784115 h 1520826"/>
                  <a:gd name="connsiteX9" fmla="*/ 1562083 w 1585741"/>
                  <a:gd name="connsiteY9" fmla="*/ 630016 h 1520826"/>
                  <a:gd name="connsiteX10" fmla="*/ 1096081 w 1585741"/>
                  <a:gd name="connsiteY10" fmla="*/ 41577 h 152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5741" h="1520826">
                    <a:moveTo>
                      <a:pt x="1096081" y="41577"/>
                    </a:moveTo>
                    <a:cubicBezTo>
                      <a:pt x="1074442" y="14261"/>
                      <a:pt x="1042332" y="0"/>
                      <a:pt x="1009950" y="0"/>
                    </a:cubicBezTo>
                    <a:cubicBezTo>
                      <a:pt x="986091" y="0"/>
                      <a:pt x="962078" y="7734"/>
                      <a:pt x="941973" y="23648"/>
                    </a:cubicBezTo>
                    <a:lnTo>
                      <a:pt x="41554" y="736777"/>
                    </a:lnTo>
                    <a:cubicBezTo>
                      <a:pt x="-5866" y="774327"/>
                      <a:pt x="-13887" y="843459"/>
                      <a:pt x="23628" y="890879"/>
                    </a:cubicBezTo>
                    <a:lnTo>
                      <a:pt x="489669" y="1479317"/>
                    </a:lnTo>
                    <a:cubicBezTo>
                      <a:pt x="507761" y="1502161"/>
                      <a:pt x="533823" y="1516625"/>
                      <a:pt x="563033" y="1520009"/>
                    </a:cubicBezTo>
                    <a:cubicBezTo>
                      <a:pt x="592282" y="1523592"/>
                      <a:pt x="620887" y="1515293"/>
                      <a:pt x="643776" y="1497206"/>
                    </a:cubicBezTo>
                    <a:lnTo>
                      <a:pt x="1544196" y="784115"/>
                    </a:lnTo>
                    <a:cubicBezTo>
                      <a:pt x="1591616" y="746528"/>
                      <a:pt x="1599636" y="677393"/>
                      <a:pt x="1562083" y="630016"/>
                    </a:cubicBezTo>
                    <a:lnTo>
                      <a:pt x="1096081" y="41577"/>
                    </a:lnTo>
                    <a:close/>
                  </a:path>
                </a:pathLst>
              </a:custGeom>
              <a:solidFill>
                <a:schemeClr val="bg1"/>
              </a:solidFill>
              <a:ln w="2803" cap="flat">
                <a:noFill/>
                <a:prstDash val="solid"/>
                <a:miter/>
              </a:ln>
            </p:spPr>
            <p:txBody>
              <a:bodyPr rtlCol="0" anchor="ctr"/>
              <a:lstStyle/>
              <a:p>
                <a:endParaRPr lang="en-SV">
                  <a:latin typeface="Raleway" pitchFamily="2" charset="0"/>
                </a:endParaRPr>
              </a:p>
            </p:txBody>
          </p:sp>
          <p:sp>
            <p:nvSpPr>
              <p:cNvPr id="16" name="Freeform 15">
                <a:extLst>
                  <a:ext uri="{FF2B5EF4-FFF2-40B4-BE49-F238E27FC236}">
                    <a16:creationId xmlns:a16="http://schemas.microsoft.com/office/drawing/2014/main" id="{C5A8F9A9-DFA1-E9C2-E37E-CF0939BE7472}"/>
                  </a:ext>
                </a:extLst>
              </p:cNvPr>
              <p:cNvSpPr/>
              <p:nvPr/>
            </p:nvSpPr>
            <p:spPr>
              <a:xfrm>
                <a:off x="1746013" y="3568435"/>
                <a:ext cx="1668072" cy="1603267"/>
              </a:xfrm>
              <a:custGeom>
                <a:avLst/>
                <a:gdLst>
                  <a:gd name="connsiteX0" fmla="*/ 1635573 w 1668072"/>
                  <a:gd name="connsiteY0" fmla="*/ 645632 h 1603267"/>
                  <a:gd name="connsiteX1" fmla="*/ 1169560 w 1668072"/>
                  <a:gd name="connsiteY1" fmla="*/ 57194 h 1603267"/>
                  <a:gd name="connsiteX2" fmla="*/ 957533 w 1668072"/>
                  <a:gd name="connsiteY2" fmla="*/ 32577 h 1603267"/>
                  <a:gd name="connsiteX3" fmla="*/ 57100 w 1668072"/>
                  <a:gd name="connsiteY3" fmla="*/ 745707 h 1603267"/>
                  <a:gd name="connsiteX4" fmla="*/ 1029 w 1668072"/>
                  <a:gd name="connsiteY4" fmla="*/ 846626 h 1603267"/>
                  <a:gd name="connsiteX5" fmla="*/ 32483 w 1668072"/>
                  <a:gd name="connsiteY5" fmla="*/ 957739 h 1603267"/>
                  <a:gd name="connsiteX6" fmla="*/ 498535 w 1668072"/>
                  <a:gd name="connsiteY6" fmla="*/ 1546180 h 1603267"/>
                  <a:gd name="connsiteX7" fmla="*/ 599462 w 1668072"/>
                  <a:gd name="connsiteY7" fmla="*/ 1602219 h 1603267"/>
                  <a:gd name="connsiteX8" fmla="*/ 617295 w 1668072"/>
                  <a:gd name="connsiteY8" fmla="*/ 1603267 h 1603267"/>
                  <a:gd name="connsiteX9" fmla="*/ 710573 w 1668072"/>
                  <a:gd name="connsiteY9" fmla="*/ 1570756 h 1603267"/>
                  <a:gd name="connsiteX10" fmla="*/ 1610995 w 1668072"/>
                  <a:gd name="connsiteY10" fmla="*/ 857667 h 1603267"/>
                  <a:gd name="connsiteX11" fmla="*/ 1667028 w 1668072"/>
                  <a:gd name="connsiteY11" fmla="*/ 756706 h 1603267"/>
                  <a:gd name="connsiteX12" fmla="*/ 1635573 w 1668072"/>
                  <a:gd name="connsiteY12" fmla="*/ 645632 h 1603267"/>
                  <a:gd name="connsiteX13" fmla="*/ 1585368 w 1668072"/>
                  <a:gd name="connsiteY13" fmla="*/ 825355 h 1603267"/>
                  <a:gd name="connsiteX14" fmla="*/ 684949 w 1668072"/>
                  <a:gd name="connsiteY14" fmla="*/ 1538446 h 1603267"/>
                  <a:gd name="connsiteX15" fmla="*/ 604205 w 1668072"/>
                  <a:gd name="connsiteY15" fmla="*/ 1561246 h 1603267"/>
                  <a:gd name="connsiteX16" fmla="*/ 530841 w 1668072"/>
                  <a:gd name="connsiteY16" fmla="*/ 1520557 h 1603267"/>
                  <a:gd name="connsiteX17" fmla="*/ 64800 w 1668072"/>
                  <a:gd name="connsiteY17" fmla="*/ 932119 h 1603267"/>
                  <a:gd name="connsiteX18" fmla="*/ 82727 w 1668072"/>
                  <a:gd name="connsiteY18" fmla="*/ 778017 h 1603267"/>
                  <a:gd name="connsiteX19" fmla="*/ 983146 w 1668072"/>
                  <a:gd name="connsiteY19" fmla="*/ 64888 h 1603267"/>
                  <a:gd name="connsiteX20" fmla="*/ 1051123 w 1668072"/>
                  <a:gd name="connsiteY20" fmla="*/ 41240 h 1603267"/>
                  <a:gd name="connsiteX21" fmla="*/ 1137254 w 1668072"/>
                  <a:gd name="connsiteY21" fmla="*/ 82817 h 1603267"/>
                  <a:gd name="connsiteX22" fmla="*/ 1603255 w 1668072"/>
                  <a:gd name="connsiteY22" fmla="*/ 671256 h 1603267"/>
                  <a:gd name="connsiteX23" fmla="*/ 1585368 w 1668072"/>
                  <a:gd name="connsiteY23" fmla="*/ 825355 h 160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68072" h="1603267">
                    <a:moveTo>
                      <a:pt x="1635573" y="645632"/>
                    </a:moveTo>
                    <a:lnTo>
                      <a:pt x="1169560" y="57194"/>
                    </a:lnTo>
                    <a:cubicBezTo>
                      <a:pt x="1117832" y="-8112"/>
                      <a:pt x="1022750" y="-19111"/>
                      <a:pt x="957533" y="32577"/>
                    </a:cubicBezTo>
                    <a:lnTo>
                      <a:pt x="57100" y="745707"/>
                    </a:lnTo>
                    <a:cubicBezTo>
                      <a:pt x="25596" y="770606"/>
                      <a:pt x="5697" y="806459"/>
                      <a:pt x="1029" y="846626"/>
                    </a:cubicBezTo>
                    <a:cubicBezTo>
                      <a:pt x="-3614" y="886756"/>
                      <a:pt x="7554" y="926237"/>
                      <a:pt x="32483" y="957739"/>
                    </a:cubicBezTo>
                    <a:lnTo>
                      <a:pt x="498535" y="1546180"/>
                    </a:lnTo>
                    <a:cubicBezTo>
                      <a:pt x="523476" y="1577644"/>
                      <a:pt x="559289" y="1597546"/>
                      <a:pt x="599462" y="1602219"/>
                    </a:cubicBezTo>
                    <a:cubicBezTo>
                      <a:pt x="605419" y="1602905"/>
                      <a:pt x="611377" y="1603267"/>
                      <a:pt x="617295" y="1603267"/>
                    </a:cubicBezTo>
                    <a:cubicBezTo>
                      <a:pt x="651147" y="1603267"/>
                      <a:pt x="683738" y="1592026"/>
                      <a:pt x="710573" y="1570756"/>
                    </a:cubicBezTo>
                    <a:lnTo>
                      <a:pt x="1610995" y="857667"/>
                    </a:lnTo>
                    <a:cubicBezTo>
                      <a:pt x="1642461" y="832729"/>
                      <a:pt x="1662397" y="796873"/>
                      <a:pt x="1667028" y="756706"/>
                    </a:cubicBezTo>
                    <a:cubicBezTo>
                      <a:pt x="1671710" y="716579"/>
                      <a:pt x="1660553" y="677098"/>
                      <a:pt x="1635573" y="645632"/>
                    </a:cubicBezTo>
                    <a:close/>
                    <a:moveTo>
                      <a:pt x="1585368" y="825355"/>
                    </a:moveTo>
                    <a:lnTo>
                      <a:pt x="684949" y="1538446"/>
                    </a:lnTo>
                    <a:cubicBezTo>
                      <a:pt x="662060" y="1556533"/>
                      <a:pt x="633454" y="1564832"/>
                      <a:pt x="604205" y="1561246"/>
                    </a:cubicBezTo>
                    <a:cubicBezTo>
                      <a:pt x="574996" y="1557862"/>
                      <a:pt x="548933" y="1543401"/>
                      <a:pt x="530841" y="1520557"/>
                    </a:cubicBezTo>
                    <a:lnTo>
                      <a:pt x="64800" y="932119"/>
                    </a:lnTo>
                    <a:cubicBezTo>
                      <a:pt x="27285" y="884699"/>
                      <a:pt x="35307" y="815567"/>
                      <a:pt x="82727" y="778017"/>
                    </a:cubicBezTo>
                    <a:lnTo>
                      <a:pt x="983146" y="64888"/>
                    </a:lnTo>
                    <a:cubicBezTo>
                      <a:pt x="1003250" y="48974"/>
                      <a:pt x="1027264" y="41240"/>
                      <a:pt x="1051123" y="41240"/>
                    </a:cubicBezTo>
                    <a:cubicBezTo>
                      <a:pt x="1083505" y="41240"/>
                      <a:pt x="1115615" y="55501"/>
                      <a:pt x="1137254" y="82817"/>
                    </a:cubicBezTo>
                    <a:lnTo>
                      <a:pt x="1603255" y="671256"/>
                    </a:lnTo>
                    <a:cubicBezTo>
                      <a:pt x="1640808" y="718633"/>
                      <a:pt x="1632788" y="787768"/>
                      <a:pt x="1585368" y="825355"/>
                    </a:cubicBez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17" name="Graphic 3">
              <a:extLst>
                <a:ext uri="{FF2B5EF4-FFF2-40B4-BE49-F238E27FC236}">
                  <a16:creationId xmlns:a16="http://schemas.microsoft.com/office/drawing/2014/main" id="{30A7D6DB-5059-AF3B-8015-FF70A3F061BE}"/>
                </a:ext>
              </a:extLst>
            </p:cNvPr>
            <p:cNvGrpSpPr/>
            <p:nvPr/>
          </p:nvGrpSpPr>
          <p:grpSpPr>
            <a:xfrm>
              <a:off x="1685115" y="3835204"/>
              <a:ext cx="1803032" cy="1633860"/>
              <a:chOff x="1685115" y="3835204"/>
              <a:chExt cx="1803032" cy="1633860"/>
            </a:xfrm>
          </p:grpSpPr>
          <p:sp>
            <p:nvSpPr>
              <p:cNvPr id="18" name="Freeform 17">
                <a:extLst>
                  <a:ext uri="{FF2B5EF4-FFF2-40B4-BE49-F238E27FC236}">
                    <a16:creationId xmlns:a16="http://schemas.microsoft.com/office/drawing/2014/main" id="{7FCD81D9-37E9-2E19-EF13-FA22900BABD2}"/>
                  </a:ext>
                </a:extLst>
              </p:cNvPr>
              <p:cNvSpPr/>
              <p:nvPr/>
            </p:nvSpPr>
            <p:spPr>
              <a:xfrm>
                <a:off x="1723416" y="3876499"/>
                <a:ext cx="1726416" cy="1551272"/>
              </a:xfrm>
              <a:custGeom>
                <a:avLst/>
                <a:gdLst>
                  <a:gd name="connsiteX0" fmla="*/ 1649079 w 1726416"/>
                  <a:gd name="connsiteY0" fmla="*/ 0 h 1551272"/>
                  <a:gd name="connsiteX1" fmla="*/ 79466 w 1726416"/>
                  <a:gd name="connsiteY1" fmla="*/ 412503 h 1551272"/>
                  <a:gd name="connsiteX2" fmla="*/ 0 w 1726416"/>
                  <a:gd name="connsiteY2" fmla="*/ 498075 h 1551272"/>
                  <a:gd name="connsiteX3" fmla="*/ 0 w 1726416"/>
                  <a:gd name="connsiteY3" fmla="*/ 1465701 h 1551272"/>
                  <a:gd name="connsiteX4" fmla="*/ 77299 w 1726416"/>
                  <a:gd name="connsiteY4" fmla="*/ 1551272 h 1551272"/>
                  <a:gd name="connsiteX5" fmla="*/ 1646912 w 1726416"/>
                  <a:gd name="connsiteY5" fmla="*/ 1138769 h 1551272"/>
                  <a:gd name="connsiteX6" fmla="*/ 1726416 w 1726416"/>
                  <a:gd name="connsiteY6" fmla="*/ 1053158 h 1551272"/>
                  <a:gd name="connsiteX7" fmla="*/ 1726416 w 1726416"/>
                  <a:gd name="connsiteY7" fmla="*/ 85530 h 1551272"/>
                  <a:gd name="connsiteX8" fmla="*/ 1649079 w 1726416"/>
                  <a:gd name="connsiteY8" fmla="*/ 0 h 15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6416" h="1551272">
                    <a:moveTo>
                      <a:pt x="1649079" y="0"/>
                    </a:moveTo>
                    <a:lnTo>
                      <a:pt x="79466" y="412503"/>
                    </a:lnTo>
                    <a:cubicBezTo>
                      <a:pt x="35658" y="412503"/>
                      <a:pt x="0" y="450899"/>
                      <a:pt x="0" y="498075"/>
                    </a:cubicBezTo>
                    <a:lnTo>
                      <a:pt x="0" y="1465701"/>
                    </a:lnTo>
                    <a:cubicBezTo>
                      <a:pt x="0" y="1512112"/>
                      <a:pt x="34459" y="1550022"/>
                      <a:pt x="77299" y="1551272"/>
                    </a:cubicBezTo>
                    <a:lnTo>
                      <a:pt x="1646912" y="1138769"/>
                    </a:lnTo>
                    <a:cubicBezTo>
                      <a:pt x="1690760" y="1138769"/>
                      <a:pt x="1726416" y="1100373"/>
                      <a:pt x="1726416" y="1053158"/>
                    </a:cubicBezTo>
                    <a:lnTo>
                      <a:pt x="1726416" y="85530"/>
                    </a:lnTo>
                    <a:cubicBezTo>
                      <a:pt x="1726416" y="39118"/>
                      <a:pt x="1691921" y="1251"/>
                      <a:pt x="1649079"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19" name="Freeform 18">
                <a:extLst>
                  <a:ext uri="{FF2B5EF4-FFF2-40B4-BE49-F238E27FC236}">
                    <a16:creationId xmlns:a16="http://schemas.microsoft.com/office/drawing/2014/main" id="{65976FAB-80DE-5829-6D50-6C319486BDF5}"/>
                  </a:ext>
                </a:extLst>
              </p:cNvPr>
              <p:cNvSpPr/>
              <p:nvPr/>
            </p:nvSpPr>
            <p:spPr>
              <a:xfrm>
                <a:off x="1685115" y="3835204"/>
                <a:ext cx="1803032" cy="1633860"/>
              </a:xfrm>
              <a:custGeom>
                <a:avLst/>
                <a:gdLst>
                  <a:gd name="connsiteX0" fmla="*/ 1685213 w 1803032"/>
                  <a:gd name="connsiteY0" fmla="*/ 0 h 1633860"/>
                  <a:gd name="connsiteX1" fmla="*/ 115382 w 1803032"/>
                  <a:gd name="connsiteY1" fmla="*/ 412586 h 1633860"/>
                  <a:gd name="connsiteX2" fmla="*/ 0 w 1803032"/>
                  <a:gd name="connsiteY2" fmla="*/ 539370 h 1633860"/>
                  <a:gd name="connsiteX3" fmla="*/ 0 w 1803032"/>
                  <a:gd name="connsiteY3" fmla="*/ 1506995 h 1633860"/>
                  <a:gd name="connsiteX4" fmla="*/ 117768 w 1803032"/>
                  <a:gd name="connsiteY4" fmla="*/ 1633861 h 1633860"/>
                  <a:gd name="connsiteX5" fmla="*/ 120089 w 1803032"/>
                  <a:gd name="connsiteY5" fmla="*/ 1633861 h 1633860"/>
                  <a:gd name="connsiteX6" fmla="*/ 1687613 w 1803032"/>
                  <a:gd name="connsiteY6" fmla="*/ 1221276 h 1633860"/>
                  <a:gd name="connsiteX7" fmla="*/ 1803032 w 1803032"/>
                  <a:gd name="connsiteY7" fmla="*/ 1094453 h 1633860"/>
                  <a:gd name="connsiteX8" fmla="*/ 1803032 w 1803032"/>
                  <a:gd name="connsiteY8" fmla="*/ 126824 h 1633860"/>
                  <a:gd name="connsiteX9" fmla="*/ 1685213 w 1803032"/>
                  <a:gd name="connsiteY9" fmla="*/ 0 h 1633860"/>
                  <a:gd name="connsiteX10" fmla="*/ 1764718 w 1803032"/>
                  <a:gd name="connsiteY10" fmla="*/ 1094453 h 1633860"/>
                  <a:gd name="connsiteX11" fmla="*/ 1685213 w 1803032"/>
                  <a:gd name="connsiteY11" fmla="*/ 1180064 h 1633860"/>
                  <a:gd name="connsiteX12" fmla="*/ 115601 w 1803032"/>
                  <a:gd name="connsiteY12" fmla="*/ 1592567 h 1633860"/>
                  <a:gd name="connsiteX13" fmla="*/ 38301 w 1803032"/>
                  <a:gd name="connsiteY13" fmla="*/ 1506995 h 1633860"/>
                  <a:gd name="connsiteX14" fmla="*/ 38301 w 1803032"/>
                  <a:gd name="connsiteY14" fmla="*/ 539370 h 1633860"/>
                  <a:gd name="connsiteX15" fmla="*/ 117768 w 1803032"/>
                  <a:gd name="connsiteY15" fmla="*/ 453798 h 1633860"/>
                  <a:gd name="connsiteX16" fmla="*/ 1687380 w 1803032"/>
                  <a:gd name="connsiteY16" fmla="*/ 41295 h 1633860"/>
                  <a:gd name="connsiteX17" fmla="*/ 1764718 w 1803032"/>
                  <a:gd name="connsiteY17" fmla="*/ 126824 h 1633860"/>
                  <a:gd name="connsiteX18" fmla="*/ 1764718 w 1803032"/>
                  <a:gd name="connsiteY18" fmla="*/ 1094453 h 163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3032" h="1633860">
                    <a:moveTo>
                      <a:pt x="1685213" y="0"/>
                    </a:moveTo>
                    <a:lnTo>
                      <a:pt x="115382" y="412586"/>
                    </a:lnTo>
                    <a:cubicBezTo>
                      <a:pt x="51520" y="413954"/>
                      <a:pt x="0" y="470317"/>
                      <a:pt x="0" y="539370"/>
                    </a:cubicBezTo>
                    <a:lnTo>
                      <a:pt x="0" y="1506995"/>
                    </a:lnTo>
                    <a:cubicBezTo>
                      <a:pt x="0" y="1576934"/>
                      <a:pt x="52822" y="1633861"/>
                      <a:pt x="117768" y="1633861"/>
                    </a:cubicBezTo>
                    <a:lnTo>
                      <a:pt x="120089" y="1633861"/>
                    </a:lnTo>
                    <a:lnTo>
                      <a:pt x="1687613" y="1221276"/>
                    </a:lnTo>
                    <a:cubicBezTo>
                      <a:pt x="1751473" y="1219907"/>
                      <a:pt x="1803032" y="1163545"/>
                      <a:pt x="1803032" y="1094453"/>
                    </a:cubicBezTo>
                    <a:lnTo>
                      <a:pt x="1803032" y="126824"/>
                    </a:lnTo>
                    <a:cubicBezTo>
                      <a:pt x="1803032" y="56886"/>
                      <a:pt x="1750158" y="0"/>
                      <a:pt x="1685213" y="0"/>
                    </a:cubicBezTo>
                    <a:close/>
                    <a:moveTo>
                      <a:pt x="1764718" y="1094453"/>
                    </a:moveTo>
                    <a:cubicBezTo>
                      <a:pt x="1764718" y="1141668"/>
                      <a:pt x="1729061" y="1180064"/>
                      <a:pt x="1685213" y="1180064"/>
                    </a:cubicBezTo>
                    <a:lnTo>
                      <a:pt x="115601" y="1592567"/>
                    </a:lnTo>
                    <a:cubicBezTo>
                      <a:pt x="72760" y="1591317"/>
                      <a:pt x="38301" y="1553407"/>
                      <a:pt x="38301" y="1506995"/>
                    </a:cubicBezTo>
                    <a:lnTo>
                      <a:pt x="38301" y="539370"/>
                    </a:lnTo>
                    <a:cubicBezTo>
                      <a:pt x="38301" y="492194"/>
                      <a:pt x="73959" y="453798"/>
                      <a:pt x="117768" y="453798"/>
                    </a:cubicBezTo>
                    <a:lnTo>
                      <a:pt x="1687380" y="41295"/>
                    </a:lnTo>
                    <a:cubicBezTo>
                      <a:pt x="1730222" y="42545"/>
                      <a:pt x="1764718" y="80413"/>
                      <a:pt x="1764718" y="126824"/>
                    </a:cubicBezTo>
                    <a:lnTo>
                      <a:pt x="1764718" y="1094453"/>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grpSp>
        <p:nvGrpSpPr>
          <p:cNvPr id="60" name="Group 59">
            <a:extLst>
              <a:ext uri="{FF2B5EF4-FFF2-40B4-BE49-F238E27FC236}">
                <a16:creationId xmlns:a16="http://schemas.microsoft.com/office/drawing/2014/main" id="{321DF40B-0A62-925F-DD07-1F3DDC37423D}"/>
              </a:ext>
            </a:extLst>
          </p:cNvPr>
          <p:cNvGrpSpPr/>
          <p:nvPr/>
        </p:nvGrpSpPr>
        <p:grpSpPr>
          <a:xfrm>
            <a:off x="1670776" y="6949119"/>
            <a:ext cx="1597131" cy="1543111"/>
            <a:chOff x="1520982" y="3568435"/>
            <a:chExt cx="1967165" cy="1900629"/>
          </a:xfrm>
        </p:grpSpPr>
        <p:grpSp>
          <p:nvGrpSpPr>
            <p:cNvPr id="62" name="Graphic 3">
              <a:extLst>
                <a:ext uri="{FF2B5EF4-FFF2-40B4-BE49-F238E27FC236}">
                  <a16:creationId xmlns:a16="http://schemas.microsoft.com/office/drawing/2014/main" id="{355AAA6D-6AB7-58F2-BDF2-B285CAC23C45}"/>
                </a:ext>
              </a:extLst>
            </p:cNvPr>
            <p:cNvGrpSpPr/>
            <p:nvPr/>
          </p:nvGrpSpPr>
          <p:grpSpPr>
            <a:xfrm>
              <a:off x="1520982" y="3700684"/>
              <a:ext cx="1826799" cy="1757623"/>
              <a:chOff x="1520982" y="3700684"/>
              <a:chExt cx="1826799" cy="1757623"/>
            </a:xfrm>
          </p:grpSpPr>
          <p:sp>
            <p:nvSpPr>
              <p:cNvPr id="113" name="Freeform 112">
                <a:extLst>
                  <a:ext uri="{FF2B5EF4-FFF2-40B4-BE49-F238E27FC236}">
                    <a16:creationId xmlns:a16="http://schemas.microsoft.com/office/drawing/2014/main" id="{6F8608A0-8B8A-EF2D-A625-5974C276ED4F}"/>
                  </a:ext>
                </a:extLst>
              </p:cNvPr>
              <p:cNvSpPr/>
              <p:nvPr/>
            </p:nvSpPr>
            <p:spPr>
              <a:xfrm>
                <a:off x="1559181" y="3741979"/>
                <a:ext cx="1750277" cy="1674995"/>
              </a:xfrm>
              <a:custGeom>
                <a:avLst/>
                <a:gdLst>
                  <a:gd name="connsiteX0" fmla="*/ 1672945 w 1750277"/>
                  <a:gd name="connsiteY0" fmla="*/ 0 h 1674995"/>
                  <a:gd name="connsiteX1" fmla="*/ 522207 w 1750277"/>
                  <a:gd name="connsiteY1" fmla="*/ 302423 h 1674995"/>
                  <a:gd name="connsiteX2" fmla="*/ 503052 w 1750277"/>
                  <a:gd name="connsiteY2" fmla="*/ 307456 h 1674995"/>
                  <a:gd name="connsiteX3" fmla="*/ 483895 w 1750277"/>
                  <a:gd name="connsiteY3" fmla="*/ 312492 h 1674995"/>
                  <a:gd name="connsiteX4" fmla="*/ 483895 w 1750277"/>
                  <a:gd name="connsiteY4" fmla="*/ 146446 h 1674995"/>
                  <a:gd name="connsiteX5" fmla="*/ 475551 w 1750277"/>
                  <a:gd name="connsiteY5" fmla="*/ 135768 h 1674995"/>
                  <a:gd name="connsiteX6" fmla="*/ 10027 w 1750277"/>
                  <a:gd name="connsiteY6" fmla="*/ 257721 h 1674995"/>
                  <a:gd name="connsiteX7" fmla="*/ 0 w 1750277"/>
                  <a:gd name="connsiteY7" fmla="*/ 268517 h 1674995"/>
                  <a:gd name="connsiteX8" fmla="*/ 15451 w 1750277"/>
                  <a:gd name="connsiteY8" fmla="*/ 414787 h 1674995"/>
                  <a:gd name="connsiteX9" fmla="*/ 18613 w 1750277"/>
                  <a:gd name="connsiteY9" fmla="*/ 444699 h 1674995"/>
                  <a:gd name="connsiteX10" fmla="*/ 24038 w 1750277"/>
                  <a:gd name="connsiteY10" fmla="*/ 495936 h 1674995"/>
                  <a:gd name="connsiteX11" fmla="*/ 23832 w 1750277"/>
                  <a:gd name="connsiteY11" fmla="*/ 498114 h 1674995"/>
                  <a:gd name="connsiteX12" fmla="*/ 36814 w 1750277"/>
                  <a:gd name="connsiteY12" fmla="*/ 621300 h 1674995"/>
                  <a:gd name="connsiteX13" fmla="*/ 39040 w 1750277"/>
                  <a:gd name="connsiteY13" fmla="*/ 642425 h 1674995"/>
                  <a:gd name="connsiteX14" fmla="*/ 138651 w 1750277"/>
                  <a:gd name="connsiteY14" fmla="*/ 1587167 h 1674995"/>
                  <a:gd name="connsiteX15" fmla="*/ 215235 w 1750277"/>
                  <a:gd name="connsiteY15" fmla="*/ 1674995 h 1674995"/>
                  <a:gd name="connsiteX16" fmla="*/ 1667597 w 1750277"/>
                  <a:gd name="connsiteY16" fmla="*/ 1138766 h 1674995"/>
                  <a:gd name="connsiteX17" fmla="*/ 1670776 w 1750277"/>
                  <a:gd name="connsiteY17" fmla="*/ 1138766 h 1674995"/>
                  <a:gd name="connsiteX18" fmla="*/ 1750277 w 1750277"/>
                  <a:gd name="connsiteY18" fmla="*/ 1053197 h 1674995"/>
                  <a:gd name="connsiteX19" fmla="*/ 1750277 w 1750277"/>
                  <a:gd name="connsiteY19" fmla="*/ 85571 h 1674995"/>
                  <a:gd name="connsiteX20" fmla="*/ 1672945 w 1750277"/>
                  <a:gd name="connsiteY20" fmla="*/ 0 h 167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50277" h="1674995">
                    <a:moveTo>
                      <a:pt x="1672945" y="0"/>
                    </a:moveTo>
                    <a:lnTo>
                      <a:pt x="522207" y="302423"/>
                    </a:lnTo>
                    <a:lnTo>
                      <a:pt x="503052" y="307456"/>
                    </a:lnTo>
                    <a:lnTo>
                      <a:pt x="483895" y="312492"/>
                    </a:lnTo>
                    <a:lnTo>
                      <a:pt x="483895" y="146446"/>
                    </a:lnTo>
                    <a:cubicBezTo>
                      <a:pt x="483895" y="141208"/>
                      <a:pt x="480231" y="136656"/>
                      <a:pt x="475551" y="135768"/>
                    </a:cubicBezTo>
                    <a:lnTo>
                      <a:pt x="10027" y="257721"/>
                    </a:lnTo>
                    <a:cubicBezTo>
                      <a:pt x="4602" y="257721"/>
                      <a:pt x="0" y="262675"/>
                      <a:pt x="0" y="268517"/>
                    </a:cubicBezTo>
                    <a:lnTo>
                      <a:pt x="15451" y="414787"/>
                    </a:lnTo>
                    <a:lnTo>
                      <a:pt x="18613" y="444699"/>
                    </a:lnTo>
                    <a:lnTo>
                      <a:pt x="24038" y="495936"/>
                    </a:lnTo>
                    <a:cubicBezTo>
                      <a:pt x="24019" y="496678"/>
                      <a:pt x="23832" y="497369"/>
                      <a:pt x="23832" y="498114"/>
                    </a:cubicBezTo>
                    <a:lnTo>
                      <a:pt x="36814" y="621300"/>
                    </a:lnTo>
                    <a:lnTo>
                      <a:pt x="39040" y="642425"/>
                    </a:lnTo>
                    <a:lnTo>
                      <a:pt x="138651" y="1587167"/>
                    </a:lnTo>
                    <a:cubicBezTo>
                      <a:pt x="138764" y="1635554"/>
                      <a:pt x="172809" y="1673301"/>
                      <a:pt x="215235" y="1674995"/>
                    </a:cubicBezTo>
                    <a:lnTo>
                      <a:pt x="1667597" y="1138766"/>
                    </a:lnTo>
                    <a:lnTo>
                      <a:pt x="1670776" y="1138766"/>
                    </a:lnTo>
                    <a:cubicBezTo>
                      <a:pt x="1714624" y="1138766"/>
                      <a:pt x="1750277" y="1100372"/>
                      <a:pt x="1750277" y="1053197"/>
                    </a:cubicBezTo>
                    <a:lnTo>
                      <a:pt x="1750277" y="85571"/>
                    </a:lnTo>
                    <a:cubicBezTo>
                      <a:pt x="1750277" y="39159"/>
                      <a:pt x="1715784" y="1249"/>
                      <a:pt x="1672945"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126" name="Freeform 125">
                <a:extLst>
                  <a:ext uri="{FF2B5EF4-FFF2-40B4-BE49-F238E27FC236}">
                    <a16:creationId xmlns:a16="http://schemas.microsoft.com/office/drawing/2014/main" id="{C331CD5A-5866-10AE-8BF2-1C0CA0563926}"/>
                  </a:ext>
                </a:extLst>
              </p:cNvPr>
              <p:cNvSpPr/>
              <p:nvPr/>
            </p:nvSpPr>
            <p:spPr>
              <a:xfrm>
                <a:off x="1520982" y="3700684"/>
                <a:ext cx="1826799" cy="1757623"/>
              </a:xfrm>
              <a:custGeom>
                <a:avLst/>
                <a:gdLst>
                  <a:gd name="connsiteX0" fmla="*/ 1708977 w 1826799"/>
                  <a:gd name="connsiteY0" fmla="*/ 0 h 1757623"/>
                  <a:gd name="connsiteX1" fmla="*/ 560400 w 1826799"/>
                  <a:gd name="connsiteY1" fmla="*/ 301871 h 1757623"/>
                  <a:gd name="connsiteX2" fmla="*/ 560400 w 1826799"/>
                  <a:gd name="connsiteY2" fmla="*/ 187741 h 1757623"/>
                  <a:gd name="connsiteX3" fmla="*/ 512076 w 1826799"/>
                  <a:gd name="connsiteY3" fmla="*/ 135648 h 1757623"/>
                  <a:gd name="connsiteX4" fmla="*/ 45646 w 1826799"/>
                  <a:gd name="connsiteY4" fmla="*/ 257840 h 1757623"/>
                  <a:gd name="connsiteX5" fmla="*/ 1 w 1826799"/>
                  <a:gd name="connsiteY5" fmla="*/ 312148 h 1757623"/>
                  <a:gd name="connsiteX6" fmla="*/ 24032 w 1826799"/>
                  <a:gd name="connsiteY6" fmla="*/ 539507 h 1757623"/>
                  <a:gd name="connsiteX7" fmla="*/ 24032 w 1826799"/>
                  <a:gd name="connsiteY7" fmla="*/ 539532 h 1757623"/>
                  <a:gd name="connsiteX8" fmla="*/ 23831 w 1826799"/>
                  <a:gd name="connsiteY8" fmla="*/ 541747 h 1757623"/>
                  <a:gd name="connsiteX9" fmla="*/ 138650 w 1826799"/>
                  <a:gd name="connsiteY9" fmla="*/ 1630800 h 1757623"/>
                  <a:gd name="connsiteX10" fmla="*/ 256471 w 1826799"/>
                  <a:gd name="connsiteY10" fmla="*/ 1757623 h 1757623"/>
                  <a:gd name="connsiteX11" fmla="*/ 259654 w 1826799"/>
                  <a:gd name="connsiteY11" fmla="*/ 1757623 h 1757623"/>
                  <a:gd name="connsiteX12" fmla="*/ 1712302 w 1826799"/>
                  <a:gd name="connsiteY12" fmla="*/ 1221276 h 1757623"/>
                  <a:gd name="connsiteX13" fmla="*/ 1826799 w 1826799"/>
                  <a:gd name="connsiteY13" fmla="*/ 1094492 h 1757623"/>
                  <a:gd name="connsiteX14" fmla="*/ 1826799 w 1826799"/>
                  <a:gd name="connsiteY14" fmla="*/ 126866 h 1757623"/>
                  <a:gd name="connsiteX15" fmla="*/ 1708977 w 1826799"/>
                  <a:gd name="connsiteY15" fmla="*/ 0 h 1757623"/>
                  <a:gd name="connsiteX16" fmla="*/ 33902 w 1826799"/>
                  <a:gd name="connsiteY16" fmla="*/ 632756 h 1757623"/>
                  <a:gd name="connsiteX17" fmla="*/ 44136 w 1826799"/>
                  <a:gd name="connsiteY17" fmla="*/ 663121 h 1757623"/>
                  <a:gd name="connsiteX18" fmla="*/ 33902 w 1826799"/>
                  <a:gd name="connsiteY18" fmla="*/ 632756 h 1757623"/>
                  <a:gd name="connsiteX19" fmla="*/ 1788485 w 1826799"/>
                  <a:gd name="connsiteY19" fmla="*/ 1094492 h 1757623"/>
                  <a:gd name="connsiteX20" fmla="*/ 1708977 w 1826799"/>
                  <a:gd name="connsiteY20" fmla="*/ 1180061 h 1757623"/>
                  <a:gd name="connsiteX21" fmla="*/ 1705796 w 1826799"/>
                  <a:gd name="connsiteY21" fmla="*/ 1180061 h 1757623"/>
                  <a:gd name="connsiteX22" fmla="*/ 253429 w 1826799"/>
                  <a:gd name="connsiteY22" fmla="*/ 1716290 h 1757623"/>
                  <a:gd name="connsiteX23" fmla="*/ 176843 w 1826799"/>
                  <a:gd name="connsiteY23" fmla="*/ 1628462 h 1757623"/>
                  <a:gd name="connsiteX24" fmla="*/ 77232 w 1826799"/>
                  <a:gd name="connsiteY24" fmla="*/ 683720 h 1757623"/>
                  <a:gd name="connsiteX25" fmla="*/ 77232 w 1826799"/>
                  <a:gd name="connsiteY25" fmla="*/ 683717 h 1757623"/>
                  <a:gd name="connsiteX26" fmla="*/ 75016 w 1826799"/>
                  <a:gd name="connsiteY26" fmla="*/ 662595 h 1757623"/>
                  <a:gd name="connsiteX27" fmla="*/ 62023 w 1826799"/>
                  <a:gd name="connsiteY27" fmla="*/ 539409 h 1757623"/>
                  <a:gd name="connsiteX28" fmla="*/ 62245 w 1826799"/>
                  <a:gd name="connsiteY28" fmla="*/ 537228 h 1757623"/>
                  <a:gd name="connsiteX29" fmla="*/ 56806 w 1826799"/>
                  <a:gd name="connsiteY29" fmla="*/ 485994 h 1757623"/>
                  <a:gd name="connsiteX30" fmla="*/ 53643 w 1826799"/>
                  <a:gd name="connsiteY30" fmla="*/ 456082 h 1757623"/>
                  <a:gd name="connsiteX31" fmla="*/ 38193 w 1826799"/>
                  <a:gd name="connsiteY31" fmla="*/ 309812 h 1757623"/>
                  <a:gd name="connsiteX32" fmla="*/ 48225 w 1826799"/>
                  <a:gd name="connsiteY32" fmla="*/ 299016 h 1757623"/>
                  <a:gd name="connsiteX33" fmla="*/ 513748 w 1826799"/>
                  <a:gd name="connsiteY33" fmla="*/ 177063 h 1757623"/>
                  <a:gd name="connsiteX34" fmla="*/ 522086 w 1826799"/>
                  <a:gd name="connsiteY34" fmla="*/ 187741 h 1757623"/>
                  <a:gd name="connsiteX35" fmla="*/ 522086 w 1826799"/>
                  <a:gd name="connsiteY35" fmla="*/ 353787 h 1757623"/>
                  <a:gd name="connsiteX36" fmla="*/ 541243 w 1826799"/>
                  <a:gd name="connsiteY36" fmla="*/ 348751 h 1757623"/>
                  <a:gd name="connsiteX37" fmla="*/ 560400 w 1826799"/>
                  <a:gd name="connsiteY37" fmla="*/ 343718 h 1757623"/>
                  <a:gd name="connsiteX38" fmla="*/ 1711153 w 1826799"/>
                  <a:gd name="connsiteY38" fmla="*/ 41295 h 1757623"/>
                  <a:gd name="connsiteX39" fmla="*/ 1788485 w 1826799"/>
                  <a:gd name="connsiteY39" fmla="*/ 126866 h 1757623"/>
                  <a:gd name="connsiteX40" fmla="*/ 1788485 w 1826799"/>
                  <a:gd name="connsiteY40" fmla="*/ 1094492 h 175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26799" h="1757623">
                    <a:moveTo>
                      <a:pt x="1708977" y="0"/>
                    </a:moveTo>
                    <a:lnTo>
                      <a:pt x="560400" y="301871"/>
                    </a:lnTo>
                    <a:lnTo>
                      <a:pt x="560400" y="187741"/>
                    </a:lnTo>
                    <a:cubicBezTo>
                      <a:pt x="560400" y="159015"/>
                      <a:pt x="538705" y="135648"/>
                      <a:pt x="512076" y="135648"/>
                    </a:cubicBezTo>
                    <a:lnTo>
                      <a:pt x="45646" y="257840"/>
                    </a:lnTo>
                    <a:cubicBezTo>
                      <a:pt x="20164" y="259290"/>
                      <a:pt x="-120" y="282134"/>
                      <a:pt x="1" y="312148"/>
                    </a:cubicBezTo>
                    <a:lnTo>
                      <a:pt x="24032" y="539507"/>
                    </a:lnTo>
                    <a:lnTo>
                      <a:pt x="24032" y="539532"/>
                    </a:lnTo>
                    <a:cubicBezTo>
                      <a:pt x="24012" y="540291"/>
                      <a:pt x="23831" y="540985"/>
                      <a:pt x="23831" y="541747"/>
                    </a:cubicBezTo>
                    <a:lnTo>
                      <a:pt x="138650" y="1630800"/>
                    </a:lnTo>
                    <a:cubicBezTo>
                      <a:pt x="138650" y="1700738"/>
                      <a:pt x="191507" y="1757623"/>
                      <a:pt x="256471" y="1757623"/>
                    </a:cubicBezTo>
                    <a:lnTo>
                      <a:pt x="259654" y="1757623"/>
                    </a:lnTo>
                    <a:lnTo>
                      <a:pt x="1712302" y="1221276"/>
                    </a:lnTo>
                    <a:cubicBezTo>
                      <a:pt x="1775715" y="1219342"/>
                      <a:pt x="1826799" y="1163222"/>
                      <a:pt x="1826799" y="1094492"/>
                    </a:cubicBezTo>
                    <a:lnTo>
                      <a:pt x="1826799" y="126866"/>
                    </a:lnTo>
                    <a:cubicBezTo>
                      <a:pt x="1826799" y="56926"/>
                      <a:pt x="1773922" y="0"/>
                      <a:pt x="1708977" y="0"/>
                    </a:cubicBezTo>
                    <a:close/>
                    <a:moveTo>
                      <a:pt x="33902" y="632756"/>
                    </a:moveTo>
                    <a:cubicBezTo>
                      <a:pt x="33902" y="644410"/>
                      <a:pt x="37972" y="654654"/>
                      <a:pt x="44136" y="663121"/>
                    </a:cubicBezTo>
                    <a:cubicBezTo>
                      <a:pt x="37951" y="654654"/>
                      <a:pt x="33902" y="644410"/>
                      <a:pt x="33902" y="632756"/>
                    </a:cubicBezTo>
                    <a:close/>
                    <a:moveTo>
                      <a:pt x="1788485" y="1094492"/>
                    </a:moveTo>
                    <a:cubicBezTo>
                      <a:pt x="1788485" y="1141667"/>
                      <a:pt x="1752831" y="1180061"/>
                      <a:pt x="1708977" y="1180061"/>
                    </a:cubicBezTo>
                    <a:lnTo>
                      <a:pt x="1705796" y="1180061"/>
                    </a:lnTo>
                    <a:lnTo>
                      <a:pt x="253429" y="1716290"/>
                    </a:lnTo>
                    <a:cubicBezTo>
                      <a:pt x="211007" y="1714596"/>
                      <a:pt x="176964" y="1676849"/>
                      <a:pt x="176843" y="1628462"/>
                    </a:cubicBezTo>
                    <a:lnTo>
                      <a:pt x="77232" y="683720"/>
                    </a:lnTo>
                    <a:lnTo>
                      <a:pt x="77232" y="683717"/>
                    </a:lnTo>
                    <a:lnTo>
                      <a:pt x="75016" y="662595"/>
                    </a:lnTo>
                    <a:lnTo>
                      <a:pt x="62023" y="539409"/>
                    </a:lnTo>
                    <a:cubicBezTo>
                      <a:pt x="62023" y="538664"/>
                      <a:pt x="62225" y="537973"/>
                      <a:pt x="62245" y="537228"/>
                    </a:cubicBezTo>
                    <a:lnTo>
                      <a:pt x="56806" y="485994"/>
                    </a:lnTo>
                    <a:lnTo>
                      <a:pt x="53643" y="456082"/>
                    </a:lnTo>
                    <a:lnTo>
                      <a:pt x="38193" y="309812"/>
                    </a:lnTo>
                    <a:cubicBezTo>
                      <a:pt x="38193" y="303970"/>
                      <a:pt x="42806" y="299016"/>
                      <a:pt x="48225" y="299016"/>
                    </a:cubicBezTo>
                    <a:lnTo>
                      <a:pt x="513748" y="177063"/>
                    </a:lnTo>
                    <a:cubicBezTo>
                      <a:pt x="518421" y="177951"/>
                      <a:pt x="522086" y="182503"/>
                      <a:pt x="522086" y="187741"/>
                    </a:cubicBezTo>
                    <a:lnTo>
                      <a:pt x="522086" y="353787"/>
                    </a:lnTo>
                    <a:lnTo>
                      <a:pt x="541243" y="348751"/>
                    </a:lnTo>
                    <a:lnTo>
                      <a:pt x="560400" y="343718"/>
                    </a:lnTo>
                    <a:lnTo>
                      <a:pt x="1711153" y="41295"/>
                    </a:lnTo>
                    <a:cubicBezTo>
                      <a:pt x="1753978" y="42544"/>
                      <a:pt x="1788485" y="80454"/>
                      <a:pt x="1788485" y="126866"/>
                    </a:cubicBezTo>
                    <a:lnTo>
                      <a:pt x="1788485" y="1094492"/>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63" name="Graphic 3">
              <a:extLst>
                <a:ext uri="{FF2B5EF4-FFF2-40B4-BE49-F238E27FC236}">
                  <a16:creationId xmlns:a16="http://schemas.microsoft.com/office/drawing/2014/main" id="{62384746-B033-BE9F-8837-C5573D84459A}"/>
                </a:ext>
              </a:extLst>
            </p:cNvPr>
            <p:cNvGrpSpPr/>
            <p:nvPr/>
          </p:nvGrpSpPr>
          <p:grpSpPr>
            <a:xfrm>
              <a:off x="1746013" y="3568435"/>
              <a:ext cx="1668072" cy="1603267"/>
              <a:chOff x="1746013" y="3568435"/>
              <a:chExt cx="1668072" cy="1603267"/>
            </a:xfrm>
          </p:grpSpPr>
          <p:sp>
            <p:nvSpPr>
              <p:cNvPr id="67" name="Freeform 66">
                <a:extLst>
                  <a:ext uri="{FF2B5EF4-FFF2-40B4-BE49-F238E27FC236}">
                    <a16:creationId xmlns:a16="http://schemas.microsoft.com/office/drawing/2014/main" id="{BB79E9A2-60B5-B785-4C51-6860A61A09EF}"/>
                  </a:ext>
                </a:extLst>
              </p:cNvPr>
              <p:cNvSpPr/>
              <p:nvPr/>
            </p:nvSpPr>
            <p:spPr>
              <a:xfrm>
                <a:off x="1787186" y="3609675"/>
                <a:ext cx="1585741" cy="1520826"/>
              </a:xfrm>
              <a:custGeom>
                <a:avLst/>
                <a:gdLst>
                  <a:gd name="connsiteX0" fmla="*/ 1096081 w 1585741"/>
                  <a:gd name="connsiteY0" fmla="*/ 41577 h 1520826"/>
                  <a:gd name="connsiteX1" fmla="*/ 1009950 w 1585741"/>
                  <a:gd name="connsiteY1" fmla="*/ 0 h 1520826"/>
                  <a:gd name="connsiteX2" fmla="*/ 941973 w 1585741"/>
                  <a:gd name="connsiteY2" fmla="*/ 23648 h 1520826"/>
                  <a:gd name="connsiteX3" fmla="*/ 41554 w 1585741"/>
                  <a:gd name="connsiteY3" fmla="*/ 736777 h 1520826"/>
                  <a:gd name="connsiteX4" fmla="*/ 23628 w 1585741"/>
                  <a:gd name="connsiteY4" fmla="*/ 890879 h 1520826"/>
                  <a:gd name="connsiteX5" fmla="*/ 489669 w 1585741"/>
                  <a:gd name="connsiteY5" fmla="*/ 1479317 h 1520826"/>
                  <a:gd name="connsiteX6" fmla="*/ 563033 w 1585741"/>
                  <a:gd name="connsiteY6" fmla="*/ 1520009 h 1520826"/>
                  <a:gd name="connsiteX7" fmla="*/ 643776 w 1585741"/>
                  <a:gd name="connsiteY7" fmla="*/ 1497206 h 1520826"/>
                  <a:gd name="connsiteX8" fmla="*/ 1544196 w 1585741"/>
                  <a:gd name="connsiteY8" fmla="*/ 784115 h 1520826"/>
                  <a:gd name="connsiteX9" fmla="*/ 1562083 w 1585741"/>
                  <a:gd name="connsiteY9" fmla="*/ 630016 h 1520826"/>
                  <a:gd name="connsiteX10" fmla="*/ 1096081 w 1585741"/>
                  <a:gd name="connsiteY10" fmla="*/ 41577 h 1520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5741" h="1520826">
                    <a:moveTo>
                      <a:pt x="1096081" y="41577"/>
                    </a:moveTo>
                    <a:cubicBezTo>
                      <a:pt x="1074442" y="14261"/>
                      <a:pt x="1042332" y="0"/>
                      <a:pt x="1009950" y="0"/>
                    </a:cubicBezTo>
                    <a:cubicBezTo>
                      <a:pt x="986091" y="0"/>
                      <a:pt x="962078" y="7734"/>
                      <a:pt x="941973" y="23648"/>
                    </a:cubicBezTo>
                    <a:lnTo>
                      <a:pt x="41554" y="736777"/>
                    </a:lnTo>
                    <a:cubicBezTo>
                      <a:pt x="-5866" y="774327"/>
                      <a:pt x="-13887" y="843459"/>
                      <a:pt x="23628" y="890879"/>
                    </a:cubicBezTo>
                    <a:lnTo>
                      <a:pt x="489669" y="1479317"/>
                    </a:lnTo>
                    <a:cubicBezTo>
                      <a:pt x="507761" y="1502161"/>
                      <a:pt x="533823" y="1516625"/>
                      <a:pt x="563033" y="1520009"/>
                    </a:cubicBezTo>
                    <a:cubicBezTo>
                      <a:pt x="592282" y="1523592"/>
                      <a:pt x="620887" y="1515293"/>
                      <a:pt x="643776" y="1497206"/>
                    </a:cubicBezTo>
                    <a:lnTo>
                      <a:pt x="1544196" y="784115"/>
                    </a:lnTo>
                    <a:cubicBezTo>
                      <a:pt x="1591616" y="746528"/>
                      <a:pt x="1599636" y="677393"/>
                      <a:pt x="1562083" y="630016"/>
                    </a:cubicBezTo>
                    <a:lnTo>
                      <a:pt x="1096081" y="41577"/>
                    </a:lnTo>
                    <a:close/>
                  </a:path>
                </a:pathLst>
              </a:custGeom>
              <a:solidFill>
                <a:schemeClr val="bg1"/>
              </a:solidFill>
              <a:ln w="2803" cap="flat">
                <a:noFill/>
                <a:prstDash val="solid"/>
                <a:miter/>
              </a:ln>
            </p:spPr>
            <p:txBody>
              <a:bodyPr rtlCol="0" anchor="ctr"/>
              <a:lstStyle/>
              <a:p>
                <a:endParaRPr lang="en-SV">
                  <a:latin typeface="Raleway" pitchFamily="2" charset="0"/>
                </a:endParaRPr>
              </a:p>
            </p:txBody>
          </p:sp>
          <p:sp>
            <p:nvSpPr>
              <p:cNvPr id="69" name="Freeform 68">
                <a:extLst>
                  <a:ext uri="{FF2B5EF4-FFF2-40B4-BE49-F238E27FC236}">
                    <a16:creationId xmlns:a16="http://schemas.microsoft.com/office/drawing/2014/main" id="{E42021BC-802B-36FE-1417-44B776E36CC4}"/>
                  </a:ext>
                </a:extLst>
              </p:cNvPr>
              <p:cNvSpPr/>
              <p:nvPr/>
            </p:nvSpPr>
            <p:spPr>
              <a:xfrm>
                <a:off x="1746013" y="3568435"/>
                <a:ext cx="1668072" cy="1603267"/>
              </a:xfrm>
              <a:custGeom>
                <a:avLst/>
                <a:gdLst>
                  <a:gd name="connsiteX0" fmla="*/ 1635573 w 1668072"/>
                  <a:gd name="connsiteY0" fmla="*/ 645632 h 1603267"/>
                  <a:gd name="connsiteX1" fmla="*/ 1169560 w 1668072"/>
                  <a:gd name="connsiteY1" fmla="*/ 57194 h 1603267"/>
                  <a:gd name="connsiteX2" fmla="*/ 957533 w 1668072"/>
                  <a:gd name="connsiteY2" fmla="*/ 32577 h 1603267"/>
                  <a:gd name="connsiteX3" fmla="*/ 57100 w 1668072"/>
                  <a:gd name="connsiteY3" fmla="*/ 745707 h 1603267"/>
                  <a:gd name="connsiteX4" fmla="*/ 1029 w 1668072"/>
                  <a:gd name="connsiteY4" fmla="*/ 846626 h 1603267"/>
                  <a:gd name="connsiteX5" fmla="*/ 32483 w 1668072"/>
                  <a:gd name="connsiteY5" fmla="*/ 957739 h 1603267"/>
                  <a:gd name="connsiteX6" fmla="*/ 498535 w 1668072"/>
                  <a:gd name="connsiteY6" fmla="*/ 1546180 h 1603267"/>
                  <a:gd name="connsiteX7" fmla="*/ 599462 w 1668072"/>
                  <a:gd name="connsiteY7" fmla="*/ 1602219 h 1603267"/>
                  <a:gd name="connsiteX8" fmla="*/ 617295 w 1668072"/>
                  <a:gd name="connsiteY8" fmla="*/ 1603267 h 1603267"/>
                  <a:gd name="connsiteX9" fmla="*/ 710573 w 1668072"/>
                  <a:gd name="connsiteY9" fmla="*/ 1570756 h 1603267"/>
                  <a:gd name="connsiteX10" fmla="*/ 1610995 w 1668072"/>
                  <a:gd name="connsiteY10" fmla="*/ 857667 h 1603267"/>
                  <a:gd name="connsiteX11" fmla="*/ 1667028 w 1668072"/>
                  <a:gd name="connsiteY11" fmla="*/ 756706 h 1603267"/>
                  <a:gd name="connsiteX12" fmla="*/ 1635573 w 1668072"/>
                  <a:gd name="connsiteY12" fmla="*/ 645632 h 1603267"/>
                  <a:gd name="connsiteX13" fmla="*/ 1585368 w 1668072"/>
                  <a:gd name="connsiteY13" fmla="*/ 825355 h 1603267"/>
                  <a:gd name="connsiteX14" fmla="*/ 684949 w 1668072"/>
                  <a:gd name="connsiteY14" fmla="*/ 1538446 h 1603267"/>
                  <a:gd name="connsiteX15" fmla="*/ 604205 w 1668072"/>
                  <a:gd name="connsiteY15" fmla="*/ 1561246 h 1603267"/>
                  <a:gd name="connsiteX16" fmla="*/ 530841 w 1668072"/>
                  <a:gd name="connsiteY16" fmla="*/ 1520557 h 1603267"/>
                  <a:gd name="connsiteX17" fmla="*/ 64800 w 1668072"/>
                  <a:gd name="connsiteY17" fmla="*/ 932119 h 1603267"/>
                  <a:gd name="connsiteX18" fmla="*/ 82727 w 1668072"/>
                  <a:gd name="connsiteY18" fmla="*/ 778017 h 1603267"/>
                  <a:gd name="connsiteX19" fmla="*/ 983146 w 1668072"/>
                  <a:gd name="connsiteY19" fmla="*/ 64888 h 1603267"/>
                  <a:gd name="connsiteX20" fmla="*/ 1051123 w 1668072"/>
                  <a:gd name="connsiteY20" fmla="*/ 41240 h 1603267"/>
                  <a:gd name="connsiteX21" fmla="*/ 1137254 w 1668072"/>
                  <a:gd name="connsiteY21" fmla="*/ 82817 h 1603267"/>
                  <a:gd name="connsiteX22" fmla="*/ 1603255 w 1668072"/>
                  <a:gd name="connsiteY22" fmla="*/ 671256 h 1603267"/>
                  <a:gd name="connsiteX23" fmla="*/ 1585368 w 1668072"/>
                  <a:gd name="connsiteY23" fmla="*/ 825355 h 160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68072" h="1603267">
                    <a:moveTo>
                      <a:pt x="1635573" y="645632"/>
                    </a:moveTo>
                    <a:lnTo>
                      <a:pt x="1169560" y="57194"/>
                    </a:lnTo>
                    <a:cubicBezTo>
                      <a:pt x="1117832" y="-8112"/>
                      <a:pt x="1022750" y="-19111"/>
                      <a:pt x="957533" y="32577"/>
                    </a:cubicBezTo>
                    <a:lnTo>
                      <a:pt x="57100" y="745707"/>
                    </a:lnTo>
                    <a:cubicBezTo>
                      <a:pt x="25596" y="770606"/>
                      <a:pt x="5697" y="806459"/>
                      <a:pt x="1029" y="846626"/>
                    </a:cubicBezTo>
                    <a:cubicBezTo>
                      <a:pt x="-3614" y="886756"/>
                      <a:pt x="7554" y="926237"/>
                      <a:pt x="32483" y="957739"/>
                    </a:cubicBezTo>
                    <a:lnTo>
                      <a:pt x="498535" y="1546180"/>
                    </a:lnTo>
                    <a:cubicBezTo>
                      <a:pt x="523476" y="1577644"/>
                      <a:pt x="559289" y="1597546"/>
                      <a:pt x="599462" y="1602219"/>
                    </a:cubicBezTo>
                    <a:cubicBezTo>
                      <a:pt x="605419" y="1602905"/>
                      <a:pt x="611377" y="1603267"/>
                      <a:pt x="617295" y="1603267"/>
                    </a:cubicBezTo>
                    <a:cubicBezTo>
                      <a:pt x="651147" y="1603267"/>
                      <a:pt x="683738" y="1592026"/>
                      <a:pt x="710573" y="1570756"/>
                    </a:cubicBezTo>
                    <a:lnTo>
                      <a:pt x="1610995" y="857667"/>
                    </a:lnTo>
                    <a:cubicBezTo>
                      <a:pt x="1642461" y="832729"/>
                      <a:pt x="1662397" y="796873"/>
                      <a:pt x="1667028" y="756706"/>
                    </a:cubicBezTo>
                    <a:cubicBezTo>
                      <a:pt x="1671710" y="716579"/>
                      <a:pt x="1660553" y="677098"/>
                      <a:pt x="1635573" y="645632"/>
                    </a:cubicBezTo>
                    <a:close/>
                    <a:moveTo>
                      <a:pt x="1585368" y="825355"/>
                    </a:moveTo>
                    <a:lnTo>
                      <a:pt x="684949" y="1538446"/>
                    </a:lnTo>
                    <a:cubicBezTo>
                      <a:pt x="662060" y="1556533"/>
                      <a:pt x="633454" y="1564832"/>
                      <a:pt x="604205" y="1561246"/>
                    </a:cubicBezTo>
                    <a:cubicBezTo>
                      <a:pt x="574996" y="1557862"/>
                      <a:pt x="548933" y="1543401"/>
                      <a:pt x="530841" y="1520557"/>
                    </a:cubicBezTo>
                    <a:lnTo>
                      <a:pt x="64800" y="932119"/>
                    </a:lnTo>
                    <a:cubicBezTo>
                      <a:pt x="27285" y="884699"/>
                      <a:pt x="35307" y="815567"/>
                      <a:pt x="82727" y="778017"/>
                    </a:cubicBezTo>
                    <a:lnTo>
                      <a:pt x="983146" y="64888"/>
                    </a:lnTo>
                    <a:cubicBezTo>
                      <a:pt x="1003250" y="48974"/>
                      <a:pt x="1027264" y="41240"/>
                      <a:pt x="1051123" y="41240"/>
                    </a:cubicBezTo>
                    <a:cubicBezTo>
                      <a:pt x="1083505" y="41240"/>
                      <a:pt x="1115615" y="55501"/>
                      <a:pt x="1137254" y="82817"/>
                    </a:cubicBezTo>
                    <a:lnTo>
                      <a:pt x="1603255" y="671256"/>
                    </a:lnTo>
                    <a:cubicBezTo>
                      <a:pt x="1640808" y="718633"/>
                      <a:pt x="1632788" y="787768"/>
                      <a:pt x="1585368" y="825355"/>
                    </a:cubicBez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nvGrpSpPr>
            <p:cNvPr id="64" name="Graphic 3">
              <a:extLst>
                <a:ext uri="{FF2B5EF4-FFF2-40B4-BE49-F238E27FC236}">
                  <a16:creationId xmlns:a16="http://schemas.microsoft.com/office/drawing/2014/main" id="{1BF384CD-6288-0334-133E-F3DFD1D8B8F0}"/>
                </a:ext>
              </a:extLst>
            </p:cNvPr>
            <p:cNvGrpSpPr/>
            <p:nvPr/>
          </p:nvGrpSpPr>
          <p:grpSpPr>
            <a:xfrm>
              <a:off x="1685115" y="3835204"/>
              <a:ext cx="1803032" cy="1633860"/>
              <a:chOff x="1685115" y="3835204"/>
              <a:chExt cx="1803032" cy="1633860"/>
            </a:xfrm>
          </p:grpSpPr>
          <p:sp>
            <p:nvSpPr>
              <p:cNvPr id="65" name="Freeform 64">
                <a:extLst>
                  <a:ext uri="{FF2B5EF4-FFF2-40B4-BE49-F238E27FC236}">
                    <a16:creationId xmlns:a16="http://schemas.microsoft.com/office/drawing/2014/main" id="{53EA1634-F3A0-7270-7F01-9445B4A83C24}"/>
                  </a:ext>
                </a:extLst>
              </p:cNvPr>
              <p:cNvSpPr/>
              <p:nvPr/>
            </p:nvSpPr>
            <p:spPr>
              <a:xfrm>
                <a:off x="1723416" y="3876499"/>
                <a:ext cx="1726416" cy="1551272"/>
              </a:xfrm>
              <a:custGeom>
                <a:avLst/>
                <a:gdLst>
                  <a:gd name="connsiteX0" fmla="*/ 1649079 w 1726416"/>
                  <a:gd name="connsiteY0" fmla="*/ 0 h 1551272"/>
                  <a:gd name="connsiteX1" fmla="*/ 79466 w 1726416"/>
                  <a:gd name="connsiteY1" fmla="*/ 412503 h 1551272"/>
                  <a:gd name="connsiteX2" fmla="*/ 0 w 1726416"/>
                  <a:gd name="connsiteY2" fmla="*/ 498075 h 1551272"/>
                  <a:gd name="connsiteX3" fmla="*/ 0 w 1726416"/>
                  <a:gd name="connsiteY3" fmla="*/ 1465701 h 1551272"/>
                  <a:gd name="connsiteX4" fmla="*/ 77299 w 1726416"/>
                  <a:gd name="connsiteY4" fmla="*/ 1551272 h 1551272"/>
                  <a:gd name="connsiteX5" fmla="*/ 1646912 w 1726416"/>
                  <a:gd name="connsiteY5" fmla="*/ 1138769 h 1551272"/>
                  <a:gd name="connsiteX6" fmla="*/ 1726416 w 1726416"/>
                  <a:gd name="connsiteY6" fmla="*/ 1053158 h 1551272"/>
                  <a:gd name="connsiteX7" fmla="*/ 1726416 w 1726416"/>
                  <a:gd name="connsiteY7" fmla="*/ 85530 h 1551272"/>
                  <a:gd name="connsiteX8" fmla="*/ 1649079 w 1726416"/>
                  <a:gd name="connsiteY8" fmla="*/ 0 h 155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26416" h="1551272">
                    <a:moveTo>
                      <a:pt x="1649079" y="0"/>
                    </a:moveTo>
                    <a:lnTo>
                      <a:pt x="79466" y="412503"/>
                    </a:lnTo>
                    <a:cubicBezTo>
                      <a:pt x="35658" y="412503"/>
                      <a:pt x="0" y="450899"/>
                      <a:pt x="0" y="498075"/>
                    </a:cubicBezTo>
                    <a:lnTo>
                      <a:pt x="0" y="1465701"/>
                    </a:lnTo>
                    <a:cubicBezTo>
                      <a:pt x="0" y="1512112"/>
                      <a:pt x="34459" y="1550022"/>
                      <a:pt x="77299" y="1551272"/>
                    </a:cubicBezTo>
                    <a:lnTo>
                      <a:pt x="1646912" y="1138769"/>
                    </a:lnTo>
                    <a:cubicBezTo>
                      <a:pt x="1690760" y="1138769"/>
                      <a:pt x="1726416" y="1100373"/>
                      <a:pt x="1726416" y="1053158"/>
                    </a:cubicBezTo>
                    <a:lnTo>
                      <a:pt x="1726416" y="85530"/>
                    </a:lnTo>
                    <a:cubicBezTo>
                      <a:pt x="1726416" y="39118"/>
                      <a:pt x="1691921" y="1251"/>
                      <a:pt x="1649079" y="0"/>
                    </a:cubicBezTo>
                    <a:close/>
                  </a:path>
                </a:pathLst>
              </a:custGeom>
              <a:solidFill>
                <a:schemeClr val="accent1"/>
              </a:solidFill>
              <a:ln w="2803" cap="flat">
                <a:noFill/>
                <a:prstDash val="solid"/>
                <a:miter/>
              </a:ln>
            </p:spPr>
            <p:txBody>
              <a:bodyPr rtlCol="0" anchor="ctr"/>
              <a:lstStyle/>
              <a:p>
                <a:endParaRPr lang="en-SV">
                  <a:latin typeface="Raleway" pitchFamily="2" charset="0"/>
                </a:endParaRPr>
              </a:p>
            </p:txBody>
          </p:sp>
          <p:sp>
            <p:nvSpPr>
              <p:cNvPr id="66" name="Freeform 65">
                <a:extLst>
                  <a:ext uri="{FF2B5EF4-FFF2-40B4-BE49-F238E27FC236}">
                    <a16:creationId xmlns:a16="http://schemas.microsoft.com/office/drawing/2014/main" id="{4045DD94-EE31-015B-B4EE-E7099CA7D8CC}"/>
                  </a:ext>
                </a:extLst>
              </p:cNvPr>
              <p:cNvSpPr/>
              <p:nvPr/>
            </p:nvSpPr>
            <p:spPr>
              <a:xfrm>
                <a:off x="1685115" y="3835204"/>
                <a:ext cx="1803032" cy="1633860"/>
              </a:xfrm>
              <a:custGeom>
                <a:avLst/>
                <a:gdLst>
                  <a:gd name="connsiteX0" fmla="*/ 1685213 w 1803032"/>
                  <a:gd name="connsiteY0" fmla="*/ 0 h 1633860"/>
                  <a:gd name="connsiteX1" fmla="*/ 115382 w 1803032"/>
                  <a:gd name="connsiteY1" fmla="*/ 412586 h 1633860"/>
                  <a:gd name="connsiteX2" fmla="*/ 0 w 1803032"/>
                  <a:gd name="connsiteY2" fmla="*/ 539370 h 1633860"/>
                  <a:gd name="connsiteX3" fmla="*/ 0 w 1803032"/>
                  <a:gd name="connsiteY3" fmla="*/ 1506995 h 1633860"/>
                  <a:gd name="connsiteX4" fmla="*/ 117768 w 1803032"/>
                  <a:gd name="connsiteY4" fmla="*/ 1633861 h 1633860"/>
                  <a:gd name="connsiteX5" fmla="*/ 120089 w 1803032"/>
                  <a:gd name="connsiteY5" fmla="*/ 1633861 h 1633860"/>
                  <a:gd name="connsiteX6" fmla="*/ 1687613 w 1803032"/>
                  <a:gd name="connsiteY6" fmla="*/ 1221276 h 1633860"/>
                  <a:gd name="connsiteX7" fmla="*/ 1803032 w 1803032"/>
                  <a:gd name="connsiteY7" fmla="*/ 1094453 h 1633860"/>
                  <a:gd name="connsiteX8" fmla="*/ 1803032 w 1803032"/>
                  <a:gd name="connsiteY8" fmla="*/ 126824 h 1633860"/>
                  <a:gd name="connsiteX9" fmla="*/ 1685213 w 1803032"/>
                  <a:gd name="connsiteY9" fmla="*/ 0 h 1633860"/>
                  <a:gd name="connsiteX10" fmla="*/ 1764718 w 1803032"/>
                  <a:gd name="connsiteY10" fmla="*/ 1094453 h 1633860"/>
                  <a:gd name="connsiteX11" fmla="*/ 1685213 w 1803032"/>
                  <a:gd name="connsiteY11" fmla="*/ 1180064 h 1633860"/>
                  <a:gd name="connsiteX12" fmla="*/ 115601 w 1803032"/>
                  <a:gd name="connsiteY12" fmla="*/ 1592567 h 1633860"/>
                  <a:gd name="connsiteX13" fmla="*/ 38301 w 1803032"/>
                  <a:gd name="connsiteY13" fmla="*/ 1506995 h 1633860"/>
                  <a:gd name="connsiteX14" fmla="*/ 38301 w 1803032"/>
                  <a:gd name="connsiteY14" fmla="*/ 539370 h 1633860"/>
                  <a:gd name="connsiteX15" fmla="*/ 117768 w 1803032"/>
                  <a:gd name="connsiteY15" fmla="*/ 453798 h 1633860"/>
                  <a:gd name="connsiteX16" fmla="*/ 1687380 w 1803032"/>
                  <a:gd name="connsiteY16" fmla="*/ 41295 h 1633860"/>
                  <a:gd name="connsiteX17" fmla="*/ 1764718 w 1803032"/>
                  <a:gd name="connsiteY17" fmla="*/ 126824 h 1633860"/>
                  <a:gd name="connsiteX18" fmla="*/ 1764718 w 1803032"/>
                  <a:gd name="connsiteY18" fmla="*/ 1094453 h 163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03032" h="1633860">
                    <a:moveTo>
                      <a:pt x="1685213" y="0"/>
                    </a:moveTo>
                    <a:lnTo>
                      <a:pt x="115382" y="412586"/>
                    </a:lnTo>
                    <a:cubicBezTo>
                      <a:pt x="51520" y="413954"/>
                      <a:pt x="0" y="470317"/>
                      <a:pt x="0" y="539370"/>
                    </a:cubicBezTo>
                    <a:lnTo>
                      <a:pt x="0" y="1506995"/>
                    </a:lnTo>
                    <a:cubicBezTo>
                      <a:pt x="0" y="1576934"/>
                      <a:pt x="52822" y="1633861"/>
                      <a:pt x="117768" y="1633861"/>
                    </a:cubicBezTo>
                    <a:lnTo>
                      <a:pt x="120089" y="1633861"/>
                    </a:lnTo>
                    <a:lnTo>
                      <a:pt x="1687613" y="1221276"/>
                    </a:lnTo>
                    <a:cubicBezTo>
                      <a:pt x="1751473" y="1219907"/>
                      <a:pt x="1803032" y="1163545"/>
                      <a:pt x="1803032" y="1094453"/>
                    </a:cubicBezTo>
                    <a:lnTo>
                      <a:pt x="1803032" y="126824"/>
                    </a:lnTo>
                    <a:cubicBezTo>
                      <a:pt x="1803032" y="56886"/>
                      <a:pt x="1750158" y="0"/>
                      <a:pt x="1685213" y="0"/>
                    </a:cubicBezTo>
                    <a:close/>
                    <a:moveTo>
                      <a:pt x="1764718" y="1094453"/>
                    </a:moveTo>
                    <a:cubicBezTo>
                      <a:pt x="1764718" y="1141668"/>
                      <a:pt x="1729061" y="1180064"/>
                      <a:pt x="1685213" y="1180064"/>
                    </a:cubicBezTo>
                    <a:lnTo>
                      <a:pt x="115601" y="1592567"/>
                    </a:lnTo>
                    <a:cubicBezTo>
                      <a:pt x="72760" y="1591317"/>
                      <a:pt x="38301" y="1553407"/>
                      <a:pt x="38301" y="1506995"/>
                    </a:cubicBezTo>
                    <a:lnTo>
                      <a:pt x="38301" y="539370"/>
                    </a:lnTo>
                    <a:cubicBezTo>
                      <a:pt x="38301" y="492194"/>
                      <a:pt x="73959" y="453798"/>
                      <a:pt x="117768" y="453798"/>
                    </a:cubicBezTo>
                    <a:lnTo>
                      <a:pt x="1687380" y="41295"/>
                    </a:lnTo>
                    <a:cubicBezTo>
                      <a:pt x="1730222" y="42545"/>
                      <a:pt x="1764718" y="80413"/>
                      <a:pt x="1764718" y="126824"/>
                    </a:cubicBezTo>
                    <a:lnTo>
                      <a:pt x="1764718" y="1094453"/>
                    </a:lnTo>
                    <a:close/>
                  </a:path>
                </a:pathLst>
              </a:custGeom>
              <a:solidFill>
                <a:schemeClr val="accent6"/>
              </a:solidFill>
              <a:ln w="2803" cap="flat">
                <a:noFill/>
                <a:prstDash val="solid"/>
                <a:miter/>
              </a:ln>
            </p:spPr>
            <p:txBody>
              <a:bodyPr rtlCol="0" anchor="ctr"/>
              <a:lstStyle/>
              <a:p>
                <a:endParaRPr lang="en-SV">
                  <a:latin typeface="Raleway" pitchFamily="2" charset="0"/>
                </a:endParaRPr>
              </a:p>
            </p:txBody>
          </p:sp>
        </p:grpSp>
      </p:grpSp>
      <p:sp>
        <p:nvSpPr>
          <p:cNvPr id="8" name="TextBox 7">
            <a:extLst>
              <a:ext uri="{FF2B5EF4-FFF2-40B4-BE49-F238E27FC236}">
                <a16:creationId xmlns:a16="http://schemas.microsoft.com/office/drawing/2014/main" id="{4C8484CE-FE75-0357-2678-FC6D2C3EDE23}"/>
              </a:ext>
            </a:extLst>
          </p:cNvPr>
          <p:cNvSpPr txBox="1"/>
          <p:nvPr/>
        </p:nvSpPr>
        <p:spPr>
          <a:xfrm>
            <a:off x="3733170" y="4863718"/>
            <a:ext cx="872723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Trịnh Hà Gia Phú - 20079741</a:t>
            </a:r>
          </a:p>
        </p:txBody>
      </p:sp>
      <p:sp>
        <p:nvSpPr>
          <p:cNvPr id="53" name="TextBox 52">
            <a:extLst>
              <a:ext uri="{FF2B5EF4-FFF2-40B4-BE49-F238E27FC236}">
                <a16:creationId xmlns:a16="http://schemas.microsoft.com/office/drawing/2014/main" id="{AC741496-C198-24ED-6F1C-8512783FE22C}"/>
              </a:ext>
            </a:extLst>
          </p:cNvPr>
          <p:cNvSpPr txBox="1"/>
          <p:nvPr/>
        </p:nvSpPr>
        <p:spPr>
          <a:xfrm>
            <a:off x="3767206" y="7263440"/>
            <a:ext cx="872723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Phạm Hoàng Phúc - 20072291</a:t>
            </a:r>
          </a:p>
        </p:txBody>
      </p:sp>
      <p:cxnSp>
        <p:nvCxnSpPr>
          <p:cNvPr id="55" name="Straight Connector 54">
            <a:extLst>
              <a:ext uri="{FF2B5EF4-FFF2-40B4-BE49-F238E27FC236}">
                <a16:creationId xmlns:a16="http://schemas.microsoft.com/office/drawing/2014/main" id="{7B437E39-F2D7-FCDC-E959-42071F9FD82B}"/>
              </a:ext>
            </a:extLst>
          </p:cNvPr>
          <p:cNvCxnSpPr>
            <a:cxnSpLocks/>
          </p:cNvCxnSpPr>
          <p:nvPr/>
        </p:nvCxnSpPr>
        <p:spPr>
          <a:xfrm>
            <a:off x="3866429" y="8207478"/>
            <a:ext cx="6259704" cy="0"/>
          </a:xfrm>
          <a:prstGeom prst="line">
            <a:avLst/>
          </a:prstGeom>
          <a:ln w="317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EEA8FE-0E48-B381-6A51-923AB5623E9D}"/>
              </a:ext>
            </a:extLst>
          </p:cNvPr>
          <p:cNvSpPr txBox="1"/>
          <p:nvPr/>
        </p:nvSpPr>
        <p:spPr>
          <a:xfrm>
            <a:off x="1995811" y="7415656"/>
            <a:ext cx="1101674" cy="830997"/>
          </a:xfrm>
          <a:prstGeom prst="rect">
            <a:avLst/>
          </a:prstGeom>
          <a:noFill/>
        </p:spPr>
        <p:txBody>
          <a:bodyPr wrap="square" rtlCol="0" anchor="ctr">
            <a:spAutoFit/>
          </a:bodyPr>
          <a:lstStyle/>
          <a:p>
            <a:pPr algn="ctr"/>
            <a:r>
              <a:rPr lang="en-US" sz="4800">
                <a:solidFill>
                  <a:schemeClr val="bg1"/>
                </a:solidFill>
                <a:latin typeface="Krona One" panose="02010605030500060004" pitchFamily="2" charset="0"/>
                <a:ea typeface="Arimo" panose="020B0604020202020204" pitchFamily="34" charset="0"/>
                <a:cs typeface="Open Sans" panose="020B0606030504020204" pitchFamily="34" charset="0"/>
              </a:rPr>
              <a:t>2</a:t>
            </a:r>
          </a:p>
        </p:txBody>
      </p:sp>
      <p:cxnSp>
        <p:nvCxnSpPr>
          <p:cNvPr id="10" name="Straight Connector 9">
            <a:extLst>
              <a:ext uri="{FF2B5EF4-FFF2-40B4-BE49-F238E27FC236}">
                <a16:creationId xmlns:a16="http://schemas.microsoft.com/office/drawing/2014/main" id="{069AB858-7279-C2EE-B283-F65A89B4B7C8}"/>
              </a:ext>
            </a:extLst>
          </p:cNvPr>
          <p:cNvCxnSpPr>
            <a:cxnSpLocks/>
          </p:cNvCxnSpPr>
          <p:nvPr/>
        </p:nvCxnSpPr>
        <p:spPr>
          <a:xfrm>
            <a:off x="3683728" y="5739160"/>
            <a:ext cx="5126345" cy="0"/>
          </a:xfrm>
          <a:prstGeom prst="line">
            <a:avLst/>
          </a:prstGeom>
          <a:ln w="317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860D8AC-1903-33F9-A873-C3877F854413}"/>
              </a:ext>
            </a:extLst>
          </p:cNvPr>
          <p:cNvSpPr txBox="1"/>
          <p:nvPr/>
        </p:nvSpPr>
        <p:spPr>
          <a:xfrm>
            <a:off x="1995811" y="5064134"/>
            <a:ext cx="1101674" cy="830997"/>
          </a:xfrm>
          <a:prstGeom prst="rect">
            <a:avLst/>
          </a:prstGeom>
          <a:noFill/>
        </p:spPr>
        <p:txBody>
          <a:bodyPr wrap="square" rtlCol="0" anchor="ctr">
            <a:spAutoFit/>
          </a:bodyPr>
          <a:lstStyle/>
          <a:p>
            <a:pPr algn="ctr"/>
            <a:r>
              <a:rPr lang="en-US" sz="4800">
                <a:solidFill>
                  <a:schemeClr val="bg1"/>
                </a:solidFill>
                <a:latin typeface="Krona One" panose="02010605030500060004" pitchFamily="2" charset="0"/>
                <a:ea typeface="Arimo" panose="020B0604020202020204" pitchFamily="34" charset="0"/>
                <a:cs typeface="Open Sans" panose="020B0606030504020204" pitchFamily="34" charset="0"/>
              </a:rPr>
              <a:t>1</a:t>
            </a:r>
          </a:p>
        </p:txBody>
      </p:sp>
      <p:sp>
        <p:nvSpPr>
          <p:cNvPr id="3" name="TextBox 2">
            <a:extLst>
              <a:ext uri="{FF2B5EF4-FFF2-40B4-BE49-F238E27FC236}">
                <a16:creationId xmlns:a16="http://schemas.microsoft.com/office/drawing/2014/main" id="{A7DF1296-DF64-2AFB-4984-2114F6B131AC}"/>
              </a:ext>
            </a:extLst>
          </p:cNvPr>
          <p:cNvSpPr txBox="1"/>
          <p:nvPr/>
        </p:nvSpPr>
        <p:spPr>
          <a:xfrm>
            <a:off x="1995811" y="1643877"/>
            <a:ext cx="21335842" cy="1323439"/>
          </a:xfrm>
          <a:prstGeom prst="rect">
            <a:avLst/>
          </a:prstGeom>
          <a:noFill/>
        </p:spPr>
        <p:txBody>
          <a:bodyPr wrap="square" rtlCol="0" anchor="t">
            <a:spAutoFit/>
          </a:bodyPr>
          <a:lstStyle/>
          <a:p>
            <a:r>
              <a:rPr lang="en-US" sz="8000">
                <a:solidFill>
                  <a:schemeClr val="accent2"/>
                </a:solidFill>
                <a:latin typeface="Krona One" panose="02010605030500060004" pitchFamily="2" charset="0"/>
                <a:ea typeface="Arimo" panose="020B0604020202020204" pitchFamily="34" charset="0"/>
                <a:cs typeface="Arimo" panose="020B0604020202020204" pitchFamily="34" charset="0"/>
              </a:rPr>
              <a:t>Member</a:t>
            </a:r>
            <a:endParaRPr lang="en-US" sz="6800">
              <a:solidFill>
                <a:schemeClr val="accent2"/>
              </a:solidFill>
              <a:latin typeface="Krona One" panose="02010605030500060004" pitchFamily="2" charset="0"/>
              <a:ea typeface="Arimo" panose="020B0604020202020204" pitchFamily="34" charset="0"/>
              <a:cs typeface="Arimo" panose="020B0604020202020204" pitchFamily="34" charset="0"/>
            </a:endParaRPr>
          </a:p>
        </p:txBody>
      </p:sp>
      <p:grpSp>
        <p:nvGrpSpPr>
          <p:cNvPr id="33" name="Group 32">
            <a:extLst>
              <a:ext uri="{FF2B5EF4-FFF2-40B4-BE49-F238E27FC236}">
                <a16:creationId xmlns:a16="http://schemas.microsoft.com/office/drawing/2014/main" id="{CC7F5D28-95C8-4F9A-ECF7-60C239CCA5DE}"/>
              </a:ext>
            </a:extLst>
          </p:cNvPr>
          <p:cNvGrpSpPr/>
          <p:nvPr/>
        </p:nvGrpSpPr>
        <p:grpSpPr>
          <a:xfrm>
            <a:off x="12967069" y="1095803"/>
            <a:ext cx="1117798" cy="1537004"/>
            <a:chOff x="12967069" y="1095803"/>
            <a:chExt cx="1117798" cy="1537004"/>
          </a:xfrm>
        </p:grpSpPr>
        <p:sp>
          <p:nvSpPr>
            <p:cNvPr id="27" name="Freeform 5">
              <a:extLst>
                <a:ext uri="{FF2B5EF4-FFF2-40B4-BE49-F238E27FC236}">
                  <a16:creationId xmlns:a16="http://schemas.microsoft.com/office/drawing/2014/main" id="{D379032B-92B5-8790-53D4-EBF27270BE6C}"/>
                </a:ext>
              </a:extLst>
            </p:cNvPr>
            <p:cNvSpPr/>
            <p:nvPr/>
          </p:nvSpPr>
          <p:spPr>
            <a:xfrm>
              <a:off x="13458178" y="1575795"/>
              <a:ext cx="566852" cy="1024611"/>
            </a:xfrm>
            <a:custGeom>
              <a:avLst/>
              <a:gdLst>
                <a:gd name="connsiteX0" fmla="*/ 24486 w 566852"/>
                <a:gd name="connsiteY0" fmla="*/ 0 h 1024611"/>
                <a:gd name="connsiteX1" fmla="*/ 0 w 566852"/>
                <a:gd name="connsiteY1" fmla="*/ 842187 h 1024611"/>
                <a:gd name="connsiteX2" fmla="*/ 225799 w 566852"/>
                <a:gd name="connsiteY2" fmla="*/ 731976 h 1024611"/>
                <a:gd name="connsiteX3" fmla="*/ 327798 w 566852"/>
                <a:gd name="connsiteY3" fmla="*/ 1024612 h 1024611"/>
                <a:gd name="connsiteX4" fmla="*/ 423724 w 566852"/>
                <a:gd name="connsiteY4" fmla="*/ 991009 h 1024611"/>
                <a:gd name="connsiteX5" fmla="*/ 321725 w 566852"/>
                <a:gd name="connsiteY5" fmla="*/ 698372 h 1024611"/>
                <a:gd name="connsiteX6" fmla="*/ 566853 w 566852"/>
                <a:gd name="connsiteY6" fmla="*/ 643620 h 1024611"/>
                <a:gd name="connsiteX7" fmla="*/ 24486 w 566852"/>
                <a:gd name="connsiteY7" fmla="*/ 0 h 1024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852" h="1024611">
                  <a:moveTo>
                    <a:pt x="24486" y="0"/>
                  </a:moveTo>
                  <a:lnTo>
                    <a:pt x="0" y="842187"/>
                  </a:lnTo>
                  <a:lnTo>
                    <a:pt x="225799" y="731976"/>
                  </a:lnTo>
                  <a:lnTo>
                    <a:pt x="327798" y="1024612"/>
                  </a:lnTo>
                  <a:lnTo>
                    <a:pt x="423724" y="991009"/>
                  </a:lnTo>
                  <a:lnTo>
                    <a:pt x="321725" y="698372"/>
                  </a:lnTo>
                  <a:lnTo>
                    <a:pt x="566853" y="643620"/>
                  </a:lnTo>
                  <a:lnTo>
                    <a:pt x="24486" y="0"/>
                  </a:lnTo>
                  <a:close/>
                </a:path>
              </a:pathLst>
            </a:custGeom>
            <a:solidFill>
              <a:schemeClr val="bg1"/>
            </a:solidFill>
            <a:ln w="1615" cap="flat">
              <a:noFill/>
              <a:prstDash val="solid"/>
              <a:miter/>
            </a:ln>
          </p:spPr>
          <p:txBody>
            <a:bodyPr rtlCol="0" anchor="ctr"/>
            <a:lstStyle/>
            <a:p>
              <a:endParaRPr lang="en-US">
                <a:latin typeface="Raleway" pitchFamily="2" charset="0"/>
              </a:endParaRPr>
            </a:p>
          </p:txBody>
        </p:sp>
        <p:sp>
          <p:nvSpPr>
            <p:cNvPr id="32" name="Freeform 6">
              <a:extLst>
                <a:ext uri="{FF2B5EF4-FFF2-40B4-BE49-F238E27FC236}">
                  <a16:creationId xmlns:a16="http://schemas.microsoft.com/office/drawing/2014/main" id="{2D41D286-2610-22C9-2F00-617652940A06}"/>
                </a:ext>
              </a:extLst>
            </p:cNvPr>
            <p:cNvSpPr/>
            <p:nvPr/>
          </p:nvSpPr>
          <p:spPr>
            <a:xfrm>
              <a:off x="13436815" y="1497411"/>
              <a:ext cx="648052" cy="1135396"/>
            </a:xfrm>
            <a:custGeom>
              <a:avLst/>
              <a:gdLst>
                <a:gd name="connsiteX0" fmla="*/ 648052 w 648052"/>
                <a:gd name="connsiteY0" fmla="*/ 735816 h 1135396"/>
                <a:gd name="connsiteX1" fmla="*/ 617970 w 648052"/>
                <a:gd name="connsiteY1" fmla="*/ 700116 h 1135396"/>
                <a:gd name="connsiteX2" fmla="*/ 75602 w 648052"/>
                <a:gd name="connsiteY2" fmla="*/ 56496 h 1135396"/>
                <a:gd name="connsiteX3" fmla="*/ 27992 w 648052"/>
                <a:gd name="connsiteY3" fmla="*/ 0 h 1135396"/>
                <a:gd name="connsiteX4" fmla="*/ 25843 w 648052"/>
                <a:gd name="connsiteY4" fmla="*/ 73926 h 1135396"/>
                <a:gd name="connsiteX5" fmla="*/ 1357 w 648052"/>
                <a:gd name="connsiteY5" fmla="*/ 916114 h 1135396"/>
                <a:gd name="connsiteX6" fmla="*/ 0 w 648052"/>
                <a:gd name="connsiteY6" fmla="*/ 962829 h 1135396"/>
                <a:gd name="connsiteX7" fmla="*/ 41914 w 648052"/>
                <a:gd name="connsiteY7" fmla="*/ 942371 h 1135396"/>
                <a:gd name="connsiteX8" fmla="*/ 239190 w 648052"/>
                <a:gd name="connsiteY8" fmla="*/ 846079 h 1135396"/>
                <a:gd name="connsiteX9" fmla="*/ 330725 w 648052"/>
                <a:gd name="connsiteY9" fmla="*/ 1108693 h 1135396"/>
                <a:gd name="connsiteX10" fmla="*/ 340032 w 648052"/>
                <a:gd name="connsiteY10" fmla="*/ 1135396 h 1135396"/>
                <a:gd name="connsiteX11" fmla="*/ 366666 w 648052"/>
                <a:gd name="connsiteY11" fmla="*/ 1126065 h 1135396"/>
                <a:gd name="connsiteX12" fmla="*/ 462593 w 648052"/>
                <a:gd name="connsiteY12" fmla="*/ 1092462 h 1135396"/>
                <a:gd name="connsiteX13" fmla="*/ 489233 w 648052"/>
                <a:gd name="connsiteY13" fmla="*/ 1083131 h 1135396"/>
                <a:gd name="connsiteX14" fmla="*/ 479921 w 648052"/>
                <a:gd name="connsiteY14" fmla="*/ 1056428 h 1135396"/>
                <a:gd name="connsiteX15" fmla="*/ 388389 w 648052"/>
                <a:gd name="connsiteY15" fmla="*/ 793815 h 1135396"/>
                <a:gd name="connsiteX16" fmla="*/ 602552 w 648052"/>
                <a:gd name="connsiteY16" fmla="*/ 745980 h 1135396"/>
                <a:gd name="connsiteX17" fmla="*/ 648052 w 648052"/>
                <a:gd name="connsiteY17" fmla="*/ 735816 h 1135396"/>
                <a:gd name="connsiteX18" fmla="*/ 357360 w 648052"/>
                <a:gd name="connsiteY18" fmla="*/ 1099362 h 1135396"/>
                <a:gd name="connsiteX19" fmla="*/ 255361 w 648052"/>
                <a:gd name="connsiteY19" fmla="*/ 806726 h 1135396"/>
                <a:gd name="connsiteX20" fmla="*/ 29562 w 648052"/>
                <a:gd name="connsiteY20" fmla="*/ 916938 h 1135396"/>
                <a:gd name="connsiteX21" fmla="*/ 54048 w 648052"/>
                <a:gd name="connsiteY21" fmla="*/ 74750 h 1135396"/>
                <a:gd name="connsiteX22" fmla="*/ 596415 w 648052"/>
                <a:gd name="connsiteY22" fmla="*/ 718370 h 1135396"/>
                <a:gd name="connsiteX23" fmla="*/ 351288 w 648052"/>
                <a:gd name="connsiteY23" fmla="*/ 773122 h 1135396"/>
                <a:gd name="connsiteX24" fmla="*/ 453287 w 648052"/>
                <a:gd name="connsiteY24" fmla="*/ 1065759 h 1135396"/>
                <a:gd name="connsiteX25" fmla="*/ 357360 w 648052"/>
                <a:gd name="connsiteY25" fmla="*/ 1099362 h 1135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48052" h="1135396">
                  <a:moveTo>
                    <a:pt x="648052" y="735816"/>
                  </a:moveTo>
                  <a:lnTo>
                    <a:pt x="617970" y="700116"/>
                  </a:lnTo>
                  <a:lnTo>
                    <a:pt x="75602" y="56496"/>
                  </a:lnTo>
                  <a:lnTo>
                    <a:pt x="27992" y="0"/>
                  </a:lnTo>
                  <a:lnTo>
                    <a:pt x="25843" y="73926"/>
                  </a:lnTo>
                  <a:lnTo>
                    <a:pt x="1357" y="916114"/>
                  </a:lnTo>
                  <a:lnTo>
                    <a:pt x="0" y="962829"/>
                  </a:lnTo>
                  <a:lnTo>
                    <a:pt x="41914" y="942371"/>
                  </a:lnTo>
                  <a:lnTo>
                    <a:pt x="239190" y="846079"/>
                  </a:lnTo>
                  <a:lnTo>
                    <a:pt x="330725" y="1108693"/>
                  </a:lnTo>
                  <a:lnTo>
                    <a:pt x="340032" y="1135396"/>
                  </a:lnTo>
                  <a:lnTo>
                    <a:pt x="366666" y="1126065"/>
                  </a:lnTo>
                  <a:lnTo>
                    <a:pt x="462593" y="1092462"/>
                  </a:lnTo>
                  <a:lnTo>
                    <a:pt x="489233" y="1083131"/>
                  </a:lnTo>
                  <a:lnTo>
                    <a:pt x="479921" y="1056428"/>
                  </a:lnTo>
                  <a:lnTo>
                    <a:pt x="388389" y="793815"/>
                  </a:lnTo>
                  <a:lnTo>
                    <a:pt x="602552" y="745980"/>
                  </a:lnTo>
                  <a:lnTo>
                    <a:pt x="648052" y="735816"/>
                  </a:lnTo>
                  <a:close/>
                  <a:moveTo>
                    <a:pt x="357360" y="1099362"/>
                  </a:moveTo>
                  <a:lnTo>
                    <a:pt x="255361" y="806726"/>
                  </a:lnTo>
                  <a:lnTo>
                    <a:pt x="29562" y="916938"/>
                  </a:lnTo>
                  <a:lnTo>
                    <a:pt x="54048" y="74750"/>
                  </a:lnTo>
                  <a:lnTo>
                    <a:pt x="596415" y="718370"/>
                  </a:lnTo>
                  <a:lnTo>
                    <a:pt x="351288" y="773122"/>
                  </a:lnTo>
                  <a:lnTo>
                    <a:pt x="453287" y="1065759"/>
                  </a:lnTo>
                  <a:lnTo>
                    <a:pt x="357360" y="1099362"/>
                  </a:lnTo>
                  <a:close/>
                </a:path>
              </a:pathLst>
            </a:custGeom>
            <a:solidFill>
              <a:schemeClr val="accent6"/>
            </a:solidFill>
            <a:ln w="1615" cap="flat">
              <a:noFill/>
              <a:prstDash val="solid"/>
              <a:miter/>
            </a:ln>
          </p:spPr>
          <p:txBody>
            <a:bodyPr rtlCol="0" anchor="ctr"/>
            <a:lstStyle/>
            <a:p>
              <a:endParaRPr lang="en-US">
                <a:latin typeface="Raleway" pitchFamily="2" charset="0"/>
              </a:endParaRPr>
            </a:p>
          </p:txBody>
        </p:sp>
        <p:sp>
          <p:nvSpPr>
            <p:cNvPr id="26" name="Freeform: Shape 25">
              <a:extLst>
                <a:ext uri="{FF2B5EF4-FFF2-40B4-BE49-F238E27FC236}">
                  <a16:creationId xmlns:a16="http://schemas.microsoft.com/office/drawing/2014/main" id="{D51E9C37-88CE-9DA1-2D40-4CCF69429D88}"/>
                </a:ext>
              </a:extLst>
            </p:cNvPr>
            <p:cNvSpPr/>
            <p:nvPr/>
          </p:nvSpPr>
          <p:spPr>
            <a:xfrm rot="16200000">
              <a:off x="13060890" y="1001982"/>
              <a:ext cx="871422" cy="1059064"/>
            </a:xfrm>
            <a:custGeom>
              <a:avLst/>
              <a:gdLst>
                <a:gd name="connsiteX0" fmla="*/ 189043 w 871422"/>
                <a:gd name="connsiteY0" fmla="*/ 312397 h 1059064"/>
                <a:gd name="connsiteX1" fmla="*/ 174739 w 871422"/>
                <a:gd name="connsiteY1" fmla="*/ 347795 h 1059064"/>
                <a:gd name="connsiteX2" fmla="*/ 105391 w 871422"/>
                <a:gd name="connsiteY2" fmla="*/ 347795 h 1059064"/>
                <a:gd name="connsiteX3" fmla="*/ 14303 w 871422"/>
                <a:gd name="connsiteY3" fmla="*/ 254806 h 1059064"/>
                <a:gd name="connsiteX4" fmla="*/ 14303 w 871422"/>
                <a:gd name="connsiteY4" fmla="*/ 184013 h 1059064"/>
                <a:gd name="connsiteX5" fmla="*/ 83650 w 871422"/>
                <a:gd name="connsiteY5" fmla="*/ 184013 h 1059064"/>
                <a:gd name="connsiteX6" fmla="*/ 174740 w 871422"/>
                <a:gd name="connsiteY6" fmla="*/ 277000 h 1059064"/>
                <a:gd name="connsiteX7" fmla="*/ 189043 w 871422"/>
                <a:gd name="connsiteY7" fmla="*/ 312397 h 1059064"/>
                <a:gd name="connsiteX8" fmla="*/ 412051 w 871422"/>
                <a:gd name="connsiteY8" fmla="*/ 838294 h 1059064"/>
                <a:gd name="connsiteX9" fmla="*/ 412051 w 871422"/>
                <a:gd name="connsiteY9" fmla="*/ 999806 h 1059064"/>
                <a:gd name="connsiteX10" fmla="*/ 352766 w 871422"/>
                <a:gd name="connsiteY10" fmla="*/ 1059064 h 1059064"/>
                <a:gd name="connsiteX11" fmla="*/ 293481 w 871422"/>
                <a:gd name="connsiteY11" fmla="*/ 999806 h 1059064"/>
                <a:gd name="connsiteX12" fmla="*/ 293481 w 871422"/>
                <a:gd name="connsiteY12" fmla="*/ 838294 h 1059064"/>
                <a:gd name="connsiteX13" fmla="*/ 352766 w 871422"/>
                <a:gd name="connsiteY13" fmla="*/ 779036 h 1059064"/>
                <a:gd name="connsiteX14" fmla="*/ 412051 w 871422"/>
                <a:gd name="connsiteY14" fmla="*/ 838294 h 1059064"/>
                <a:gd name="connsiteX15" fmla="*/ 412052 w 871422"/>
                <a:gd name="connsiteY15" fmla="*/ 59258 h 1059064"/>
                <a:gd name="connsiteX16" fmla="*/ 412052 w 871422"/>
                <a:gd name="connsiteY16" fmla="*/ 220770 h 1059064"/>
                <a:gd name="connsiteX17" fmla="*/ 352767 w 871422"/>
                <a:gd name="connsiteY17" fmla="*/ 280028 h 1059064"/>
                <a:gd name="connsiteX18" fmla="*/ 293482 w 871422"/>
                <a:gd name="connsiteY18" fmla="*/ 220770 h 1059064"/>
                <a:gd name="connsiteX19" fmla="*/ 293482 w 871422"/>
                <a:gd name="connsiteY19" fmla="*/ 59258 h 1059064"/>
                <a:gd name="connsiteX20" fmla="*/ 352767 w 871422"/>
                <a:gd name="connsiteY20" fmla="*/ 0 h 1059064"/>
                <a:gd name="connsiteX21" fmla="*/ 412052 w 871422"/>
                <a:gd name="connsiteY21" fmla="*/ 59258 h 1059064"/>
                <a:gd name="connsiteX22" fmla="*/ 705533 w 871422"/>
                <a:gd name="connsiteY22" fmla="*/ 839656 h 1059064"/>
                <a:gd name="connsiteX23" fmla="*/ 691230 w 871422"/>
                <a:gd name="connsiteY23" fmla="*/ 875054 h 1059064"/>
                <a:gd name="connsiteX24" fmla="*/ 621881 w 871422"/>
                <a:gd name="connsiteY24" fmla="*/ 875054 h 1059064"/>
                <a:gd name="connsiteX25" fmla="*/ 530792 w 871422"/>
                <a:gd name="connsiteY25" fmla="*/ 782065 h 1059064"/>
                <a:gd name="connsiteX26" fmla="*/ 530792 w 871422"/>
                <a:gd name="connsiteY26" fmla="*/ 711272 h 1059064"/>
                <a:gd name="connsiteX27" fmla="*/ 600140 w 871422"/>
                <a:gd name="connsiteY27" fmla="*/ 711272 h 1059064"/>
                <a:gd name="connsiteX28" fmla="*/ 691230 w 871422"/>
                <a:gd name="connsiteY28" fmla="*/ 804259 h 1059064"/>
                <a:gd name="connsiteX29" fmla="*/ 705533 w 871422"/>
                <a:gd name="connsiteY29" fmla="*/ 839656 h 1059064"/>
                <a:gd name="connsiteX30" fmla="*/ 705533 w 871422"/>
                <a:gd name="connsiteY30" fmla="*/ 219410 h 1059064"/>
                <a:gd name="connsiteX31" fmla="*/ 691230 w 871422"/>
                <a:gd name="connsiteY31" fmla="*/ 254806 h 1059064"/>
                <a:gd name="connsiteX32" fmla="*/ 600140 w 871422"/>
                <a:gd name="connsiteY32" fmla="*/ 347795 h 1059064"/>
                <a:gd name="connsiteX33" fmla="*/ 530792 w 871422"/>
                <a:gd name="connsiteY33" fmla="*/ 347795 h 1059064"/>
                <a:gd name="connsiteX34" fmla="*/ 530793 w 871422"/>
                <a:gd name="connsiteY34" fmla="*/ 277000 h 1059064"/>
                <a:gd name="connsiteX35" fmla="*/ 621881 w 871422"/>
                <a:gd name="connsiteY35" fmla="*/ 184013 h 1059064"/>
                <a:gd name="connsiteX36" fmla="*/ 691230 w 871422"/>
                <a:gd name="connsiteY36" fmla="*/ 184013 h 1059064"/>
                <a:gd name="connsiteX37" fmla="*/ 705533 w 871422"/>
                <a:gd name="connsiteY37" fmla="*/ 219410 h 1059064"/>
                <a:gd name="connsiteX38" fmla="*/ 871422 w 871422"/>
                <a:gd name="connsiteY38" fmla="*/ 529533 h 1059064"/>
                <a:gd name="connsiteX39" fmla="*/ 810902 w 871422"/>
                <a:gd name="connsiteY39" fmla="*/ 590081 h 1059064"/>
                <a:gd name="connsiteX40" fmla="*/ 657761 w 871422"/>
                <a:gd name="connsiteY40" fmla="*/ 590081 h 1059064"/>
                <a:gd name="connsiteX41" fmla="*/ 597240 w 871422"/>
                <a:gd name="connsiteY41" fmla="*/ 529533 h 1059064"/>
                <a:gd name="connsiteX42" fmla="*/ 657761 w 871422"/>
                <a:gd name="connsiteY42" fmla="*/ 468985 h 1059064"/>
                <a:gd name="connsiteX43" fmla="*/ 810902 w 871422"/>
                <a:gd name="connsiteY43" fmla="*/ 468985 h 1059064"/>
                <a:gd name="connsiteX44" fmla="*/ 871422 w 871422"/>
                <a:gd name="connsiteY44" fmla="*/ 529533 h 105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71422" h="1059064">
                  <a:moveTo>
                    <a:pt x="189043" y="312397"/>
                  </a:moveTo>
                  <a:cubicBezTo>
                    <a:pt x="189043" y="325229"/>
                    <a:pt x="184275" y="338061"/>
                    <a:pt x="174739" y="347795"/>
                  </a:cubicBezTo>
                  <a:cubicBezTo>
                    <a:pt x="155670" y="367263"/>
                    <a:pt x="124462" y="367263"/>
                    <a:pt x="105391" y="347795"/>
                  </a:cubicBezTo>
                  <a:lnTo>
                    <a:pt x="14303" y="254806"/>
                  </a:lnTo>
                  <a:cubicBezTo>
                    <a:pt x="-4768" y="235338"/>
                    <a:pt x="-4768" y="203482"/>
                    <a:pt x="14303" y="184013"/>
                  </a:cubicBezTo>
                  <a:cubicBezTo>
                    <a:pt x="33373" y="164543"/>
                    <a:pt x="64579" y="164543"/>
                    <a:pt x="83650" y="184013"/>
                  </a:cubicBezTo>
                  <a:lnTo>
                    <a:pt x="174740" y="277000"/>
                  </a:lnTo>
                  <a:cubicBezTo>
                    <a:pt x="184275" y="286734"/>
                    <a:pt x="189043" y="299566"/>
                    <a:pt x="189043" y="312397"/>
                  </a:cubicBezTo>
                  <a:close/>
                  <a:moveTo>
                    <a:pt x="412051" y="838294"/>
                  </a:moveTo>
                  <a:lnTo>
                    <a:pt x="412051" y="999806"/>
                  </a:lnTo>
                  <a:cubicBezTo>
                    <a:pt x="412051" y="1032534"/>
                    <a:pt x="385509" y="1059064"/>
                    <a:pt x="352766" y="1059064"/>
                  </a:cubicBezTo>
                  <a:cubicBezTo>
                    <a:pt x="320024" y="1059064"/>
                    <a:pt x="293481" y="1032534"/>
                    <a:pt x="293481" y="999806"/>
                  </a:cubicBezTo>
                  <a:lnTo>
                    <a:pt x="293481" y="838294"/>
                  </a:lnTo>
                  <a:cubicBezTo>
                    <a:pt x="293481" y="805566"/>
                    <a:pt x="320024" y="779036"/>
                    <a:pt x="352766" y="779036"/>
                  </a:cubicBezTo>
                  <a:cubicBezTo>
                    <a:pt x="385509" y="779036"/>
                    <a:pt x="412051" y="805566"/>
                    <a:pt x="412051" y="838294"/>
                  </a:cubicBezTo>
                  <a:close/>
                  <a:moveTo>
                    <a:pt x="412052" y="59258"/>
                  </a:moveTo>
                  <a:lnTo>
                    <a:pt x="412052" y="220770"/>
                  </a:lnTo>
                  <a:cubicBezTo>
                    <a:pt x="412052" y="253498"/>
                    <a:pt x="385509" y="280028"/>
                    <a:pt x="352767" y="280028"/>
                  </a:cubicBezTo>
                  <a:cubicBezTo>
                    <a:pt x="320024" y="280028"/>
                    <a:pt x="293482" y="253498"/>
                    <a:pt x="293482" y="220770"/>
                  </a:cubicBezTo>
                  <a:lnTo>
                    <a:pt x="293482" y="59258"/>
                  </a:lnTo>
                  <a:cubicBezTo>
                    <a:pt x="293482" y="26530"/>
                    <a:pt x="320024" y="0"/>
                    <a:pt x="352767" y="0"/>
                  </a:cubicBezTo>
                  <a:cubicBezTo>
                    <a:pt x="385509" y="0"/>
                    <a:pt x="412052" y="26530"/>
                    <a:pt x="412052" y="59258"/>
                  </a:cubicBezTo>
                  <a:close/>
                  <a:moveTo>
                    <a:pt x="705533" y="839656"/>
                  </a:moveTo>
                  <a:cubicBezTo>
                    <a:pt x="705533" y="852488"/>
                    <a:pt x="700765" y="865320"/>
                    <a:pt x="691230" y="875054"/>
                  </a:cubicBezTo>
                  <a:cubicBezTo>
                    <a:pt x="672158" y="894522"/>
                    <a:pt x="640952" y="894522"/>
                    <a:pt x="621881" y="875054"/>
                  </a:cubicBezTo>
                  <a:lnTo>
                    <a:pt x="530792" y="782065"/>
                  </a:lnTo>
                  <a:cubicBezTo>
                    <a:pt x="511721" y="762597"/>
                    <a:pt x="511721" y="730741"/>
                    <a:pt x="530792" y="711272"/>
                  </a:cubicBezTo>
                  <a:cubicBezTo>
                    <a:pt x="549861" y="691802"/>
                    <a:pt x="581069" y="691802"/>
                    <a:pt x="600140" y="711272"/>
                  </a:cubicBezTo>
                  <a:lnTo>
                    <a:pt x="691230" y="804259"/>
                  </a:lnTo>
                  <a:cubicBezTo>
                    <a:pt x="700765" y="813993"/>
                    <a:pt x="705533" y="826825"/>
                    <a:pt x="705533" y="839656"/>
                  </a:cubicBezTo>
                  <a:close/>
                  <a:moveTo>
                    <a:pt x="705533" y="219410"/>
                  </a:moveTo>
                  <a:cubicBezTo>
                    <a:pt x="705533" y="232241"/>
                    <a:pt x="700765" y="245072"/>
                    <a:pt x="691230" y="254806"/>
                  </a:cubicBezTo>
                  <a:lnTo>
                    <a:pt x="600140" y="347795"/>
                  </a:lnTo>
                  <a:cubicBezTo>
                    <a:pt x="581069" y="367263"/>
                    <a:pt x="549861" y="367263"/>
                    <a:pt x="530792" y="347795"/>
                  </a:cubicBezTo>
                  <a:cubicBezTo>
                    <a:pt x="511722" y="328326"/>
                    <a:pt x="511722" y="296468"/>
                    <a:pt x="530793" y="277000"/>
                  </a:cubicBezTo>
                  <a:lnTo>
                    <a:pt x="621881" y="184013"/>
                  </a:lnTo>
                  <a:cubicBezTo>
                    <a:pt x="640952" y="164543"/>
                    <a:pt x="672158" y="164543"/>
                    <a:pt x="691230" y="184013"/>
                  </a:cubicBezTo>
                  <a:cubicBezTo>
                    <a:pt x="700765" y="193748"/>
                    <a:pt x="705533" y="206579"/>
                    <a:pt x="705533" y="219410"/>
                  </a:cubicBezTo>
                  <a:close/>
                  <a:moveTo>
                    <a:pt x="871422" y="529533"/>
                  </a:moveTo>
                  <a:cubicBezTo>
                    <a:pt x="871422" y="562973"/>
                    <a:pt x="844326" y="590081"/>
                    <a:pt x="810902" y="590081"/>
                  </a:cubicBezTo>
                  <a:lnTo>
                    <a:pt x="657761" y="590081"/>
                  </a:lnTo>
                  <a:cubicBezTo>
                    <a:pt x="624336" y="590081"/>
                    <a:pt x="597240" y="562973"/>
                    <a:pt x="597240" y="529533"/>
                  </a:cubicBezTo>
                  <a:cubicBezTo>
                    <a:pt x="597240" y="496093"/>
                    <a:pt x="624336" y="468985"/>
                    <a:pt x="657761" y="468985"/>
                  </a:cubicBezTo>
                  <a:lnTo>
                    <a:pt x="810902" y="468985"/>
                  </a:lnTo>
                  <a:cubicBezTo>
                    <a:pt x="844326" y="468985"/>
                    <a:pt x="871422" y="496093"/>
                    <a:pt x="871422" y="529533"/>
                  </a:cubicBezTo>
                  <a:close/>
                </a:path>
              </a:pathLst>
            </a:custGeom>
            <a:solidFill>
              <a:schemeClr val="accent6"/>
            </a:solidFill>
            <a:ln w="1572" cap="flat">
              <a:noFill/>
              <a:prstDash val="solid"/>
              <a:miter/>
            </a:ln>
          </p:spPr>
          <p:txBody>
            <a:bodyPr wrap="square" rtlCol="0" anchor="ctr">
              <a:noAutofit/>
            </a:bodyPr>
            <a:lstStyle/>
            <a:p>
              <a:endParaRPr lang="en-SV">
                <a:latin typeface="Raleway" pitchFamily="2" charset="0"/>
              </a:endParaRPr>
            </a:p>
          </p:txBody>
        </p:sp>
      </p:grpSp>
      <p:sp>
        <p:nvSpPr>
          <p:cNvPr id="4" name="Freeform 55">
            <a:extLst>
              <a:ext uri="{FF2B5EF4-FFF2-40B4-BE49-F238E27FC236}">
                <a16:creationId xmlns:a16="http://schemas.microsoft.com/office/drawing/2014/main" id="{4AABD5B0-C160-059A-DED3-83DE2B3DCCFF}"/>
              </a:ext>
            </a:extLst>
          </p:cNvPr>
          <p:cNvSpPr/>
          <p:nvPr/>
        </p:nvSpPr>
        <p:spPr>
          <a:xfrm>
            <a:off x="18597817" y="7897458"/>
            <a:ext cx="6324972" cy="6324972"/>
          </a:xfrm>
          <a:custGeom>
            <a:avLst/>
            <a:gdLst>
              <a:gd name="connsiteX0" fmla="*/ 5278150 w 6324972"/>
              <a:gd name="connsiteY0" fmla="*/ 5278223 h 6324972"/>
              <a:gd name="connsiteX1" fmla="*/ 5278150 w 6324972"/>
              <a:gd name="connsiteY1" fmla="*/ 5790764 h 6324972"/>
              <a:gd name="connsiteX2" fmla="*/ 5790755 w 6324972"/>
              <a:gd name="connsiteY2" fmla="*/ 5790764 h 6324972"/>
              <a:gd name="connsiteX3" fmla="*/ 5790755 w 6324972"/>
              <a:gd name="connsiteY3" fmla="*/ 5278223 h 6324972"/>
              <a:gd name="connsiteX4" fmla="*/ 4751163 w 6324972"/>
              <a:gd name="connsiteY4" fmla="*/ 5278223 h 6324972"/>
              <a:gd name="connsiteX5" fmla="*/ 4751163 w 6324972"/>
              <a:gd name="connsiteY5" fmla="*/ 5790764 h 6324972"/>
              <a:gd name="connsiteX6" fmla="*/ 5263704 w 6324972"/>
              <a:gd name="connsiteY6" fmla="*/ 5790764 h 6324972"/>
              <a:gd name="connsiteX7" fmla="*/ 5263704 w 6324972"/>
              <a:gd name="connsiteY7" fmla="*/ 5278223 h 6324972"/>
              <a:gd name="connsiteX8" fmla="*/ 4224112 w 6324972"/>
              <a:gd name="connsiteY8" fmla="*/ 5278223 h 6324972"/>
              <a:gd name="connsiteX9" fmla="*/ 4224112 w 6324972"/>
              <a:gd name="connsiteY9" fmla="*/ 5790764 h 6324972"/>
              <a:gd name="connsiteX10" fmla="*/ 4736717 w 6324972"/>
              <a:gd name="connsiteY10" fmla="*/ 5790764 h 6324972"/>
              <a:gd name="connsiteX11" fmla="*/ 4736717 w 6324972"/>
              <a:gd name="connsiteY11" fmla="*/ 5278223 h 6324972"/>
              <a:gd name="connsiteX12" fmla="*/ 3697133 w 6324972"/>
              <a:gd name="connsiteY12" fmla="*/ 5278223 h 6324972"/>
              <a:gd name="connsiteX13" fmla="*/ 3697133 w 6324972"/>
              <a:gd name="connsiteY13" fmla="*/ 5790764 h 6324972"/>
              <a:gd name="connsiteX14" fmla="*/ 4209666 w 6324972"/>
              <a:gd name="connsiteY14" fmla="*/ 5790764 h 6324972"/>
              <a:gd name="connsiteX15" fmla="*/ 4209666 w 6324972"/>
              <a:gd name="connsiteY15" fmla="*/ 5278223 h 6324972"/>
              <a:gd name="connsiteX16" fmla="*/ 3170064 w 6324972"/>
              <a:gd name="connsiteY16" fmla="*/ 5278223 h 6324972"/>
              <a:gd name="connsiteX17" fmla="*/ 3170064 w 6324972"/>
              <a:gd name="connsiteY17" fmla="*/ 5790764 h 6324972"/>
              <a:gd name="connsiteX18" fmla="*/ 3682687 w 6324972"/>
              <a:gd name="connsiteY18" fmla="*/ 5790764 h 6324972"/>
              <a:gd name="connsiteX19" fmla="*/ 3682687 w 6324972"/>
              <a:gd name="connsiteY19" fmla="*/ 5278223 h 6324972"/>
              <a:gd name="connsiteX20" fmla="*/ 2643087 w 6324972"/>
              <a:gd name="connsiteY20" fmla="*/ 5278223 h 6324972"/>
              <a:gd name="connsiteX21" fmla="*/ 2643087 w 6324972"/>
              <a:gd name="connsiteY21" fmla="*/ 5790764 h 6324972"/>
              <a:gd name="connsiteX22" fmla="*/ 3155620 w 6324972"/>
              <a:gd name="connsiteY22" fmla="*/ 5790764 h 6324972"/>
              <a:gd name="connsiteX23" fmla="*/ 3155620 w 6324972"/>
              <a:gd name="connsiteY23" fmla="*/ 5278223 h 6324972"/>
              <a:gd name="connsiteX24" fmla="*/ 2115240 w 6324972"/>
              <a:gd name="connsiteY24" fmla="*/ 5278223 h 6324972"/>
              <a:gd name="connsiteX25" fmla="*/ 2115240 w 6324972"/>
              <a:gd name="connsiteY25" fmla="*/ 5790764 h 6324972"/>
              <a:gd name="connsiteX26" fmla="*/ 2628641 w 6324972"/>
              <a:gd name="connsiteY26" fmla="*/ 5790764 h 6324972"/>
              <a:gd name="connsiteX27" fmla="*/ 2628641 w 6324972"/>
              <a:gd name="connsiteY27" fmla="*/ 5278223 h 6324972"/>
              <a:gd name="connsiteX28" fmla="*/ 1588263 w 6324972"/>
              <a:gd name="connsiteY28" fmla="*/ 5278223 h 6324972"/>
              <a:gd name="connsiteX29" fmla="*/ 1588263 w 6324972"/>
              <a:gd name="connsiteY29" fmla="*/ 5790764 h 6324972"/>
              <a:gd name="connsiteX30" fmla="*/ 2100794 w 6324972"/>
              <a:gd name="connsiteY30" fmla="*/ 5790764 h 6324972"/>
              <a:gd name="connsiteX31" fmla="*/ 2100794 w 6324972"/>
              <a:gd name="connsiteY31" fmla="*/ 5278223 h 6324972"/>
              <a:gd name="connsiteX32" fmla="*/ 1061195 w 6324972"/>
              <a:gd name="connsiteY32" fmla="*/ 5278223 h 6324972"/>
              <a:gd name="connsiteX33" fmla="*/ 1061195 w 6324972"/>
              <a:gd name="connsiteY33" fmla="*/ 5790764 h 6324972"/>
              <a:gd name="connsiteX34" fmla="*/ 1573817 w 6324972"/>
              <a:gd name="connsiteY34" fmla="*/ 5790764 h 6324972"/>
              <a:gd name="connsiteX35" fmla="*/ 1573817 w 6324972"/>
              <a:gd name="connsiteY35" fmla="*/ 5278223 h 6324972"/>
              <a:gd name="connsiteX36" fmla="*/ 534218 w 6324972"/>
              <a:gd name="connsiteY36" fmla="*/ 5278223 h 6324972"/>
              <a:gd name="connsiteX37" fmla="*/ 534218 w 6324972"/>
              <a:gd name="connsiteY37" fmla="*/ 5790764 h 6324972"/>
              <a:gd name="connsiteX38" fmla="*/ 1046749 w 6324972"/>
              <a:gd name="connsiteY38" fmla="*/ 5790764 h 6324972"/>
              <a:gd name="connsiteX39" fmla="*/ 1046749 w 6324972"/>
              <a:gd name="connsiteY39" fmla="*/ 5278223 h 6324972"/>
              <a:gd name="connsiteX40" fmla="*/ 5278150 w 6324972"/>
              <a:gd name="connsiteY40" fmla="*/ 4751163 h 6324972"/>
              <a:gd name="connsiteX41" fmla="*/ 5278150 w 6324972"/>
              <a:gd name="connsiteY41" fmla="*/ 5263777 h 6324972"/>
              <a:gd name="connsiteX42" fmla="*/ 5790755 w 6324972"/>
              <a:gd name="connsiteY42" fmla="*/ 5263777 h 6324972"/>
              <a:gd name="connsiteX43" fmla="*/ 5790755 w 6324972"/>
              <a:gd name="connsiteY43" fmla="*/ 4751163 h 6324972"/>
              <a:gd name="connsiteX44" fmla="*/ 4751163 w 6324972"/>
              <a:gd name="connsiteY44" fmla="*/ 4751163 h 6324972"/>
              <a:gd name="connsiteX45" fmla="*/ 4751163 w 6324972"/>
              <a:gd name="connsiteY45" fmla="*/ 5263777 h 6324972"/>
              <a:gd name="connsiteX46" fmla="*/ 5263704 w 6324972"/>
              <a:gd name="connsiteY46" fmla="*/ 5263777 h 6324972"/>
              <a:gd name="connsiteX47" fmla="*/ 5263704 w 6324972"/>
              <a:gd name="connsiteY47" fmla="*/ 4751163 h 6324972"/>
              <a:gd name="connsiteX48" fmla="*/ 4224112 w 6324972"/>
              <a:gd name="connsiteY48" fmla="*/ 4751163 h 6324972"/>
              <a:gd name="connsiteX49" fmla="*/ 4224112 w 6324972"/>
              <a:gd name="connsiteY49" fmla="*/ 5263777 h 6324972"/>
              <a:gd name="connsiteX50" fmla="*/ 4736717 w 6324972"/>
              <a:gd name="connsiteY50" fmla="*/ 5263777 h 6324972"/>
              <a:gd name="connsiteX51" fmla="*/ 4736717 w 6324972"/>
              <a:gd name="connsiteY51" fmla="*/ 4751163 h 6324972"/>
              <a:gd name="connsiteX52" fmla="*/ 3697133 w 6324972"/>
              <a:gd name="connsiteY52" fmla="*/ 4751163 h 6324972"/>
              <a:gd name="connsiteX53" fmla="*/ 3697133 w 6324972"/>
              <a:gd name="connsiteY53" fmla="*/ 5263777 h 6324972"/>
              <a:gd name="connsiteX54" fmla="*/ 4209666 w 6324972"/>
              <a:gd name="connsiteY54" fmla="*/ 5263777 h 6324972"/>
              <a:gd name="connsiteX55" fmla="*/ 4209666 w 6324972"/>
              <a:gd name="connsiteY55" fmla="*/ 4751163 h 6324972"/>
              <a:gd name="connsiteX56" fmla="*/ 3170064 w 6324972"/>
              <a:gd name="connsiteY56" fmla="*/ 4751163 h 6324972"/>
              <a:gd name="connsiteX57" fmla="*/ 3170064 w 6324972"/>
              <a:gd name="connsiteY57" fmla="*/ 5263777 h 6324972"/>
              <a:gd name="connsiteX58" fmla="*/ 3682687 w 6324972"/>
              <a:gd name="connsiteY58" fmla="*/ 5263777 h 6324972"/>
              <a:gd name="connsiteX59" fmla="*/ 3682687 w 6324972"/>
              <a:gd name="connsiteY59" fmla="*/ 4751163 h 6324972"/>
              <a:gd name="connsiteX60" fmla="*/ 2643087 w 6324972"/>
              <a:gd name="connsiteY60" fmla="*/ 4751163 h 6324972"/>
              <a:gd name="connsiteX61" fmla="*/ 2643087 w 6324972"/>
              <a:gd name="connsiteY61" fmla="*/ 5263777 h 6324972"/>
              <a:gd name="connsiteX62" fmla="*/ 3155620 w 6324972"/>
              <a:gd name="connsiteY62" fmla="*/ 5263777 h 6324972"/>
              <a:gd name="connsiteX63" fmla="*/ 3155620 w 6324972"/>
              <a:gd name="connsiteY63" fmla="*/ 4751163 h 6324972"/>
              <a:gd name="connsiteX64" fmla="*/ 2115240 w 6324972"/>
              <a:gd name="connsiteY64" fmla="*/ 4751163 h 6324972"/>
              <a:gd name="connsiteX65" fmla="*/ 2115240 w 6324972"/>
              <a:gd name="connsiteY65" fmla="*/ 5263777 h 6324972"/>
              <a:gd name="connsiteX66" fmla="*/ 2628641 w 6324972"/>
              <a:gd name="connsiteY66" fmla="*/ 5263777 h 6324972"/>
              <a:gd name="connsiteX67" fmla="*/ 2628641 w 6324972"/>
              <a:gd name="connsiteY67" fmla="*/ 4751163 h 6324972"/>
              <a:gd name="connsiteX68" fmla="*/ 1588263 w 6324972"/>
              <a:gd name="connsiteY68" fmla="*/ 4751163 h 6324972"/>
              <a:gd name="connsiteX69" fmla="*/ 1588263 w 6324972"/>
              <a:gd name="connsiteY69" fmla="*/ 5263777 h 6324972"/>
              <a:gd name="connsiteX70" fmla="*/ 2100794 w 6324972"/>
              <a:gd name="connsiteY70" fmla="*/ 5263777 h 6324972"/>
              <a:gd name="connsiteX71" fmla="*/ 2100794 w 6324972"/>
              <a:gd name="connsiteY71" fmla="*/ 4751163 h 6324972"/>
              <a:gd name="connsiteX72" fmla="*/ 1061195 w 6324972"/>
              <a:gd name="connsiteY72" fmla="*/ 4751163 h 6324972"/>
              <a:gd name="connsiteX73" fmla="*/ 1061195 w 6324972"/>
              <a:gd name="connsiteY73" fmla="*/ 5263777 h 6324972"/>
              <a:gd name="connsiteX74" fmla="*/ 1573817 w 6324972"/>
              <a:gd name="connsiteY74" fmla="*/ 5263777 h 6324972"/>
              <a:gd name="connsiteX75" fmla="*/ 1573817 w 6324972"/>
              <a:gd name="connsiteY75" fmla="*/ 4751163 h 6324972"/>
              <a:gd name="connsiteX76" fmla="*/ 534218 w 6324972"/>
              <a:gd name="connsiteY76" fmla="*/ 4751163 h 6324972"/>
              <a:gd name="connsiteX77" fmla="*/ 534218 w 6324972"/>
              <a:gd name="connsiteY77" fmla="*/ 5263777 h 6324972"/>
              <a:gd name="connsiteX78" fmla="*/ 1046749 w 6324972"/>
              <a:gd name="connsiteY78" fmla="*/ 5263777 h 6324972"/>
              <a:gd name="connsiteX79" fmla="*/ 1046749 w 6324972"/>
              <a:gd name="connsiteY79" fmla="*/ 4751163 h 6324972"/>
              <a:gd name="connsiteX80" fmla="*/ 5278150 w 6324972"/>
              <a:gd name="connsiteY80" fmla="*/ 4224175 h 6324972"/>
              <a:gd name="connsiteX81" fmla="*/ 5278150 w 6324972"/>
              <a:gd name="connsiteY81" fmla="*/ 4736717 h 6324972"/>
              <a:gd name="connsiteX82" fmla="*/ 5790755 w 6324972"/>
              <a:gd name="connsiteY82" fmla="*/ 4736717 h 6324972"/>
              <a:gd name="connsiteX83" fmla="*/ 5790755 w 6324972"/>
              <a:gd name="connsiteY83" fmla="*/ 4224175 h 6324972"/>
              <a:gd name="connsiteX84" fmla="*/ 4751163 w 6324972"/>
              <a:gd name="connsiteY84" fmla="*/ 4224175 h 6324972"/>
              <a:gd name="connsiteX85" fmla="*/ 4751163 w 6324972"/>
              <a:gd name="connsiteY85" fmla="*/ 4736717 h 6324972"/>
              <a:gd name="connsiteX86" fmla="*/ 5263704 w 6324972"/>
              <a:gd name="connsiteY86" fmla="*/ 4736717 h 6324972"/>
              <a:gd name="connsiteX87" fmla="*/ 5263704 w 6324972"/>
              <a:gd name="connsiteY87" fmla="*/ 4224175 h 6324972"/>
              <a:gd name="connsiteX88" fmla="*/ 4224112 w 6324972"/>
              <a:gd name="connsiteY88" fmla="*/ 4224175 h 6324972"/>
              <a:gd name="connsiteX89" fmla="*/ 4224112 w 6324972"/>
              <a:gd name="connsiteY89" fmla="*/ 4736717 h 6324972"/>
              <a:gd name="connsiteX90" fmla="*/ 4736717 w 6324972"/>
              <a:gd name="connsiteY90" fmla="*/ 4736717 h 6324972"/>
              <a:gd name="connsiteX91" fmla="*/ 4736717 w 6324972"/>
              <a:gd name="connsiteY91" fmla="*/ 4224175 h 6324972"/>
              <a:gd name="connsiteX92" fmla="*/ 3697133 w 6324972"/>
              <a:gd name="connsiteY92" fmla="*/ 4224175 h 6324972"/>
              <a:gd name="connsiteX93" fmla="*/ 3697133 w 6324972"/>
              <a:gd name="connsiteY93" fmla="*/ 4736717 h 6324972"/>
              <a:gd name="connsiteX94" fmla="*/ 4209666 w 6324972"/>
              <a:gd name="connsiteY94" fmla="*/ 4736717 h 6324972"/>
              <a:gd name="connsiteX95" fmla="*/ 4209666 w 6324972"/>
              <a:gd name="connsiteY95" fmla="*/ 4224175 h 6324972"/>
              <a:gd name="connsiteX96" fmla="*/ 3170064 w 6324972"/>
              <a:gd name="connsiteY96" fmla="*/ 4224175 h 6324972"/>
              <a:gd name="connsiteX97" fmla="*/ 3170064 w 6324972"/>
              <a:gd name="connsiteY97" fmla="*/ 4736717 h 6324972"/>
              <a:gd name="connsiteX98" fmla="*/ 3682687 w 6324972"/>
              <a:gd name="connsiteY98" fmla="*/ 4736717 h 6324972"/>
              <a:gd name="connsiteX99" fmla="*/ 3682687 w 6324972"/>
              <a:gd name="connsiteY99" fmla="*/ 4224175 h 6324972"/>
              <a:gd name="connsiteX100" fmla="*/ 2643087 w 6324972"/>
              <a:gd name="connsiteY100" fmla="*/ 4224175 h 6324972"/>
              <a:gd name="connsiteX101" fmla="*/ 2643087 w 6324972"/>
              <a:gd name="connsiteY101" fmla="*/ 4736717 h 6324972"/>
              <a:gd name="connsiteX102" fmla="*/ 3155620 w 6324972"/>
              <a:gd name="connsiteY102" fmla="*/ 4736717 h 6324972"/>
              <a:gd name="connsiteX103" fmla="*/ 3155620 w 6324972"/>
              <a:gd name="connsiteY103" fmla="*/ 4224175 h 6324972"/>
              <a:gd name="connsiteX104" fmla="*/ 2115240 w 6324972"/>
              <a:gd name="connsiteY104" fmla="*/ 4224175 h 6324972"/>
              <a:gd name="connsiteX105" fmla="*/ 2115240 w 6324972"/>
              <a:gd name="connsiteY105" fmla="*/ 4736717 h 6324972"/>
              <a:gd name="connsiteX106" fmla="*/ 2628641 w 6324972"/>
              <a:gd name="connsiteY106" fmla="*/ 4736717 h 6324972"/>
              <a:gd name="connsiteX107" fmla="*/ 2628641 w 6324972"/>
              <a:gd name="connsiteY107" fmla="*/ 4224175 h 6324972"/>
              <a:gd name="connsiteX108" fmla="*/ 1588263 w 6324972"/>
              <a:gd name="connsiteY108" fmla="*/ 4224175 h 6324972"/>
              <a:gd name="connsiteX109" fmla="*/ 1588263 w 6324972"/>
              <a:gd name="connsiteY109" fmla="*/ 4736717 h 6324972"/>
              <a:gd name="connsiteX110" fmla="*/ 2100794 w 6324972"/>
              <a:gd name="connsiteY110" fmla="*/ 4736717 h 6324972"/>
              <a:gd name="connsiteX111" fmla="*/ 2100794 w 6324972"/>
              <a:gd name="connsiteY111" fmla="*/ 4224175 h 6324972"/>
              <a:gd name="connsiteX112" fmla="*/ 1061195 w 6324972"/>
              <a:gd name="connsiteY112" fmla="*/ 4224175 h 6324972"/>
              <a:gd name="connsiteX113" fmla="*/ 1061195 w 6324972"/>
              <a:gd name="connsiteY113" fmla="*/ 4736717 h 6324972"/>
              <a:gd name="connsiteX114" fmla="*/ 1573817 w 6324972"/>
              <a:gd name="connsiteY114" fmla="*/ 4736717 h 6324972"/>
              <a:gd name="connsiteX115" fmla="*/ 1573817 w 6324972"/>
              <a:gd name="connsiteY115" fmla="*/ 4224175 h 6324972"/>
              <a:gd name="connsiteX116" fmla="*/ 534218 w 6324972"/>
              <a:gd name="connsiteY116" fmla="*/ 4224175 h 6324972"/>
              <a:gd name="connsiteX117" fmla="*/ 534218 w 6324972"/>
              <a:gd name="connsiteY117" fmla="*/ 4736717 h 6324972"/>
              <a:gd name="connsiteX118" fmla="*/ 1046749 w 6324972"/>
              <a:gd name="connsiteY118" fmla="*/ 4736717 h 6324972"/>
              <a:gd name="connsiteX119" fmla="*/ 1046749 w 6324972"/>
              <a:gd name="connsiteY119" fmla="*/ 4224175 h 6324972"/>
              <a:gd name="connsiteX120" fmla="*/ 5278150 w 6324972"/>
              <a:gd name="connsiteY120" fmla="*/ 3696329 h 6324972"/>
              <a:gd name="connsiteX121" fmla="*/ 5278150 w 6324972"/>
              <a:gd name="connsiteY121" fmla="*/ 4209729 h 6324972"/>
              <a:gd name="connsiteX122" fmla="*/ 5790755 w 6324972"/>
              <a:gd name="connsiteY122" fmla="*/ 4209729 h 6324972"/>
              <a:gd name="connsiteX123" fmla="*/ 5790755 w 6324972"/>
              <a:gd name="connsiteY123" fmla="*/ 3696329 h 6324972"/>
              <a:gd name="connsiteX124" fmla="*/ 4751163 w 6324972"/>
              <a:gd name="connsiteY124" fmla="*/ 3696329 h 6324972"/>
              <a:gd name="connsiteX125" fmla="*/ 4751163 w 6324972"/>
              <a:gd name="connsiteY125" fmla="*/ 4209729 h 6324972"/>
              <a:gd name="connsiteX126" fmla="*/ 5263704 w 6324972"/>
              <a:gd name="connsiteY126" fmla="*/ 4209729 h 6324972"/>
              <a:gd name="connsiteX127" fmla="*/ 5263704 w 6324972"/>
              <a:gd name="connsiteY127" fmla="*/ 3696329 h 6324972"/>
              <a:gd name="connsiteX128" fmla="*/ 4224112 w 6324972"/>
              <a:gd name="connsiteY128" fmla="*/ 3696329 h 6324972"/>
              <a:gd name="connsiteX129" fmla="*/ 4224112 w 6324972"/>
              <a:gd name="connsiteY129" fmla="*/ 4209729 h 6324972"/>
              <a:gd name="connsiteX130" fmla="*/ 4736717 w 6324972"/>
              <a:gd name="connsiteY130" fmla="*/ 4209729 h 6324972"/>
              <a:gd name="connsiteX131" fmla="*/ 4736717 w 6324972"/>
              <a:gd name="connsiteY131" fmla="*/ 3696329 h 6324972"/>
              <a:gd name="connsiteX132" fmla="*/ 3697133 w 6324972"/>
              <a:gd name="connsiteY132" fmla="*/ 3696329 h 6324972"/>
              <a:gd name="connsiteX133" fmla="*/ 3697133 w 6324972"/>
              <a:gd name="connsiteY133" fmla="*/ 4209729 h 6324972"/>
              <a:gd name="connsiteX134" fmla="*/ 4209666 w 6324972"/>
              <a:gd name="connsiteY134" fmla="*/ 4209729 h 6324972"/>
              <a:gd name="connsiteX135" fmla="*/ 4209666 w 6324972"/>
              <a:gd name="connsiteY135" fmla="*/ 3696329 h 6324972"/>
              <a:gd name="connsiteX136" fmla="*/ 3170064 w 6324972"/>
              <a:gd name="connsiteY136" fmla="*/ 3696329 h 6324972"/>
              <a:gd name="connsiteX137" fmla="*/ 3170064 w 6324972"/>
              <a:gd name="connsiteY137" fmla="*/ 4209729 h 6324972"/>
              <a:gd name="connsiteX138" fmla="*/ 3682687 w 6324972"/>
              <a:gd name="connsiteY138" fmla="*/ 4209729 h 6324972"/>
              <a:gd name="connsiteX139" fmla="*/ 3682687 w 6324972"/>
              <a:gd name="connsiteY139" fmla="*/ 3696329 h 6324972"/>
              <a:gd name="connsiteX140" fmla="*/ 2643087 w 6324972"/>
              <a:gd name="connsiteY140" fmla="*/ 3696329 h 6324972"/>
              <a:gd name="connsiteX141" fmla="*/ 2643087 w 6324972"/>
              <a:gd name="connsiteY141" fmla="*/ 4209729 h 6324972"/>
              <a:gd name="connsiteX142" fmla="*/ 3155620 w 6324972"/>
              <a:gd name="connsiteY142" fmla="*/ 4209729 h 6324972"/>
              <a:gd name="connsiteX143" fmla="*/ 3155620 w 6324972"/>
              <a:gd name="connsiteY143" fmla="*/ 3696329 h 6324972"/>
              <a:gd name="connsiteX144" fmla="*/ 2115240 w 6324972"/>
              <a:gd name="connsiteY144" fmla="*/ 3696329 h 6324972"/>
              <a:gd name="connsiteX145" fmla="*/ 2115240 w 6324972"/>
              <a:gd name="connsiteY145" fmla="*/ 4209729 h 6324972"/>
              <a:gd name="connsiteX146" fmla="*/ 2628641 w 6324972"/>
              <a:gd name="connsiteY146" fmla="*/ 4209729 h 6324972"/>
              <a:gd name="connsiteX147" fmla="*/ 2628641 w 6324972"/>
              <a:gd name="connsiteY147" fmla="*/ 3696329 h 6324972"/>
              <a:gd name="connsiteX148" fmla="*/ 1588263 w 6324972"/>
              <a:gd name="connsiteY148" fmla="*/ 3696329 h 6324972"/>
              <a:gd name="connsiteX149" fmla="*/ 1588263 w 6324972"/>
              <a:gd name="connsiteY149" fmla="*/ 4209729 h 6324972"/>
              <a:gd name="connsiteX150" fmla="*/ 2100794 w 6324972"/>
              <a:gd name="connsiteY150" fmla="*/ 4209729 h 6324972"/>
              <a:gd name="connsiteX151" fmla="*/ 2100794 w 6324972"/>
              <a:gd name="connsiteY151" fmla="*/ 3696329 h 6324972"/>
              <a:gd name="connsiteX152" fmla="*/ 1061195 w 6324972"/>
              <a:gd name="connsiteY152" fmla="*/ 3696329 h 6324972"/>
              <a:gd name="connsiteX153" fmla="*/ 1061195 w 6324972"/>
              <a:gd name="connsiteY153" fmla="*/ 4209729 h 6324972"/>
              <a:gd name="connsiteX154" fmla="*/ 1573817 w 6324972"/>
              <a:gd name="connsiteY154" fmla="*/ 4209729 h 6324972"/>
              <a:gd name="connsiteX155" fmla="*/ 1573817 w 6324972"/>
              <a:gd name="connsiteY155" fmla="*/ 3696329 h 6324972"/>
              <a:gd name="connsiteX156" fmla="*/ 534218 w 6324972"/>
              <a:gd name="connsiteY156" fmla="*/ 3696329 h 6324972"/>
              <a:gd name="connsiteX157" fmla="*/ 534218 w 6324972"/>
              <a:gd name="connsiteY157" fmla="*/ 4209729 h 6324972"/>
              <a:gd name="connsiteX158" fmla="*/ 1046749 w 6324972"/>
              <a:gd name="connsiteY158" fmla="*/ 4209729 h 6324972"/>
              <a:gd name="connsiteX159" fmla="*/ 1046749 w 6324972"/>
              <a:gd name="connsiteY159" fmla="*/ 3696329 h 6324972"/>
              <a:gd name="connsiteX160" fmla="*/ 5278150 w 6324972"/>
              <a:gd name="connsiteY160" fmla="*/ 3169351 h 6324972"/>
              <a:gd name="connsiteX161" fmla="*/ 5278150 w 6324972"/>
              <a:gd name="connsiteY161" fmla="*/ 3681883 h 6324972"/>
              <a:gd name="connsiteX162" fmla="*/ 5790755 w 6324972"/>
              <a:gd name="connsiteY162" fmla="*/ 3681883 h 6324972"/>
              <a:gd name="connsiteX163" fmla="*/ 5790755 w 6324972"/>
              <a:gd name="connsiteY163" fmla="*/ 3169351 h 6324972"/>
              <a:gd name="connsiteX164" fmla="*/ 4751163 w 6324972"/>
              <a:gd name="connsiteY164" fmla="*/ 3169351 h 6324972"/>
              <a:gd name="connsiteX165" fmla="*/ 4751163 w 6324972"/>
              <a:gd name="connsiteY165" fmla="*/ 3681883 h 6324972"/>
              <a:gd name="connsiteX166" fmla="*/ 5263704 w 6324972"/>
              <a:gd name="connsiteY166" fmla="*/ 3681883 h 6324972"/>
              <a:gd name="connsiteX167" fmla="*/ 5263704 w 6324972"/>
              <a:gd name="connsiteY167" fmla="*/ 3169351 h 6324972"/>
              <a:gd name="connsiteX168" fmla="*/ 4224112 w 6324972"/>
              <a:gd name="connsiteY168" fmla="*/ 3169351 h 6324972"/>
              <a:gd name="connsiteX169" fmla="*/ 4224112 w 6324972"/>
              <a:gd name="connsiteY169" fmla="*/ 3681883 h 6324972"/>
              <a:gd name="connsiteX170" fmla="*/ 4736717 w 6324972"/>
              <a:gd name="connsiteY170" fmla="*/ 3681883 h 6324972"/>
              <a:gd name="connsiteX171" fmla="*/ 4736717 w 6324972"/>
              <a:gd name="connsiteY171" fmla="*/ 3169351 h 6324972"/>
              <a:gd name="connsiteX172" fmla="*/ 3697133 w 6324972"/>
              <a:gd name="connsiteY172" fmla="*/ 3169351 h 6324972"/>
              <a:gd name="connsiteX173" fmla="*/ 3697133 w 6324972"/>
              <a:gd name="connsiteY173" fmla="*/ 3681883 h 6324972"/>
              <a:gd name="connsiteX174" fmla="*/ 4209666 w 6324972"/>
              <a:gd name="connsiteY174" fmla="*/ 3681883 h 6324972"/>
              <a:gd name="connsiteX175" fmla="*/ 4209666 w 6324972"/>
              <a:gd name="connsiteY175" fmla="*/ 3169351 h 6324972"/>
              <a:gd name="connsiteX176" fmla="*/ 3170064 w 6324972"/>
              <a:gd name="connsiteY176" fmla="*/ 3169351 h 6324972"/>
              <a:gd name="connsiteX177" fmla="*/ 3170064 w 6324972"/>
              <a:gd name="connsiteY177" fmla="*/ 3681883 h 6324972"/>
              <a:gd name="connsiteX178" fmla="*/ 3682687 w 6324972"/>
              <a:gd name="connsiteY178" fmla="*/ 3681883 h 6324972"/>
              <a:gd name="connsiteX179" fmla="*/ 3682687 w 6324972"/>
              <a:gd name="connsiteY179" fmla="*/ 3169351 h 6324972"/>
              <a:gd name="connsiteX180" fmla="*/ 2643087 w 6324972"/>
              <a:gd name="connsiteY180" fmla="*/ 3169351 h 6324972"/>
              <a:gd name="connsiteX181" fmla="*/ 2643087 w 6324972"/>
              <a:gd name="connsiteY181" fmla="*/ 3681883 h 6324972"/>
              <a:gd name="connsiteX182" fmla="*/ 3155620 w 6324972"/>
              <a:gd name="connsiteY182" fmla="*/ 3681883 h 6324972"/>
              <a:gd name="connsiteX183" fmla="*/ 3155620 w 6324972"/>
              <a:gd name="connsiteY183" fmla="*/ 3169351 h 6324972"/>
              <a:gd name="connsiteX184" fmla="*/ 2115240 w 6324972"/>
              <a:gd name="connsiteY184" fmla="*/ 3169351 h 6324972"/>
              <a:gd name="connsiteX185" fmla="*/ 2115240 w 6324972"/>
              <a:gd name="connsiteY185" fmla="*/ 3681883 h 6324972"/>
              <a:gd name="connsiteX186" fmla="*/ 2628641 w 6324972"/>
              <a:gd name="connsiteY186" fmla="*/ 3681883 h 6324972"/>
              <a:gd name="connsiteX187" fmla="*/ 2628641 w 6324972"/>
              <a:gd name="connsiteY187" fmla="*/ 3169351 h 6324972"/>
              <a:gd name="connsiteX188" fmla="*/ 1588263 w 6324972"/>
              <a:gd name="connsiteY188" fmla="*/ 3169351 h 6324972"/>
              <a:gd name="connsiteX189" fmla="*/ 1588263 w 6324972"/>
              <a:gd name="connsiteY189" fmla="*/ 3681883 h 6324972"/>
              <a:gd name="connsiteX190" fmla="*/ 2100794 w 6324972"/>
              <a:gd name="connsiteY190" fmla="*/ 3681883 h 6324972"/>
              <a:gd name="connsiteX191" fmla="*/ 2100794 w 6324972"/>
              <a:gd name="connsiteY191" fmla="*/ 3169351 h 6324972"/>
              <a:gd name="connsiteX192" fmla="*/ 1061195 w 6324972"/>
              <a:gd name="connsiteY192" fmla="*/ 3169351 h 6324972"/>
              <a:gd name="connsiteX193" fmla="*/ 1061195 w 6324972"/>
              <a:gd name="connsiteY193" fmla="*/ 3681883 h 6324972"/>
              <a:gd name="connsiteX194" fmla="*/ 1573817 w 6324972"/>
              <a:gd name="connsiteY194" fmla="*/ 3681883 h 6324972"/>
              <a:gd name="connsiteX195" fmla="*/ 1573817 w 6324972"/>
              <a:gd name="connsiteY195" fmla="*/ 3169351 h 6324972"/>
              <a:gd name="connsiteX196" fmla="*/ 534218 w 6324972"/>
              <a:gd name="connsiteY196" fmla="*/ 3169351 h 6324972"/>
              <a:gd name="connsiteX197" fmla="*/ 534218 w 6324972"/>
              <a:gd name="connsiteY197" fmla="*/ 3681883 h 6324972"/>
              <a:gd name="connsiteX198" fmla="*/ 1046749 w 6324972"/>
              <a:gd name="connsiteY198" fmla="*/ 3681883 h 6324972"/>
              <a:gd name="connsiteX199" fmla="*/ 1046749 w 6324972"/>
              <a:gd name="connsiteY199" fmla="*/ 3169351 h 6324972"/>
              <a:gd name="connsiteX200" fmla="*/ 5278150 w 6324972"/>
              <a:gd name="connsiteY200" fmla="*/ 2642292 h 6324972"/>
              <a:gd name="connsiteX201" fmla="*/ 5278150 w 6324972"/>
              <a:gd name="connsiteY201" fmla="*/ 3154905 h 6324972"/>
              <a:gd name="connsiteX202" fmla="*/ 5790755 w 6324972"/>
              <a:gd name="connsiteY202" fmla="*/ 3154905 h 6324972"/>
              <a:gd name="connsiteX203" fmla="*/ 5790755 w 6324972"/>
              <a:gd name="connsiteY203" fmla="*/ 2642292 h 6324972"/>
              <a:gd name="connsiteX204" fmla="*/ 4751163 w 6324972"/>
              <a:gd name="connsiteY204" fmla="*/ 2642292 h 6324972"/>
              <a:gd name="connsiteX205" fmla="*/ 4751163 w 6324972"/>
              <a:gd name="connsiteY205" fmla="*/ 3154905 h 6324972"/>
              <a:gd name="connsiteX206" fmla="*/ 5263704 w 6324972"/>
              <a:gd name="connsiteY206" fmla="*/ 3154905 h 6324972"/>
              <a:gd name="connsiteX207" fmla="*/ 5263704 w 6324972"/>
              <a:gd name="connsiteY207" fmla="*/ 2642292 h 6324972"/>
              <a:gd name="connsiteX208" fmla="*/ 4224112 w 6324972"/>
              <a:gd name="connsiteY208" fmla="*/ 2642292 h 6324972"/>
              <a:gd name="connsiteX209" fmla="*/ 4224112 w 6324972"/>
              <a:gd name="connsiteY209" fmla="*/ 3154905 h 6324972"/>
              <a:gd name="connsiteX210" fmla="*/ 4736717 w 6324972"/>
              <a:gd name="connsiteY210" fmla="*/ 3154905 h 6324972"/>
              <a:gd name="connsiteX211" fmla="*/ 4736717 w 6324972"/>
              <a:gd name="connsiteY211" fmla="*/ 2642292 h 6324972"/>
              <a:gd name="connsiteX212" fmla="*/ 3697133 w 6324972"/>
              <a:gd name="connsiteY212" fmla="*/ 2642292 h 6324972"/>
              <a:gd name="connsiteX213" fmla="*/ 3697133 w 6324972"/>
              <a:gd name="connsiteY213" fmla="*/ 3154905 h 6324972"/>
              <a:gd name="connsiteX214" fmla="*/ 4209666 w 6324972"/>
              <a:gd name="connsiteY214" fmla="*/ 3154905 h 6324972"/>
              <a:gd name="connsiteX215" fmla="*/ 4209666 w 6324972"/>
              <a:gd name="connsiteY215" fmla="*/ 2642292 h 6324972"/>
              <a:gd name="connsiteX216" fmla="*/ 3170064 w 6324972"/>
              <a:gd name="connsiteY216" fmla="*/ 2642292 h 6324972"/>
              <a:gd name="connsiteX217" fmla="*/ 3170064 w 6324972"/>
              <a:gd name="connsiteY217" fmla="*/ 3154905 h 6324972"/>
              <a:gd name="connsiteX218" fmla="*/ 3682687 w 6324972"/>
              <a:gd name="connsiteY218" fmla="*/ 3154905 h 6324972"/>
              <a:gd name="connsiteX219" fmla="*/ 3682687 w 6324972"/>
              <a:gd name="connsiteY219" fmla="*/ 2642292 h 6324972"/>
              <a:gd name="connsiteX220" fmla="*/ 2643087 w 6324972"/>
              <a:gd name="connsiteY220" fmla="*/ 2642292 h 6324972"/>
              <a:gd name="connsiteX221" fmla="*/ 2643087 w 6324972"/>
              <a:gd name="connsiteY221" fmla="*/ 3154905 h 6324972"/>
              <a:gd name="connsiteX222" fmla="*/ 3155620 w 6324972"/>
              <a:gd name="connsiteY222" fmla="*/ 3154905 h 6324972"/>
              <a:gd name="connsiteX223" fmla="*/ 3155620 w 6324972"/>
              <a:gd name="connsiteY223" fmla="*/ 2642292 h 6324972"/>
              <a:gd name="connsiteX224" fmla="*/ 2115240 w 6324972"/>
              <a:gd name="connsiteY224" fmla="*/ 2642292 h 6324972"/>
              <a:gd name="connsiteX225" fmla="*/ 2115240 w 6324972"/>
              <a:gd name="connsiteY225" fmla="*/ 3154905 h 6324972"/>
              <a:gd name="connsiteX226" fmla="*/ 2628641 w 6324972"/>
              <a:gd name="connsiteY226" fmla="*/ 3154905 h 6324972"/>
              <a:gd name="connsiteX227" fmla="*/ 2628641 w 6324972"/>
              <a:gd name="connsiteY227" fmla="*/ 2642292 h 6324972"/>
              <a:gd name="connsiteX228" fmla="*/ 1588263 w 6324972"/>
              <a:gd name="connsiteY228" fmla="*/ 2642292 h 6324972"/>
              <a:gd name="connsiteX229" fmla="*/ 1588263 w 6324972"/>
              <a:gd name="connsiteY229" fmla="*/ 3154905 h 6324972"/>
              <a:gd name="connsiteX230" fmla="*/ 2100794 w 6324972"/>
              <a:gd name="connsiteY230" fmla="*/ 3154905 h 6324972"/>
              <a:gd name="connsiteX231" fmla="*/ 2100794 w 6324972"/>
              <a:gd name="connsiteY231" fmla="*/ 2642292 h 6324972"/>
              <a:gd name="connsiteX232" fmla="*/ 1061195 w 6324972"/>
              <a:gd name="connsiteY232" fmla="*/ 2642292 h 6324972"/>
              <a:gd name="connsiteX233" fmla="*/ 1061195 w 6324972"/>
              <a:gd name="connsiteY233" fmla="*/ 3154905 h 6324972"/>
              <a:gd name="connsiteX234" fmla="*/ 1573817 w 6324972"/>
              <a:gd name="connsiteY234" fmla="*/ 3154905 h 6324972"/>
              <a:gd name="connsiteX235" fmla="*/ 1573817 w 6324972"/>
              <a:gd name="connsiteY235" fmla="*/ 2642292 h 6324972"/>
              <a:gd name="connsiteX236" fmla="*/ 534218 w 6324972"/>
              <a:gd name="connsiteY236" fmla="*/ 2642292 h 6324972"/>
              <a:gd name="connsiteX237" fmla="*/ 534218 w 6324972"/>
              <a:gd name="connsiteY237" fmla="*/ 3154905 h 6324972"/>
              <a:gd name="connsiteX238" fmla="*/ 1046749 w 6324972"/>
              <a:gd name="connsiteY238" fmla="*/ 3154905 h 6324972"/>
              <a:gd name="connsiteX239" fmla="*/ 1046749 w 6324972"/>
              <a:gd name="connsiteY239" fmla="*/ 2642292 h 6324972"/>
              <a:gd name="connsiteX240" fmla="*/ 5278150 w 6324972"/>
              <a:gd name="connsiteY240" fmla="*/ 2115304 h 6324972"/>
              <a:gd name="connsiteX241" fmla="*/ 5278150 w 6324972"/>
              <a:gd name="connsiteY241" fmla="*/ 2627846 h 6324972"/>
              <a:gd name="connsiteX242" fmla="*/ 5790755 w 6324972"/>
              <a:gd name="connsiteY242" fmla="*/ 2627846 h 6324972"/>
              <a:gd name="connsiteX243" fmla="*/ 5790755 w 6324972"/>
              <a:gd name="connsiteY243" fmla="*/ 2115304 h 6324972"/>
              <a:gd name="connsiteX244" fmla="*/ 4751163 w 6324972"/>
              <a:gd name="connsiteY244" fmla="*/ 2115304 h 6324972"/>
              <a:gd name="connsiteX245" fmla="*/ 4751163 w 6324972"/>
              <a:gd name="connsiteY245" fmla="*/ 2627846 h 6324972"/>
              <a:gd name="connsiteX246" fmla="*/ 5263704 w 6324972"/>
              <a:gd name="connsiteY246" fmla="*/ 2627846 h 6324972"/>
              <a:gd name="connsiteX247" fmla="*/ 5263704 w 6324972"/>
              <a:gd name="connsiteY247" fmla="*/ 2115304 h 6324972"/>
              <a:gd name="connsiteX248" fmla="*/ 4224112 w 6324972"/>
              <a:gd name="connsiteY248" fmla="*/ 2115304 h 6324972"/>
              <a:gd name="connsiteX249" fmla="*/ 4224112 w 6324972"/>
              <a:gd name="connsiteY249" fmla="*/ 2627846 h 6324972"/>
              <a:gd name="connsiteX250" fmla="*/ 4736717 w 6324972"/>
              <a:gd name="connsiteY250" fmla="*/ 2627846 h 6324972"/>
              <a:gd name="connsiteX251" fmla="*/ 4736717 w 6324972"/>
              <a:gd name="connsiteY251" fmla="*/ 2115304 h 6324972"/>
              <a:gd name="connsiteX252" fmla="*/ 3697133 w 6324972"/>
              <a:gd name="connsiteY252" fmla="*/ 2115304 h 6324972"/>
              <a:gd name="connsiteX253" fmla="*/ 3697133 w 6324972"/>
              <a:gd name="connsiteY253" fmla="*/ 2627846 h 6324972"/>
              <a:gd name="connsiteX254" fmla="*/ 4209666 w 6324972"/>
              <a:gd name="connsiteY254" fmla="*/ 2627846 h 6324972"/>
              <a:gd name="connsiteX255" fmla="*/ 4209666 w 6324972"/>
              <a:gd name="connsiteY255" fmla="*/ 2115304 h 6324972"/>
              <a:gd name="connsiteX256" fmla="*/ 3170064 w 6324972"/>
              <a:gd name="connsiteY256" fmla="*/ 2115304 h 6324972"/>
              <a:gd name="connsiteX257" fmla="*/ 3170064 w 6324972"/>
              <a:gd name="connsiteY257" fmla="*/ 2627846 h 6324972"/>
              <a:gd name="connsiteX258" fmla="*/ 3682687 w 6324972"/>
              <a:gd name="connsiteY258" fmla="*/ 2627846 h 6324972"/>
              <a:gd name="connsiteX259" fmla="*/ 3682687 w 6324972"/>
              <a:gd name="connsiteY259" fmla="*/ 2115304 h 6324972"/>
              <a:gd name="connsiteX260" fmla="*/ 2643087 w 6324972"/>
              <a:gd name="connsiteY260" fmla="*/ 2115304 h 6324972"/>
              <a:gd name="connsiteX261" fmla="*/ 2643087 w 6324972"/>
              <a:gd name="connsiteY261" fmla="*/ 2627846 h 6324972"/>
              <a:gd name="connsiteX262" fmla="*/ 3155620 w 6324972"/>
              <a:gd name="connsiteY262" fmla="*/ 2627846 h 6324972"/>
              <a:gd name="connsiteX263" fmla="*/ 3155620 w 6324972"/>
              <a:gd name="connsiteY263" fmla="*/ 2115304 h 6324972"/>
              <a:gd name="connsiteX264" fmla="*/ 2115240 w 6324972"/>
              <a:gd name="connsiteY264" fmla="*/ 2115304 h 6324972"/>
              <a:gd name="connsiteX265" fmla="*/ 2115240 w 6324972"/>
              <a:gd name="connsiteY265" fmla="*/ 2627846 h 6324972"/>
              <a:gd name="connsiteX266" fmla="*/ 2628641 w 6324972"/>
              <a:gd name="connsiteY266" fmla="*/ 2627846 h 6324972"/>
              <a:gd name="connsiteX267" fmla="*/ 2628641 w 6324972"/>
              <a:gd name="connsiteY267" fmla="*/ 2115304 h 6324972"/>
              <a:gd name="connsiteX268" fmla="*/ 1588263 w 6324972"/>
              <a:gd name="connsiteY268" fmla="*/ 2115304 h 6324972"/>
              <a:gd name="connsiteX269" fmla="*/ 1588263 w 6324972"/>
              <a:gd name="connsiteY269" fmla="*/ 2627846 h 6324972"/>
              <a:gd name="connsiteX270" fmla="*/ 2100794 w 6324972"/>
              <a:gd name="connsiteY270" fmla="*/ 2627846 h 6324972"/>
              <a:gd name="connsiteX271" fmla="*/ 2100794 w 6324972"/>
              <a:gd name="connsiteY271" fmla="*/ 2115304 h 6324972"/>
              <a:gd name="connsiteX272" fmla="*/ 1061195 w 6324972"/>
              <a:gd name="connsiteY272" fmla="*/ 2115304 h 6324972"/>
              <a:gd name="connsiteX273" fmla="*/ 1061195 w 6324972"/>
              <a:gd name="connsiteY273" fmla="*/ 2627846 h 6324972"/>
              <a:gd name="connsiteX274" fmla="*/ 1573817 w 6324972"/>
              <a:gd name="connsiteY274" fmla="*/ 2627846 h 6324972"/>
              <a:gd name="connsiteX275" fmla="*/ 1573817 w 6324972"/>
              <a:gd name="connsiteY275" fmla="*/ 2115304 h 6324972"/>
              <a:gd name="connsiteX276" fmla="*/ 534218 w 6324972"/>
              <a:gd name="connsiteY276" fmla="*/ 2115304 h 6324972"/>
              <a:gd name="connsiteX277" fmla="*/ 534218 w 6324972"/>
              <a:gd name="connsiteY277" fmla="*/ 2627846 h 6324972"/>
              <a:gd name="connsiteX278" fmla="*/ 1046749 w 6324972"/>
              <a:gd name="connsiteY278" fmla="*/ 2627846 h 6324972"/>
              <a:gd name="connsiteX279" fmla="*/ 1046749 w 6324972"/>
              <a:gd name="connsiteY279" fmla="*/ 2115304 h 6324972"/>
              <a:gd name="connsiteX280" fmla="*/ 5278150 w 6324972"/>
              <a:gd name="connsiteY280" fmla="*/ 1588244 h 6324972"/>
              <a:gd name="connsiteX281" fmla="*/ 5278150 w 6324972"/>
              <a:gd name="connsiteY281" fmla="*/ 2100858 h 6324972"/>
              <a:gd name="connsiteX282" fmla="*/ 5790755 w 6324972"/>
              <a:gd name="connsiteY282" fmla="*/ 2100858 h 6324972"/>
              <a:gd name="connsiteX283" fmla="*/ 5790755 w 6324972"/>
              <a:gd name="connsiteY283" fmla="*/ 1588244 h 6324972"/>
              <a:gd name="connsiteX284" fmla="*/ 4751163 w 6324972"/>
              <a:gd name="connsiteY284" fmla="*/ 1588244 h 6324972"/>
              <a:gd name="connsiteX285" fmla="*/ 4751163 w 6324972"/>
              <a:gd name="connsiteY285" fmla="*/ 2100858 h 6324972"/>
              <a:gd name="connsiteX286" fmla="*/ 5263704 w 6324972"/>
              <a:gd name="connsiteY286" fmla="*/ 2100858 h 6324972"/>
              <a:gd name="connsiteX287" fmla="*/ 5263704 w 6324972"/>
              <a:gd name="connsiteY287" fmla="*/ 1588244 h 6324972"/>
              <a:gd name="connsiteX288" fmla="*/ 4224112 w 6324972"/>
              <a:gd name="connsiteY288" fmla="*/ 1588244 h 6324972"/>
              <a:gd name="connsiteX289" fmla="*/ 4224112 w 6324972"/>
              <a:gd name="connsiteY289" fmla="*/ 2100858 h 6324972"/>
              <a:gd name="connsiteX290" fmla="*/ 4736717 w 6324972"/>
              <a:gd name="connsiteY290" fmla="*/ 2100858 h 6324972"/>
              <a:gd name="connsiteX291" fmla="*/ 4736717 w 6324972"/>
              <a:gd name="connsiteY291" fmla="*/ 1588244 h 6324972"/>
              <a:gd name="connsiteX292" fmla="*/ 3697133 w 6324972"/>
              <a:gd name="connsiteY292" fmla="*/ 1588244 h 6324972"/>
              <a:gd name="connsiteX293" fmla="*/ 3697133 w 6324972"/>
              <a:gd name="connsiteY293" fmla="*/ 2100858 h 6324972"/>
              <a:gd name="connsiteX294" fmla="*/ 4209666 w 6324972"/>
              <a:gd name="connsiteY294" fmla="*/ 2100858 h 6324972"/>
              <a:gd name="connsiteX295" fmla="*/ 4209666 w 6324972"/>
              <a:gd name="connsiteY295" fmla="*/ 1588244 h 6324972"/>
              <a:gd name="connsiteX296" fmla="*/ 3170064 w 6324972"/>
              <a:gd name="connsiteY296" fmla="*/ 1588244 h 6324972"/>
              <a:gd name="connsiteX297" fmla="*/ 3170064 w 6324972"/>
              <a:gd name="connsiteY297" fmla="*/ 2100858 h 6324972"/>
              <a:gd name="connsiteX298" fmla="*/ 3682687 w 6324972"/>
              <a:gd name="connsiteY298" fmla="*/ 2100858 h 6324972"/>
              <a:gd name="connsiteX299" fmla="*/ 3682687 w 6324972"/>
              <a:gd name="connsiteY299" fmla="*/ 1588244 h 6324972"/>
              <a:gd name="connsiteX300" fmla="*/ 2643087 w 6324972"/>
              <a:gd name="connsiteY300" fmla="*/ 1588244 h 6324972"/>
              <a:gd name="connsiteX301" fmla="*/ 2643087 w 6324972"/>
              <a:gd name="connsiteY301" fmla="*/ 2100858 h 6324972"/>
              <a:gd name="connsiteX302" fmla="*/ 3155620 w 6324972"/>
              <a:gd name="connsiteY302" fmla="*/ 2100858 h 6324972"/>
              <a:gd name="connsiteX303" fmla="*/ 3155620 w 6324972"/>
              <a:gd name="connsiteY303" fmla="*/ 1588244 h 6324972"/>
              <a:gd name="connsiteX304" fmla="*/ 2115240 w 6324972"/>
              <a:gd name="connsiteY304" fmla="*/ 1588244 h 6324972"/>
              <a:gd name="connsiteX305" fmla="*/ 2115240 w 6324972"/>
              <a:gd name="connsiteY305" fmla="*/ 2100858 h 6324972"/>
              <a:gd name="connsiteX306" fmla="*/ 2628641 w 6324972"/>
              <a:gd name="connsiteY306" fmla="*/ 2100858 h 6324972"/>
              <a:gd name="connsiteX307" fmla="*/ 2628641 w 6324972"/>
              <a:gd name="connsiteY307" fmla="*/ 1588244 h 6324972"/>
              <a:gd name="connsiteX308" fmla="*/ 1588263 w 6324972"/>
              <a:gd name="connsiteY308" fmla="*/ 1588244 h 6324972"/>
              <a:gd name="connsiteX309" fmla="*/ 1588263 w 6324972"/>
              <a:gd name="connsiteY309" fmla="*/ 2100858 h 6324972"/>
              <a:gd name="connsiteX310" fmla="*/ 2100794 w 6324972"/>
              <a:gd name="connsiteY310" fmla="*/ 2100858 h 6324972"/>
              <a:gd name="connsiteX311" fmla="*/ 2100794 w 6324972"/>
              <a:gd name="connsiteY311" fmla="*/ 1588244 h 6324972"/>
              <a:gd name="connsiteX312" fmla="*/ 1061195 w 6324972"/>
              <a:gd name="connsiteY312" fmla="*/ 1588244 h 6324972"/>
              <a:gd name="connsiteX313" fmla="*/ 1061195 w 6324972"/>
              <a:gd name="connsiteY313" fmla="*/ 2100858 h 6324972"/>
              <a:gd name="connsiteX314" fmla="*/ 1573817 w 6324972"/>
              <a:gd name="connsiteY314" fmla="*/ 2100858 h 6324972"/>
              <a:gd name="connsiteX315" fmla="*/ 1573817 w 6324972"/>
              <a:gd name="connsiteY315" fmla="*/ 1588244 h 6324972"/>
              <a:gd name="connsiteX316" fmla="*/ 534218 w 6324972"/>
              <a:gd name="connsiteY316" fmla="*/ 1588244 h 6324972"/>
              <a:gd name="connsiteX317" fmla="*/ 534218 w 6324972"/>
              <a:gd name="connsiteY317" fmla="*/ 2100858 h 6324972"/>
              <a:gd name="connsiteX318" fmla="*/ 1046749 w 6324972"/>
              <a:gd name="connsiteY318" fmla="*/ 2100858 h 6324972"/>
              <a:gd name="connsiteX319" fmla="*/ 1046749 w 6324972"/>
              <a:gd name="connsiteY319" fmla="*/ 1588244 h 6324972"/>
              <a:gd name="connsiteX320" fmla="*/ 5278150 w 6324972"/>
              <a:gd name="connsiteY320" fmla="*/ 1061267 h 6324972"/>
              <a:gd name="connsiteX321" fmla="*/ 5278150 w 6324972"/>
              <a:gd name="connsiteY321" fmla="*/ 1573798 h 6324972"/>
              <a:gd name="connsiteX322" fmla="*/ 5790755 w 6324972"/>
              <a:gd name="connsiteY322" fmla="*/ 1573798 h 6324972"/>
              <a:gd name="connsiteX323" fmla="*/ 5790755 w 6324972"/>
              <a:gd name="connsiteY323" fmla="*/ 1061267 h 6324972"/>
              <a:gd name="connsiteX324" fmla="*/ 4751163 w 6324972"/>
              <a:gd name="connsiteY324" fmla="*/ 1061267 h 6324972"/>
              <a:gd name="connsiteX325" fmla="*/ 4751163 w 6324972"/>
              <a:gd name="connsiteY325" fmla="*/ 1573798 h 6324972"/>
              <a:gd name="connsiteX326" fmla="*/ 5263704 w 6324972"/>
              <a:gd name="connsiteY326" fmla="*/ 1573798 h 6324972"/>
              <a:gd name="connsiteX327" fmla="*/ 5263704 w 6324972"/>
              <a:gd name="connsiteY327" fmla="*/ 1061267 h 6324972"/>
              <a:gd name="connsiteX328" fmla="*/ 4224112 w 6324972"/>
              <a:gd name="connsiteY328" fmla="*/ 1061267 h 6324972"/>
              <a:gd name="connsiteX329" fmla="*/ 4224112 w 6324972"/>
              <a:gd name="connsiteY329" fmla="*/ 1573798 h 6324972"/>
              <a:gd name="connsiteX330" fmla="*/ 4736717 w 6324972"/>
              <a:gd name="connsiteY330" fmla="*/ 1573798 h 6324972"/>
              <a:gd name="connsiteX331" fmla="*/ 4736717 w 6324972"/>
              <a:gd name="connsiteY331" fmla="*/ 1061267 h 6324972"/>
              <a:gd name="connsiteX332" fmla="*/ 3697133 w 6324972"/>
              <a:gd name="connsiteY332" fmla="*/ 1061267 h 6324972"/>
              <a:gd name="connsiteX333" fmla="*/ 3697133 w 6324972"/>
              <a:gd name="connsiteY333" fmla="*/ 1573798 h 6324972"/>
              <a:gd name="connsiteX334" fmla="*/ 4209666 w 6324972"/>
              <a:gd name="connsiteY334" fmla="*/ 1573798 h 6324972"/>
              <a:gd name="connsiteX335" fmla="*/ 4209666 w 6324972"/>
              <a:gd name="connsiteY335" fmla="*/ 1061267 h 6324972"/>
              <a:gd name="connsiteX336" fmla="*/ 3170064 w 6324972"/>
              <a:gd name="connsiteY336" fmla="*/ 1061267 h 6324972"/>
              <a:gd name="connsiteX337" fmla="*/ 3170064 w 6324972"/>
              <a:gd name="connsiteY337" fmla="*/ 1573798 h 6324972"/>
              <a:gd name="connsiteX338" fmla="*/ 3682687 w 6324972"/>
              <a:gd name="connsiteY338" fmla="*/ 1573798 h 6324972"/>
              <a:gd name="connsiteX339" fmla="*/ 3682687 w 6324972"/>
              <a:gd name="connsiteY339" fmla="*/ 1061267 h 6324972"/>
              <a:gd name="connsiteX340" fmla="*/ 2643087 w 6324972"/>
              <a:gd name="connsiteY340" fmla="*/ 1061267 h 6324972"/>
              <a:gd name="connsiteX341" fmla="*/ 2643087 w 6324972"/>
              <a:gd name="connsiteY341" fmla="*/ 1573798 h 6324972"/>
              <a:gd name="connsiteX342" fmla="*/ 3155620 w 6324972"/>
              <a:gd name="connsiteY342" fmla="*/ 1573798 h 6324972"/>
              <a:gd name="connsiteX343" fmla="*/ 3155620 w 6324972"/>
              <a:gd name="connsiteY343" fmla="*/ 1061267 h 6324972"/>
              <a:gd name="connsiteX344" fmla="*/ 2115240 w 6324972"/>
              <a:gd name="connsiteY344" fmla="*/ 1061267 h 6324972"/>
              <a:gd name="connsiteX345" fmla="*/ 2115240 w 6324972"/>
              <a:gd name="connsiteY345" fmla="*/ 1573798 h 6324972"/>
              <a:gd name="connsiteX346" fmla="*/ 2628641 w 6324972"/>
              <a:gd name="connsiteY346" fmla="*/ 1573798 h 6324972"/>
              <a:gd name="connsiteX347" fmla="*/ 2628641 w 6324972"/>
              <a:gd name="connsiteY347" fmla="*/ 1061267 h 6324972"/>
              <a:gd name="connsiteX348" fmla="*/ 1588263 w 6324972"/>
              <a:gd name="connsiteY348" fmla="*/ 1061267 h 6324972"/>
              <a:gd name="connsiteX349" fmla="*/ 1588263 w 6324972"/>
              <a:gd name="connsiteY349" fmla="*/ 1573798 h 6324972"/>
              <a:gd name="connsiteX350" fmla="*/ 2100794 w 6324972"/>
              <a:gd name="connsiteY350" fmla="*/ 1573798 h 6324972"/>
              <a:gd name="connsiteX351" fmla="*/ 2100794 w 6324972"/>
              <a:gd name="connsiteY351" fmla="*/ 1061267 h 6324972"/>
              <a:gd name="connsiteX352" fmla="*/ 1061195 w 6324972"/>
              <a:gd name="connsiteY352" fmla="*/ 1061267 h 6324972"/>
              <a:gd name="connsiteX353" fmla="*/ 1061195 w 6324972"/>
              <a:gd name="connsiteY353" fmla="*/ 1573798 h 6324972"/>
              <a:gd name="connsiteX354" fmla="*/ 1573817 w 6324972"/>
              <a:gd name="connsiteY354" fmla="*/ 1573798 h 6324972"/>
              <a:gd name="connsiteX355" fmla="*/ 1573817 w 6324972"/>
              <a:gd name="connsiteY355" fmla="*/ 1061267 h 6324972"/>
              <a:gd name="connsiteX356" fmla="*/ 534218 w 6324972"/>
              <a:gd name="connsiteY356" fmla="*/ 1061267 h 6324972"/>
              <a:gd name="connsiteX357" fmla="*/ 534218 w 6324972"/>
              <a:gd name="connsiteY357" fmla="*/ 1573798 h 6324972"/>
              <a:gd name="connsiteX358" fmla="*/ 1046749 w 6324972"/>
              <a:gd name="connsiteY358" fmla="*/ 1573798 h 6324972"/>
              <a:gd name="connsiteX359" fmla="*/ 1046749 w 6324972"/>
              <a:gd name="connsiteY359" fmla="*/ 1061267 h 6324972"/>
              <a:gd name="connsiteX360" fmla="*/ 5278150 w 6324972"/>
              <a:gd name="connsiteY360" fmla="*/ 534207 h 6324972"/>
              <a:gd name="connsiteX361" fmla="*/ 5278150 w 6324972"/>
              <a:gd name="connsiteY361" fmla="*/ 1046821 h 6324972"/>
              <a:gd name="connsiteX362" fmla="*/ 5790755 w 6324972"/>
              <a:gd name="connsiteY362" fmla="*/ 1046821 h 6324972"/>
              <a:gd name="connsiteX363" fmla="*/ 5790755 w 6324972"/>
              <a:gd name="connsiteY363" fmla="*/ 534207 h 6324972"/>
              <a:gd name="connsiteX364" fmla="*/ 4751163 w 6324972"/>
              <a:gd name="connsiteY364" fmla="*/ 534207 h 6324972"/>
              <a:gd name="connsiteX365" fmla="*/ 4751163 w 6324972"/>
              <a:gd name="connsiteY365" fmla="*/ 1046821 h 6324972"/>
              <a:gd name="connsiteX366" fmla="*/ 5263704 w 6324972"/>
              <a:gd name="connsiteY366" fmla="*/ 1046821 h 6324972"/>
              <a:gd name="connsiteX367" fmla="*/ 5263704 w 6324972"/>
              <a:gd name="connsiteY367" fmla="*/ 534207 h 6324972"/>
              <a:gd name="connsiteX368" fmla="*/ 4224112 w 6324972"/>
              <a:gd name="connsiteY368" fmla="*/ 534207 h 6324972"/>
              <a:gd name="connsiteX369" fmla="*/ 4224112 w 6324972"/>
              <a:gd name="connsiteY369" fmla="*/ 1046821 h 6324972"/>
              <a:gd name="connsiteX370" fmla="*/ 4736717 w 6324972"/>
              <a:gd name="connsiteY370" fmla="*/ 1046821 h 6324972"/>
              <a:gd name="connsiteX371" fmla="*/ 4736717 w 6324972"/>
              <a:gd name="connsiteY371" fmla="*/ 534207 h 6324972"/>
              <a:gd name="connsiteX372" fmla="*/ 3697133 w 6324972"/>
              <a:gd name="connsiteY372" fmla="*/ 534207 h 6324972"/>
              <a:gd name="connsiteX373" fmla="*/ 3697133 w 6324972"/>
              <a:gd name="connsiteY373" fmla="*/ 1046821 h 6324972"/>
              <a:gd name="connsiteX374" fmla="*/ 4209666 w 6324972"/>
              <a:gd name="connsiteY374" fmla="*/ 1046821 h 6324972"/>
              <a:gd name="connsiteX375" fmla="*/ 4209666 w 6324972"/>
              <a:gd name="connsiteY375" fmla="*/ 534207 h 6324972"/>
              <a:gd name="connsiteX376" fmla="*/ 3170064 w 6324972"/>
              <a:gd name="connsiteY376" fmla="*/ 534207 h 6324972"/>
              <a:gd name="connsiteX377" fmla="*/ 3170064 w 6324972"/>
              <a:gd name="connsiteY377" fmla="*/ 1046821 h 6324972"/>
              <a:gd name="connsiteX378" fmla="*/ 3682687 w 6324972"/>
              <a:gd name="connsiteY378" fmla="*/ 1046821 h 6324972"/>
              <a:gd name="connsiteX379" fmla="*/ 3682687 w 6324972"/>
              <a:gd name="connsiteY379" fmla="*/ 534207 h 6324972"/>
              <a:gd name="connsiteX380" fmla="*/ 2643087 w 6324972"/>
              <a:gd name="connsiteY380" fmla="*/ 534207 h 6324972"/>
              <a:gd name="connsiteX381" fmla="*/ 2643087 w 6324972"/>
              <a:gd name="connsiteY381" fmla="*/ 1046821 h 6324972"/>
              <a:gd name="connsiteX382" fmla="*/ 3155620 w 6324972"/>
              <a:gd name="connsiteY382" fmla="*/ 1046821 h 6324972"/>
              <a:gd name="connsiteX383" fmla="*/ 3155620 w 6324972"/>
              <a:gd name="connsiteY383" fmla="*/ 534207 h 6324972"/>
              <a:gd name="connsiteX384" fmla="*/ 2115240 w 6324972"/>
              <a:gd name="connsiteY384" fmla="*/ 534207 h 6324972"/>
              <a:gd name="connsiteX385" fmla="*/ 2115240 w 6324972"/>
              <a:gd name="connsiteY385" fmla="*/ 1046821 h 6324972"/>
              <a:gd name="connsiteX386" fmla="*/ 2628641 w 6324972"/>
              <a:gd name="connsiteY386" fmla="*/ 1046821 h 6324972"/>
              <a:gd name="connsiteX387" fmla="*/ 2628641 w 6324972"/>
              <a:gd name="connsiteY387" fmla="*/ 534207 h 6324972"/>
              <a:gd name="connsiteX388" fmla="*/ 1588263 w 6324972"/>
              <a:gd name="connsiteY388" fmla="*/ 534207 h 6324972"/>
              <a:gd name="connsiteX389" fmla="*/ 1588263 w 6324972"/>
              <a:gd name="connsiteY389" fmla="*/ 1046821 h 6324972"/>
              <a:gd name="connsiteX390" fmla="*/ 2100794 w 6324972"/>
              <a:gd name="connsiteY390" fmla="*/ 1046821 h 6324972"/>
              <a:gd name="connsiteX391" fmla="*/ 2100794 w 6324972"/>
              <a:gd name="connsiteY391" fmla="*/ 534207 h 6324972"/>
              <a:gd name="connsiteX392" fmla="*/ 1061195 w 6324972"/>
              <a:gd name="connsiteY392" fmla="*/ 534207 h 6324972"/>
              <a:gd name="connsiteX393" fmla="*/ 1061195 w 6324972"/>
              <a:gd name="connsiteY393" fmla="*/ 1046821 h 6324972"/>
              <a:gd name="connsiteX394" fmla="*/ 1573817 w 6324972"/>
              <a:gd name="connsiteY394" fmla="*/ 1046821 h 6324972"/>
              <a:gd name="connsiteX395" fmla="*/ 1573817 w 6324972"/>
              <a:gd name="connsiteY395" fmla="*/ 534207 h 6324972"/>
              <a:gd name="connsiteX396" fmla="*/ 534218 w 6324972"/>
              <a:gd name="connsiteY396" fmla="*/ 534207 h 6324972"/>
              <a:gd name="connsiteX397" fmla="*/ 534218 w 6324972"/>
              <a:gd name="connsiteY397" fmla="*/ 1046821 h 6324972"/>
              <a:gd name="connsiteX398" fmla="*/ 1046749 w 6324972"/>
              <a:gd name="connsiteY398" fmla="*/ 1046821 h 6324972"/>
              <a:gd name="connsiteX399" fmla="*/ 1046749 w 6324972"/>
              <a:gd name="connsiteY399" fmla="*/ 534207 h 6324972"/>
              <a:gd name="connsiteX400" fmla="*/ 2100794 w 6324972"/>
              <a:gd name="connsiteY400" fmla="*/ 0 h 6324972"/>
              <a:gd name="connsiteX401" fmla="*/ 2115240 w 6324972"/>
              <a:gd name="connsiteY401" fmla="*/ 0 h 6324972"/>
              <a:gd name="connsiteX402" fmla="*/ 2115240 w 6324972"/>
              <a:gd name="connsiteY402" fmla="*/ 519761 h 6324972"/>
              <a:gd name="connsiteX403" fmla="*/ 2628641 w 6324972"/>
              <a:gd name="connsiteY403" fmla="*/ 519761 h 6324972"/>
              <a:gd name="connsiteX404" fmla="*/ 2628641 w 6324972"/>
              <a:gd name="connsiteY404" fmla="*/ 2 h 6324972"/>
              <a:gd name="connsiteX405" fmla="*/ 2643087 w 6324972"/>
              <a:gd name="connsiteY405" fmla="*/ 2 h 6324972"/>
              <a:gd name="connsiteX406" fmla="*/ 2643087 w 6324972"/>
              <a:gd name="connsiteY406" fmla="*/ 519761 h 6324972"/>
              <a:gd name="connsiteX407" fmla="*/ 3155620 w 6324972"/>
              <a:gd name="connsiteY407" fmla="*/ 519761 h 6324972"/>
              <a:gd name="connsiteX408" fmla="*/ 3155620 w 6324972"/>
              <a:gd name="connsiteY408" fmla="*/ 2 h 6324972"/>
              <a:gd name="connsiteX409" fmla="*/ 3170064 w 6324972"/>
              <a:gd name="connsiteY409" fmla="*/ 2 h 6324972"/>
              <a:gd name="connsiteX410" fmla="*/ 3170064 w 6324972"/>
              <a:gd name="connsiteY410" fmla="*/ 519761 h 6324972"/>
              <a:gd name="connsiteX411" fmla="*/ 3682687 w 6324972"/>
              <a:gd name="connsiteY411" fmla="*/ 519761 h 6324972"/>
              <a:gd name="connsiteX412" fmla="*/ 3682687 w 6324972"/>
              <a:gd name="connsiteY412" fmla="*/ 1 h 6324972"/>
              <a:gd name="connsiteX413" fmla="*/ 3697133 w 6324972"/>
              <a:gd name="connsiteY413" fmla="*/ 1 h 6324972"/>
              <a:gd name="connsiteX414" fmla="*/ 3697133 w 6324972"/>
              <a:gd name="connsiteY414" fmla="*/ 519761 h 6324972"/>
              <a:gd name="connsiteX415" fmla="*/ 4209666 w 6324972"/>
              <a:gd name="connsiteY415" fmla="*/ 519761 h 6324972"/>
              <a:gd name="connsiteX416" fmla="*/ 4209666 w 6324972"/>
              <a:gd name="connsiteY416" fmla="*/ 2 h 6324972"/>
              <a:gd name="connsiteX417" fmla="*/ 4224112 w 6324972"/>
              <a:gd name="connsiteY417" fmla="*/ 2 h 6324972"/>
              <a:gd name="connsiteX418" fmla="*/ 4224112 w 6324972"/>
              <a:gd name="connsiteY418" fmla="*/ 519761 h 6324972"/>
              <a:gd name="connsiteX419" fmla="*/ 4736717 w 6324972"/>
              <a:gd name="connsiteY419" fmla="*/ 519761 h 6324972"/>
              <a:gd name="connsiteX420" fmla="*/ 4736717 w 6324972"/>
              <a:gd name="connsiteY420" fmla="*/ 1 h 6324972"/>
              <a:gd name="connsiteX421" fmla="*/ 4751163 w 6324972"/>
              <a:gd name="connsiteY421" fmla="*/ 1 h 6324972"/>
              <a:gd name="connsiteX422" fmla="*/ 4751163 w 6324972"/>
              <a:gd name="connsiteY422" fmla="*/ 519761 h 6324972"/>
              <a:gd name="connsiteX423" fmla="*/ 5263704 w 6324972"/>
              <a:gd name="connsiteY423" fmla="*/ 519761 h 6324972"/>
              <a:gd name="connsiteX424" fmla="*/ 5263704 w 6324972"/>
              <a:gd name="connsiteY424" fmla="*/ 3 h 6324972"/>
              <a:gd name="connsiteX425" fmla="*/ 5278150 w 6324972"/>
              <a:gd name="connsiteY425" fmla="*/ 3 h 6324972"/>
              <a:gd name="connsiteX426" fmla="*/ 5278150 w 6324972"/>
              <a:gd name="connsiteY426" fmla="*/ 519761 h 6324972"/>
              <a:gd name="connsiteX427" fmla="*/ 5790755 w 6324972"/>
              <a:gd name="connsiteY427" fmla="*/ 519761 h 6324972"/>
              <a:gd name="connsiteX428" fmla="*/ 5790755 w 6324972"/>
              <a:gd name="connsiteY428" fmla="*/ 2 h 6324972"/>
              <a:gd name="connsiteX429" fmla="*/ 5805202 w 6324972"/>
              <a:gd name="connsiteY429" fmla="*/ 2 h 6324972"/>
              <a:gd name="connsiteX430" fmla="*/ 5805202 w 6324972"/>
              <a:gd name="connsiteY430" fmla="*/ 519761 h 6324972"/>
              <a:gd name="connsiteX431" fmla="*/ 6324972 w 6324972"/>
              <a:gd name="connsiteY431" fmla="*/ 519761 h 6324972"/>
              <a:gd name="connsiteX432" fmla="*/ 6324972 w 6324972"/>
              <a:gd name="connsiteY432" fmla="*/ 534207 h 6324972"/>
              <a:gd name="connsiteX433" fmla="*/ 5805202 w 6324972"/>
              <a:gd name="connsiteY433" fmla="*/ 534207 h 6324972"/>
              <a:gd name="connsiteX434" fmla="*/ 5805202 w 6324972"/>
              <a:gd name="connsiteY434" fmla="*/ 1046821 h 6324972"/>
              <a:gd name="connsiteX435" fmla="*/ 6324972 w 6324972"/>
              <a:gd name="connsiteY435" fmla="*/ 1046821 h 6324972"/>
              <a:gd name="connsiteX436" fmla="*/ 6324972 w 6324972"/>
              <a:gd name="connsiteY436" fmla="*/ 1061267 h 6324972"/>
              <a:gd name="connsiteX437" fmla="*/ 5805202 w 6324972"/>
              <a:gd name="connsiteY437" fmla="*/ 1061267 h 6324972"/>
              <a:gd name="connsiteX438" fmla="*/ 5805202 w 6324972"/>
              <a:gd name="connsiteY438" fmla="*/ 1573798 h 6324972"/>
              <a:gd name="connsiteX439" fmla="*/ 6324972 w 6324972"/>
              <a:gd name="connsiteY439" fmla="*/ 1573798 h 6324972"/>
              <a:gd name="connsiteX440" fmla="*/ 6324972 w 6324972"/>
              <a:gd name="connsiteY440" fmla="*/ 1588244 h 6324972"/>
              <a:gd name="connsiteX441" fmla="*/ 5805202 w 6324972"/>
              <a:gd name="connsiteY441" fmla="*/ 1588244 h 6324972"/>
              <a:gd name="connsiteX442" fmla="*/ 5805202 w 6324972"/>
              <a:gd name="connsiteY442" fmla="*/ 2100858 h 6324972"/>
              <a:gd name="connsiteX443" fmla="*/ 6324972 w 6324972"/>
              <a:gd name="connsiteY443" fmla="*/ 2100858 h 6324972"/>
              <a:gd name="connsiteX444" fmla="*/ 6324972 w 6324972"/>
              <a:gd name="connsiteY444" fmla="*/ 2115304 h 6324972"/>
              <a:gd name="connsiteX445" fmla="*/ 5805202 w 6324972"/>
              <a:gd name="connsiteY445" fmla="*/ 2115304 h 6324972"/>
              <a:gd name="connsiteX446" fmla="*/ 5805202 w 6324972"/>
              <a:gd name="connsiteY446" fmla="*/ 2627846 h 6324972"/>
              <a:gd name="connsiteX447" fmla="*/ 6324972 w 6324972"/>
              <a:gd name="connsiteY447" fmla="*/ 2627846 h 6324972"/>
              <a:gd name="connsiteX448" fmla="*/ 6324972 w 6324972"/>
              <a:gd name="connsiteY448" fmla="*/ 2642292 h 6324972"/>
              <a:gd name="connsiteX449" fmla="*/ 5805202 w 6324972"/>
              <a:gd name="connsiteY449" fmla="*/ 2642292 h 6324972"/>
              <a:gd name="connsiteX450" fmla="*/ 5805202 w 6324972"/>
              <a:gd name="connsiteY450" fmla="*/ 3154905 h 6324972"/>
              <a:gd name="connsiteX451" fmla="*/ 6324972 w 6324972"/>
              <a:gd name="connsiteY451" fmla="*/ 3154905 h 6324972"/>
              <a:gd name="connsiteX452" fmla="*/ 6324972 w 6324972"/>
              <a:gd name="connsiteY452" fmla="*/ 3169351 h 6324972"/>
              <a:gd name="connsiteX453" fmla="*/ 5805202 w 6324972"/>
              <a:gd name="connsiteY453" fmla="*/ 3169351 h 6324972"/>
              <a:gd name="connsiteX454" fmla="*/ 5805202 w 6324972"/>
              <a:gd name="connsiteY454" fmla="*/ 3681883 h 6324972"/>
              <a:gd name="connsiteX455" fmla="*/ 6324972 w 6324972"/>
              <a:gd name="connsiteY455" fmla="*/ 3681883 h 6324972"/>
              <a:gd name="connsiteX456" fmla="*/ 6324972 w 6324972"/>
              <a:gd name="connsiteY456" fmla="*/ 3696329 h 6324972"/>
              <a:gd name="connsiteX457" fmla="*/ 5805202 w 6324972"/>
              <a:gd name="connsiteY457" fmla="*/ 3696329 h 6324972"/>
              <a:gd name="connsiteX458" fmla="*/ 5805202 w 6324972"/>
              <a:gd name="connsiteY458" fmla="*/ 4209729 h 6324972"/>
              <a:gd name="connsiteX459" fmla="*/ 6324972 w 6324972"/>
              <a:gd name="connsiteY459" fmla="*/ 4209729 h 6324972"/>
              <a:gd name="connsiteX460" fmla="*/ 6324972 w 6324972"/>
              <a:gd name="connsiteY460" fmla="*/ 4224175 h 6324972"/>
              <a:gd name="connsiteX461" fmla="*/ 5805202 w 6324972"/>
              <a:gd name="connsiteY461" fmla="*/ 4224175 h 6324972"/>
              <a:gd name="connsiteX462" fmla="*/ 5805202 w 6324972"/>
              <a:gd name="connsiteY462" fmla="*/ 4736717 h 6324972"/>
              <a:gd name="connsiteX463" fmla="*/ 6324972 w 6324972"/>
              <a:gd name="connsiteY463" fmla="*/ 4736717 h 6324972"/>
              <a:gd name="connsiteX464" fmla="*/ 6324972 w 6324972"/>
              <a:gd name="connsiteY464" fmla="*/ 4751163 h 6324972"/>
              <a:gd name="connsiteX465" fmla="*/ 5805202 w 6324972"/>
              <a:gd name="connsiteY465" fmla="*/ 4751163 h 6324972"/>
              <a:gd name="connsiteX466" fmla="*/ 5805202 w 6324972"/>
              <a:gd name="connsiteY466" fmla="*/ 5263777 h 6324972"/>
              <a:gd name="connsiteX467" fmla="*/ 6324972 w 6324972"/>
              <a:gd name="connsiteY467" fmla="*/ 5263777 h 6324972"/>
              <a:gd name="connsiteX468" fmla="*/ 6324972 w 6324972"/>
              <a:gd name="connsiteY468" fmla="*/ 5278223 h 6324972"/>
              <a:gd name="connsiteX469" fmla="*/ 5805202 w 6324972"/>
              <a:gd name="connsiteY469" fmla="*/ 5278223 h 6324972"/>
              <a:gd name="connsiteX470" fmla="*/ 5805202 w 6324972"/>
              <a:gd name="connsiteY470" fmla="*/ 5790764 h 6324972"/>
              <a:gd name="connsiteX471" fmla="*/ 6324972 w 6324972"/>
              <a:gd name="connsiteY471" fmla="*/ 5790764 h 6324972"/>
              <a:gd name="connsiteX472" fmla="*/ 6324972 w 6324972"/>
              <a:gd name="connsiteY472" fmla="*/ 5805210 h 6324972"/>
              <a:gd name="connsiteX473" fmla="*/ 5805202 w 6324972"/>
              <a:gd name="connsiteY473" fmla="*/ 5805210 h 6324972"/>
              <a:gd name="connsiteX474" fmla="*/ 5805202 w 6324972"/>
              <a:gd name="connsiteY474" fmla="*/ 6324972 h 6324972"/>
              <a:gd name="connsiteX475" fmla="*/ 5790755 w 6324972"/>
              <a:gd name="connsiteY475" fmla="*/ 6324972 h 6324972"/>
              <a:gd name="connsiteX476" fmla="*/ 5790755 w 6324972"/>
              <a:gd name="connsiteY476" fmla="*/ 5805210 h 6324972"/>
              <a:gd name="connsiteX477" fmla="*/ 5278150 w 6324972"/>
              <a:gd name="connsiteY477" fmla="*/ 5805210 h 6324972"/>
              <a:gd name="connsiteX478" fmla="*/ 5278150 w 6324972"/>
              <a:gd name="connsiteY478" fmla="*/ 6324972 h 6324972"/>
              <a:gd name="connsiteX479" fmla="*/ 5263704 w 6324972"/>
              <a:gd name="connsiteY479" fmla="*/ 6324972 h 6324972"/>
              <a:gd name="connsiteX480" fmla="*/ 5263704 w 6324972"/>
              <a:gd name="connsiteY480" fmla="*/ 5805210 h 6324972"/>
              <a:gd name="connsiteX481" fmla="*/ 4751163 w 6324972"/>
              <a:gd name="connsiteY481" fmla="*/ 5805210 h 6324972"/>
              <a:gd name="connsiteX482" fmla="*/ 4751163 w 6324972"/>
              <a:gd name="connsiteY482" fmla="*/ 6324972 h 6324972"/>
              <a:gd name="connsiteX483" fmla="*/ 4736717 w 6324972"/>
              <a:gd name="connsiteY483" fmla="*/ 6324972 h 6324972"/>
              <a:gd name="connsiteX484" fmla="*/ 4736717 w 6324972"/>
              <a:gd name="connsiteY484" fmla="*/ 5805210 h 6324972"/>
              <a:gd name="connsiteX485" fmla="*/ 4224112 w 6324972"/>
              <a:gd name="connsiteY485" fmla="*/ 5805210 h 6324972"/>
              <a:gd name="connsiteX486" fmla="*/ 4224112 w 6324972"/>
              <a:gd name="connsiteY486" fmla="*/ 6324972 h 6324972"/>
              <a:gd name="connsiteX487" fmla="*/ 4209666 w 6324972"/>
              <a:gd name="connsiteY487" fmla="*/ 6324972 h 6324972"/>
              <a:gd name="connsiteX488" fmla="*/ 4209666 w 6324972"/>
              <a:gd name="connsiteY488" fmla="*/ 5805210 h 6324972"/>
              <a:gd name="connsiteX489" fmla="*/ 3697133 w 6324972"/>
              <a:gd name="connsiteY489" fmla="*/ 5805210 h 6324972"/>
              <a:gd name="connsiteX490" fmla="*/ 3697133 w 6324972"/>
              <a:gd name="connsiteY490" fmla="*/ 6324972 h 6324972"/>
              <a:gd name="connsiteX491" fmla="*/ 3682687 w 6324972"/>
              <a:gd name="connsiteY491" fmla="*/ 6324972 h 6324972"/>
              <a:gd name="connsiteX492" fmla="*/ 3682687 w 6324972"/>
              <a:gd name="connsiteY492" fmla="*/ 5805210 h 6324972"/>
              <a:gd name="connsiteX493" fmla="*/ 3170064 w 6324972"/>
              <a:gd name="connsiteY493" fmla="*/ 5805210 h 6324972"/>
              <a:gd name="connsiteX494" fmla="*/ 3170064 w 6324972"/>
              <a:gd name="connsiteY494" fmla="*/ 6324972 h 6324972"/>
              <a:gd name="connsiteX495" fmla="*/ 3155620 w 6324972"/>
              <a:gd name="connsiteY495" fmla="*/ 6324972 h 6324972"/>
              <a:gd name="connsiteX496" fmla="*/ 3155620 w 6324972"/>
              <a:gd name="connsiteY496" fmla="*/ 5805210 h 6324972"/>
              <a:gd name="connsiteX497" fmla="*/ 2643087 w 6324972"/>
              <a:gd name="connsiteY497" fmla="*/ 5805210 h 6324972"/>
              <a:gd name="connsiteX498" fmla="*/ 2643087 w 6324972"/>
              <a:gd name="connsiteY498" fmla="*/ 6324972 h 6324972"/>
              <a:gd name="connsiteX499" fmla="*/ 2628641 w 6324972"/>
              <a:gd name="connsiteY499" fmla="*/ 6324972 h 6324972"/>
              <a:gd name="connsiteX500" fmla="*/ 2628641 w 6324972"/>
              <a:gd name="connsiteY500" fmla="*/ 5805210 h 6324972"/>
              <a:gd name="connsiteX501" fmla="*/ 2115240 w 6324972"/>
              <a:gd name="connsiteY501" fmla="*/ 5805210 h 6324972"/>
              <a:gd name="connsiteX502" fmla="*/ 2115240 w 6324972"/>
              <a:gd name="connsiteY502" fmla="*/ 6324972 h 6324972"/>
              <a:gd name="connsiteX503" fmla="*/ 2100794 w 6324972"/>
              <a:gd name="connsiteY503" fmla="*/ 6324972 h 6324972"/>
              <a:gd name="connsiteX504" fmla="*/ 2100794 w 6324972"/>
              <a:gd name="connsiteY504" fmla="*/ 5805210 h 6324972"/>
              <a:gd name="connsiteX505" fmla="*/ 1588263 w 6324972"/>
              <a:gd name="connsiteY505" fmla="*/ 5805210 h 6324972"/>
              <a:gd name="connsiteX506" fmla="*/ 1588263 w 6324972"/>
              <a:gd name="connsiteY506" fmla="*/ 6324972 h 6324972"/>
              <a:gd name="connsiteX507" fmla="*/ 1573817 w 6324972"/>
              <a:gd name="connsiteY507" fmla="*/ 6324972 h 6324972"/>
              <a:gd name="connsiteX508" fmla="*/ 1573817 w 6324972"/>
              <a:gd name="connsiteY508" fmla="*/ 5805210 h 6324972"/>
              <a:gd name="connsiteX509" fmla="*/ 1061195 w 6324972"/>
              <a:gd name="connsiteY509" fmla="*/ 5805210 h 6324972"/>
              <a:gd name="connsiteX510" fmla="*/ 1061195 w 6324972"/>
              <a:gd name="connsiteY510" fmla="*/ 6324972 h 6324972"/>
              <a:gd name="connsiteX511" fmla="*/ 1046749 w 6324972"/>
              <a:gd name="connsiteY511" fmla="*/ 6324972 h 6324972"/>
              <a:gd name="connsiteX512" fmla="*/ 1046749 w 6324972"/>
              <a:gd name="connsiteY512" fmla="*/ 5805210 h 6324972"/>
              <a:gd name="connsiteX513" fmla="*/ 534218 w 6324972"/>
              <a:gd name="connsiteY513" fmla="*/ 5805210 h 6324972"/>
              <a:gd name="connsiteX514" fmla="*/ 534218 w 6324972"/>
              <a:gd name="connsiteY514" fmla="*/ 6324972 h 6324972"/>
              <a:gd name="connsiteX515" fmla="*/ 519772 w 6324972"/>
              <a:gd name="connsiteY515" fmla="*/ 6324972 h 6324972"/>
              <a:gd name="connsiteX516" fmla="*/ 519772 w 6324972"/>
              <a:gd name="connsiteY516" fmla="*/ 5805210 h 6324972"/>
              <a:gd name="connsiteX517" fmla="*/ 1 w 6324972"/>
              <a:gd name="connsiteY517" fmla="*/ 5805210 h 6324972"/>
              <a:gd name="connsiteX518" fmla="*/ 1 w 6324972"/>
              <a:gd name="connsiteY518" fmla="*/ 5790764 h 6324972"/>
              <a:gd name="connsiteX519" fmla="*/ 519772 w 6324972"/>
              <a:gd name="connsiteY519" fmla="*/ 5790764 h 6324972"/>
              <a:gd name="connsiteX520" fmla="*/ 519772 w 6324972"/>
              <a:gd name="connsiteY520" fmla="*/ 5278223 h 6324972"/>
              <a:gd name="connsiteX521" fmla="*/ 2 w 6324972"/>
              <a:gd name="connsiteY521" fmla="*/ 5278223 h 6324972"/>
              <a:gd name="connsiteX522" fmla="*/ 2 w 6324972"/>
              <a:gd name="connsiteY522" fmla="*/ 5263777 h 6324972"/>
              <a:gd name="connsiteX523" fmla="*/ 519772 w 6324972"/>
              <a:gd name="connsiteY523" fmla="*/ 5263777 h 6324972"/>
              <a:gd name="connsiteX524" fmla="*/ 519772 w 6324972"/>
              <a:gd name="connsiteY524" fmla="*/ 4751163 h 6324972"/>
              <a:gd name="connsiteX525" fmla="*/ 2 w 6324972"/>
              <a:gd name="connsiteY525" fmla="*/ 4751163 h 6324972"/>
              <a:gd name="connsiteX526" fmla="*/ 2 w 6324972"/>
              <a:gd name="connsiteY526" fmla="*/ 4736717 h 6324972"/>
              <a:gd name="connsiteX527" fmla="*/ 519772 w 6324972"/>
              <a:gd name="connsiteY527" fmla="*/ 4736717 h 6324972"/>
              <a:gd name="connsiteX528" fmla="*/ 519772 w 6324972"/>
              <a:gd name="connsiteY528" fmla="*/ 4224175 h 6324972"/>
              <a:gd name="connsiteX529" fmla="*/ 0 w 6324972"/>
              <a:gd name="connsiteY529" fmla="*/ 4224175 h 6324972"/>
              <a:gd name="connsiteX530" fmla="*/ 0 w 6324972"/>
              <a:gd name="connsiteY530" fmla="*/ 4209729 h 6324972"/>
              <a:gd name="connsiteX531" fmla="*/ 519772 w 6324972"/>
              <a:gd name="connsiteY531" fmla="*/ 4209729 h 6324972"/>
              <a:gd name="connsiteX532" fmla="*/ 519772 w 6324972"/>
              <a:gd name="connsiteY532" fmla="*/ 3696329 h 6324972"/>
              <a:gd name="connsiteX533" fmla="*/ 0 w 6324972"/>
              <a:gd name="connsiteY533" fmla="*/ 3696329 h 6324972"/>
              <a:gd name="connsiteX534" fmla="*/ 0 w 6324972"/>
              <a:gd name="connsiteY534" fmla="*/ 3681883 h 6324972"/>
              <a:gd name="connsiteX535" fmla="*/ 519772 w 6324972"/>
              <a:gd name="connsiteY535" fmla="*/ 3681883 h 6324972"/>
              <a:gd name="connsiteX536" fmla="*/ 519772 w 6324972"/>
              <a:gd name="connsiteY536" fmla="*/ 3169351 h 6324972"/>
              <a:gd name="connsiteX537" fmla="*/ 1 w 6324972"/>
              <a:gd name="connsiteY537" fmla="*/ 3169351 h 6324972"/>
              <a:gd name="connsiteX538" fmla="*/ 1 w 6324972"/>
              <a:gd name="connsiteY538" fmla="*/ 3154905 h 6324972"/>
              <a:gd name="connsiteX539" fmla="*/ 519772 w 6324972"/>
              <a:gd name="connsiteY539" fmla="*/ 3154905 h 6324972"/>
              <a:gd name="connsiteX540" fmla="*/ 519772 w 6324972"/>
              <a:gd name="connsiteY540" fmla="*/ 2642292 h 6324972"/>
              <a:gd name="connsiteX541" fmla="*/ 1 w 6324972"/>
              <a:gd name="connsiteY541" fmla="*/ 2642292 h 6324972"/>
              <a:gd name="connsiteX542" fmla="*/ 1 w 6324972"/>
              <a:gd name="connsiteY542" fmla="*/ 2627846 h 6324972"/>
              <a:gd name="connsiteX543" fmla="*/ 519772 w 6324972"/>
              <a:gd name="connsiteY543" fmla="*/ 2627846 h 6324972"/>
              <a:gd name="connsiteX544" fmla="*/ 519772 w 6324972"/>
              <a:gd name="connsiteY544" fmla="*/ 2115304 h 6324972"/>
              <a:gd name="connsiteX545" fmla="*/ 2 w 6324972"/>
              <a:gd name="connsiteY545" fmla="*/ 2115304 h 6324972"/>
              <a:gd name="connsiteX546" fmla="*/ 2 w 6324972"/>
              <a:gd name="connsiteY546" fmla="*/ 2100858 h 6324972"/>
              <a:gd name="connsiteX547" fmla="*/ 519772 w 6324972"/>
              <a:gd name="connsiteY547" fmla="*/ 2100858 h 6324972"/>
              <a:gd name="connsiteX548" fmla="*/ 519772 w 6324972"/>
              <a:gd name="connsiteY548" fmla="*/ 1588244 h 6324972"/>
              <a:gd name="connsiteX549" fmla="*/ 0 w 6324972"/>
              <a:gd name="connsiteY549" fmla="*/ 1588244 h 6324972"/>
              <a:gd name="connsiteX550" fmla="*/ 0 w 6324972"/>
              <a:gd name="connsiteY550" fmla="*/ 1573798 h 6324972"/>
              <a:gd name="connsiteX551" fmla="*/ 519772 w 6324972"/>
              <a:gd name="connsiteY551" fmla="*/ 1573798 h 6324972"/>
              <a:gd name="connsiteX552" fmla="*/ 519772 w 6324972"/>
              <a:gd name="connsiteY552" fmla="*/ 1061267 h 6324972"/>
              <a:gd name="connsiteX553" fmla="*/ 1 w 6324972"/>
              <a:gd name="connsiteY553" fmla="*/ 1061267 h 6324972"/>
              <a:gd name="connsiteX554" fmla="*/ 1 w 6324972"/>
              <a:gd name="connsiteY554" fmla="*/ 1046821 h 6324972"/>
              <a:gd name="connsiteX555" fmla="*/ 519772 w 6324972"/>
              <a:gd name="connsiteY555" fmla="*/ 1046821 h 6324972"/>
              <a:gd name="connsiteX556" fmla="*/ 519772 w 6324972"/>
              <a:gd name="connsiteY556" fmla="*/ 534207 h 6324972"/>
              <a:gd name="connsiteX557" fmla="*/ 1 w 6324972"/>
              <a:gd name="connsiteY557" fmla="*/ 534207 h 6324972"/>
              <a:gd name="connsiteX558" fmla="*/ 1 w 6324972"/>
              <a:gd name="connsiteY558" fmla="*/ 519761 h 6324972"/>
              <a:gd name="connsiteX559" fmla="*/ 519772 w 6324972"/>
              <a:gd name="connsiteY559" fmla="*/ 519761 h 6324972"/>
              <a:gd name="connsiteX560" fmla="*/ 519772 w 6324972"/>
              <a:gd name="connsiteY560" fmla="*/ 2 h 6324972"/>
              <a:gd name="connsiteX561" fmla="*/ 534218 w 6324972"/>
              <a:gd name="connsiteY561" fmla="*/ 2 h 6324972"/>
              <a:gd name="connsiteX562" fmla="*/ 534218 w 6324972"/>
              <a:gd name="connsiteY562" fmla="*/ 519761 h 6324972"/>
              <a:gd name="connsiteX563" fmla="*/ 1046749 w 6324972"/>
              <a:gd name="connsiteY563" fmla="*/ 519761 h 6324972"/>
              <a:gd name="connsiteX564" fmla="*/ 1046749 w 6324972"/>
              <a:gd name="connsiteY564" fmla="*/ 2 h 6324972"/>
              <a:gd name="connsiteX565" fmla="*/ 1061195 w 6324972"/>
              <a:gd name="connsiteY565" fmla="*/ 2 h 6324972"/>
              <a:gd name="connsiteX566" fmla="*/ 1061195 w 6324972"/>
              <a:gd name="connsiteY566" fmla="*/ 519761 h 6324972"/>
              <a:gd name="connsiteX567" fmla="*/ 1573817 w 6324972"/>
              <a:gd name="connsiteY567" fmla="*/ 519761 h 6324972"/>
              <a:gd name="connsiteX568" fmla="*/ 1573817 w 6324972"/>
              <a:gd name="connsiteY568" fmla="*/ 1 h 6324972"/>
              <a:gd name="connsiteX569" fmla="*/ 1588263 w 6324972"/>
              <a:gd name="connsiteY569" fmla="*/ 1 h 6324972"/>
              <a:gd name="connsiteX570" fmla="*/ 1588263 w 6324972"/>
              <a:gd name="connsiteY570" fmla="*/ 519761 h 6324972"/>
              <a:gd name="connsiteX571" fmla="*/ 2100794 w 6324972"/>
              <a:gd name="connsiteY571" fmla="*/ 519761 h 632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324972" h="6324972">
                <a:moveTo>
                  <a:pt x="5278150" y="5278223"/>
                </a:moveTo>
                <a:lnTo>
                  <a:pt x="5278150" y="5790764"/>
                </a:lnTo>
                <a:lnTo>
                  <a:pt x="5790755" y="5790764"/>
                </a:lnTo>
                <a:lnTo>
                  <a:pt x="5790755" y="5278223"/>
                </a:lnTo>
                <a:close/>
                <a:moveTo>
                  <a:pt x="4751163" y="5278223"/>
                </a:moveTo>
                <a:lnTo>
                  <a:pt x="4751163" y="5790764"/>
                </a:lnTo>
                <a:lnTo>
                  <a:pt x="5263704" y="5790764"/>
                </a:lnTo>
                <a:lnTo>
                  <a:pt x="5263704" y="5278223"/>
                </a:lnTo>
                <a:close/>
                <a:moveTo>
                  <a:pt x="4224112" y="5278223"/>
                </a:moveTo>
                <a:lnTo>
                  <a:pt x="4224112" y="5790764"/>
                </a:lnTo>
                <a:lnTo>
                  <a:pt x="4736717" y="5790764"/>
                </a:lnTo>
                <a:lnTo>
                  <a:pt x="4736717" y="5278223"/>
                </a:lnTo>
                <a:close/>
                <a:moveTo>
                  <a:pt x="3697133" y="5278223"/>
                </a:moveTo>
                <a:lnTo>
                  <a:pt x="3697133" y="5790764"/>
                </a:lnTo>
                <a:lnTo>
                  <a:pt x="4209666" y="5790764"/>
                </a:lnTo>
                <a:lnTo>
                  <a:pt x="4209666" y="5278223"/>
                </a:lnTo>
                <a:close/>
                <a:moveTo>
                  <a:pt x="3170064" y="5278223"/>
                </a:moveTo>
                <a:lnTo>
                  <a:pt x="3170064" y="5790764"/>
                </a:lnTo>
                <a:lnTo>
                  <a:pt x="3682687" y="5790764"/>
                </a:lnTo>
                <a:lnTo>
                  <a:pt x="3682687" y="5278223"/>
                </a:lnTo>
                <a:close/>
                <a:moveTo>
                  <a:pt x="2643087" y="5278223"/>
                </a:moveTo>
                <a:lnTo>
                  <a:pt x="2643087" y="5790764"/>
                </a:lnTo>
                <a:lnTo>
                  <a:pt x="3155620" y="5790764"/>
                </a:lnTo>
                <a:lnTo>
                  <a:pt x="3155620" y="5278223"/>
                </a:lnTo>
                <a:close/>
                <a:moveTo>
                  <a:pt x="2115240" y="5278223"/>
                </a:moveTo>
                <a:lnTo>
                  <a:pt x="2115240" y="5790764"/>
                </a:lnTo>
                <a:lnTo>
                  <a:pt x="2628641" y="5790764"/>
                </a:lnTo>
                <a:lnTo>
                  <a:pt x="2628641" y="5278223"/>
                </a:lnTo>
                <a:close/>
                <a:moveTo>
                  <a:pt x="1588263" y="5278223"/>
                </a:moveTo>
                <a:lnTo>
                  <a:pt x="1588263" y="5790764"/>
                </a:lnTo>
                <a:lnTo>
                  <a:pt x="2100794" y="5790764"/>
                </a:lnTo>
                <a:lnTo>
                  <a:pt x="2100794" y="5278223"/>
                </a:lnTo>
                <a:close/>
                <a:moveTo>
                  <a:pt x="1061195" y="5278223"/>
                </a:moveTo>
                <a:lnTo>
                  <a:pt x="1061195" y="5790764"/>
                </a:lnTo>
                <a:lnTo>
                  <a:pt x="1573817" y="5790764"/>
                </a:lnTo>
                <a:lnTo>
                  <a:pt x="1573817" y="5278223"/>
                </a:lnTo>
                <a:close/>
                <a:moveTo>
                  <a:pt x="534218" y="5278223"/>
                </a:moveTo>
                <a:lnTo>
                  <a:pt x="534218" y="5790764"/>
                </a:lnTo>
                <a:lnTo>
                  <a:pt x="1046749" y="5790764"/>
                </a:lnTo>
                <a:lnTo>
                  <a:pt x="1046749" y="5278223"/>
                </a:lnTo>
                <a:close/>
                <a:moveTo>
                  <a:pt x="5278150" y="4751163"/>
                </a:moveTo>
                <a:lnTo>
                  <a:pt x="5278150" y="5263777"/>
                </a:lnTo>
                <a:lnTo>
                  <a:pt x="5790755" y="5263777"/>
                </a:lnTo>
                <a:lnTo>
                  <a:pt x="5790755" y="4751163"/>
                </a:lnTo>
                <a:close/>
                <a:moveTo>
                  <a:pt x="4751163" y="4751163"/>
                </a:moveTo>
                <a:lnTo>
                  <a:pt x="4751163" y="5263777"/>
                </a:lnTo>
                <a:lnTo>
                  <a:pt x="5263704" y="5263777"/>
                </a:lnTo>
                <a:lnTo>
                  <a:pt x="5263704" y="4751163"/>
                </a:lnTo>
                <a:close/>
                <a:moveTo>
                  <a:pt x="4224112" y="4751163"/>
                </a:moveTo>
                <a:lnTo>
                  <a:pt x="4224112" y="5263777"/>
                </a:lnTo>
                <a:lnTo>
                  <a:pt x="4736717" y="5263777"/>
                </a:lnTo>
                <a:lnTo>
                  <a:pt x="4736717" y="4751163"/>
                </a:lnTo>
                <a:close/>
                <a:moveTo>
                  <a:pt x="3697133" y="4751163"/>
                </a:moveTo>
                <a:lnTo>
                  <a:pt x="3697133" y="5263777"/>
                </a:lnTo>
                <a:lnTo>
                  <a:pt x="4209666" y="5263777"/>
                </a:lnTo>
                <a:lnTo>
                  <a:pt x="4209666" y="4751163"/>
                </a:lnTo>
                <a:close/>
                <a:moveTo>
                  <a:pt x="3170064" y="4751163"/>
                </a:moveTo>
                <a:lnTo>
                  <a:pt x="3170064" y="5263777"/>
                </a:lnTo>
                <a:lnTo>
                  <a:pt x="3682687" y="5263777"/>
                </a:lnTo>
                <a:lnTo>
                  <a:pt x="3682687" y="4751163"/>
                </a:lnTo>
                <a:close/>
                <a:moveTo>
                  <a:pt x="2643087" y="4751163"/>
                </a:moveTo>
                <a:lnTo>
                  <a:pt x="2643087" y="5263777"/>
                </a:lnTo>
                <a:lnTo>
                  <a:pt x="3155620" y="5263777"/>
                </a:lnTo>
                <a:lnTo>
                  <a:pt x="3155620" y="4751163"/>
                </a:lnTo>
                <a:close/>
                <a:moveTo>
                  <a:pt x="2115240" y="4751163"/>
                </a:moveTo>
                <a:lnTo>
                  <a:pt x="2115240" y="5263777"/>
                </a:lnTo>
                <a:lnTo>
                  <a:pt x="2628641" y="5263777"/>
                </a:lnTo>
                <a:lnTo>
                  <a:pt x="2628641" y="4751163"/>
                </a:lnTo>
                <a:close/>
                <a:moveTo>
                  <a:pt x="1588263" y="4751163"/>
                </a:moveTo>
                <a:lnTo>
                  <a:pt x="1588263" y="5263777"/>
                </a:lnTo>
                <a:lnTo>
                  <a:pt x="2100794" y="5263777"/>
                </a:lnTo>
                <a:lnTo>
                  <a:pt x="2100794" y="4751163"/>
                </a:lnTo>
                <a:close/>
                <a:moveTo>
                  <a:pt x="1061195" y="4751163"/>
                </a:moveTo>
                <a:lnTo>
                  <a:pt x="1061195" y="5263777"/>
                </a:lnTo>
                <a:lnTo>
                  <a:pt x="1573817" y="5263777"/>
                </a:lnTo>
                <a:lnTo>
                  <a:pt x="1573817" y="4751163"/>
                </a:lnTo>
                <a:close/>
                <a:moveTo>
                  <a:pt x="534218" y="4751163"/>
                </a:moveTo>
                <a:lnTo>
                  <a:pt x="534218" y="5263777"/>
                </a:lnTo>
                <a:lnTo>
                  <a:pt x="1046749" y="5263777"/>
                </a:lnTo>
                <a:lnTo>
                  <a:pt x="1046749" y="4751163"/>
                </a:lnTo>
                <a:close/>
                <a:moveTo>
                  <a:pt x="5278150" y="4224175"/>
                </a:moveTo>
                <a:lnTo>
                  <a:pt x="5278150" y="4736717"/>
                </a:lnTo>
                <a:lnTo>
                  <a:pt x="5790755" y="4736717"/>
                </a:lnTo>
                <a:lnTo>
                  <a:pt x="5790755" y="4224175"/>
                </a:lnTo>
                <a:close/>
                <a:moveTo>
                  <a:pt x="4751163" y="4224175"/>
                </a:moveTo>
                <a:lnTo>
                  <a:pt x="4751163" y="4736717"/>
                </a:lnTo>
                <a:lnTo>
                  <a:pt x="5263704" y="4736717"/>
                </a:lnTo>
                <a:lnTo>
                  <a:pt x="5263704" y="4224175"/>
                </a:lnTo>
                <a:close/>
                <a:moveTo>
                  <a:pt x="4224112" y="4224175"/>
                </a:moveTo>
                <a:lnTo>
                  <a:pt x="4224112" y="4736717"/>
                </a:lnTo>
                <a:lnTo>
                  <a:pt x="4736717" y="4736717"/>
                </a:lnTo>
                <a:lnTo>
                  <a:pt x="4736717" y="4224175"/>
                </a:lnTo>
                <a:close/>
                <a:moveTo>
                  <a:pt x="3697133" y="4224175"/>
                </a:moveTo>
                <a:lnTo>
                  <a:pt x="3697133" y="4736717"/>
                </a:lnTo>
                <a:lnTo>
                  <a:pt x="4209666" y="4736717"/>
                </a:lnTo>
                <a:lnTo>
                  <a:pt x="4209666" y="4224175"/>
                </a:lnTo>
                <a:close/>
                <a:moveTo>
                  <a:pt x="3170064" y="4224175"/>
                </a:moveTo>
                <a:lnTo>
                  <a:pt x="3170064" y="4736717"/>
                </a:lnTo>
                <a:lnTo>
                  <a:pt x="3682687" y="4736717"/>
                </a:lnTo>
                <a:lnTo>
                  <a:pt x="3682687" y="4224175"/>
                </a:lnTo>
                <a:close/>
                <a:moveTo>
                  <a:pt x="2643087" y="4224175"/>
                </a:moveTo>
                <a:lnTo>
                  <a:pt x="2643087" y="4736717"/>
                </a:lnTo>
                <a:lnTo>
                  <a:pt x="3155620" y="4736717"/>
                </a:lnTo>
                <a:lnTo>
                  <a:pt x="3155620" y="4224175"/>
                </a:lnTo>
                <a:close/>
                <a:moveTo>
                  <a:pt x="2115240" y="4224175"/>
                </a:moveTo>
                <a:lnTo>
                  <a:pt x="2115240" y="4736717"/>
                </a:lnTo>
                <a:lnTo>
                  <a:pt x="2628641" y="4736717"/>
                </a:lnTo>
                <a:lnTo>
                  <a:pt x="2628641" y="4224175"/>
                </a:lnTo>
                <a:close/>
                <a:moveTo>
                  <a:pt x="1588263" y="4224175"/>
                </a:moveTo>
                <a:lnTo>
                  <a:pt x="1588263" y="4736717"/>
                </a:lnTo>
                <a:lnTo>
                  <a:pt x="2100794" y="4736717"/>
                </a:lnTo>
                <a:lnTo>
                  <a:pt x="2100794" y="4224175"/>
                </a:lnTo>
                <a:close/>
                <a:moveTo>
                  <a:pt x="1061195" y="4224175"/>
                </a:moveTo>
                <a:lnTo>
                  <a:pt x="1061195" y="4736717"/>
                </a:lnTo>
                <a:lnTo>
                  <a:pt x="1573817" y="4736717"/>
                </a:lnTo>
                <a:lnTo>
                  <a:pt x="1573817" y="4224175"/>
                </a:lnTo>
                <a:close/>
                <a:moveTo>
                  <a:pt x="534218" y="4224175"/>
                </a:moveTo>
                <a:lnTo>
                  <a:pt x="534218" y="4736717"/>
                </a:lnTo>
                <a:lnTo>
                  <a:pt x="1046749" y="4736717"/>
                </a:lnTo>
                <a:lnTo>
                  <a:pt x="1046749" y="4224175"/>
                </a:lnTo>
                <a:close/>
                <a:moveTo>
                  <a:pt x="5278150" y="3696329"/>
                </a:moveTo>
                <a:lnTo>
                  <a:pt x="5278150" y="4209729"/>
                </a:lnTo>
                <a:lnTo>
                  <a:pt x="5790755" y="4209729"/>
                </a:lnTo>
                <a:lnTo>
                  <a:pt x="5790755" y="3696329"/>
                </a:lnTo>
                <a:close/>
                <a:moveTo>
                  <a:pt x="4751163" y="3696329"/>
                </a:moveTo>
                <a:lnTo>
                  <a:pt x="4751163" y="4209729"/>
                </a:lnTo>
                <a:lnTo>
                  <a:pt x="5263704" y="4209729"/>
                </a:lnTo>
                <a:lnTo>
                  <a:pt x="5263704" y="3696329"/>
                </a:lnTo>
                <a:close/>
                <a:moveTo>
                  <a:pt x="4224112" y="3696329"/>
                </a:moveTo>
                <a:lnTo>
                  <a:pt x="4224112" y="4209729"/>
                </a:lnTo>
                <a:lnTo>
                  <a:pt x="4736717" y="4209729"/>
                </a:lnTo>
                <a:lnTo>
                  <a:pt x="4736717" y="3696329"/>
                </a:lnTo>
                <a:close/>
                <a:moveTo>
                  <a:pt x="3697133" y="3696329"/>
                </a:moveTo>
                <a:lnTo>
                  <a:pt x="3697133" y="4209729"/>
                </a:lnTo>
                <a:lnTo>
                  <a:pt x="4209666" y="4209729"/>
                </a:lnTo>
                <a:lnTo>
                  <a:pt x="4209666" y="3696329"/>
                </a:lnTo>
                <a:close/>
                <a:moveTo>
                  <a:pt x="3170064" y="3696329"/>
                </a:moveTo>
                <a:lnTo>
                  <a:pt x="3170064" y="4209729"/>
                </a:lnTo>
                <a:lnTo>
                  <a:pt x="3682687" y="4209729"/>
                </a:lnTo>
                <a:lnTo>
                  <a:pt x="3682687" y="3696329"/>
                </a:lnTo>
                <a:close/>
                <a:moveTo>
                  <a:pt x="2643087" y="3696329"/>
                </a:moveTo>
                <a:lnTo>
                  <a:pt x="2643087" y="4209729"/>
                </a:lnTo>
                <a:lnTo>
                  <a:pt x="3155620" y="4209729"/>
                </a:lnTo>
                <a:lnTo>
                  <a:pt x="3155620" y="3696329"/>
                </a:lnTo>
                <a:close/>
                <a:moveTo>
                  <a:pt x="2115240" y="3696329"/>
                </a:moveTo>
                <a:lnTo>
                  <a:pt x="2115240" y="4209729"/>
                </a:lnTo>
                <a:lnTo>
                  <a:pt x="2628641" y="4209729"/>
                </a:lnTo>
                <a:lnTo>
                  <a:pt x="2628641" y="3696329"/>
                </a:lnTo>
                <a:close/>
                <a:moveTo>
                  <a:pt x="1588263" y="3696329"/>
                </a:moveTo>
                <a:lnTo>
                  <a:pt x="1588263" y="4209729"/>
                </a:lnTo>
                <a:lnTo>
                  <a:pt x="2100794" y="4209729"/>
                </a:lnTo>
                <a:lnTo>
                  <a:pt x="2100794" y="3696329"/>
                </a:lnTo>
                <a:close/>
                <a:moveTo>
                  <a:pt x="1061195" y="3696329"/>
                </a:moveTo>
                <a:lnTo>
                  <a:pt x="1061195" y="4209729"/>
                </a:lnTo>
                <a:lnTo>
                  <a:pt x="1573817" y="4209729"/>
                </a:lnTo>
                <a:lnTo>
                  <a:pt x="1573817" y="3696329"/>
                </a:lnTo>
                <a:close/>
                <a:moveTo>
                  <a:pt x="534218" y="3696329"/>
                </a:moveTo>
                <a:lnTo>
                  <a:pt x="534218" y="4209729"/>
                </a:lnTo>
                <a:lnTo>
                  <a:pt x="1046749" y="4209729"/>
                </a:lnTo>
                <a:lnTo>
                  <a:pt x="1046749" y="3696329"/>
                </a:lnTo>
                <a:close/>
                <a:moveTo>
                  <a:pt x="5278150" y="3169351"/>
                </a:moveTo>
                <a:lnTo>
                  <a:pt x="5278150" y="3681883"/>
                </a:lnTo>
                <a:lnTo>
                  <a:pt x="5790755" y="3681883"/>
                </a:lnTo>
                <a:lnTo>
                  <a:pt x="5790755" y="3169351"/>
                </a:lnTo>
                <a:close/>
                <a:moveTo>
                  <a:pt x="4751163" y="3169351"/>
                </a:moveTo>
                <a:lnTo>
                  <a:pt x="4751163" y="3681883"/>
                </a:lnTo>
                <a:lnTo>
                  <a:pt x="5263704" y="3681883"/>
                </a:lnTo>
                <a:lnTo>
                  <a:pt x="5263704" y="3169351"/>
                </a:lnTo>
                <a:close/>
                <a:moveTo>
                  <a:pt x="4224112" y="3169351"/>
                </a:moveTo>
                <a:lnTo>
                  <a:pt x="4224112" y="3681883"/>
                </a:lnTo>
                <a:lnTo>
                  <a:pt x="4736717" y="3681883"/>
                </a:lnTo>
                <a:lnTo>
                  <a:pt x="4736717" y="3169351"/>
                </a:lnTo>
                <a:close/>
                <a:moveTo>
                  <a:pt x="3697133" y="3169351"/>
                </a:moveTo>
                <a:lnTo>
                  <a:pt x="3697133" y="3681883"/>
                </a:lnTo>
                <a:lnTo>
                  <a:pt x="4209666" y="3681883"/>
                </a:lnTo>
                <a:lnTo>
                  <a:pt x="4209666" y="3169351"/>
                </a:lnTo>
                <a:close/>
                <a:moveTo>
                  <a:pt x="3170064" y="3169351"/>
                </a:moveTo>
                <a:lnTo>
                  <a:pt x="3170064" y="3681883"/>
                </a:lnTo>
                <a:lnTo>
                  <a:pt x="3682687" y="3681883"/>
                </a:lnTo>
                <a:lnTo>
                  <a:pt x="3682687" y="3169351"/>
                </a:lnTo>
                <a:close/>
                <a:moveTo>
                  <a:pt x="2643087" y="3169351"/>
                </a:moveTo>
                <a:lnTo>
                  <a:pt x="2643087" y="3681883"/>
                </a:lnTo>
                <a:lnTo>
                  <a:pt x="3155620" y="3681883"/>
                </a:lnTo>
                <a:lnTo>
                  <a:pt x="3155620" y="3169351"/>
                </a:lnTo>
                <a:close/>
                <a:moveTo>
                  <a:pt x="2115240" y="3169351"/>
                </a:moveTo>
                <a:lnTo>
                  <a:pt x="2115240" y="3681883"/>
                </a:lnTo>
                <a:lnTo>
                  <a:pt x="2628641" y="3681883"/>
                </a:lnTo>
                <a:lnTo>
                  <a:pt x="2628641" y="3169351"/>
                </a:lnTo>
                <a:close/>
                <a:moveTo>
                  <a:pt x="1588263" y="3169351"/>
                </a:moveTo>
                <a:lnTo>
                  <a:pt x="1588263" y="3681883"/>
                </a:lnTo>
                <a:lnTo>
                  <a:pt x="2100794" y="3681883"/>
                </a:lnTo>
                <a:lnTo>
                  <a:pt x="2100794" y="3169351"/>
                </a:lnTo>
                <a:close/>
                <a:moveTo>
                  <a:pt x="1061195" y="3169351"/>
                </a:moveTo>
                <a:lnTo>
                  <a:pt x="1061195" y="3681883"/>
                </a:lnTo>
                <a:lnTo>
                  <a:pt x="1573817" y="3681883"/>
                </a:lnTo>
                <a:lnTo>
                  <a:pt x="1573817" y="3169351"/>
                </a:lnTo>
                <a:close/>
                <a:moveTo>
                  <a:pt x="534218" y="3169351"/>
                </a:moveTo>
                <a:lnTo>
                  <a:pt x="534218" y="3681883"/>
                </a:lnTo>
                <a:lnTo>
                  <a:pt x="1046749" y="3681883"/>
                </a:lnTo>
                <a:lnTo>
                  <a:pt x="1046749" y="3169351"/>
                </a:lnTo>
                <a:close/>
                <a:moveTo>
                  <a:pt x="5278150" y="2642292"/>
                </a:moveTo>
                <a:lnTo>
                  <a:pt x="5278150" y="3154905"/>
                </a:lnTo>
                <a:lnTo>
                  <a:pt x="5790755" y="3154905"/>
                </a:lnTo>
                <a:lnTo>
                  <a:pt x="5790755" y="2642292"/>
                </a:lnTo>
                <a:close/>
                <a:moveTo>
                  <a:pt x="4751163" y="2642292"/>
                </a:moveTo>
                <a:lnTo>
                  <a:pt x="4751163" y="3154905"/>
                </a:lnTo>
                <a:lnTo>
                  <a:pt x="5263704" y="3154905"/>
                </a:lnTo>
                <a:lnTo>
                  <a:pt x="5263704" y="2642292"/>
                </a:lnTo>
                <a:close/>
                <a:moveTo>
                  <a:pt x="4224112" y="2642292"/>
                </a:moveTo>
                <a:lnTo>
                  <a:pt x="4224112" y="3154905"/>
                </a:lnTo>
                <a:lnTo>
                  <a:pt x="4736717" y="3154905"/>
                </a:lnTo>
                <a:lnTo>
                  <a:pt x="4736717" y="2642292"/>
                </a:lnTo>
                <a:close/>
                <a:moveTo>
                  <a:pt x="3697133" y="2642292"/>
                </a:moveTo>
                <a:lnTo>
                  <a:pt x="3697133" y="3154905"/>
                </a:lnTo>
                <a:lnTo>
                  <a:pt x="4209666" y="3154905"/>
                </a:lnTo>
                <a:lnTo>
                  <a:pt x="4209666" y="2642292"/>
                </a:lnTo>
                <a:close/>
                <a:moveTo>
                  <a:pt x="3170064" y="2642292"/>
                </a:moveTo>
                <a:lnTo>
                  <a:pt x="3170064" y="3154905"/>
                </a:lnTo>
                <a:lnTo>
                  <a:pt x="3682687" y="3154905"/>
                </a:lnTo>
                <a:lnTo>
                  <a:pt x="3682687" y="2642292"/>
                </a:lnTo>
                <a:close/>
                <a:moveTo>
                  <a:pt x="2643087" y="2642292"/>
                </a:moveTo>
                <a:lnTo>
                  <a:pt x="2643087" y="3154905"/>
                </a:lnTo>
                <a:lnTo>
                  <a:pt x="3155620" y="3154905"/>
                </a:lnTo>
                <a:lnTo>
                  <a:pt x="3155620" y="2642292"/>
                </a:lnTo>
                <a:close/>
                <a:moveTo>
                  <a:pt x="2115240" y="2642292"/>
                </a:moveTo>
                <a:lnTo>
                  <a:pt x="2115240" y="3154905"/>
                </a:lnTo>
                <a:lnTo>
                  <a:pt x="2628641" y="3154905"/>
                </a:lnTo>
                <a:lnTo>
                  <a:pt x="2628641" y="2642292"/>
                </a:lnTo>
                <a:close/>
                <a:moveTo>
                  <a:pt x="1588263" y="2642292"/>
                </a:moveTo>
                <a:lnTo>
                  <a:pt x="1588263" y="3154905"/>
                </a:lnTo>
                <a:lnTo>
                  <a:pt x="2100794" y="3154905"/>
                </a:lnTo>
                <a:lnTo>
                  <a:pt x="2100794" y="2642292"/>
                </a:lnTo>
                <a:close/>
                <a:moveTo>
                  <a:pt x="1061195" y="2642292"/>
                </a:moveTo>
                <a:lnTo>
                  <a:pt x="1061195" y="3154905"/>
                </a:lnTo>
                <a:lnTo>
                  <a:pt x="1573817" y="3154905"/>
                </a:lnTo>
                <a:lnTo>
                  <a:pt x="1573817" y="2642292"/>
                </a:lnTo>
                <a:close/>
                <a:moveTo>
                  <a:pt x="534218" y="2642292"/>
                </a:moveTo>
                <a:lnTo>
                  <a:pt x="534218" y="3154905"/>
                </a:lnTo>
                <a:lnTo>
                  <a:pt x="1046749" y="3154905"/>
                </a:lnTo>
                <a:lnTo>
                  <a:pt x="1046749" y="2642292"/>
                </a:lnTo>
                <a:close/>
                <a:moveTo>
                  <a:pt x="5278150" y="2115304"/>
                </a:moveTo>
                <a:lnTo>
                  <a:pt x="5278150" y="2627846"/>
                </a:lnTo>
                <a:lnTo>
                  <a:pt x="5790755" y="2627846"/>
                </a:lnTo>
                <a:lnTo>
                  <a:pt x="5790755" y="2115304"/>
                </a:lnTo>
                <a:close/>
                <a:moveTo>
                  <a:pt x="4751163" y="2115304"/>
                </a:moveTo>
                <a:lnTo>
                  <a:pt x="4751163" y="2627846"/>
                </a:lnTo>
                <a:lnTo>
                  <a:pt x="5263704" y="2627846"/>
                </a:lnTo>
                <a:lnTo>
                  <a:pt x="5263704" y="2115304"/>
                </a:lnTo>
                <a:close/>
                <a:moveTo>
                  <a:pt x="4224112" y="2115304"/>
                </a:moveTo>
                <a:lnTo>
                  <a:pt x="4224112" y="2627846"/>
                </a:lnTo>
                <a:lnTo>
                  <a:pt x="4736717" y="2627846"/>
                </a:lnTo>
                <a:lnTo>
                  <a:pt x="4736717" y="2115304"/>
                </a:lnTo>
                <a:close/>
                <a:moveTo>
                  <a:pt x="3697133" y="2115304"/>
                </a:moveTo>
                <a:lnTo>
                  <a:pt x="3697133" y="2627846"/>
                </a:lnTo>
                <a:lnTo>
                  <a:pt x="4209666" y="2627846"/>
                </a:lnTo>
                <a:lnTo>
                  <a:pt x="4209666" y="2115304"/>
                </a:lnTo>
                <a:close/>
                <a:moveTo>
                  <a:pt x="3170064" y="2115304"/>
                </a:moveTo>
                <a:lnTo>
                  <a:pt x="3170064" y="2627846"/>
                </a:lnTo>
                <a:lnTo>
                  <a:pt x="3682687" y="2627846"/>
                </a:lnTo>
                <a:lnTo>
                  <a:pt x="3682687" y="2115304"/>
                </a:lnTo>
                <a:close/>
                <a:moveTo>
                  <a:pt x="2643087" y="2115304"/>
                </a:moveTo>
                <a:lnTo>
                  <a:pt x="2643087" y="2627846"/>
                </a:lnTo>
                <a:lnTo>
                  <a:pt x="3155620" y="2627846"/>
                </a:lnTo>
                <a:lnTo>
                  <a:pt x="3155620" y="2115304"/>
                </a:lnTo>
                <a:close/>
                <a:moveTo>
                  <a:pt x="2115240" y="2115304"/>
                </a:moveTo>
                <a:lnTo>
                  <a:pt x="2115240" y="2627846"/>
                </a:lnTo>
                <a:lnTo>
                  <a:pt x="2628641" y="2627846"/>
                </a:lnTo>
                <a:lnTo>
                  <a:pt x="2628641" y="2115304"/>
                </a:lnTo>
                <a:close/>
                <a:moveTo>
                  <a:pt x="1588263" y="2115304"/>
                </a:moveTo>
                <a:lnTo>
                  <a:pt x="1588263" y="2627846"/>
                </a:lnTo>
                <a:lnTo>
                  <a:pt x="2100794" y="2627846"/>
                </a:lnTo>
                <a:lnTo>
                  <a:pt x="2100794" y="2115304"/>
                </a:lnTo>
                <a:close/>
                <a:moveTo>
                  <a:pt x="1061195" y="2115304"/>
                </a:moveTo>
                <a:lnTo>
                  <a:pt x="1061195" y="2627846"/>
                </a:lnTo>
                <a:lnTo>
                  <a:pt x="1573817" y="2627846"/>
                </a:lnTo>
                <a:lnTo>
                  <a:pt x="1573817" y="2115304"/>
                </a:lnTo>
                <a:close/>
                <a:moveTo>
                  <a:pt x="534218" y="2115304"/>
                </a:moveTo>
                <a:lnTo>
                  <a:pt x="534218" y="2627846"/>
                </a:lnTo>
                <a:lnTo>
                  <a:pt x="1046749" y="2627846"/>
                </a:lnTo>
                <a:lnTo>
                  <a:pt x="1046749" y="2115304"/>
                </a:lnTo>
                <a:close/>
                <a:moveTo>
                  <a:pt x="5278150" y="1588244"/>
                </a:moveTo>
                <a:lnTo>
                  <a:pt x="5278150" y="2100858"/>
                </a:lnTo>
                <a:lnTo>
                  <a:pt x="5790755" y="2100858"/>
                </a:lnTo>
                <a:lnTo>
                  <a:pt x="5790755" y="1588244"/>
                </a:lnTo>
                <a:close/>
                <a:moveTo>
                  <a:pt x="4751163" y="1588244"/>
                </a:moveTo>
                <a:lnTo>
                  <a:pt x="4751163" y="2100858"/>
                </a:lnTo>
                <a:lnTo>
                  <a:pt x="5263704" y="2100858"/>
                </a:lnTo>
                <a:lnTo>
                  <a:pt x="5263704" y="1588244"/>
                </a:lnTo>
                <a:close/>
                <a:moveTo>
                  <a:pt x="4224112" y="1588244"/>
                </a:moveTo>
                <a:lnTo>
                  <a:pt x="4224112" y="2100858"/>
                </a:lnTo>
                <a:lnTo>
                  <a:pt x="4736717" y="2100858"/>
                </a:lnTo>
                <a:lnTo>
                  <a:pt x="4736717" y="1588244"/>
                </a:lnTo>
                <a:close/>
                <a:moveTo>
                  <a:pt x="3697133" y="1588244"/>
                </a:moveTo>
                <a:lnTo>
                  <a:pt x="3697133" y="2100858"/>
                </a:lnTo>
                <a:lnTo>
                  <a:pt x="4209666" y="2100858"/>
                </a:lnTo>
                <a:lnTo>
                  <a:pt x="4209666" y="1588244"/>
                </a:lnTo>
                <a:close/>
                <a:moveTo>
                  <a:pt x="3170064" y="1588244"/>
                </a:moveTo>
                <a:lnTo>
                  <a:pt x="3170064" y="2100858"/>
                </a:lnTo>
                <a:lnTo>
                  <a:pt x="3682687" y="2100858"/>
                </a:lnTo>
                <a:lnTo>
                  <a:pt x="3682687" y="1588244"/>
                </a:lnTo>
                <a:close/>
                <a:moveTo>
                  <a:pt x="2643087" y="1588244"/>
                </a:moveTo>
                <a:lnTo>
                  <a:pt x="2643087" y="2100858"/>
                </a:lnTo>
                <a:lnTo>
                  <a:pt x="3155620" y="2100858"/>
                </a:lnTo>
                <a:lnTo>
                  <a:pt x="3155620" y="1588244"/>
                </a:lnTo>
                <a:close/>
                <a:moveTo>
                  <a:pt x="2115240" y="1588244"/>
                </a:moveTo>
                <a:lnTo>
                  <a:pt x="2115240" y="2100858"/>
                </a:lnTo>
                <a:lnTo>
                  <a:pt x="2628641" y="2100858"/>
                </a:lnTo>
                <a:lnTo>
                  <a:pt x="2628641" y="1588244"/>
                </a:lnTo>
                <a:close/>
                <a:moveTo>
                  <a:pt x="1588263" y="1588244"/>
                </a:moveTo>
                <a:lnTo>
                  <a:pt x="1588263" y="2100858"/>
                </a:lnTo>
                <a:lnTo>
                  <a:pt x="2100794" y="2100858"/>
                </a:lnTo>
                <a:lnTo>
                  <a:pt x="2100794" y="1588244"/>
                </a:lnTo>
                <a:close/>
                <a:moveTo>
                  <a:pt x="1061195" y="1588244"/>
                </a:moveTo>
                <a:lnTo>
                  <a:pt x="1061195" y="2100858"/>
                </a:lnTo>
                <a:lnTo>
                  <a:pt x="1573817" y="2100858"/>
                </a:lnTo>
                <a:lnTo>
                  <a:pt x="1573817" y="1588244"/>
                </a:lnTo>
                <a:close/>
                <a:moveTo>
                  <a:pt x="534218" y="1588244"/>
                </a:moveTo>
                <a:lnTo>
                  <a:pt x="534218" y="2100858"/>
                </a:lnTo>
                <a:lnTo>
                  <a:pt x="1046749" y="2100858"/>
                </a:lnTo>
                <a:lnTo>
                  <a:pt x="1046749" y="1588244"/>
                </a:lnTo>
                <a:close/>
                <a:moveTo>
                  <a:pt x="5278150" y="1061267"/>
                </a:moveTo>
                <a:lnTo>
                  <a:pt x="5278150" y="1573798"/>
                </a:lnTo>
                <a:lnTo>
                  <a:pt x="5790755" y="1573798"/>
                </a:lnTo>
                <a:lnTo>
                  <a:pt x="5790755" y="1061267"/>
                </a:lnTo>
                <a:close/>
                <a:moveTo>
                  <a:pt x="4751163" y="1061267"/>
                </a:moveTo>
                <a:lnTo>
                  <a:pt x="4751163" y="1573798"/>
                </a:lnTo>
                <a:lnTo>
                  <a:pt x="5263704" y="1573798"/>
                </a:lnTo>
                <a:lnTo>
                  <a:pt x="5263704" y="1061267"/>
                </a:lnTo>
                <a:close/>
                <a:moveTo>
                  <a:pt x="4224112" y="1061267"/>
                </a:moveTo>
                <a:lnTo>
                  <a:pt x="4224112" y="1573798"/>
                </a:lnTo>
                <a:lnTo>
                  <a:pt x="4736717" y="1573798"/>
                </a:lnTo>
                <a:lnTo>
                  <a:pt x="4736717" y="1061267"/>
                </a:lnTo>
                <a:close/>
                <a:moveTo>
                  <a:pt x="3697133" y="1061267"/>
                </a:moveTo>
                <a:lnTo>
                  <a:pt x="3697133" y="1573798"/>
                </a:lnTo>
                <a:lnTo>
                  <a:pt x="4209666" y="1573798"/>
                </a:lnTo>
                <a:lnTo>
                  <a:pt x="4209666" y="1061267"/>
                </a:lnTo>
                <a:close/>
                <a:moveTo>
                  <a:pt x="3170064" y="1061267"/>
                </a:moveTo>
                <a:lnTo>
                  <a:pt x="3170064" y="1573798"/>
                </a:lnTo>
                <a:lnTo>
                  <a:pt x="3682687" y="1573798"/>
                </a:lnTo>
                <a:lnTo>
                  <a:pt x="3682687" y="1061267"/>
                </a:lnTo>
                <a:close/>
                <a:moveTo>
                  <a:pt x="2643087" y="1061267"/>
                </a:moveTo>
                <a:lnTo>
                  <a:pt x="2643087" y="1573798"/>
                </a:lnTo>
                <a:lnTo>
                  <a:pt x="3155620" y="1573798"/>
                </a:lnTo>
                <a:lnTo>
                  <a:pt x="3155620" y="1061267"/>
                </a:lnTo>
                <a:close/>
                <a:moveTo>
                  <a:pt x="2115240" y="1061267"/>
                </a:moveTo>
                <a:lnTo>
                  <a:pt x="2115240" y="1573798"/>
                </a:lnTo>
                <a:lnTo>
                  <a:pt x="2628641" y="1573798"/>
                </a:lnTo>
                <a:lnTo>
                  <a:pt x="2628641" y="1061267"/>
                </a:lnTo>
                <a:close/>
                <a:moveTo>
                  <a:pt x="1588263" y="1061267"/>
                </a:moveTo>
                <a:lnTo>
                  <a:pt x="1588263" y="1573798"/>
                </a:lnTo>
                <a:lnTo>
                  <a:pt x="2100794" y="1573798"/>
                </a:lnTo>
                <a:lnTo>
                  <a:pt x="2100794" y="1061267"/>
                </a:lnTo>
                <a:close/>
                <a:moveTo>
                  <a:pt x="1061195" y="1061267"/>
                </a:moveTo>
                <a:lnTo>
                  <a:pt x="1061195" y="1573798"/>
                </a:lnTo>
                <a:lnTo>
                  <a:pt x="1573817" y="1573798"/>
                </a:lnTo>
                <a:lnTo>
                  <a:pt x="1573817" y="1061267"/>
                </a:lnTo>
                <a:close/>
                <a:moveTo>
                  <a:pt x="534218" y="1061267"/>
                </a:moveTo>
                <a:lnTo>
                  <a:pt x="534218" y="1573798"/>
                </a:lnTo>
                <a:lnTo>
                  <a:pt x="1046749" y="1573798"/>
                </a:lnTo>
                <a:lnTo>
                  <a:pt x="1046749" y="1061267"/>
                </a:lnTo>
                <a:close/>
                <a:moveTo>
                  <a:pt x="5278150" y="534207"/>
                </a:moveTo>
                <a:lnTo>
                  <a:pt x="5278150" y="1046821"/>
                </a:lnTo>
                <a:lnTo>
                  <a:pt x="5790755" y="1046821"/>
                </a:lnTo>
                <a:lnTo>
                  <a:pt x="5790755" y="534207"/>
                </a:lnTo>
                <a:close/>
                <a:moveTo>
                  <a:pt x="4751163" y="534207"/>
                </a:moveTo>
                <a:lnTo>
                  <a:pt x="4751163" y="1046821"/>
                </a:lnTo>
                <a:lnTo>
                  <a:pt x="5263704" y="1046821"/>
                </a:lnTo>
                <a:lnTo>
                  <a:pt x="5263704" y="534207"/>
                </a:lnTo>
                <a:close/>
                <a:moveTo>
                  <a:pt x="4224112" y="534207"/>
                </a:moveTo>
                <a:lnTo>
                  <a:pt x="4224112" y="1046821"/>
                </a:lnTo>
                <a:lnTo>
                  <a:pt x="4736717" y="1046821"/>
                </a:lnTo>
                <a:lnTo>
                  <a:pt x="4736717" y="534207"/>
                </a:lnTo>
                <a:close/>
                <a:moveTo>
                  <a:pt x="3697133" y="534207"/>
                </a:moveTo>
                <a:lnTo>
                  <a:pt x="3697133" y="1046821"/>
                </a:lnTo>
                <a:lnTo>
                  <a:pt x="4209666" y="1046821"/>
                </a:lnTo>
                <a:lnTo>
                  <a:pt x="4209666" y="534207"/>
                </a:lnTo>
                <a:close/>
                <a:moveTo>
                  <a:pt x="3170064" y="534207"/>
                </a:moveTo>
                <a:lnTo>
                  <a:pt x="3170064" y="1046821"/>
                </a:lnTo>
                <a:lnTo>
                  <a:pt x="3682687" y="1046821"/>
                </a:lnTo>
                <a:lnTo>
                  <a:pt x="3682687" y="534207"/>
                </a:lnTo>
                <a:close/>
                <a:moveTo>
                  <a:pt x="2643087" y="534207"/>
                </a:moveTo>
                <a:lnTo>
                  <a:pt x="2643087" y="1046821"/>
                </a:lnTo>
                <a:lnTo>
                  <a:pt x="3155620" y="1046821"/>
                </a:lnTo>
                <a:lnTo>
                  <a:pt x="3155620" y="534207"/>
                </a:lnTo>
                <a:close/>
                <a:moveTo>
                  <a:pt x="2115240" y="534207"/>
                </a:moveTo>
                <a:lnTo>
                  <a:pt x="2115240" y="1046821"/>
                </a:lnTo>
                <a:lnTo>
                  <a:pt x="2628641" y="1046821"/>
                </a:lnTo>
                <a:lnTo>
                  <a:pt x="2628641" y="534207"/>
                </a:lnTo>
                <a:close/>
                <a:moveTo>
                  <a:pt x="1588263" y="534207"/>
                </a:moveTo>
                <a:lnTo>
                  <a:pt x="1588263" y="1046821"/>
                </a:lnTo>
                <a:lnTo>
                  <a:pt x="2100794" y="1046821"/>
                </a:lnTo>
                <a:lnTo>
                  <a:pt x="2100794" y="534207"/>
                </a:lnTo>
                <a:close/>
                <a:moveTo>
                  <a:pt x="1061195" y="534207"/>
                </a:moveTo>
                <a:lnTo>
                  <a:pt x="1061195" y="1046821"/>
                </a:lnTo>
                <a:lnTo>
                  <a:pt x="1573817" y="1046821"/>
                </a:lnTo>
                <a:lnTo>
                  <a:pt x="1573817" y="534207"/>
                </a:lnTo>
                <a:close/>
                <a:moveTo>
                  <a:pt x="534218" y="534207"/>
                </a:moveTo>
                <a:lnTo>
                  <a:pt x="534218" y="1046821"/>
                </a:lnTo>
                <a:lnTo>
                  <a:pt x="1046749" y="1046821"/>
                </a:lnTo>
                <a:lnTo>
                  <a:pt x="1046749" y="534207"/>
                </a:lnTo>
                <a:close/>
                <a:moveTo>
                  <a:pt x="2100794" y="0"/>
                </a:moveTo>
                <a:lnTo>
                  <a:pt x="2115240" y="0"/>
                </a:lnTo>
                <a:lnTo>
                  <a:pt x="2115240" y="519761"/>
                </a:lnTo>
                <a:lnTo>
                  <a:pt x="2628641" y="519761"/>
                </a:lnTo>
                <a:lnTo>
                  <a:pt x="2628641" y="2"/>
                </a:lnTo>
                <a:lnTo>
                  <a:pt x="2643087" y="2"/>
                </a:lnTo>
                <a:lnTo>
                  <a:pt x="2643087" y="519761"/>
                </a:lnTo>
                <a:lnTo>
                  <a:pt x="3155620" y="519761"/>
                </a:lnTo>
                <a:lnTo>
                  <a:pt x="3155620" y="2"/>
                </a:lnTo>
                <a:lnTo>
                  <a:pt x="3170064" y="2"/>
                </a:lnTo>
                <a:lnTo>
                  <a:pt x="3170064" y="519761"/>
                </a:lnTo>
                <a:lnTo>
                  <a:pt x="3682687" y="519761"/>
                </a:lnTo>
                <a:lnTo>
                  <a:pt x="3682687" y="1"/>
                </a:lnTo>
                <a:lnTo>
                  <a:pt x="3697133" y="1"/>
                </a:lnTo>
                <a:lnTo>
                  <a:pt x="3697133" y="519761"/>
                </a:lnTo>
                <a:lnTo>
                  <a:pt x="4209666" y="519761"/>
                </a:lnTo>
                <a:lnTo>
                  <a:pt x="4209666" y="2"/>
                </a:lnTo>
                <a:lnTo>
                  <a:pt x="4224112" y="2"/>
                </a:lnTo>
                <a:lnTo>
                  <a:pt x="4224112" y="519761"/>
                </a:lnTo>
                <a:lnTo>
                  <a:pt x="4736717" y="519761"/>
                </a:lnTo>
                <a:lnTo>
                  <a:pt x="4736717" y="1"/>
                </a:lnTo>
                <a:lnTo>
                  <a:pt x="4751163" y="1"/>
                </a:lnTo>
                <a:lnTo>
                  <a:pt x="4751163" y="519761"/>
                </a:lnTo>
                <a:lnTo>
                  <a:pt x="5263704" y="519761"/>
                </a:lnTo>
                <a:lnTo>
                  <a:pt x="5263704" y="3"/>
                </a:lnTo>
                <a:lnTo>
                  <a:pt x="5278150" y="3"/>
                </a:lnTo>
                <a:lnTo>
                  <a:pt x="5278150" y="519761"/>
                </a:lnTo>
                <a:lnTo>
                  <a:pt x="5790755" y="519761"/>
                </a:lnTo>
                <a:lnTo>
                  <a:pt x="5790755" y="2"/>
                </a:lnTo>
                <a:lnTo>
                  <a:pt x="5805202" y="2"/>
                </a:lnTo>
                <a:lnTo>
                  <a:pt x="5805202" y="519761"/>
                </a:lnTo>
                <a:lnTo>
                  <a:pt x="6324972" y="519761"/>
                </a:lnTo>
                <a:lnTo>
                  <a:pt x="6324972" y="534207"/>
                </a:lnTo>
                <a:lnTo>
                  <a:pt x="5805202" y="534207"/>
                </a:lnTo>
                <a:lnTo>
                  <a:pt x="5805202" y="1046821"/>
                </a:lnTo>
                <a:lnTo>
                  <a:pt x="6324972" y="1046821"/>
                </a:lnTo>
                <a:lnTo>
                  <a:pt x="6324972" y="1061267"/>
                </a:lnTo>
                <a:lnTo>
                  <a:pt x="5805202" y="1061267"/>
                </a:lnTo>
                <a:lnTo>
                  <a:pt x="5805202" y="1573798"/>
                </a:lnTo>
                <a:lnTo>
                  <a:pt x="6324972" y="1573798"/>
                </a:lnTo>
                <a:lnTo>
                  <a:pt x="6324972" y="1588244"/>
                </a:lnTo>
                <a:lnTo>
                  <a:pt x="5805202" y="1588244"/>
                </a:lnTo>
                <a:lnTo>
                  <a:pt x="5805202" y="2100858"/>
                </a:lnTo>
                <a:lnTo>
                  <a:pt x="6324972" y="2100858"/>
                </a:lnTo>
                <a:lnTo>
                  <a:pt x="6324972" y="2115304"/>
                </a:lnTo>
                <a:lnTo>
                  <a:pt x="5805202" y="2115304"/>
                </a:lnTo>
                <a:lnTo>
                  <a:pt x="5805202" y="2627846"/>
                </a:lnTo>
                <a:lnTo>
                  <a:pt x="6324972" y="2627846"/>
                </a:lnTo>
                <a:lnTo>
                  <a:pt x="6324972" y="2642292"/>
                </a:lnTo>
                <a:lnTo>
                  <a:pt x="5805202" y="2642292"/>
                </a:lnTo>
                <a:lnTo>
                  <a:pt x="5805202" y="3154905"/>
                </a:lnTo>
                <a:lnTo>
                  <a:pt x="6324972" y="3154905"/>
                </a:lnTo>
                <a:lnTo>
                  <a:pt x="6324972" y="3169351"/>
                </a:lnTo>
                <a:lnTo>
                  <a:pt x="5805202" y="3169351"/>
                </a:lnTo>
                <a:lnTo>
                  <a:pt x="5805202" y="3681883"/>
                </a:lnTo>
                <a:lnTo>
                  <a:pt x="6324972" y="3681883"/>
                </a:lnTo>
                <a:lnTo>
                  <a:pt x="6324972" y="3696329"/>
                </a:lnTo>
                <a:lnTo>
                  <a:pt x="5805202" y="3696329"/>
                </a:lnTo>
                <a:lnTo>
                  <a:pt x="5805202" y="4209729"/>
                </a:lnTo>
                <a:lnTo>
                  <a:pt x="6324972" y="4209729"/>
                </a:lnTo>
                <a:lnTo>
                  <a:pt x="6324972" y="4224175"/>
                </a:lnTo>
                <a:lnTo>
                  <a:pt x="5805202" y="4224175"/>
                </a:lnTo>
                <a:lnTo>
                  <a:pt x="5805202" y="4736717"/>
                </a:lnTo>
                <a:lnTo>
                  <a:pt x="6324972" y="4736717"/>
                </a:lnTo>
                <a:lnTo>
                  <a:pt x="6324972" y="4751163"/>
                </a:lnTo>
                <a:lnTo>
                  <a:pt x="5805202" y="4751163"/>
                </a:lnTo>
                <a:lnTo>
                  <a:pt x="5805202" y="5263777"/>
                </a:lnTo>
                <a:lnTo>
                  <a:pt x="6324972" y="5263777"/>
                </a:lnTo>
                <a:lnTo>
                  <a:pt x="6324972" y="5278223"/>
                </a:lnTo>
                <a:lnTo>
                  <a:pt x="5805202" y="5278223"/>
                </a:lnTo>
                <a:lnTo>
                  <a:pt x="5805202" y="5790764"/>
                </a:lnTo>
                <a:lnTo>
                  <a:pt x="6324972" y="5790764"/>
                </a:lnTo>
                <a:lnTo>
                  <a:pt x="6324972" y="5805210"/>
                </a:lnTo>
                <a:lnTo>
                  <a:pt x="5805202" y="5805210"/>
                </a:lnTo>
                <a:lnTo>
                  <a:pt x="5805202" y="6324972"/>
                </a:lnTo>
                <a:lnTo>
                  <a:pt x="5790755" y="6324972"/>
                </a:lnTo>
                <a:lnTo>
                  <a:pt x="5790755" y="5805210"/>
                </a:lnTo>
                <a:lnTo>
                  <a:pt x="5278150" y="5805210"/>
                </a:lnTo>
                <a:lnTo>
                  <a:pt x="5278150" y="6324972"/>
                </a:lnTo>
                <a:lnTo>
                  <a:pt x="5263704" y="6324972"/>
                </a:lnTo>
                <a:lnTo>
                  <a:pt x="5263704" y="5805210"/>
                </a:lnTo>
                <a:lnTo>
                  <a:pt x="4751163" y="5805210"/>
                </a:lnTo>
                <a:lnTo>
                  <a:pt x="4751163" y="6324972"/>
                </a:lnTo>
                <a:lnTo>
                  <a:pt x="4736717" y="6324972"/>
                </a:lnTo>
                <a:lnTo>
                  <a:pt x="4736717" y="5805210"/>
                </a:lnTo>
                <a:lnTo>
                  <a:pt x="4224112" y="5805210"/>
                </a:lnTo>
                <a:lnTo>
                  <a:pt x="4224112" y="6324972"/>
                </a:lnTo>
                <a:lnTo>
                  <a:pt x="4209666" y="6324972"/>
                </a:lnTo>
                <a:lnTo>
                  <a:pt x="4209666" y="5805210"/>
                </a:lnTo>
                <a:lnTo>
                  <a:pt x="3697133" y="5805210"/>
                </a:lnTo>
                <a:lnTo>
                  <a:pt x="3697133" y="6324972"/>
                </a:lnTo>
                <a:lnTo>
                  <a:pt x="3682687" y="6324972"/>
                </a:lnTo>
                <a:lnTo>
                  <a:pt x="3682687" y="5805210"/>
                </a:lnTo>
                <a:lnTo>
                  <a:pt x="3170064" y="5805210"/>
                </a:lnTo>
                <a:lnTo>
                  <a:pt x="3170064" y="6324972"/>
                </a:lnTo>
                <a:lnTo>
                  <a:pt x="3155620" y="6324972"/>
                </a:lnTo>
                <a:lnTo>
                  <a:pt x="3155620" y="5805210"/>
                </a:lnTo>
                <a:lnTo>
                  <a:pt x="2643087" y="5805210"/>
                </a:lnTo>
                <a:lnTo>
                  <a:pt x="2643087" y="6324972"/>
                </a:lnTo>
                <a:lnTo>
                  <a:pt x="2628641" y="6324972"/>
                </a:lnTo>
                <a:lnTo>
                  <a:pt x="2628641" y="5805210"/>
                </a:lnTo>
                <a:lnTo>
                  <a:pt x="2115240" y="5805210"/>
                </a:lnTo>
                <a:lnTo>
                  <a:pt x="2115240" y="6324972"/>
                </a:lnTo>
                <a:lnTo>
                  <a:pt x="2100794" y="6324972"/>
                </a:lnTo>
                <a:lnTo>
                  <a:pt x="2100794" y="5805210"/>
                </a:lnTo>
                <a:lnTo>
                  <a:pt x="1588263" y="5805210"/>
                </a:lnTo>
                <a:lnTo>
                  <a:pt x="1588263" y="6324972"/>
                </a:lnTo>
                <a:lnTo>
                  <a:pt x="1573817" y="6324972"/>
                </a:lnTo>
                <a:lnTo>
                  <a:pt x="1573817" y="5805210"/>
                </a:lnTo>
                <a:lnTo>
                  <a:pt x="1061195" y="5805210"/>
                </a:lnTo>
                <a:lnTo>
                  <a:pt x="1061195" y="6324972"/>
                </a:lnTo>
                <a:lnTo>
                  <a:pt x="1046749" y="6324972"/>
                </a:lnTo>
                <a:lnTo>
                  <a:pt x="1046749" y="5805210"/>
                </a:lnTo>
                <a:lnTo>
                  <a:pt x="534218" y="5805210"/>
                </a:lnTo>
                <a:lnTo>
                  <a:pt x="534218" y="6324972"/>
                </a:lnTo>
                <a:lnTo>
                  <a:pt x="519772" y="6324972"/>
                </a:lnTo>
                <a:lnTo>
                  <a:pt x="519772" y="5805210"/>
                </a:lnTo>
                <a:lnTo>
                  <a:pt x="1" y="5805210"/>
                </a:lnTo>
                <a:lnTo>
                  <a:pt x="1" y="5790764"/>
                </a:lnTo>
                <a:lnTo>
                  <a:pt x="519772" y="5790764"/>
                </a:lnTo>
                <a:lnTo>
                  <a:pt x="519772" y="5278223"/>
                </a:lnTo>
                <a:lnTo>
                  <a:pt x="2" y="5278223"/>
                </a:lnTo>
                <a:lnTo>
                  <a:pt x="2" y="5263777"/>
                </a:lnTo>
                <a:lnTo>
                  <a:pt x="519772" y="5263777"/>
                </a:lnTo>
                <a:lnTo>
                  <a:pt x="519772" y="4751163"/>
                </a:lnTo>
                <a:lnTo>
                  <a:pt x="2" y="4751163"/>
                </a:lnTo>
                <a:lnTo>
                  <a:pt x="2" y="4736717"/>
                </a:lnTo>
                <a:lnTo>
                  <a:pt x="519772" y="4736717"/>
                </a:lnTo>
                <a:lnTo>
                  <a:pt x="519772" y="4224175"/>
                </a:lnTo>
                <a:lnTo>
                  <a:pt x="0" y="4224175"/>
                </a:lnTo>
                <a:lnTo>
                  <a:pt x="0" y="4209729"/>
                </a:lnTo>
                <a:lnTo>
                  <a:pt x="519772" y="4209729"/>
                </a:lnTo>
                <a:lnTo>
                  <a:pt x="519772" y="3696329"/>
                </a:lnTo>
                <a:lnTo>
                  <a:pt x="0" y="3696329"/>
                </a:lnTo>
                <a:lnTo>
                  <a:pt x="0" y="3681883"/>
                </a:lnTo>
                <a:lnTo>
                  <a:pt x="519772" y="3681883"/>
                </a:lnTo>
                <a:lnTo>
                  <a:pt x="519772" y="3169351"/>
                </a:lnTo>
                <a:lnTo>
                  <a:pt x="1" y="3169351"/>
                </a:lnTo>
                <a:lnTo>
                  <a:pt x="1" y="3154905"/>
                </a:lnTo>
                <a:lnTo>
                  <a:pt x="519772" y="3154905"/>
                </a:lnTo>
                <a:lnTo>
                  <a:pt x="519772" y="2642292"/>
                </a:lnTo>
                <a:lnTo>
                  <a:pt x="1" y="2642292"/>
                </a:lnTo>
                <a:lnTo>
                  <a:pt x="1" y="2627846"/>
                </a:lnTo>
                <a:lnTo>
                  <a:pt x="519772" y="2627846"/>
                </a:lnTo>
                <a:lnTo>
                  <a:pt x="519772" y="2115304"/>
                </a:lnTo>
                <a:lnTo>
                  <a:pt x="2" y="2115304"/>
                </a:lnTo>
                <a:lnTo>
                  <a:pt x="2" y="2100858"/>
                </a:lnTo>
                <a:lnTo>
                  <a:pt x="519772" y="2100858"/>
                </a:lnTo>
                <a:lnTo>
                  <a:pt x="519772" y="1588244"/>
                </a:lnTo>
                <a:lnTo>
                  <a:pt x="0" y="1588244"/>
                </a:lnTo>
                <a:lnTo>
                  <a:pt x="0" y="1573798"/>
                </a:lnTo>
                <a:lnTo>
                  <a:pt x="519772" y="1573798"/>
                </a:lnTo>
                <a:lnTo>
                  <a:pt x="519772" y="1061267"/>
                </a:lnTo>
                <a:lnTo>
                  <a:pt x="1" y="1061267"/>
                </a:lnTo>
                <a:lnTo>
                  <a:pt x="1" y="1046821"/>
                </a:lnTo>
                <a:lnTo>
                  <a:pt x="519772" y="1046821"/>
                </a:lnTo>
                <a:lnTo>
                  <a:pt x="519772" y="534207"/>
                </a:lnTo>
                <a:lnTo>
                  <a:pt x="1" y="534207"/>
                </a:lnTo>
                <a:lnTo>
                  <a:pt x="1" y="519761"/>
                </a:lnTo>
                <a:lnTo>
                  <a:pt x="519772" y="519761"/>
                </a:lnTo>
                <a:lnTo>
                  <a:pt x="519772" y="2"/>
                </a:lnTo>
                <a:lnTo>
                  <a:pt x="534218" y="2"/>
                </a:lnTo>
                <a:lnTo>
                  <a:pt x="534218" y="519761"/>
                </a:lnTo>
                <a:lnTo>
                  <a:pt x="1046749" y="519761"/>
                </a:lnTo>
                <a:lnTo>
                  <a:pt x="1046749" y="2"/>
                </a:lnTo>
                <a:lnTo>
                  <a:pt x="1061195" y="2"/>
                </a:lnTo>
                <a:lnTo>
                  <a:pt x="1061195" y="519761"/>
                </a:lnTo>
                <a:lnTo>
                  <a:pt x="1573817" y="519761"/>
                </a:lnTo>
                <a:lnTo>
                  <a:pt x="1573817" y="1"/>
                </a:lnTo>
                <a:lnTo>
                  <a:pt x="1588263" y="1"/>
                </a:lnTo>
                <a:lnTo>
                  <a:pt x="1588263" y="519761"/>
                </a:lnTo>
                <a:lnTo>
                  <a:pt x="2100794" y="519761"/>
                </a:lnTo>
                <a:close/>
              </a:path>
            </a:pathLst>
          </a:custGeom>
          <a:solidFill>
            <a:schemeClr val="accent6"/>
          </a:solidFill>
          <a:ln w="9035" cap="flat">
            <a:noFill/>
            <a:prstDash val="solid"/>
            <a:miter/>
          </a:ln>
        </p:spPr>
        <p:txBody>
          <a:bodyPr rtlCol="0" anchor="ctr"/>
          <a:lstStyle/>
          <a:p>
            <a:endParaRPr lang="en-US">
              <a:latin typeface="Raleway" pitchFamily="2" charset="0"/>
            </a:endParaRPr>
          </a:p>
        </p:txBody>
      </p:sp>
      <p:grpSp>
        <p:nvGrpSpPr>
          <p:cNvPr id="5" name="Group 4">
            <a:extLst>
              <a:ext uri="{FF2B5EF4-FFF2-40B4-BE49-F238E27FC236}">
                <a16:creationId xmlns:a16="http://schemas.microsoft.com/office/drawing/2014/main" id="{7193093E-94CF-0E49-6939-EFFE0DCBB842}"/>
              </a:ext>
            </a:extLst>
          </p:cNvPr>
          <p:cNvGrpSpPr/>
          <p:nvPr/>
        </p:nvGrpSpPr>
        <p:grpSpPr>
          <a:xfrm rot="20655237">
            <a:off x="19829354" y="8996373"/>
            <a:ext cx="2586580" cy="3084106"/>
            <a:chOff x="629441" y="4189845"/>
            <a:chExt cx="2586580" cy="3084106"/>
          </a:xfrm>
        </p:grpSpPr>
        <p:sp>
          <p:nvSpPr>
            <p:cNvPr id="6" name="Freeform 35">
              <a:extLst>
                <a:ext uri="{FF2B5EF4-FFF2-40B4-BE49-F238E27FC236}">
                  <a16:creationId xmlns:a16="http://schemas.microsoft.com/office/drawing/2014/main" id="{1E520373-60BD-F669-B6AC-3359037BF265}"/>
                </a:ext>
              </a:extLst>
            </p:cNvPr>
            <p:cNvSpPr/>
            <p:nvPr/>
          </p:nvSpPr>
          <p:spPr>
            <a:xfrm>
              <a:off x="820823" y="4381335"/>
              <a:ext cx="2203817" cy="2701126"/>
            </a:xfrm>
            <a:custGeom>
              <a:avLst/>
              <a:gdLst>
                <a:gd name="connsiteX0" fmla="*/ 2168068 w 2203817"/>
                <a:gd name="connsiteY0" fmla="*/ 0 h 2701126"/>
                <a:gd name="connsiteX1" fmla="*/ 2203818 w 2203817"/>
                <a:gd name="connsiteY1" fmla="*/ 35771 h 2701126"/>
                <a:gd name="connsiteX2" fmla="*/ 2203818 w 2203817"/>
                <a:gd name="connsiteY2" fmla="*/ 2665356 h 2701126"/>
                <a:gd name="connsiteX3" fmla="*/ 2168068 w 2203817"/>
                <a:gd name="connsiteY3" fmla="*/ 2701127 h 2701126"/>
                <a:gd name="connsiteX4" fmla="*/ 35750 w 2203817"/>
                <a:gd name="connsiteY4" fmla="*/ 2701127 h 2701126"/>
                <a:gd name="connsiteX5" fmla="*/ 0 w 2203817"/>
                <a:gd name="connsiteY5" fmla="*/ 2665356 h 2701126"/>
                <a:gd name="connsiteX6" fmla="*/ 0 w 2203817"/>
                <a:gd name="connsiteY6" fmla="*/ 35771 h 2701126"/>
                <a:gd name="connsiteX7" fmla="*/ 35750 w 2203817"/>
                <a:gd name="connsiteY7" fmla="*/ 0 h 2701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3817" h="2701126">
                  <a:moveTo>
                    <a:pt x="2168068" y="0"/>
                  </a:moveTo>
                  <a:cubicBezTo>
                    <a:pt x="2187812" y="0"/>
                    <a:pt x="2203818" y="16015"/>
                    <a:pt x="2203818" y="35771"/>
                  </a:cubicBezTo>
                  <a:lnTo>
                    <a:pt x="2203818" y="2665356"/>
                  </a:lnTo>
                  <a:cubicBezTo>
                    <a:pt x="2203818" y="2685112"/>
                    <a:pt x="2187812" y="2701127"/>
                    <a:pt x="2168068" y="2701127"/>
                  </a:cubicBezTo>
                  <a:lnTo>
                    <a:pt x="35750" y="2701127"/>
                  </a:lnTo>
                  <a:cubicBezTo>
                    <a:pt x="16006" y="2701127"/>
                    <a:pt x="0" y="2685112"/>
                    <a:pt x="0" y="2665356"/>
                  </a:cubicBezTo>
                  <a:lnTo>
                    <a:pt x="0" y="35771"/>
                  </a:lnTo>
                  <a:cubicBezTo>
                    <a:pt x="0" y="16015"/>
                    <a:pt x="16006" y="0"/>
                    <a:pt x="35750" y="0"/>
                  </a:cubicBezTo>
                  <a:close/>
                </a:path>
              </a:pathLst>
            </a:custGeom>
            <a:solidFill>
              <a:schemeClr val="accent1"/>
            </a:solidFill>
            <a:ln w="4397" cap="flat">
              <a:noFill/>
              <a:prstDash val="solid"/>
              <a:miter/>
            </a:ln>
          </p:spPr>
          <p:txBody>
            <a:bodyPr rtlCol="0" anchor="ctr"/>
            <a:lstStyle/>
            <a:p>
              <a:endParaRPr lang="en-SV">
                <a:latin typeface="Raleway" pitchFamily="2" charset="0"/>
              </a:endParaRPr>
            </a:p>
          </p:txBody>
        </p:sp>
        <p:sp>
          <p:nvSpPr>
            <p:cNvPr id="7" name="Freeform 36">
              <a:extLst>
                <a:ext uri="{FF2B5EF4-FFF2-40B4-BE49-F238E27FC236}">
                  <a16:creationId xmlns:a16="http://schemas.microsoft.com/office/drawing/2014/main" id="{6F2244FB-9A5E-A6CB-1827-1D9B24D438A5}"/>
                </a:ext>
              </a:extLst>
            </p:cNvPr>
            <p:cNvSpPr/>
            <p:nvPr/>
          </p:nvSpPr>
          <p:spPr>
            <a:xfrm>
              <a:off x="629441" y="4189845"/>
              <a:ext cx="2586580" cy="3084106"/>
            </a:xfrm>
            <a:custGeom>
              <a:avLst/>
              <a:gdLst>
                <a:gd name="connsiteX0" fmla="*/ 2584379 w 2586580"/>
                <a:gd name="connsiteY0" fmla="*/ 325977 h 3084106"/>
                <a:gd name="connsiteX1" fmla="*/ 2586580 w 2586580"/>
                <a:gd name="connsiteY1" fmla="*/ 323772 h 3084106"/>
                <a:gd name="connsiteX2" fmla="*/ 2586580 w 2586580"/>
                <a:gd name="connsiteY2" fmla="*/ 172515 h 3084106"/>
                <a:gd name="connsiteX3" fmla="*/ 2584379 w 2586580"/>
                <a:gd name="connsiteY3" fmla="*/ 170310 h 3084106"/>
                <a:gd name="connsiteX4" fmla="*/ 2502608 w 2586580"/>
                <a:gd name="connsiteY4" fmla="*/ 170310 h 3084106"/>
                <a:gd name="connsiteX5" fmla="*/ 2502608 w 2586580"/>
                <a:gd name="connsiteY5" fmla="*/ 2205 h 3084106"/>
                <a:gd name="connsiteX6" fmla="*/ 2500407 w 2586580"/>
                <a:gd name="connsiteY6" fmla="*/ 0 h 3084106"/>
                <a:gd name="connsiteX7" fmla="*/ 2349235 w 2586580"/>
                <a:gd name="connsiteY7" fmla="*/ 0 h 3084106"/>
                <a:gd name="connsiteX8" fmla="*/ 2347029 w 2586580"/>
                <a:gd name="connsiteY8" fmla="*/ 2205 h 3084106"/>
                <a:gd name="connsiteX9" fmla="*/ 2347029 w 2586580"/>
                <a:gd name="connsiteY9" fmla="*/ 84021 h 3084106"/>
                <a:gd name="connsiteX10" fmla="*/ 2179313 w 2586580"/>
                <a:gd name="connsiteY10" fmla="*/ 84021 h 3084106"/>
                <a:gd name="connsiteX11" fmla="*/ 2179313 w 2586580"/>
                <a:gd name="connsiteY11" fmla="*/ 2205 h 3084106"/>
                <a:gd name="connsiteX12" fmla="*/ 2177112 w 2586580"/>
                <a:gd name="connsiteY12" fmla="*/ 0 h 3084106"/>
                <a:gd name="connsiteX13" fmla="*/ 2025940 w 2586580"/>
                <a:gd name="connsiteY13" fmla="*/ 0 h 3084106"/>
                <a:gd name="connsiteX14" fmla="*/ 2023738 w 2586580"/>
                <a:gd name="connsiteY14" fmla="*/ 2205 h 3084106"/>
                <a:gd name="connsiteX15" fmla="*/ 2023738 w 2586580"/>
                <a:gd name="connsiteY15" fmla="*/ 84021 h 3084106"/>
                <a:gd name="connsiteX16" fmla="*/ 1856023 w 2586580"/>
                <a:gd name="connsiteY16" fmla="*/ 84021 h 3084106"/>
                <a:gd name="connsiteX17" fmla="*/ 1856023 w 2586580"/>
                <a:gd name="connsiteY17" fmla="*/ 2205 h 3084106"/>
                <a:gd name="connsiteX18" fmla="*/ 1853817 w 2586580"/>
                <a:gd name="connsiteY18" fmla="*/ 0 h 3084106"/>
                <a:gd name="connsiteX19" fmla="*/ 1702645 w 2586580"/>
                <a:gd name="connsiteY19" fmla="*/ 0 h 3084106"/>
                <a:gd name="connsiteX20" fmla="*/ 1700443 w 2586580"/>
                <a:gd name="connsiteY20" fmla="*/ 2205 h 3084106"/>
                <a:gd name="connsiteX21" fmla="*/ 1700443 w 2586580"/>
                <a:gd name="connsiteY21" fmla="*/ 84021 h 3084106"/>
                <a:gd name="connsiteX22" fmla="*/ 1532728 w 2586580"/>
                <a:gd name="connsiteY22" fmla="*/ 84021 h 3084106"/>
                <a:gd name="connsiteX23" fmla="*/ 1532728 w 2586580"/>
                <a:gd name="connsiteY23" fmla="*/ 2205 h 3084106"/>
                <a:gd name="connsiteX24" fmla="*/ 1530526 w 2586580"/>
                <a:gd name="connsiteY24" fmla="*/ 0 h 3084106"/>
                <a:gd name="connsiteX25" fmla="*/ 1379354 w 2586580"/>
                <a:gd name="connsiteY25" fmla="*/ 0 h 3084106"/>
                <a:gd name="connsiteX26" fmla="*/ 1377148 w 2586580"/>
                <a:gd name="connsiteY26" fmla="*/ 2205 h 3084106"/>
                <a:gd name="connsiteX27" fmla="*/ 1377148 w 2586580"/>
                <a:gd name="connsiteY27" fmla="*/ 84021 h 3084106"/>
                <a:gd name="connsiteX28" fmla="*/ 1209433 w 2586580"/>
                <a:gd name="connsiteY28" fmla="*/ 84021 h 3084106"/>
                <a:gd name="connsiteX29" fmla="*/ 1209433 w 2586580"/>
                <a:gd name="connsiteY29" fmla="*/ 2205 h 3084106"/>
                <a:gd name="connsiteX30" fmla="*/ 1207231 w 2586580"/>
                <a:gd name="connsiteY30" fmla="*/ 0 h 3084106"/>
                <a:gd name="connsiteX31" fmla="*/ 1056059 w 2586580"/>
                <a:gd name="connsiteY31" fmla="*/ 0 h 3084106"/>
                <a:gd name="connsiteX32" fmla="*/ 1053853 w 2586580"/>
                <a:gd name="connsiteY32" fmla="*/ 2205 h 3084106"/>
                <a:gd name="connsiteX33" fmla="*/ 1053853 w 2586580"/>
                <a:gd name="connsiteY33" fmla="*/ 84021 h 3084106"/>
                <a:gd name="connsiteX34" fmla="*/ 886142 w 2586580"/>
                <a:gd name="connsiteY34" fmla="*/ 84021 h 3084106"/>
                <a:gd name="connsiteX35" fmla="*/ 886142 w 2586580"/>
                <a:gd name="connsiteY35" fmla="*/ 2205 h 3084106"/>
                <a:gd name="connsiteX36" fmla="*/ 883936 w 2586580"/>
                <a:gd name="connsiteY36" fmla="*/ 0 h 3084106"/>
                <a:gd name="connsiteX37" fmla="*/ 732764 w 2586580"/>
                <a:gd name="connsiteY37" fmla="*/ 0 h 3084106"/>
                <a:gd name="connsiteX38" fmla="*/ 730562 w 2586580"/>
                <a:gd name="connsiteY38" fmla="*/ 2205 h 3084106"/>
                <a:gd name="connsiteX39" fmla="*/ 730562 w 2586580"/>
                <a:gd name="connsiteY39" fmla="*/ 84021 h 3084106"/>
                <a:gd name="connsiteX40" fmla="*/ 562847 w 2586580"/>
                <a:gd name="connsiteY40" fmla="*/ 84021 h 3084106"/>
                <a:gd name="connsiteX41" fmla="*/ 562847 w 2586580"/>
                <a:gd name="connsiteY41" fmla="*/ 2205 h 3084106"/>
                <a:gd name="connsiteX42" fmla="*/ 560641 w 2586580"/>
                <a:gd name="connsiteY42" fmla="*/ 0 h 3084106"/>
                <a:gd name="connsiteX43" fmla="*/ 409471 w 2586580"/>
                <a:gd name="connsiteY43" fmla="*/ 0 h 3084106"/>
                <a:gd name="connsiteX44" fmla="*/ 407267 w 2586580"/>
                <a:gd name="connsiteY44" fmla="*/ 2205 h 3084106"/>
                <a:gd name="connsiteX45" fmla="*/ 407267 w 2586580"/>
                <a:gd name="connsiteY45" fmla="*/ 84021 h 3084106"/>
                <a:gd name="connsiteX46" fmla="*/ 239553 w 2586580"/>
                <a:gd name="connsiteY46" fmla="*/ 84021 h 3084106"/>
                <a:gd name="connsiteX47" fmla="*/ 239553 w 2586580"/>
                <a:gd name="connsiteY47" fmla="*/ 2205 h 3084106"/>
                <a:gd name="connsiteX48" fmla="*/ 237349 w 2586580"/>
                <a:gd name="connsiteY48" fmla="*/ 0 h 3084106"/>
                <a:gd name="connsiteX49" fmla="*/ 86178 w 2586580"/>
                <a:gd name="connsiteY49" fmla="*/ 0 h 3084106"/>
                <a:gd name="connsiteX50" fmla="*/ 83973 w 2586580"/>
                <a:gd name="connsiteY50" fmla="*/ 2205 h 3084106"/>
                <a:gd name="connsiteX51" fmla="*/ 83973 w 2586580"/>
                <a:gd name="connsiteY51" fmla="*/ 170310 h 3084106"/>
                <a:gd name="connsiteX52" fmla="*/ 2204 w 2586580"/>
                <a:gd name="connsiteY52" fmla="*/ 170310 h 3084106"/>
                <a:gd name="connsiteX53" fmla="*/ 0 w 2586580"/>
                <a:gd name="connsiteY53" fmla="*/ 172515 h 3084106"/>
                <a:gd name="connsiteX54" fmla="*/ 0 w 2586580"/>
                <a:gd name="connsiteY54" fmla="*/ 323772 h 3084106"/>
                <a:gd name="connsiteX55" fmla="*/ 2204 w 2586580"/>
                <a:gd name="connsiteY55" fmla="*/ 325977 h 3084106"/>
                <a:gd name="connsiteX56" fmla="*/ 83973 w 2586580"/>
                <a:gd name="connsiteY56" fmla="*/ 325977 h 3084106"/>
                <a:gd name="connsiteX57" fmla="*/ 83973 w 2586580"/>
                <a:gd name="connsiteY57" fmla="*/ 493788 h 3084106"/>
                <a:gd name="connsiteX58" fmla="*/ 2204 w 2586580"/>
                <a:gd name="connsiteY58" fmla="*/ 493788 h 3084106"/>
                <a:gd name="connsiteX59" fmla="*/ 0 w 2586580"/>
                <a:gd name="connsiteY59" fmla="*/ 495990 h 3084106"/>
                <a:gd name="connsiteX60" fmla="*/ 0 w 2586580"/>
                <a:gd name="connsiteY60" fmla="*/ 647248 h 3084106"/>
                <a:gd name="connsiteX61" fmla="*/ 2204 w 2586580"/>
                <a:gd name="connsiteY61" fmla="*/ 649456 h 3084106"/>
                <a:gd name="connsiteX62" fmla="*/ 83973 w 2586580"/>
                <a:gd name="connsiteY62" fmla="*/ 649456 h 3084106"/>
                <a:gd name="connsiteX63" fmla="*/ 83973 w 2586580"/>
                <a:gd name="connsiteY63" fmla="*/ 817266 h 3084106"/>
                <a:gd name="connsiteX64" fmla="*/ 2204 w 2586580"/>
                <a:gd name="connsiteY64" fmla="*/ 817266 h 3084106"/>
                <a:gd name="connsiteX65" fmla="*/ 0 w 2586580"/>
                <a:gd name="connsiteY65" fmla="*/ 819469 h 3084106"/>
                <a:gd name="connsiteX66" fmla="*/ 0 w 2586580"/>
                <a:gd name="connsiteY66" fmla="*/ 970727 h 3084106"/>
                <a:gd name="connsiteX67" fmla="*/ 2204 w 2586580"/>
                <a:gd name="connsiteY67" fmla="*/ 972934 h 3084106"/>
                <a:gd name="connsiteX68" fmla="*/ 83973 w 2586580"/>
                <a:gd name="connsiteY68" fmla="*/ 972934 h 3084106"/>
                <a:gd name="connsiteX69" fmla="*/ 83973 w 2586580"/>
                <a:gd name="connsiteY69" fmla="*/ 1140741 h 3084106"/>
                <a:gd name="connsiteX70" fmla="*/ 2204 w 2586580"/>
                <a:gd name="connsiteY70" fmla="*/ 1140741 h 3084106"/>
                <a:gd name="connsiteX71" fmla="*/ 0 w 2586580"/>
                <a:gd name="connsiteY71" fmla="*/ 1142948 h 3084106"/>
                <a:gd name="connsiteX72" fmla="*/ 0 w 2586580"/>
                <a:gd name="connsiteY72" fmla="*/ 1294206 h 3084106"/>
                <a:gd name="connsiteX73" fmla="*/ 2204 w 2586580"/>
                <a:gd name="connsiteY73" fmla="*/ 1296409 h 3084106"/>
                <a:gd name="connsiteX74" fmla="*/ 83973 w 2586580"/>
                <a:gd name="connsiteY74" fmla="*/ 1296409 h 3084106"/>
                <a:gd name="connsiteX75" fmla="*/ 83973 w 2586580"/>
                <a:gd name="connsiteY75" fmla="*/ 1464220 h 3084106"/>
                <a:gd name="connsiteX76" fmla="*/ 2204 w 2586580"/>
                <a:gd name="connsiteY76" fmla="*/ 1464220 h 3084106"/>
                <a:gd name="connsiteX77" fmla="*/ 0 w 2586580"/>
                <a:gd name="connsiteY77" fmla="*/ 1466427 h 3084106"/>
                <a:gd name="connsiteX78" fmla="*/ 0 w 2586580"/>
                <a:gd name="connsiteY78" fmla="*/ 1617680 h 3084106"/>
                <a:gd name="connsiteX79" fmla="*/ 2204 w 2586580"/>
                <a:gd name="connsiteY79" fmla="*/ 1619888 h 3084106"/>
                <a:gd name="connsiteX80" fmla="*/ 83973 w 2586580"/>
                <a:gd name="connsiteY80" fmla="*/ 1619888 h 3084106"/>
                <a:gd name="connsiteX81" fmla="*/ 83973 w 2586580"/>
                <a:gd name="connsiteY81" fmla="*/ 1787698 h 3084106"/>
                <a:gd name="connsiteX82" fmla="*/ 2204 w 2586580"/>
                <a:gd name="connsiteY82" fmla="*/ 1787698 h 3084106"/>
                <a:gd name="connsiteX83" fmla="*/ 0 w 2586580"/>
                <a:gd name="connsiteY83" fmla="*/ 1789901 h 3084106"/>
                <a:gd name="connsiteX84" fmla="*/ 0 w 2586580"/>
                <a:gd name="connsiteY84" fmla="*/ 1941159 h 3084106"/>
                <a:gd name="connsiteX85" fmla="*/ 2204 w 2586580"/>
                <a:gd name="connsiteY85" fmla="*/ 1943366 h 3084106"/>
                <a:gd name="connsiteX86" fmla="*/ 83973 w 2586580"/>
                <a:gd name="connsiteY86" fmla="*/ 1943366 h 3084106"/>
                <a:gd name="connsiteX87" fmla="*/ 83973 w 2586580"/>
                <a:gd name="connsiteY87" fmla="*/ 2111173 h 3084106"/>
                <a:gd name="connsiteX88" fmla="*/ 2204 w 2586580"/>
                <a:gd name="connsiteY88" fmla="*/ 2111173 h 3084106"/>
                <a:gd name="connsiteX89" fmla="*/ 0 w 2586580"/>
                <a:gd name="connsiteY89" fmla="*/ 2113380 h 3084106"/>
                <a:gd name="connsiteX90" fmla="*/ 0 w 2586580"/>
                <a:gd name="connsiteY90" fmla="*/ 2264638 h 3084106"/>
                <a:gd name="connsiteX91" fmla="*/ 2204 w 2586580"/>
                <a:gd name="connsiteY91" fmla="*/ 2266841 h 3084106"/>
                <a:gd name="connsiteX92" fmla="*/ 83973 w 2586580"/>
                <a:gd name="connsiteY92" fmla="*/ 2266841 h 3084106"/>
                <a:gd name="connsiteX93" fmla="*/ 83973 w 2586580"/>
                <a:gd name="connsiteY93" fmla="*/ 2434652 h 3084106"/>
                <a:gd name="connsiteX94" fmla="*/ 2204 w 2586580"/>
                <a:gd name="connsiteY94" fmla="*/ 2434652 h 3084106"/>
                <a:gd name="connsiteX95" fmla="*/ 0 w 2586580"/>
                <a:gd name="connsiteY95" fmla="*/ 2436859 h 3084106"/>
                <a:gd name="connsiteX96" fmla="*/ 0 w 2586580"/>
                <a:gd name="connsiteY96" fmla="*/ 2588117 h 3084106"/>
                <a:gd name="connsiteX97" fmla="*/ 2204 w 2586580"/>
                <a:gd name="connsiteY97" fmla="*/ 2590320 h 3084106"/>
                <a:gd name="connsiteX98" fmla="*/ 83973 w 2586580"/>
                <a:gd name="connsiteY98" fmla="*/ 2590320 h 3084106"/>
                <a:gd name="connsiteX99" fmla="*/ 83973 w 2586580"/>
                <a:gd name="connsiteY99" fmla="*/ 2758130 h 3084106"/>
                <a:gd name="connsiteX100" fmla="*/ 2204 w 2586580"/>
                <a:gd name="connsiteY100" fmla="*/ 2758130 h 3084106"/>
                <a:gd name="connsiteX101" fmla="*/ 0 w 2586580"/>
                <a:gd name="connsiteY101" fmla="*/ 2760333 h 3084106"/>
                <a:gd name="connsiteX102" fmla="*/ 0 w 2586580"/>
                <a:gd name="connsiteY102" fmla="*/ 2911591 h 3084106"/>
                <a:gd name="connsiteX103" fmla="*/ 2204 w 2586580"/>
                <a:gd name="connsiteY103" fmla="*/ 2913798 h 3084106"/>
                <a:gd name="connsiteX104" fmla="*/ 83973 w 2586580"/>
                <a:gd name="connsiteY104" fmla="*/ 2913798 h 3084106"/>
                <a:gd name="connsiteX105" fmla="*/ 83973 w 2586580"/>
                <a:gd name="connsiteY105" fmla="*/ 3081904 h 3084106"/>
                <a:gd name="connsiteX106" fmla="*/ 86178 w 2586580"/>
                <a:gd name="connsiteY106" fmla="*/ 3084107 h 3084106"/>
                <a:gd name="connsiteX107" fmla="*/ 237349 w 2586580"/>
                <a:gd name="connsiteY107" fmla="*/ 3084107 h 3084106"/>
                <a:gd name="connsiteX108" fmla="*/ 239553 w 2586580"/>
                <a:gd name="connsiteY108" fmla="*/ 3081904 h 3084106"/>
                <a:gd name="connsiteX109" fmla="*/ 239553 w 2586580"/>
                <a:gd name="connsiteY109" fmla="*/ 3000087 h 3084106"/>
                <a:gd name="connsiteX110" fmla="*/ 407267 w 2586580"/>
                <a:gd name="connsiteY110" fmla="*/ 3000087 h 3084106"/>
                <a:gd name="connsiteX111" fmla="*/ 407267 w 2586580"/>
                <a:gd name="connsiteY111" fmla="*/ 3081904 h 3084106"/>
                <a:gd name="connsiteX112" fmla="*/ 409471 w 2586580"/>
                <a:gd name="connsiteY112" fmla="*/ 3084107 h 3084106"/>
                <a:gd name="connsiteX113" fmla="*/ 560641 w 2586580"/>
                <a:gd name="connsiteY113" fmla="*/ 3084107 h 3084106"/>
                <a:gd name="connsiteX114" fmla="*/ 562847 w 2586580"/>
                <a:gd name="connsiteY114" fmla="*/ 3081904 h 3084106"/>
                <a:gd name="connsiteX115" fmla="*/ 562847 w 2586580"/>
                <a:gd name="connsiteY115" fmla="*/ 3000087 h 3084106"/>
                <a:gd name="connsiteX116" fmla="*/ 730562 w 2586580"/>
                <a:gd name="connsiteY116" fmla="*/ 3000087 h 3084106"/>
                <a:gd name="connsiteX117" fmla="*/ 730562 w 2586580"/>
                <a:gd name="connsiteY117" fmla="*/ 3081904 h 3084106"/>
                <a:gd name="connsiteX118" fmla="*/ 732764 w 2586580"/>
                <a:gd name="connsiteY118" fmla="*/ 3084107 h 3084106"/>
                <a:gd name="connsiteX119" fmla="*/ 883936 w 2586580"/>
                <a:gd name="connsiteY119" fmla="*/ 3084107 h 3084106"/>
                <a:gd name="connsiteX120" fmla="*/ 886142 w 2586580"/>
                <a:gd name="connsiteY120" fmla="*/ 3081904 h 3084106"/>
                <a:gd name="connsiteX121" fmla="*/ 886142 w 2586580"/>
                <a:gd name="connsiteY121" fmla="*/ 3000087 h 3084106"/>
                <a:gd name="connsiteX122" fmla="*/ 1053853 w 2586580"/>
                <a:gd name="connsiteY122" fmla="*/ 3000087 h 3084106"/>
                <a:gd name="connsiteX123" fmla="*/ 1053853 w 2586580"/>
                <a:gd name="connsiteY123" fmla="*/ 3081904 h 3084106"/>
                <a:gd name="connsiteX124" fmla="*/ 1056059 w 2586580"/>
                <a:gd name="connsiteY124" fmla="*/ 3084107 h 3084106"/>
                <a:gd name="connsiteX125" fmla="*/ 1207231 w 2586580"/>
                <a:gd name="connsiteY125" fmla="*/ 3084107 h 3084106"/>
                <a:gd name="connsiteX126" fmla="*/ 1209433 w 2586580"/>
                <a:gd name="connsiteY126" fmla="*/ 3081904 h 3084106"/>
                <a:gd name="connsiteX127" fmla="*/ 1209433 w 2586580"/>
                <a:gd name="connsiteY127" fmla="*/ 3000087 h 3084106"/>
                <a:gd name="connsiteX128" fmla="*/ 1377148 w 2586580"/>
                <a:gd name="connsiteY128" fmla="*/ 3000087 h 3084106"/>
                <a:gd name="connsiteX129" fmla="*/ 1377148 w 2586580"/>
                <a:gd name="connsiteY129" fmla="*/ 3081904 h 3084106"/>
                <a:gd name="connsiteX130" fmla="*/ 1379354 w 2586580"/>
                <a:gd name="connsiteY130" fmla="*/ 3084107 h 3084106"/>
                <a:gd name="connsiteX131" fmla="*/ 1530526 w 2586580"/>
                <a:gd name="connsiteY131" fmla="*/ 3084107 h 3084106"/>
                <a:gd name="connsiteX132" fmla="*/ 1532728 w 2586580"/>
                <a:gd name="connsiteY132" fmla="*/ 3081904 h 3084106"/>
                <a:gd name="connsiteX133" fmla="*/ 1532728 w 2586580"/>
                <a:gd name="connsiteY133" fmla="*/ 3000087 h 3084106"/>
                <a:gd name="connsiteX134" fmla="*/ 1700443 w 2586580"/>
                <a:gd name="connsiteY134" fmla="*/ 3000087 h 3084106"/>
                <a:gd name="connsiteX135" fmla="*/ 1700443 w 2586580"/>
                <a:gd name="connsiteY135" fmla="*/ 3081904 h 3084106"/>
                <a:gd name="connsiteX136" fmla="*/ 1702645 w 2586580"/>
                <a:gd name="connsiteY136" fmla="*/ 3084107 h 3084106"/>
                <a:gd name="connsiteX137" fmla="*/ 1853817 w 2586580"/>
                <a:gd name="connsiteY137" fmla="*/ 3084107 h 3084106"/>
                <a:gd name="connsiteX138" fmla="*/ 1856023 w 2586580"/>
                <a:gd name="connsiteY138" fmla="*/ 3081904 h 3084106"/>
                <a:gd name="connsiteX139" fmla="*/ 1856023 w 2586580"/>
                <a:gd name="connsiteY139" fmla="*/ 3000087 h 3084106"/>
                <a:gd name="connsiteX140" fmla="*/ 2023738 w 2586580"/>
                <a:gd name="connsiteY140" fmla="*/ 3000087 h 3084106"/>
                <a:gd name="connsiteX141" fmla="*/ 2023738 w 2586580"/>
                <a:gd name="connsiteY141" fmla="*/ 3081904 h 3084106"/>
                <a:gd name="connsiteX142" fmla="*/ 2025940 w 2586580"/>
                <a:gd name="connsiteY142" fmla="*/ 3084107 h 3084106"/>
                <a:gd name="connsiteX143" fmla="*/ 2177112 w 2586580"/>
                <a:gd name="connsiteY143" fmla="*/ 3084107 h 3084106"/>
                <a:gd name="connsiteX144" fmla="*/ 2179313 w 2586580"/>
                <a:gd name="connsiteY144" fmla="*/ 3081904 h 3084106"/>
                <a:gd name="connsiteX145" fmla="*/ 2179313 w 2586580"/>
                <a:gd name="connsiteY145" fmla="*/ 3000087 h 3084106"/>
                <a:gd name="connsiteX146" fmla="*/ 2347029 w 2586580"/>
                <a:gd name="connsiteY146" fmla="*/ 3000087 h 3084106"/>
                <a:gd name="connsiteX147" fmla="*/ 2347029 w 2586580"/>
                <a:gd name="connsiteY147" fmla="*/ 3081904 h 3084106"/>
                <a:gd name="connsiteX148" fmla="*/ 2349235 w 2586580"/>
                <a:gd name="connsiteY148" fmla="*/ 3084107 h 3084106"/>
                <a:gd name="connsiteX149" fmla="*/ 2500407 w 2586580"/>
                <a:gd name="connsiteY149" fmla="*/ 3084107 h 3084106"/>
                <a:gd name="connsiteX150" fmla="*/ 2502608 w 2586580"/>
                <a:gd name="connsiteY150" fmla="*/ 3081904 h 3084106"/>
                <a:gd name="connsiteX151" fmla="*/ 2502608 w 2586580"/>
                <a:gd name="connsiteY151" fmla="*/ 2913798 h 3084106"/>
                <a:gd name="connsiteX152" fmla="*/ 2584379 w 2586580"/>
                <a:gd name="connsiteY152" fmla="*/ 2913798 h 3084106"/>
                <a:gd name="connsiteX153" fmla="*/ 2586580 w 2586580"/>
                <a:gd name="connsiteY153" fmla="*/ 2911591 h 3084106"/>
                <a:gd name="connsiteX154" fmla="*/ 2586580 w 2586580"/>
                <a:gd name="connsiteY154" fmla="*/ 2760333 h 3084106"/>
                <a:gd name="connsiteX155" fmla="*/ 2584379 w 2586580"/>
                <a:gd name="connsiteY155" fmla="*/ 2758130 h 3084106"/>
                <a:gd name="connsiteX156" fmla="*/ 2502608 w 2586580"/>
                <a:gd name="connsiteY156" fmla="*/ 2758130 h 3084106"/>
                <a:gd name="connsiteX157" fmla="*/ 2502608 w 2586580"/>
                <a:gd name="connsiteY157" fmla="*/ 2590320 h 3084106"/>
                <a:gd name="connsiteX158" fmla="*/ 2584379 w 2586580"/>
                <a:gd name="connsiteY158" fmla="*/ 2590320 h 3084106"/>
                <a:gd name="connsiteX159" fmla="*/ 2586580 w 2586580"/>
                <a:gd name="connsiteY159" fmla="*/ 2588117 h 3084106"/>
                <a:gd name="connsiteX160" fmla="*/ 2586580 w 2586580"/>
                <a:gd name="connsiteY160" fmla="*/ 2436859 h 3084106"/>
                <a:gd name="connsiteX161" fmla="*/ 2584379 w 2586580"/>
                <a:gd name="connsiteY161" fmla="*/ 2434652 h 3084106"/>
                <a:gd name="connsiteX162" fmla="*/ 2502608 w 2586580"/>
                <a:gd name="connsiteY162" fmla="*/ 2434652 h 3084106"/>
                <a:gd name="connsiteX163" fmla="*/ 2502608 w 2586580"/>
                <a:gd name="connsiteY163" fmla="*/ 2266841 h 3084106"/>
                <a:gd name="connsiteX164" fmla="*/ 2584379 w 2586580"/>
                <a:gd name="connsiteY164" fmla="*/ 2266841 h 3084106"/>
                <a:gd name="connsiteX165" fmla="*/ 2586580 w 2586580"/>
                <a:gd name="connsiteY165" fmla="*/ 2264638 h 3084106"/>
                <a:gd name="connsiteX166" fmla="*/ 2586580 w 2586580"/>
                <a:gd name="connsiteY166" fmla="*/ 2113380 h 3084106"/>
                <a:gd name="connsiteX167" fmla="*/ 2584379 w 2586580"/>
                <a:gd name="connsiteY167" fmla="*/ 2111173 h 3084106"/>
                <a:gd name="connsiteX168" fmla="*/ 2502608 w 2586580"/>
                <a:gd name="connsiteY168" fmla="*/ 2111173 h 3084106"/>
                <a:gd name="connsiteX169" fmla="*/ 2502608 w 2586580"/>
                <a:gd name="connsiteY169" fmla="*/ 1943366 h 3084106"/>
                <a:gd name="connsiteX170" fmla="*/ 2584379 w 2586580"/>
                <a:gd name="connsiteY170" fmla="*/ 1943366 h 3084106"/>
                <a:gd name="connsiteX171" fmla="*/ 2586580 w 2586580"/>
                <a:gd name="connsiteY171" fmla="*/ 1941159 h 3084106"/>
                <a:gd name="connsiteX172" fmla="*/ 2586580 w 2586580"/>
                <a:gd name="connsiteY172" fmla="*/ 1789901 h 3084106"/>
                <a:gd name="connsiteX173" fmla="*/ 2584379 w 2586580"/>
                <a:gd name="connsiteY173" fmla="*/ 1787698 h 3084106"/>
                <a:gd name="connsiteX174" fmla="*/ 2502608 w 2586580"/>
                <a:gd name="connsiteY174" fmla="*/ 1787698 h 3084106"/>
                <a:gd name="connsiteX175" fmla="*/ 2502608 w 2586580"/>
                <a:gd name="connsiteY175" fmla="*/ 1619888 h 3084106"/>
                <a:gd name="connsiteX176" fmla="*/ 2584379 w 2586580"/>
                <a:gd name="connsiteY176" fmla="*/ 1619888 h 3084106"/>
                <a:gd name="connsiteX177" fmla="*/ 2586580 w 2586580"/>
                <a:gd name="connsiteY177" fmla="*/ 1617680 h 3084106"/>
                <a:gd name="connsiteX178" fmla="*/ 2586580 w 2586580"/>
                <a:gd name="connsiteY178" fmla="*/ 1466427 h 3084106"/>
                <a:gd name="connsiteX179" fmla="*/ 2584379 w 2586580"/>
                <a:gd name="connsiteY179" fmla="*/ 1464220 h 3084106"/>
                <a:gd name="connsiteX180" fmla="*/ 2502608 w 2586580"/>
                <a:gd name="connsiteY180" fmla="*/ 1464220 h 3084106"/>
                <a:gd name="connsiteX181" fmla="*/ 2502608 w 2586580"/>
                <a:gd name="connsiteY181" fmla="*/ 1296409 h 3084106"/>
                <a:gd name="connsiteX182" fmla="*/ 2584379 w 2586580"/>
                <a:gd name="connsiteY182" fmla="*/ 1296409 h 3084106"/>
                <a:gd name="connsiteX183" fmla="*/ 2586580 w 2586580"/>
                <a:gd name="connsiteY183" fmla="*/ 1294206 h 3084106"/>
                <a:gd name="connsiteX184" fmla="*/ 2586580 w 2586580"/>
                <a:gd name="connsiteY184" fmla="*/ 1142948 h 3084106"/>
                <a:gd name="connsiteX185" fmla="*/ 2584379 w 2586580"/>
                <a:gd name="connsiteY185" fmla="*/ 1140741 h 3084106"/>
                <a:gd name="connsiteX186" fmla="*/ 2502608 w 2586580"/>
                <a:gd name="connsiteY186" fmla="*/ 1140741 h 3084106"/>
                <a:gd name="connsiteX187" fmla="*/ 2502608 w 2586580"/>
                <a:gd name="connsiteY187" fmla="*/ 972934 h 3084106"/>
                <a:gd name="connsiteX188" fmla="*/ 2584379 w 2586580"/>
                <a:gd name="connsiteY188" fmla="*/ 972934 h 3084106"/>
                <a:gd name="connsiteX189" fmla="*/ 2586580 w 2586580"/>
                <a:gd name="connsiteY189" fmla="*/ 970727 h 3084106"/>
                <a:gd name="connsiteX190" fmla="*/ 2586580 w 2586580"/>
                <a:gd name="connsiteY190" fmla="*/ 819469 h 3084106"/>
                <a:gd name="connsiteX191" fmla="*/ 2584379 w 2586580"/>
                <a:gd name="connsiteY191" fmla="*/ 817266 h 3084106"/>
                <a:gd name="connsiteX192" fmla="*/ 2502608 w 2586580"/>
                <a:gd name="connsiteY192" fmla="*/ 817266 h 3084106"/>
                <a:gd name="connsiteX193" fmla="*/ 2502608 w 2586580"/>
                <a:gd name="connsiteY193" fmla="*/ 649456 h 3084106"/>
                <a:gd name="connsiteX194" fmla="*/ 2584379 w 2586580"/>
                <a:gd name="connsiteY194" fmla="*/ 649456 h 3084106"/>
                <a:gd name="connsiteX195" fmla="*/ 2586580 w 2586580"/>
                <a:gd name="connsiteY195" fmla="*/ 647248 h 3084106"/>
                <a:gd name="connsiteX196" fmla="*/ 2586580 w 2586580"/>
                <a:gd name="connsiteY196" fmla="*/ 495990 h 3084106"/>
                <a:gd name="connsiteX197" fmla="*/ 2584379 w 2586580"/>
                <a:gd name="connsiteY197" fmla="*/ 493788 h 3084106"/>
                <a:gd name="connsiteX198" fmla="*/ 2502608 w 2586580"/>
                <a:gd name="connsiteY198" fmla="*/ 493788 h 3084106"/>
                <a:gd name="connsiteX199" fmla="*/ 2502608 w 2586580"/>
                <a:gd name="connsiteY199" fmla="*/ 325977 h 3084106"/>
                <a:gd name="connsiteX200" fmla="*/ 2584379 w 2586580"/>
                <a:gd name="connsiteY200" fmla="*/ 325977 h 3084106"/>
                <a:gd name="connsiteX201" fmla="*/ 227131 w 2586580"/>
                <a:gd name="connsiteY201" fmla="*/ 2892615 h 3084106"/>
                <a:gd name="connsiteX202" fmla="*/ 191382 w 2586580"/>
                <a:gd name="connsiteY202" fmla="*/ 2856848 h 3084106"/>
                <a:gd name="connsiteX203" fmla="*/ 191382 w 2586580"/>
                <a:gd name="connsiteY203" fmla="*/ 227260 h 3084106"/>
                <a:gd name="connsiteX204" fmla="*/ 227131 w 2586580"/>
                <a:gd name="connsiteY204" fmla="*/ 191491 h 3084106"/>
                <a:gd name="connsiteX205" fmla="*/ 2359450 w 2586580"/>
                <a:gd name="connsiteY205" fmla="*/ 191491 h 3084106"/>
                <a:gd name="connsiteX206" fmla="*/ 2395201 w 2586580"/>
                <a:gd name="connsiteY206" fmla="*/ 227260 h 3084106"/>
                <a:gd name="connsiteX207" fmla="*/ 2395201 w 2586580"/>
                <a:gd name="connsiteY207" fmla="*/ 2856848 h 3084106"/>
                <a:gd name="connsiteX208" fmla="*/ 2359450 w 2586580"/>
                <a:gd name="connsiteY208" fmla="*/ 2892615 h 3084106"/>
                <a:gd name="connsiteX209" fmla="*/ 227131 w 2586580"/>
                <a:gd name="connsiteY209" fmla="*/ 2892615 h 308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2586580" h="3084106">
                  <a:moveTo>
                    <a:pt x="2584379" y="325977"/>
                  </a:moveTo>
                  <a:cubicBezTo>
                    <a:pt x="2585594" y="325977"/>
                    <a:pt x="2586580" y="324990"/>
                    <a:pt x="2586580" y="323772"/>
                  </a:cubicBezTo>
                  <a:lnTo>
                    <a:pt x="2586580" y="172515"/>
                  </a:lnTo>
                  <a:cubicBezTo>
                    <a:pt x="2586580" y="171297"/>
                    <a:pt x="2585594" y="170310"/>
                    <a:pt x="2584379" y="170310"/>
                  </a:cubicBezTo>
                  <a:lnTo>
                    <a:pt x="2502608" y="170310"/>
                  </a:lnTo>
                  <a:lnTo>
                    <a:pt x="2502608" y="2205"/>
                  </a:lnTo>
                  <a:cubicBezTo>
                    <a:pt x="2502608" y="987"/>
                    <a:pt x="2501622" y="0"/>
                    <a:pt x="2500407" y="0"/>
                  </a:cubicBezTo>
                  <a:lnTo>
                    <a:pt x="2349235" y="0"/>
                  </a:lnTo>
                  <a:cubicBezTo>
                    <a:pt x="2348015" y="0"/>
                    <a:pt x="2347029" y="987"/>
                    <a:pt x="2347029" y="2205"/>
                  </a:cubicBezTo>
                  <a:lnTo>
                    <a:pt x="2347029" y="84021"/>
                  </a:lnTo>
                  <a:lnTo>
                    <a:pt x="2179313" y="84021"/>
                  </a:lnTo>
                  <a:lnTo>
                    <a:pt x="2179313" y="2205"/>
                  </a:lnTo>
                  <a:cubicBezTo>
                    <a:pt x="2179313" y="987"/>
                    <a:pt x="2178327" y="0"/>
                    <a:pt x="2177112" y="0"/>
                  </a:cubicBezTo>
                  <a:lnTo>
                    <a:pt x="2025940" y="0"/>
                  </a:lnTo>
                  <a:cubicBezTo>
                    <a:pt x="2024724" y="0"/>
                    <a:pt x="2023738" y="987"/>
                    <a:pt x="2023738" y="2205"/>
                  </a:cubicBezTo>
                  <a:lnTo>
                    <a:pt x="2023738" y="84021"/>
                  </a:lnTo>
                  <a:lnTo>
                    <a:pt x="1856023" y="84021"/>
                  </a:lnTo>
                  <a:lnTo>
                    <a:pt x="1856023" y="2205"/>
                  </a:lnTo>
                  <a:cubicBezTo>
                    <a:pt x="1856023" y="987"/>
                    <a:pt x="1855036" y="0"/>
                    <a:pt x="1853817" y="0"/>
                  </a:cubicBezTo>
                  <a:lnTo>
                    <a:pt x="1702645" y="0"/>
                  </a:lnTo>
                  <a:cubicBezTo>
                    <a:pt x="1701429" y="0"/>
                    <a:pt x="1700443" y="987"/>
                    <a:pt x="1700443" y="2205"/>
                  </a:cubicBezTo>
                  <a:lnTo>
                    <a:pt x="1700443" y="84021"/>
                  </a:lnTo>
                  <a:lnTo>
                    <a:pt x="1532728" y="84021"/>
                  </a:lnTo>
                  <a:lnTo>
                    <a:pt x="1532728" y="2205"/>
                  </a:lnTo>
                  <a:cubicBezTo>
                    <a:pt x="1532728" y="987"/>
                    <a:pt x="1531741" y="0"/>
                    <a:pt x="1530526" y="0"/>
                  </a:cubicBezTo>
                  <a:lnTo>
                    <a:pt x="1379354" y="0"/>
                  </a:lnTo>
                  <a:cubicBezTo>
                    <a:pt x="1378134" y="0"/>
                    <a:pt x="1377148" y="987"/>
                    <a:pt x="1377148" y="2205"/>
                  </a:cubicBezTo>
                  <a:lnTo>
                    <a:pt x="1377148" y="84021"/>
                  </a:lnTo>
                  <a:lnTo>
                    <a:pt x="1209433" y="84021"/>
                  </a:lnTo>
                  <a:lnTo>
                    <a:pt x="1209433" y="2205"/>
                  </a:lnTo>
                  <a:cubicBezTo>
                    <a:pt x="1209433" y="987"/>
                    <a:pt x="1208446" y="0"/>
                    <a:pt x="1207231" y="0"/>
                  </a:cubicBezTo>
                  <a:lnTo>
                    <a:pt x="1056059" y="0"/>
                  </a:lnTo>
                  <a:cubicBezTo>
                    <a:pt x="1054844" y="0"/>
                    <a:pt x="1053853" y="987"/>
                    <a:pt x="1053853" y="2205"/>
                  </a:cubicBezTo>
                  <a:lnTo>
                    <a:pt x="1053853" y="84021"/>
                  </a:lnTo>
                  <a:lnTo>
                    <a:pt x="886142" y="84021"/>
                  </a:lnTo>
                  <a:lnTo>
                    <a:pt x="886142" y="2205"/>
                  </a:lnTo>
                  <a:cubicBezTo>
                    <a:pt x="886142" y="987"/>
                    <a:pt x="885156" y="0"/>
                    <a:pt x="883936" y="0"/>
                  </a:cubicBezTo>
                  <a:lnTo>
                    <a:pt x="732764" y="0"/>
                  </a:lnTo>
                  <a:cubicBezTo>
                    <a:pt x="731549" y="0"/>
                    <a:pt x="730562" y="987"/>
                    <a:pt x="730562" y="2205"/>
                  </a:cubicBezTo>
                  <a:lnTo>
                    <a:pt x="730562" y="84021"/>
                  </a:lnTo>
                  <a:lnTo>
                    <a:pt x="562847" y="84021"/>
                  </a:lnTo>
                  <a:lnTo>
                    <a:pt x="562847" y="2205"/>
                  </a:lnTo>
                  <a:cubicBezTo>
                    <a:pt x="562847" y="987"/>
                    <a:pt x="561861" y="0"/>
                    <a:pt x="560641" y="0"/>
                  </a:cubicBezTo>
                  <a:lnTo>
                    <a:pt x="409471" y="0"/>
                  </a:lnTo>
                  <a:cubicBezTo>
                    <a:pt x="408254" y="0"/>
                    <a:pt x="407267" y="987"/>
                    <a:pt x="407267" y="2205"/>
                  </a:cubicBezTo>
                  <a:lnTo>
                    <a:pt x="407267" y="84021"/>
                  </a:lnTo>
                  <a:lnTo>
                    <a:pt x="239553" y="84021"/>
                  </a:lnTo>
                  <a:lnTo>
                    <a:pt x="239553" y="2205"/>
                  </a:lnTo>
                  <a:cubicBezTo>
                    <a:pt x="239553" y="987"/>
                    <a:pt x="238566" y="0"/>
                    <a:pt x="237349" y="0"/>
                  </a:cubicBezTo>
                  <a:lnTo>
                    <a:pt x="86178" y="0"/>
                  </a:lnTo>
                  <a:cubicBezTo>
                    <a:pt x="84960" y="0"/>
                    <a:pt x="83973" y="987"/>
                    <a:pt x="83973" y="2205"/>
                  </a:cubicBezTo>
                  <a:lnTo>
                    <a:pt x="83973" y="170310"/>
                  </a:lnTo>
                  <a:lnTo>
                    <a:pt x="2204" y="170310"/>
                  </a:lnTo>
                  <a:cubicBezTo>
                    <a:pt x="987" y="170310"/>
                    <a:pt x="0" y="171297"/>
                    <a:pt x="0" y="172515"/>
                  </a:cubicBezTo>
                  <a:lnTo>
                    <a:pt x="0" y="323772"/>
                  </a:lnTo>
                  <a:cubicBezTo>
                    <a:pt x="0" y="324990"/>
                    <a:pt x="987" y="325977"/>
                    <a:pt x="2204" y="325977"/>
                  </a:cubicBezTo>
                  <a:lnTo>
                    <a:pt x="83973" y="325977"/>
                  </a:lnTo>
                  <a:lnTo>
                    <a:pt x="83973" y="493788"/>
                  </a:lnTo>
                  <a:lnTo>
                    <a:pt x="2204" y="493788"/>
                  </a:lnTo>
                  <a:cubicBezTo>
                    <a:pt x="987" y="493788"/>
                    <a:pt x="0" y="494775"/>
                    <a:pt x="0" y="495990"/>
                  </a:cubicBezTo>
                  <a:lnTo>
                    <a:pt x="0" y="647248"/>
                  </a:lnTo>
                  <a:cubicBezTo>
                    <a:pt x="0" y="648469"/>
                    <a:pt x="987" y="649456"/>
                    <a:pt x="2204" y="649456"/>
                  </a:cubicBezTo>
                  <a:lnTo>
                    <a:pt x="83973" y="649456"/>
                  </a:lnTo>
                  <a:lnTo>
                    <a:pt x="83973" y="817266"/>
                  </a:lnTo>
                  <a:lnTo>
                    <a:pt x="2204" y="817266"/>
                  </a:lnTo>
                  <a:cubicBezTo>
                    <a:pt x="987" y="817266"/>
                    <a:pt x="0" y="818253"/>
                    <a:pt x="0" y="819469"/>
                  </a:cubicBezTo>
                  <a:lnTo>
                    <a:pt x="0" y="970727"/>
                  </a:lnTo>
                  <a:cubicBezTo>
                    <a:pt x="0" y="971943"/>
                    <a:pt x="987" y="972934"/>
                    <a:pt x="2204" y="972934"/>
                  </a:cubicBezTo>
                  <a:lnTo>
                    <a:pt x="83973" y="972934"/>
                  </a:lnTo>
                  <a:lnTo>
                    <a:pt x="83973" y="1140741"/>
                  </a:lnTo>
                  <a:lnTo>
                    <a:pt x="2204" y="1140741"/>
                  </a:lnTo>
                  <a:cubicBezTo>
                    <a:pt x="987" y="1140741"/>
                    <a:pt x="0" y="1141728"/>
                    <a:pt x="0" y="1142948"/>
                  </a:cubicBezTo>
                  <a:lnTo>
                    <a:pt x="0" y="1294206"/>
                  </a:lnTo>
                  <a:cubicBezTo>
                    <a:pt x="0" y="1295422"/>
                    <a:pt x="987" y="1296409"/>
                    <a:pt x="2204" y="1296409"/>
                  </a:cubicBezTo>
                  <a:lnTo>
                    <a:pt x="83973" y="1296409"/>
                  </a:lnTo>
                  <a:lnTo>
                    <a:pt x="83973" y="1464220"/>
                  </a:lnTo>
                  <a:lnTo>
                    <a:pt x="2204" y="1464220"/>
                  </a:lnTo>
                  <a:cubicBezTo>
                    <a:pt x="987" y="1464220"/>
                    <a:pt x="0" y="1465206"/>
                    <a:pt x="0" y="1466427"/>
                  </a:cubicBezTo>
                  <a:lnTo>
                    <a:pt x="0" y="1617680"/>
                  </a:lnTo>
                  <a:cubicBezTo>
                    <a:pt x="0" y="1618901"/>
                    <a:pt x="987" y="1619888"/>
                    <a:pt x="2204" y="1619888"/>
                  </a:cubicBezTo>
                  <a:lnTo>
                    <a:pt x="83973" y="1619888"/>
                  </a:lnTo>
                  <a:lnTo>
                    <a:pt x="83973" y="1787698"/>
                  </a:lnTo>
                  <a:lnTo>
                    <a:pt x="2204" y="1787698"/>
                  </a:lnTo>
                  <a:cubicBezTo>
                    <a:pt x="987" y="1787698"/>
                    <a:pt x="0" y="1788685"/>
                    <a:pt x="0" y="1789901"/>
                  </a:cubicBezTo>
                  <a:lnTo>
                    <a:pt x="0" y="1941159"/>
                  </a:lnTo>
                  <a:cubicBezTo>
                    <a:pt x="0" y="1942379"/>
                    <a:pt x="987" y="1943366"/>
                    <a:pt x="2204" y="1943366"/>
                  </a:cubicBezTo>
                  <a:lnTo>
                    <a:pt x="83973" y="1943366"/>
                  </a:lnTo>
                  <a:lnTo>
                    <a:pt x="83973" y="2111173"/>
                  </a:lnTo>
                  <a:lnTo>
                    <a:pt x="2204" y="2111173"/>
                  </a:lnTo>
                  <a:cubicBezTo>
                    <a:pt x="987" y="2111173"/>
                    <a:pt x="0" y="2112160"/>
                    <a:pt x="0" y="2113380"/>
                  </a:cubicBezTo>
                  <a:lnTo>
                    <a:pt x="0" y="2264638"/>
                  </a:lnTo>
                  <a:cubicBezTo>
                    <a:pt x="0" y="2265854"/>
                    <a:pt x="987" y="2266841"/>
                    <a:pt x="2204" y="2266841"/>
                  </a:cubicBezTo>
                  <a:lnTo>
                    <a:pt x="83973" y="2266841"/>
                  </a:lnTo>
                  <a:lnTo>
                    <a:pt x="83973" y="2434652"/>
                  </a:lnTo>
                  <a:lnTo>
                    <a:pt x="2204" y="2434652"/>
                  </a:lnTo>
                  <a:cubicBezTo>
                    <a:pt x="987" y="2434652"/>
                    <a:pt x="0" y="2435638"/>
                    <a:pt x="0" y="2436859"/>
                  </a:cubicBezTo>
                  <a:lnTo>
                    <a:pt x="0" y="2588117"/>
                  </a:lnTo>
                  <a:cubicBezTo>
                    <a:pt x="0" y="2589333"/>
                    <a:pt x="987" y="2590320"/>
                    <a:pt x="2204" y="2590320"/>
                  </a:cubicBezTo>
                  <a:lnTo>
                    <a:pt x="83973" y="2590320"/>
                  </a:lnTo>
                  <a:lnTo>
                    <a:pt x="83973" y="2758130"/>
                  </a:lnTo>
                  <a:lnTo>
                    <a:pt x="2204" y="2758130"/>
                  </a:lnTo>
                  <a:cubicBezTo>
                    <a:pt x="987" y="2758130"/>
                    <a:pt x="0" y="2759117"/>
                    <a:pt x="0" y="2760333"/>
                  </a:cubicBezTo>
                  <a:lnTo>
                    <a:pt x="0" y="2911591"/>
                  </a:lnTo>
                  <a:cubicBezTo>
                    <a:pt x="0" y="2912811"/>
                    <a:pt x="987" y="2913798"/>
                    <a:pt x="2204" y="2913798"/>
                  </a:cubicBezTo>
                  <a:lnTo>
                    <a:pt x="83973" y="2913798"/>
                  </a:lnTo>
                  <a:lnTo>
                    <a:pt x="83973" y="3081904"/>
                  </a:lnTo>
                  <a:cubicBezTo>
                    <a:pt x="83973" y="3083120"/>
                    <a:pt x="84960" y="3084107"/>
                    <a:pt x="86178" y="3084107"/>
                  </a:cubicBezTo>
                  <a:lnTo>
                    <a:pt x="237349" y="3084107"/>
                  </a:lnTo>
                  <a:cubicBezTo>
                    <a:pt x="238566" y="3084107"/>
                    <a:pt x="239553" y="3083120"/>
                    <a:pt x="239553" y="3081904"/>
                  </a:cubicBezTo>
                  <a:lnTo>
                    <a:pt x="239553" y="3000087"/>
                  </a:lnTo>
                  <a:lnTo>
                    <a:pt x="407267" y="3000087"/>
                  </a:lnTo>
                  <a:lnTo>
                    <a:pt x="407267" y="3081904"/>
                  </a:lnTo>
                  <a:cubicBezTo>
                    <a:pt x="407267" y="3083120"/>
                    <a:pt x="408254" y="3084107"/>
                    <a:pt x="409471" y="3084107"/>
                  </a:cubicBezTo>
                  <a:lnTo>
                    <a:pt x="560641" y="3084107"/>
                  </a:lnTo>
                  <a:cubicBezTo>
                    <a:pt x="561861" y="3084107"/>
                    <a:pt x="562847" y="3083120"/>
                    <a:pt x="562847" y="3081904"/>
                  </a:cubicBezTo>
                  <a:lnTo>
                    <a:pt x="562847" y="3000087"/>
                  </a:lnTo>
                  <a:lnTo>
                    <a:pt x="730562" y="3000087"/>
                  </a:lnTo>
                  <a:lnTo>
                    <a:pt x="730562" y="3081904"/>
                  </a:lnTo>
                  <a:cubicBezTo>
                    <a:pt x="730562" y="3083120"/>
                    <a:pt x="731549" y="3084107"/>
                    <a:pt x="732764" y="3084107"/>
                  </a:cubicBezTo>
                  <a:lnTo>
                    <a:pt x="883936" y="3084107"/>
                  </a:lnTo>
                  <a:cubicBezTo>
                    <a:pt x="885156" y="3084107"/>
                    <a:pt x="886142" y="3083120"/>
                    <a:pt x="886142" y="3081904"/>
                  </a:cubicBezTo>
                  <a:lnTo>
                    <a:pt x="886142" y="3000087"/>
                  </a:lnTo>
                  <a:lnTo>
                    <a:pt x="1053853" y="3000087"/>
                  </a:lnTo>
                  <a:lnTo>
                    <a:pt x="1053853" y="3081904"/>
                  </a:lnTo>
                  <a:cubicBezTo>
                    <a:pt x="1053853" y="3083120"/>
                    <a:pt x="1054844" y="3084107"/>
                    <a:pt x="1056059" y="3084107"/>
                  </a:cubicBezTo>
                  <a:lnTo>
                    <a:pt x="1207231" y="3084107"/>
                  </a:lnTo>
                  <a:cubicBezTo>
                    <a:pt x="1208446" y="3084107"/>
                    <a:pt x="1209433" y="3083120"/>
                    <a:pt x="1209433" y="3081904"/>
                  </a:cubicBezTo>
                  <a:lnTo>
                    <a:pt x="1209433" y="3000087"/>
                  </a:lnTo>
                  <a:lnTo>
                    <a:pt x="1377148" y="3000087"/>
                  </a:lnTo>
                  <a:lnTo>
                    <a:pt x="1377148" y="3081904"/>
                  </a:lnTo>
                  <a:cubicBezTo>
                    <a:pt x="1377148" y="3083120"/>
                    <a:pt x="1378134" y="3084107"/>
                    <a:pt x="1379354" y="3084107"/>
                  </a:cubicBezTo>
                  <a:lnTo>
                    <a:pt x="1530526" y="3084107"/>
                  </a:lnTo>
                  <a:cubicBezTo>
                    <a:pt x="1531741" y="3084107"/>
                    <a:pt x="1532728" y="3083120"/>
                    <a:pt x="1532728" y="3081904"/>
                  </a:cubicBezTo>
                  <a:lnTo>
                    <a:pt x="1532728" y="3000087"/>
                  </a:lnTo>
                  <a:lnTo>
                    <a:pt x="1700443" y="3000087"/>
                  </a:lnTo>
                  <a:lnTo>
                    <a:pt x="1700443" y="3081904"/>
                  </a:lnTo>
                  <a:cubicBezTo>
                    <a:pt x="1700443" y="3083120"/>
                    <a:pt x="1701429" y="3084107"/>
                    <a:pt x="1702645" y="3084107"/>
                  </a:cubicBezTo>
                  <a:lnTo>
                    <a:pt x="1853817" y="3084107"/>
                  </a:lnTo>
                  <a:cubicBezTo>
                    <a:pt x="1855036" y="3084107"/>
                    <a:pt x="1856023" y="3083120"/>
                    <a:pt x="1856023" y="3081904"/>
                  </a:cubicBezTo>
                  <a:lnTo>
                    <a:pt x="1856023" y="3000087"/>
                  </a:lnTo>
                  <a:lnTo>
                    <a:pt x="2023738" y="3000087"/>
                  </a:lnTo>
                  <a:lnTo>
                    <a:pt x="2023738" y="3081904"/>
                  </a:lnTo>
                  <a:cubicBezTo>
                    <a:pt x="2023738" y="3083120"/>
                    <a:pt x="2024724" y="3084107"/>
                    <a:pt x="2025940" y="3084107"/>
                  </a:cubicBezTo>
                  <a:lnTo>
                    <a:pt x="2177112" y="3084107"/>
                  </a:lnTo>
                  <a:cubicBezTo>
                    <a:pt x="2178327" y="3084107"/>
                    <a:pt x="2179313" y="3083120"/>
                    <a:pt x="2179313" y="3081904"/>
                  </a:cubicBezTo>
                  <a:lnTo>
                    <a:pt x="2179313" y="3000087"/>
                  </a:lnTo>
                  <a:lnTo>
                    <a:pt x="2347029" y="3000087"/>
                  </a:lnTo>
                  <a:lnTo>
                    <a:pt x="2347029" y="3081904"/>
                  </a:lnTo>
                  <a:cubicBezTo>
                    <a:pt x="2347029" y="3083120"/>
                    <a:pt x="2348015" y="3084107"/>
                    <a:pt x="2349235" y="3084107"/>
                  </a:cubicBezTo>
                  <a:lnTo>
                    <a:pt x="2500407" y="3084107"/>
                  </a:lnTo>
                  <a:cubicBezTo>
                    <a:pt x="2501622" y="3084107"/>
                    <a:pt x="2502608" y="3083120"/>
                    <a:pt x="2502608" y="3081904"/>
                  </a:cubicBezTo>
                  <a:lnTo>
                    <a:pt x="2502608" y="2913798"/>
                  </a:lnTo>
                  <a:lnTo>
                    <a:pt x="2584379" y="2913798"/>
                  </a:lnTo>
                  <a:cubicBezTo>
                    <a:pt x="2585594" y="2913798"/>
                    <a:pt x="2586580" y="2912811"/>
                    <a:pt x="2586580" y="2911591"/>
                  </a:cubicBezTo>
                  <a:lnTo>
                    <a:pt x="2586580" y="2760333"/>
                  </a:lnTo>
                  <a:cubicBezTo>
                    <a:pt x="2586580" y="2759117"/>
                    <a:pt x="2585594" y="2758130"/>
                    <a:pt x="2584379" y="2758130"/>
                  </a:cubicBezTo>
                  <a:lnTo>
                    <a:pt x="2502608" y="2758130"/>
                  </a:lnTo>
                  <a:lnTo>
                    <a:pt x="2502608" y="2590320"/>
                  </a:lnTo>
                  <a:lnTo>
                    <a:pt x="2584379" y="2590320"/>
                  </a:lnTo>
                  <a:cubicBezTo>
                    <a:pt x="2585594" y="2590320"/>
                    <a:pt x="2586580" y="2589333"/>
                    <a:pt x="2586580" y="2588117"/>
                  </a:cubicBezTo>
                  <a:lnTo>
                    <a:pt x="2586580" y="2436859"/>
                  </a:lnTo>
                  <a:cubicBezTo>
                    <a:pt x="2586580" y="2435638"/>
                    <a:pt x="2585594" y="2434652"/>
                    <a:pt x="2584379" y="2434652"/>
                  </a:cubicBezTo>
                  <a:lnTo>
                    <a:pt x="2502608" y="2434652"/>
                  </a:lnTo>
                  <a:lnTo>
                    <a:pt x="2502608" y="2266841"/>
                  </a:lnTo>
                  <a:lnTo>
                    <a:pt x="2584379" y="2266841"/>
                  </a:lnTo>
                  <a:cubicBezTo>
                    <a:pt x="2585594" y="2266841"/>
                    <a:pt x="2586580" y="2265854"/>
                    <a:pt x="2586580" y="2264638"/>
                  </a:cubicBezTo>
                  <a:lnTo>
                    <a:pt x="2586580" y="2113380"/>
                  </a:lnTo>
                  <a:cubicBezTo>
                    <a:pt x="2586580" y="2112160"/>
                    <a:pt x="2585594" y="2111173"/>
                    <a:pt x="2584379" y="2111173"/>
                  </a:cubicBezTo>
                  <a:lnTo>
                    <a:pt x="2502608" y="2111173"/>
                  </a:lnTo>
                  <a:lnTo>
                    <a:pt x="2502608" y="1943366"/>
                  </a:lnTo>
                  <a:lnTo>
                    <a:pt x="2584379" y="1943366"/>
                  </a:lnTo>
                  <a:cubicBezTo>
                    <a:pt x="2585594" y="1943366"/>
                    <a:pt x="2586580" y="1942379"/>
                    <a:pt x="2586580" y="1941159"/>
                  </a:cubicBezTo>
                  <a:lnTo>
                    <a:pt x="2586580" y="1789901"/>
                  </a:lnTo>
                  <a:cubicBezTo>
                    <a:pt x="2586580" y="1788685"/>
                    <a:pt x="2585594" y="1787698"/>
                    <a:pt x="2584379" y="1787698"/>
                  </a:cubicBezTo>
                  <a:lnTo>
                    <a:pt x="2502608" y="1787698"/>
                  </a:lnTo>
                  <a:lnTo>
                    <a:pt x="2502608" y="1619888"/>
                  </a:lnTo>
                  <a:lnTo>
                    <a:pt x="2584379" y="1619888"/>
                  </a:lnTo>
                  <a:cubicBezTo>
                    <a:pt x="2585594" y="1619888"/>
                    <a:pt x="2586580" y="1618901"/>
                    <a:pt x="2586580" y="1617680"/>
                  </a:cubicBezTo>
                  <a:lnTo>
                    <a:pt x="2586580" y="1466427"/>
                  </a:lnTo>
                  <a:cubicBezTo>
                    <a:pt x="2586580" y="1465206"/>
                    <a:pt x="2585594" y="1464220"/>
                    <a:pt x="2584379" y="1464220"/>
                  </a:cubicBezTo>
                  <a:lnTo>
                    <a:pt x="2502608" y="1464220"/>
                  </a:lnTo>
                  <a:lnTo>
                    <a:pt x="2502608" y="1296409"/>
                  </a:lnTo>
                  <a:lnTo>
                    <a:pt x="2584379" y="1296409"/>
                  </a:lnTo>
                  <a:cubicBezTo>
                    <a:pt x="2585594" y="1296409"/>
                    <a:pt x="2586580" y="1295422"/>
                    <a:pt x="2586580" y="1294206"/>
                  </a:cubicBezTo>
                  <a:lnTo>
                    <a:pt x="2586580" y="1142948"/>
                  </a:lnTo>
                  <a:cubicBezTo>
                    <a:pt x="2586580" y="1141728"/>
                    <a:pt x="2585594" y="1140741"/>
                    <a:pt x="2584379" y="1140741"/>
                  </a:cubicBezTo>
                  <a:lnTo>
                    <a:pt x="2502608" y="1140741"/>
                  </a:lnTo>
                  <a:lnTo>
                    <a:pt x="2502608" y="972934"/>
                  </a:lnTo>
                  <a:lnTo>
                    <a:pt x="2584379" y="972934"/>
                  </a:lnTo>
                  <a:cubicBezTo>
                    <a:pt x="2585594" y="972934"/>
                    <a:pt x="2586580" y="971943"/>
                    <a:pt x="2586580" y="970727"/>
                  </a:cubicBezTo>
                  <a:lnTo>
                    <a:pt x="2586580" y="819469"/>
                  </a:lnTo>
                  <a:cubicBezTo>
                    <a:pt x="2586580" y="818253"/>
                    <a:pt x="2585594" y="817266"/>
                    <a:pt x="2584379" y="817266"/>
                  </a:cubicBezTo>
                  <a:lnTo>
                    <a:pt x="2502608" y="817266"/>
                  </a:lnTo>
                  <a:lnTo>
                    <a:pt x="2502608" y="649456"/>
                  </a:lnTo>
                  <a:lnTo>
                    <a:pt x="2584379" y="649456"/>
                  </a:lnTo>
                  <a:cubicBezTo>
                    <a:pt x="2585594" y="649456"/>
                    <a:pt x="2586580" y="648469"/>
                    <a:pt x="2586580" y="647248"/>
                  </a:cubicBezTo>
                  <a:lnTo>
                    <a:pt x="2586580" y="495990"/>
                  </a:lnTo>
                  <a:cubicBezTo>
                    <a:pt x="2586580" y="494775"/>
                    <a:pt x="2585594" y="493788"/>
                    <a:pt x="2584379" y="493788"/>
                  </a:cubicBezTo>
                  <a:lnTo>
                    <a:pt x="2502608" y="493788"/>
                  </a:lnTo>
                  <a:lnTo>
                    <a:pt x="2502608" y="325977"/>
                  </a:lnTo>
                  <a:lnTo>
                    <a:pt x="2584379" y="325977"/>
                  </a:lnTo>
                  <a:close/>
                  <a:moveTo>
                    <a:pt x="227131" y="2892615"/>
                  </a:moveTo>
                  <a:cubicBezTo>
                    <a:pt x="207387" y="2892615"/>
                    <a:pt x="191382" y="2876599"/>
                    <a:pt x="191382" y="2856848"/>
                  </a:cubicBezTo>
                  <a:lnTo>
                    <a:pt x="191382" y="227260"/>
                  </a:lnTo>
                  <a:cubicBezTo>
                    <a:pt x="191382" y="207505"/>
                    <a:pt x="207387" y="191491"/>
                    <a:pt x="227131" y="191491"/>
                  </a:cubicBezTo>
                  <a:lnTo>
                    <a:pt x="2359450" y="191491"/>
                  </a:lnTo>
                  <a:cubicBezTo>
                    <a:pt x="2379195" y="191491"/>
                    <a:pt x="2395201" y="207505"/>
                    <a:pt x="2395201" y="227260"/>
                  </a:cubicBezTo>
                  <a:lnTo>
                    <a:pt x="2395201" y="2856848"/>
                  </a:lnTo>
                  <a:cubicBezTo>
                    <a:pt x="2395201" y="2876599"/>
                    <a:pt x="2379195" y="2892615"/>
                    <a:pt x="2359450" y="2892615"/>
                  </a:cubicBezTo>
                  <a:lnTo>
                    <a:pt x="227131" y="2892615"/>
                  </a:lnTo>
                  <a:close/>
                </a:path>
              </a:pathLst>
            </a:custGeom>
            <a:solidFill>
              <a:schemeClr val="bg1"/>
            </a:solidFill>
            <a:ln w="4397" cap="flat">
              <a:noFill/>
              <a:prstDash val="solid"/>
              <a:miter/>
            </a:ln>
          </p:spPr>
          <p:txBody>
            <a:bodyPr rtlCol="0" anchor="ctr"/>
            <a:lstStyle/>
            <a:p>
              <a:endParaRPr lang="en-SV">
                <a:latin typeface="Raleway" pitchFamily="2" charset="0"/>
              </a:endParaRPr>
            </a:p>
          </p:txBody>
        </p:sp>
        <p:grpSp>
          <p:nvGrpSpPr>
            <p:cNvPr id="9" name="Graphic 152">
              <a:extLst>
                <a:ext uri="{FF2B5EF4-FFF2-40B4-BE49-F238E27FC236}">
                  <a16:creationId xmlns:a16="http://schemas.microsoft.com/office/drawing/2014/main" id="{3DC86554-1135-DF5E-71AA-3B4E4B024002}"/>
                </a:ext>
              </a:extLst>
            </p:cNvPr>
            <p:cNvGrpSpPr/>
            <p:nvPr/>
          </p:nvGrpSpPr>
          <p:grpSpPr>
            <a:xfrm>
              <a:off x="1144804" y="5211812"/>
              <a:ext cx="1555861" cy="1040171"/>
              <a:chOff x="1144804" y="5211812"/>
              <a:chExt cx="1555861" cy="1040171"/>
            </a:xfrm>
          </p:grpSpPr>
          <p:sp>
            <p:nvSpPr>
              <p:cNvPr id="20" name="Freeform 38">
                <a:extLst>
                  <a:ext uri="{FF2B5EF4-FFF2-40B4-BE49-F238E27FC236}">
                    <a16:creationId xmlns:a16="http://schemas.microsoft.com/office/drawing/2014/main" id="{753A7902-F33F-F979-2EEF-DB680C6B6CD3}"/>
                  </a:ext>
                </a:extLst>
              </p:cNvPr>
              <p:cNvSpPr/>
              <p:nvPr/>
            </p:nvSpPr>
            <p:spPr>
              <a:xfrm>
                <a:off x="1177518" y="5242886"/>
                <a:ext cx="1490428" cy="674930"/>
              </a:xfrm>
              <a:custGeom>
                <a:avLst/>
                <a:gdLst>
                  <a:gd name="connsiteX0" fmla="*/ 26178 w 1490428"/>
                  <a:gd name="connsiteY0" fmla="*/ 129682 h 674930"/>
                  <a:gd name="connsiteX1" fmla="*/ 700399 w 1490428"/>
                  <a:gd name="connsiteY1" fmla="*/ 659400 h 674930"/>
                  <a:gd name="connsiteX2" fmla="*/ 790030 w 1490428"/>
                  <a:gd name="connsiteY2" fmla="*/ 659400 h 674930"/>
                  <a:gd name="connsiteX3" fmla="*/ 1464220 w 1490428"/>
                  <a:gd name="connsiteY3" fmla="*/ 129682 h 674930"/>
                  <a:gd name="connsiteX4" fmla="*/ 1490429 w 1490428"/>
                  <a:gd name="connsiteY4" fmla="*/ 89192 h 674930"/>
                  <a:gd name="connsiteX5" fmla="*/ 1490429 w 1490428"/>
                  <a:gd name="connsiteY5" fmla="*/ 77733 h 674930"/>
                  <a:gd name="connsiteX6" fmla="*/ 1413335 w 1490428"/>
                  <a:gd name="connsiteY6" fmla="*/ 0 h 674930"/>
                  <a:gd name="connsiteX7" fmla="*/ 77090 w 1490428"/>
                  <a:gd name="connsiteY7" fmla="*/ 0 h 674930"/>
                  <a:gd name="connsiteX8" fmla="*/ 0 w 1490428"/>
                  <a:gd name="connsiteY8" fmla="*/ 77733 h 674930"/>
                  <a:gd name="connsiteX9" fmla="*/ 0 w 1490428"/>
                  <a:gd name="connsiteY9" fmla="*/ 89272 h 674930"/>
                  <a:gd name="connsiteX10" fmla="*/ 26178 w 1490428"/>
                  <a:gd name="connsiteY10" fmla="*/ 129682 h 67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0428" h="674930">
                    <a:moveTo>
                      <a:pt x="26178" y="129682"/>
                    </a:moveTo>
                    <a:lnTo>
                      <a:pt x="700399" y="659400"/>
                    </a:lnTo>
                    <a:cubicBezTo>
                      <a:pt x="726762" y="680107"/>
                      <a:pt x="763605" y="680107"/>
                      <a:pt x="790030" y="659400"/>
                    </a:cubicBezTo>
                    <a:lnTo>
                      <a:pt x="1464220" y="129682"/>
                    </a:lnTo>
                    <a:cubicBezTo>
                      <a:pt x="1479244" y="117879"/>
                      <a:pt x="1487228" y="103538"/>
                      <a:pt x="1490429" y="89192"/>
                    </a:cubicBezTo>
                    <a:lnTo>
                      <a:pt x="1490429" y="77733"/>
                    </a:lnTo>
                    <a:cubicBezTo>
                      <a:pt x="1490429" y="35053"/>
                      <a:pt x="1455902" y="326"/>
                      <a:pt x="1413335" y="0"/>
                    </a:cubicBezTo>
                    <a:lnTo>
                      <a:pt x="77090" y="0"/>
                    </a:lnTo>
                    <a:cubicBezTo>
                      <a:pt x="34522" y="326"/>
                      <a:pt x="0" y="35053"/>
                      <a:pt x="0" y="77733"/>
                    </a:cubicBezTo>
                    <a:lnTo>
                      <a:pt x="0" y="89272"/>
                    </a:lnTo>
                    <a:cubicBezTo>
                      <a:pt x="3206" y="103591"/>
                      <a:pt x="11180" y="117901"/>
                      <a:pt x="26178" y="129682"/>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23" name="Freeform 39">
                <a:extLst>
                  <a:ext uri="{FF2B5EF4-FFF2-40B4-BE49-F238E27FC236}">
                    <a16:creationId xmlns:a16="http://schemas.microsoft.com/office/drawing/2014/main" id="{38AC56EA-838F-7C52-4DB3-36593816FD10}"/>
                  </a:ext>
                </a:extLst>
              </p:cNvPr>
              <p:cNvSpPr/>
              <p:nvPr/>
            </p:nvSpPr>
            <p:spPr>
              <a:xfrm>
                <a:off x="1177518" y="5390897"/>
                <a:ext cx="1490428" cy="830043"/>
              </a:xfrm>
              <a:custGeom>
                <a:avLst/>
                <a:gdLst>
                  <a:gd name="connsiteX0" fmla="*/ 77689 w 1490428"/>
                  <a:gd name="connsiteY0" fmla="*/ 830043 h 830043"/>
                  <a:gd name="connsiteX1" fmla="*/ 1412736 w 1490428"/>
                  <a:gd name="connsiteY1" fmla="*/ 830043 h 830043"/>
                  <a:gd name="connsiteX2" fmla="*/ 1490429 w 1490428"/>
                  <a:gd name="connsiteY2" fmla="*/ 752293 h 830043"/>
                  <a:gd name="connsiteX3" fmla="*/ 1490429 w 1490428"/>
                  <a:gd name="connsiteY3" fmla="*/ 0 h 830043"/>
                  <a:gd name="connsiteX4" fmla="*/ 1483370 w 1490428"/>
                  <a:gd name="connsiteY4" fmla="*/ 6093 h 830043"/>
                  <a:gd name="connsiteX5" fmla="*/ 809180 w 1490428"/>
                  <a:gd name="connsiteY5" fmla="*/ 535793 h 830043"/>
                  <a:gd name="connsiteX6" fmla="*/ 745212 w 1490428"/>
                  <a:gd name="connsiteY6" fmla="*/ 557985 h 830043"/>
                  <a:gd name="connsiteX7" fmla="*/ 681249 w 1490428"/>
                  <a:gd name="connsiteY7" fmla="*/ 535793 h 830043"/>
                  <a:gd name="connsiteX8" fmla="*/ 7028 w 1490428"/>
                  <a:gd name="connsiteY8" fmla="*/ 6080 h 830043"/>
                  <a:gd name="connsiteX9" fmla="*/ 0 w 1490428"/>
                  <a:gd name="connsiteY9" fmla="*/ 13 h 830043"/>
                  <a:gd name="connsiteX10" fmla="*/ 0 w 1490428"/>
                  <a:gd name="connsiteY10" fmla="*/ 752293 h 830043"/>
                  <a:gd name="connsiteX11" fmla="*/ 77689 w 1490428"/>
                  <a:gd name="connsiteY11" fmla="*/ 830043 h 83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0428" h="830043">
                    <a:moveTo>
                      <a:pt x="77689" y="830043"/>
                    </a:moveTo>
                    <a:lnTo>
                      <a:pt x="1412736" y="830043"/>
                    </a:lnTo>
                    <a:cubicBezTo>
                      <a:pt x="1455581" y="830043"/>
                      <a:pt x="1490429" y="795162"/>
                      <a:pt x="1490429" y="752293"/>
                    </a:cubicBezTo>
                    <a:lnTo>
                      <a:pt x="1490429" y="0"/>
                    </a:lnTo>
                    <a:cubicBezTo>
                      <a:pt x="1488174" y="2106"/>
                      <a:pt x="1485841" y="4155"/>
                      <a:pt x="1483370" y="6093"/>
                    </a:cubicBezTo>
                    <a:lnTo>
                      <a:pt x="809180" y="535793"/>
                    </a:lnTo>
                    <a:cubicBezTo>
                      <a:pt x="790360" y="550588"/>
                      <a:pt x="767788" y="557985"/>
                      <a:pt x="745212" y="557985"/>
                    </a:cubicBezTo>
                    <a:cubicBezTo>
                      <a:pt x="722641" y="557985"/>
                      <a:pt x="700065" y="550588"/>
                      <a:pt x="681249" y="535793"/>
                    </a:cubicBezTo>
                    <a:lnTo>
                      <a:pt x="7028" y="6080"/>
                    </a:lnTo>
                    <a:cubicBezTo>
                      <a:pt x="4571" y="4146"/>
                      <a:pt x="2241" y="2110"/>
                      <a:pt x="0" y="13"/>
                    </a:cubicBezTo>
                    <a:lnTo>
                      <a:pt x="0" y="752293"/>
                    </a:lnTo>
                    <a:cubicBezTo>
                      <a:pt x="0" y="795162"/>
                      <a:pt x="34844" y="830043"/>
                      <a:pt x="77689" y="830043"/>
                    </a:cubicBezTo>
                    <a:close/>
                  </a:path>
                </a:pathLst>
              </a:custGeom>
              <a:solidFill>
                <a:schemeClr val="accent3"/>
              </a:solidFill>
              <a:ln w="4397" cap="flat">
                <a:noFill/>
                <a:prstDash val="solid"/>
                <a:miter/>
              </a:ln>
            </p:spPr>
            <p:txBody>
              <a:bodyPr rtlCol="0" anchor="ctr"/>
              <a:lstStyle/>
              <a:p>
                <a:endParaRPr lang="en-SV">
                  <a:latin typeface="Raleway" pitchFamily="2" charset="0"/>
                </a:endParaRPr>
              </a:p>
            </p:txBody>
          </p:sp>
          <p:sp>
            <p:nvSpPr>
              <p:cNvPr id="24" name="Freeform 40">
                <a:extLst>
                  <a:ext uri="{FF2B5EF4-FFF2-40B4-BE49-F238E27FC236}">
                    <a16:creationId xmlns:a16="http://schemas.microsoft.com/office/drawing/2014/main" id="{6A6968C8-4A92-67C8-5687-F4F98850451C}"/>
                  </a:ext>
                </a:extLst>
              </p:cNvPr>
              <p:cNvSpPr/>
              <p:nvPr/>
            </p:nvSpPr>
            <p:spPr>
              <a:xfrm>
                <a:off x="1254014" y="5211812"/>
                <a:ext cx="1337438" cy="26"/>
              </a:xfrm>
              <a:custGeom>
                <a:avLst/>
                <a:gdLst>
                  <a:gd name="connsiteX0" fmla="*/ 1336241 w 1337438"/>
                  <a:gd name="connsiteY0" fmla="*/ 0 h 26"/>
                  <a:gd name="connsiteX1" fmla="*/ 1193 w 1337438"/>
                  <a:gd name="connsiteY1" fmla="*/ 0 h 26"/>
                  <a:gd name="connsiteX2" fmla="*/ 0 w 1337438"/>
                  <a:gd name="connsiteY2" fmla="*/ 26 h 26"/>
                  <a:gd name="connsiteX3" fmla="*/ 1337438 w 1337438"/>
                  <a:gd name="connsiteY3" fmla="*/ 26 h 26"/>
                  <a:gd name="connsiteX4" fmla="*/ 1336241 w 1337438"/>
                  <a:gd name="connsiteY4" fmla="*/ 0 h 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438" h="26">
                    <a:moveTo>
                      <a:pt x="1336241" y="0"/>
                    </a:moveTo>
                    <a:lnTo>
                      <a:pt x="1193" y="0"/>
                    </a:lnTo>
                    <a:cubicBezTo>
                      <a:pt x="793" y="0"/>
                      <a:pt x="401" y="22"/>
                      <a:pt x="0" y="26"/>
                    </a:cubicBezTo>
                    <a:lnTo>
                      <a:pt x="1337438" y="26"/>
                    </a:lnTo>
                    <a:cubicBezTo>
                      <a:pt x="1337038" y="22"/>
                      <a:pt x="1336641" y="0"/>
                      <a:pt x="1336241"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25" name="Freeform 41">
                <a:extLst>
                  <a:ext uri="{FF2B5EF4-FFF2-40B4-BE49-F238E27FC236}">
                    <a16:creationId xmlns:a16="http://schemas.microsoft.com/office/drawing/2014/main" id="{29D60CD4-B2A2-0224-2D05-F65E8B871A50}"/>
                  </a:ext>
                </a:extLst>
              </p:cNvPr>
              <p:cNvSpPr/>
              <p:nvPr/>
            </p:nvSpPr>
            <p:spPr>
              <a:xfrm>
                <a:off x="1175804" y="5242886"/>
                <a:ext cx="78804" cy="89271"/>
              </a:xfrm>
              <a:custGeom>
                <a:avLst/>
                <a:gdLst>
                  <a:gd name="connsiteX0" fmla="*/ 78805 w 78804"/>
                  <a:gd name="connsiteY0" fmla="*/ 0 h 89271"/>
                  <a:gd name="connsiteX1" fmla="*/ 72706 w 78804"/>
                  <a:gd name="connsiteY1" fmla="*/ 0 h 89271"/>
                  <a:gd name="connsiteX2" fmla="*/ 4137 w 78804"/>
                  <a:gd name="connsiteY2" fmla="*/ 48887 h 89271"/>
                  <a:gd name="connsiteX3" fmla="*/ 1715 w 78804"/>
                  <a:gd name="connsiteY3" fmla="*/ 89272 h 89271"/>
                  <a:gd name="connsiteX4" fmla="*/ 1715 w 78804"/>
                  <a:gd name="connsiteY4" fmla="*/ 77733 h 89271"/>
                  <a:gd name="connsiteX5" fmla="*/ 78805 w 78804"/>
                  <a:gd name="connsiteY5" fmla="*/ 0 h 8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804" h="89271">
                    <a:moveTo>
                      <a:pt x="78805" y="0"/>
                    </a:moveTo>
                    <a:lnTo>
                      <a:pt x="72706" y="0"/>
                    </a:lnTo>
                    <a:cubicBezTo>
                      <a:pt x="34621" y="0"/>
                      <a:pt x="12318" y="25254"/>
                      <a:pt x="4137" y="48887"/>
                    </a:cubicBezTo>
                    <a:cubicBezTo>
                      <a:pt x="64" y="60682"/>
                      <a:pt x="-1486" y="74984"/>
                      <a:pt x="1715" y="89272"/>
                    </a:cubicBezTo>
                    <a:lnTo>
                      <a:pt x="1715" y="77733"/>
                    </a:lnTo>
                    <a:cubicBezTo>
                      <a:pt x="1715" y="35053"/>
                      <a:pt x="36237" y="326"/>
                      <a:pt x="78805"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28" name="Freeform 42">
                <a:extLst>
                  <a:ext uri="{FF2B5EF4-FFF2-40B4-BE49-F238E27FC236}">
                    <a16:creationId xmlns:a16="http://schemas.microsoft.com/office/drawing/2014/main" id="{9B543BBA-FAE4-9DDB-156A-617C43BC2231}"/>
                  </a:ext>
                </a:extLst>
              </p:cNvPr>
              <p:cNvSpPr/>
              <p:nvPr/>
            </p:nvSpPr>
            <p:spPr>
              <a:xfrm>
                <a:off x="1254608" y="5242856"/>
                <a:ext cx="1336244" cy="30"/>
              </a:xfrm>
              <a:custGeom>
                <a:avLst/>
                <a:gdLst>
                  <a:gd name="connsiteX0" fmla="*/ 1335646 w 1336244"/>
                  <a:gd name="connsiteY0" fmla="*/ 0 h 30"/>
                  <a:gd name="connsiteX1" fmla="*/ 599 w 1336244"/>
                  <a:gd name="connsiteY1" fmla="*/ 0 h 30"/>
                  <a:gd name="connsiteX2" fmla="*/ 0 w 1336244"/>
                  <a:gd name="connsiteY2" fmla="*/ 31 h 30"/>
                  <a:gd name="connsiteX3" fmla="*/ 1336245 w 1336244"/>
                  <a:gd name="connsiteY3" fmla="*/ 31 h 30"/>
                  <a:gd name="connsiteX4" fmla="*/ 1335646 w 1336244"/>
                  <a:gd name="connsiteY4" fmla="*/ 0 h 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44" h="30">
                    <a:moveTo>
                      <a:pt x="1335646" y="0"/>
                    </a:moveTo>
                    <a:lnTo>
                      <a:pt x="599" y="0"/>
                    </a:lnTo>
                    <a:cubicBezTo>
                      <a:pt x="396" y="0"/>
                      <a:pt x="203" y="26"/>
                      <a:pt x="0" y="31"/>
                    </a:cubicBezTo>
                    <a:lnTo>
                      <a:pt x="1336245" y="31"/>
                    </a:lnTo>
                    <a:cubicBezTo>
                      <a:pt x="1336047" y="26"/>
                      <a:pt x="1335849" y="0"/>
                      <a:pt x="1335646" y="0"/>
                    </a:cubicBezTo>
                    <a:close/>
                  </a:path>
                </a:pathLst>
              </a:custGeom>
              <a:solidFill>
                <a:srgbClr val="595959"/>
              </a:solidFill>
              <a:ln w="4397" cap="flat">
                <a:noFill/>
                <a:prstDash val="solid"/>
                <a:miter/>
              </a:ln>
            </p:spPr>
            <p:txBody>
              <a:bodyPr rtlCol="0" anchor="ctr"/>
              <a:lstStyle/>
              <a:p>
                <a:endParaRPr lang="en-SV">
                  <a:latin typeface="Raleway" pitchFamily="2" charset="0"/>
                </a:endParaRPr>
              </a:p>
            </p:txBody>
          </p:sp>
          <p:sp>
            <p:nvSpPr>
              <p:cNvPr id="29" name="Freeform 43">
                <a:extLst>
                  <a:ext uri="{FF2B5EF4-FFF2-40B4-BE49-F238E27FC236}">
                    <a16:creationId xmlns:a16="http://schemas.microsoft.com/office/drawing/2014/main" id="{0B5ECB34-8CA4-AEF4-79A4-CE1C7A1CD185}"/>
                  </a:ext>
                </a:extLst>
              </p:cNvPr>
              <p:cNvSpPr/>
              <p:nvPr/>
            </p:nvSpPr>
            <p:spPr>
              <a:xfrm>
                <a:off x="1144804" y="5211838"/>
                <a:ext cx="1555861" cy="1040145"/>
              </a:xfrm>
              <a:custGeom>
                <a:avLst/>
                <a:gdLst>
                  <a:gd name="connsiteX0" fmla="*/ 1550050 w 1555861"/>
                  <a:gd name="connsiteY0" fmla="*/ 69793 h 1040145"/>
                  <a:gd name="connsiteX1" fmla="*/ 1452150 w 1555861"/>
                  <a:gd name="connsiteY1" fmla="*/ 0 h 1040145"/>
                  <a:gd name="connsiteX2" fmla="*/ 103708 w 1555861"/>
                  <a:gd name="connsiteY2" fmla="*/ 0 h 1040145"/>
                  <a:gd name="connsiteX3" fmla="*/ 5808 w 1555861"/>
                  <a:gd name="connsiteY3" fmla="*/ 69793 h 1040145"/>
                  <a:gd name="connsiteX4" fmla="*/ 1686 w 1555861"/>
                  <a:gd name="connsiteY4" fmla="*/ 122659 h 1040145"/>
                  <a:gd name="connsiteX5" fmla="*/ 1686 w 1555861"/>
                  <a:gd name="connsiteY5" fmla="*/ 931352 h 1040145"/>
                  <a:gd name="connsiteX6" fmla="*/ 110405 w 1555861"/>
                  <a:gd name="connsiteY6" fmla="*/ 1040146 h 1040145"/>
                  <a:gd name="connsiteX7" fmla="*/ 1445453 w 1555861"/>
                  <a:gd name="connsiteY7" fmla="*/ 1040146 h 1040145"/>
                  <a:gd name="connsiteX8" fmla="*/ 1554172 w 1555861"/>
                  <a:gd name="connsiteY8" fmla="*/ 931352 h 1040145"/>
                  <a:gd name="connsiteX9" fmla="*/ 1554172 w 1555861"/>
                  <a:gd name="connsiteY9" fmla="*/ 122650 h 1040145"/>
                  <a:gd name="connsiteX10" fmla="*/ 1550050 w 1555861"/>
                  <a:gd name="connsiteY10" fmla="*/ 69793 h 1040145"/>
                  <a:gd name="connsiteX11" fmla="*/ 35139 w 1555861"/>
                  <a:gd name="connsiteY11" fmla="*/ 79936 h 1040145"/>
                  <a:gd name="connsiteX12" fmla="*/ 103708 w 1555861"/>
                  <a:gd name="connsiteY12" fmla="*/ 31048 h 1040145"/>
                  <a:gd name="connsiteX13" fmla="*/ 109807 w 1555861"/>
                  <a:gd name="connsiteY13" fmla="*/ 31048 h 1040145"/>
                  <a:gd name="connsiteX14" fmla="*/ 110405 w 1555861"/>
                  <a:gd name="connsiteY14" fmla="*/ 31017 h 1040145"/>
                  <a:gd name="connsiteX15" fmla="*/ 1445453 w 1555861"/>
                  <a:gd name="connsiteY15" fmla="*/ 31017 h 1040145"/>
                  <a:gd name="connsiteX16" fmla="*/ 1446052 w 1555861"/>
                  <a:gd name="connsiteY16" fmla="*/ 31048 h 1040145"/>
                  <a:gd name="connsiteX17" fmla="*/ 1523146 w 1555861"/>
                  <a:gd name="connsiteY17" fmla="*/ 108781 h 1040145"/>
                  <a:gd name="connsiteX18" fmla="*/ 1523146 w 1555861"/>
                  <a:gd name="connsiteY18" fmla="*/ 120240 h 1040145"/>
                  <a:gd name="connsiteX19" fmla="*/ 1496937 w 1555861"/>
                  <a:gd name="connsiteY19" fmla="*/ 160730 h 1040145"/>
                  <a:gd name="connsiteX20" fmla="*/ 822747 w 1555861"/>
                  <a:gd name="connsiteY20" fmla="*/ 690448 h 1040145"/>
                  <a:gd name="connsiteX21" fmla="*/ 733116 w 1555861"/>
                  <a:gd name="connsiteY21" fmla="*/ 690448 h 1040145"/>
                  <a:gd name="connsiteX22" fmla="*/ 58895 w 1555861"/>
                  <a:gd name="connsiteY22" fmla="*/ 160730 h 1040145"/>
                  <a:gd name="connsiteX23" fmla="*/ 32717 w 1555861"/>
                  <a:gd name="connsiteY23" fmla="*/ 120320 h 1040145"/>
                  <a:gd name="connsiteX24" fmla="*/ 35139 w 1555861"/>
                  <a:gd name="connsiteY24" fmla="*/ 79936 h 1040145"/>
                  <a:gd name="connsiteX25" fmla="*/ 1523146 w 1555861"/>
                  <a:gd name="connsiteY25" fmla="*/ 931352 h 1040145"/>
                  <a:gd name="connsiteX26" fmla="*/ 1445453 w 1555861"/>
                  <a:gd name="connsiteY26" fmla="*/ 1009102 h 1040145"/>
                  <a:gd name="connsiteX27" fmla="*/ 110405 w 1555861"/>
                  <a:gd name="connsiteY27" fmla="*/ 1009102 h 1040145"/>
                  <a:gd name="connsiteX28" fmla="*/ 32717 w 1555861"/>
                  <a:gd name="connsiteY28" fmla="*/ 931352 h 1040145"/>
                  <a:gd name="connsiteX29" fmla="*/ 32717 w 1555861"/>
                  <a:gd name="connsiteY29" fmla="*/ 179072 h 1040145"/>
                  <a:gd name="connsiteX30" fmla="*/ 39745 w 1555861"/>
                  <a:gd name="connsiteY30" fmla="*/ 185139 h 1040145"/>
                  <a:gd name="connsiteX31" fmla="*/ 713966 w 1555861"/>
                  <a:gd name="connsiteY31" fmla="*/ 714852 h 1040145"/>
                  <a:gd name="connsiteX32" fmla="*/ 777929 w 1555861"/>
                  <a:gd name="connsiteY32" fmla="*/ 737044 h 1040145"/>
                  <a:gd name="connsiteX33" fmla="*/ 841897 w 1555861"/>
                  <a:gd name="connsiteY33" fmla="*/ 714852 h 1040145"/>
                  <a:gd name="connsiteX34" fmla="*/ 1516087 w 1555861"/>
                  <a:gd name="connsiteY34" fmla="*/ 185152 h 1040145"/>
                  <a:gd name="connsiteX35" fmla="*/ 1523146 w 1555861"/>
                  <a:gd name="connsiteY35" fmla="*/ 179059 h 1040145"/>
                  <a:gd name="connsiteX36" fmla="*/ 1523146 w 1555861"/>
                  <a:gd name="connsiteY36" fmla="*/ 931352 h 1040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55861" h="1040145">
                    <a:moveTo>
                      <a:pt x="1550050" y="69793"/>
                    </a:moveTo>
                    <a:cubicBezTo>
                      <a:pt x="1535387" y="27396"/>
                      <a:pt x="1496968" y="0"/>
                      <a:pt x="1452150" y="0"/>
                    </a:cubicBezTo>
                    <a:lnTo>
                      <a:pt x="103708" y="0"/>
                    </a:lnTo>
                    <a:cubicBezTo>
                      <a:pt x="58895" y="0"/>
                      <a:pt x="20476" y="27396"/>
                      <a:pt x="5808" y="69793"/>
                    </a:cubicBezTo>
                    <a:cubicBezTo>
                      <a:pt x="-273" y="87412"/>
                      <a:pt x="-1458" y="105512"/>
                      <a:pt x="1686" y="122659"/>
                    </a:cubicBezTo>
                    <a:lnTo>
                      <a:pt x="1686" y="931352"/>
                    </a:lnTo>
                    <a:cubicBezTo>
                      <a:pt x="1686" y="991338"/>
                      <a:pt x="50471" y="1040146"/>
                      <a:pt x="110405" y="1040146"/>
                    </a:cubicBezTo>
                    <a:lnTo>
                      <a:pt x="1445453" y="1040146"/>
                    </a:lnTo>
                    <a:cubicBezTo>
                      <a:pt x="1505387" y="1040146"/>
                      <a:pt x="1554172" y="991338"/>
                      <a:pt x="1554172" y="931352"/>
                    </a:cubicBezTo>
                    <a:lnTo>
                      <a:pt x="1554172" y="122650"/>
                    </a:lnTo>
                    <a:cubicBezTo>
                      <a:pt x="1557320" y="105507"/>
                      <a:pt x="1556136" y="87408"/>
                      <a:pt x="1550050" y="69793"/>
                    </a:cubicBezTo>
                    <a:close/>
                    <a:moveTo>
                      <a:pt x="35139" y="79936"/>
                    </a:moveTo>
                    <a:cubicBezTo>
                      <a:pt x="43320" y="56303"/>
                      <a:pt x="65623" y="31048"/>
                      <a:pt x="103708" y="31048"/>
                    </a:cubicBezTo>
                    <a:lnTo>
                      <a:pt x="109807" y="31048"/>
                    </a:lnTo>
                    <a:cubicBezTo>
                      <a:pt x="110009" y="31044"/>
                      <a:pt x="110203" y="31017"/>
                      <a:pt x="110405" y="31017"/>
                    </a:cubicBezTo>
                    <a:lnTo>
                      <a:pt x="1445453" y="31017"/>
                    </a:lnTo>
                    <a:cubicBezTo>
                      <a:pt x="1445655" y="31017"/>
                      <a:pt x="1445854" y="31044"/>
                      <a:pt x="1446052" y="31048"/>
                    </a:cubicBezTo>
                    <a:cubicBezTo>
                      <a:pt x="1488619" y="31374"/>
                      <a:pt x="1523146" y="66101"/>
                      <a:pt x="1523146" y="108781"/>
                    </a:cubicBezTo>
                    <a:lnTo>
                      <a:pt x="1523146" y="120240"/>
                    </a:lnTo>
                    <a:cubicBezTo>
                      <a:pt x="1519945" y="134586"/>
                      <a:pt x="1511961" y="148927"/>
                      <a:pt x="1496937" y="160730"/>
                    </a:cubicBezTo>
                    <a:lnTo>
                      <a:pt x="822747" y="690448"/>
                    </a:lnTo>
                    <a:cubicBezTo>
                      <a:pt x="796322" y="711155"/>
                      <a:pt x="759479" y="711155"/>
                      <a:pt x="733116" y="690448"/>
                    </a:cubicBezTo>
                    <a:lnTo>
                      <a:pt x="58895" y="160730"/>
                    </a:lnTo>
                    <a:cubicBezTo>
                      <a:pt x="43897" y="148949"/>
                      <a:pt x="35923" y="134639"/>
                      <a:pt x="32717" y="120320"/>
                    </a:cubicBezTo>
                    <a:cubicBezTo>
                      <a:pt x="29516" y="106032"/>
                      <a:pt x="31066" y="91730"/>
                      <a:pt x="35139" y="79936"/>
                    </a:cubicBezTo>
                    <a:close/>
                    <a:moveTo>
                      <a:pt x="1523146" y="931352"/>
                    </a:moveTo>
                    <a:cubicBezTo>
                      <a:pt x="1523146" y="974221"/>
                      <a:pt x="1488298" y="1009102"/>
                      <a:pt x="1445453" y="1009102"/>
                    </a:cubicBezTo>
                    <a:lnTo>
                      <a:pt x="110405" y="1009102"/>
                    </a:lnTo>
                    <a:cubicBezTo>
                      <a:pt x="67561" y="1009102"/>
                      <a:pt x="32717" y="974221"/>
                      <a:pt x="32717" y="931352"/>
                    </a:cubicBezTo>
                    <a:lnTo>
                      <a:pt x="32717" y="179072"/>
                    </a:lnTo>
                    <a:cubicBezTo>
                      <a:pt x="34958" y="181169"/>
                      <a:pt x="37288" y="183205"/>
                      <a:pt x="39745" y="185139"/>
                    </a:cubicBezTo>
                    <a:lnTo>
                      <a:pt x="713966" y="714852"/>
                    </a:lnTo>
                    <a:cubicBezTo>
                      <a:pt x="732781" y="729647"/>
                      <a:pt x="755358" y="737044"/>
                      <a:pt x="777929" y="737044"/>
                    </a:cubicBezTo>
                    <a:cubicBezTo>
                      <a:pt x="800505" y="737044"/>
                      <a:pt x="823077" y="729647"/>
                      <a:pt x="841897" y="714852"/>
                    </a:cubicBezTo>
                    <a:lnTo>
                      <a:pt x="1516087" y="185152"/>
                    </a:lnTo>
                    <a:cubicBezTo>
                      <a:pt x="1518558" y="183214"/>
                      <a:pt x="1520891" y="181165"/>
                      <a:pt x="1523146" y="179059"/>
                    </a:cubicBezTo>
                    <a:lnTo>
                      <a:pt x="1523146" y="931352"/>
                    </a:lnTo>
                    <a:close/>
                  </a:path>
                </a:pathLst>
              </a:custGeom>
              <a:solidFill>
                <a:schemeClr val="accent6"/>
              </a:solidFill>
              <a:ln w="4397" cap="flat">
                <a:noFill/>
                <a:prstDash val="solid"/>
                <a:miter/>
              </a:ln>
            </p:spPr>
            <p:txBody>
              <a:bodyPr rtlCol="0" anchor="ctr"/>
              <a:lstStyle/>
              <a:p>
                <a:endParaRPr lang="en-SV">
                  <a:latin typeface="Raleway" pitchFamily="2" charset="0"/>
                </a:endParaRPr>
              </a:p>
            </p:txBody>
          </p:sp>
        </p:grpSp>
      </p:grpSp>
    </p:spTree>
    <p:extLst>
      <p:ext uri="{BB962C8B-B14F-4D97-AF65-F5344CB8AC3E}">
        <p14:creationId xmlns:p14="http://schemas.microsoft.com/office/powerpoint/2010/main" val="1650588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0">
            <a:extLst>
              <a:ext uri="{FF2B5EF4-FFF2-40B4-BE49-F238E27FC236}">
                <a16:creationId xmlns:a16="http://schemas.microsoft.com/office/drawing/2014/main" id="{0D614878-4540-73E8-BF99-9055DD60EF40}"/>
              </a:ext>
            </a:extLst>
          </p:cNvPr>
          <p:cNvSpPr/>
          <p:nvPr/>
        </p:nvSpPr>
        <p:spPr>
          <a:xfrm>
            <a:off x="16069008" y="-453016"/>
            <a:ext cx="9384792" cy="9384792"/>
          </a:xfrm>
          <a:custGeom>
            <a:avLst/>
            <a:gdLst>
              <a:gd name="connsiteX0" fmla="*/ 7831552 w 9384792"/>
              <a:gd name="connsiteY0" fmla="*/ 7831660 h 9384792"/>
              <a:gd name="connsiteX1" fmla="*/ 7831552 w 9384792"/>
              <a:gd name="connsiteY1" fmla="*/ 8592152 h 9384792"/>
              <a:gd name="connsiteX2" fmla="*/ 8592140 w 9384792"/>
              <a:gd name="connsiteY2" fmla="*/ 8592152 h 9384792"/>
              <a:gd name="connsiteX3" fmla="*/ 8592140 w 9384792"/>
              <a:gd name="connsiteY3" fmla="*/ 7831660 h 9384792"/>
              <a:gd name="connsiteX4" fmla="*/ 7049624 w 9384792"/>
              <a:gd name="connsiteY4" fmla="*/ 7831660 h 9384792"/>
              <a:gd name="connsiteX5" fmla="*/ 7049624 w 9384792"/>
              <a:gd name="connsiteY5" fmla="*/ 8592152 h 9384792"/>
              <a:gd name="connsiteX6" fmla="*/ 7810116 w 9384792"/>
              <a:gd name="connsiteY6" fmla="*/ 8592152 h 9384792"/>
              <a:gd name="connsiteX7" fmla="*/ 7810116 w 9384792"/>
              <a:gd name="connsiteY7" fmla="*/ 7831660 h 9384792"/>
              <a:gd name="connsiteX8" fmla="*/ 6267604 w 9384792"/>
              <a:gd name="connsiteY8" fmla="*/ 7831660 h 9384792"/>
              <a:gd name="connsiteX9" fmla="*/ 6267604 w 9384792"/>
              <a:gd name="connsiteY9" fmla="*/ 8592152 h 9384792"/>
              <a:gd name="connsiteX10" fmla="*/ 7028190 w 9384792"/>
              <a:gd name="connsiteY10" fmla="*/ 8592152 h 9384792"/>
              <a:gd name="connsiteX11" fmla="*/ 7028190 w 9384792"/>
              <a:gd name="connsiteY11" fmla="*/ 7831660 h 9384792"/>
              <a:gd name="connsiteX12" fmla="*/ 5485688 w 9384792"/>
              <a:gd name="connsiteY12" fmla="*/ 7831660 h 9384792"/>
              <a:gd name="connsiteX13" fmla="*/ 5485688 w 9384792"/>
              <a:gd name="connsiteY13" fmla="*/ 8592152 h 9384792"/>
              <a:gd name="connsiteX14" fmla="*/ 6246168 w 9384792"/>
              <a:gd name="connsiteY14" fmla="*/ 8592152 h 9384792"/>
              <a:gd name="connsiteX15" fmla="*/ 6246168 w 9384792"/>
              <a:gd name="connsiteY15" fmla="*/ 7831660 h 9384792"/>
              <a:gd name="connsiteX16" fmla="*/ 4703640 w 9384792"/>
              <a:gd name="connsiteY16" fmla="*/ 7831660 h 9384792"/>
              <a:gd name="connsiteX17" fmla="*/ 4703640 w 9384792"/>
              <a:gd name="connsiteY17" fmla="*/ 8592152 h 9384792"/>
              <a:gd name="connsiteX18" fmla="*/ 5464254 w 9384792"/>
              <a:gd name="connsiteY18" fmla="*/ 8592152 h 9384792"/>
              <a:gd name="connsiteX19" fmla="*/ 5464254 w 9384792"/>
              <a:gd name="connsiteY19" fmla="*/ 7831660 h 9384792"/>
              <a:gd name="connsiteX20" fmla="*/ 3921728 w 9384792"/>
              <a:gd name="connsiteY20" fmla="*/ 7831660 h 9384792"/>
              <a:gd name="connsiteX21" fmla="*/ 3921728 w 9384792"/>
              <a:gd name="connsiteY21" fmla="*/ 8592152 h 9384792"/>
              <a:gd name="connsiteX22" fmla="*/ 4682206 w 9384792"/>
              <a:gd name="connsiteY22" fmla="*/ 8592152 h 9384792"/>
              <a:gd name="connsiteX23" fmla="*/ 4682206 w 9384792"/>
              <a:gd name="connsiteY23" fmla="*/ 7831660 h 9384792"/>
              <a:gd name="connsiteX24" fmla="*/ 3138526 w 9384792"/>
              <a:gd name="connsiteY24" fmla="*/ 7831660 h 9384792"/>
              <a:gd name="connsiteX25" fmla="*/ 3138526 w 9384792"/>
              <a:gd name="connsiteY25" fmla="*/ 8592152 h 9384792"/>
              <a:gd name="connsiteX26" fmla="*/ 3900292 w 9384792"/>
              <a:gd name="connsiteY26" fmla="*/ 8592152 h 9384792"/>
              <a:gd name="connsiteX27" fmla="*/ 3900292 w 9384792"/>
              <a:gd name="connsiteY27" fmla="*/ 7831660 h 9384792"/>
              <a:gd name="connsiteX28" fmla="*/ 2356612 w 9384792"/>
              <a:gd name="connsiteY28" fmla="*/ 7831660 h 9384792"/>
              <a:gd name="connsiteX29" fmla="*/ 2356612 w 9384792"/>
              <a:gd name="connsiteY29" fmla="*/ 8592152 h 9384792"/>
              <a:gd name="connsiteX30" fmla="*/ 3117092 w 9384792"/>
              <a:gd name="connsiteY30" fmla="*/ 8592152 h 9384792"/>
              <a:gd name="connsiteX31" fmla="*/ 3117092 w 9384792"/>
              <a:gd name="connsiteY31" fmla="*/ 7831660 h 9384792"/>
              <a:gd name="connsiteX32" fmla="*/ 1574564 w 9384792"/>
              <a:gd name="connsiteY32" fmla="*/ 7831660 h 9384792"/>
              <a:gd name="connsiteX33" fmla="*/ 1574564 w 9384792"/>
              <a:gd name="connsiteY33" fmla="*/ 8592152 h 9384792"/>
              <a:gd name="connsiteX34" fmla="*/ 2335176 w 9384792"/>
              <a:gd name="connsiteY34" fmla="*/ 8592152 h 9384792"/>
              <a:gd name="connsiteX35" fmla="*/ 2335176 w 9384792"/>
              <a:gd name="connsiteY35" fmla="*/ 7831660 h 9384792"/>
              <a:gd name="connsiteX36" fmla="*/ 792652 w 9384792"/>
              <a:gd name="connsiteY36" fmla="*/ 7831660 h 9384792"/>
              <a:gd name="connsiteX37" fmla="*/ 792652 w 9384792"/>
              <a:gd name="connsiteY37" fmla="*/ 8592152 h 9384792"/>
              <a:gd name="connsiteX38" fmla="*/ 1553128 w 9384792"/>
              <a:gd name="connsiteY38" fmla="*/ 8592152 h 9384792"/>
              <a:gd name="connsiteX39" fmla="*/ 1553128 w 9384792"/>
              <a:gd name="connsiteY39" fmla="*/ 7831660 h 9384792"/>
              <a:gd name="connsiteX40" fmla="*/ 7831552 w 9384792"/>
              <a:gd name="connsiteY40" fmla="*/ 7049625 h 9384792"/>
              <a:gd name="connsiteX41" fmla="*/ 7831552 w 9384792"/>
              <a:gd name="connsiteY41" fmla="*/ 7810225 h 9384792"/>
              <a:gd name="connsiteX42" fmla="*/ 8592140 w 9384792"/>
              <a:gd name="connsiteY42" fmla="*/ 7810225 h 9384792"/>
              <a:gd name="connsiteX43" fmla="*/ 8592140 w 9384792"/>
              <a:gd name="connsiteY43" fmla="*/ 7049625 h 9384792"/>
              <a:gd name="connsiteX44" fmla="*/ 7049624 w 9384792"/>
              <a:gd name="connsiteY44" fmla="*/ 7049625 h 9384792"/>
              <a:gd name="connsiteX45" fmla="*/ 7049624 w 9384792"/>
              <a:gd name="connsiteY45" fmla="*/ 7810225 h 9384792"/>
              <a:gd name="connsiteX46" fmla="*/ 7810116 w 9384792"/>
              <a:gd name="connsiteY46" fmla="*/ 7810225 h 9384792"/>
              <a:gd name="connsiteX47" fmla="*/ 7810116 w 9384792"/>
              <a:gd name="connsiteY47" fmla="*/ 7049625 h 9384792"/>
              <a:gd name="connsiteX48" fmla="*/ 6267604 w 9384792"/>
              <a:gd name="connsiteY48" fmla="*/ 7049625 h 9384792"/>
              <a:gd name="connsiteX49" fmla="*/ 6267604 w 9384792"/>
              <a:gd name="connsiteY49" fmla="*/ 7810225 h 9384792"/>
              <a:gd name="connsiteX50" fmla="*/ 7028190 w 9384792"/>
              <a:gd name="connsiteY50" fmla="*/ 7810225 h 9384792"/>
              <a:gd name="connsiteX51" fmla="*/ 7028190 w 9384792"/>
              <a:gd name="connsiteY51" fmla="*/ 7049625 h 9384792"/>
              <a:gd name="connsiteX52" fmla="*/ 5485688 w 9384792"/>
              <a:gd name="connsiteY52" fmla="*/ 7049625 h 9384792"/>
              <a:gd name="connsiteX53" fmla="*/ 5485688 w 9384792"/>
              <a:gd name="connsiteY53" fmla="*/ 7810225 h 9384792"/>
              <a:gd name="connsiteX54" fmla="*/ 6246168 w 9384792"/>
              <a:gd name="connsiteY54" fmla="*/ 7810225 h 9384792"/>
              <a:gd name="connsiteX55" fmla="*/ 6246168 w 9384792"/>
              <a:gd name="connsiteY55" fmla="*/ 7049625 h 9384792"/>
              <a:gd name="connsiteX56" fmla="*/ 4703640 w 9384792"/>
              <a:gd name="connsiteY56" fmla="*/ 7049625 h 9384792"/>
              <a:gd name="connsiteX57" fmla="*/ 4703640 w 9384792"/>
              <a:gd name="connsiteY57" fmla="*/ 7810225 h 9384792"/>
              <a:gd name="connsiteX58" fmla="*/ 5464254 w 9384792"/>
              <a:gd name="connsiteY58" fmla="*/ 7810225 h 9384792"/>
              <a:gd name="connsiteX59" fmla="*/ 5464254 w 9384792"/>
              <a:gd name="connsiteY59" fmla="*/ 7049625 h 9384792"/>
              <a:gd name="connsiteX60" fmla="*/ 3921728 w 9384792"/>
              <a:gd name="connsiteY60" fmla="*/ 7049625 h 9384792"/>
              <a:gd name="connsiteX61" fmla="*/ 3921728 w 9384792"/>
              <a:gd name="connsiteY61" fmla="*/ 7810225 h 9384792"/>
              <a:gd name="connsiteX62" fmla="*/ 4682206 w 9384792"/>
              <a:gd name="connsiteY62" fmla="*/ 7810225 h 9384792"/>
              <a:gd name="connsiteX63" fmla="*/ 4682206 w 9384792"/>
              <a:gd name="connsiteY63" fmla="*/ 7049625 h 9384792"/>
              <a:gd name="connsiteX64" fmla="*/ 3138526 w 9384792"/>
              <a:gd name="connsiteY64" fmla="*/ 7049625 h 9384792"/>
              <a:gd name="connsiteX65" fmla="*/ 3138526 w 9384792"/>
              <a:gd name="connsiteY65" fmla="*/ 7810225 h 9384792"/>
              <a:gd name="connsiteX66" fmla="*/ 3900292 w 9384792"/>
              <a:gd name="connsiteY66" fmla="*/ 7810225 h 9384792"/>
              <a:gd name="connsiteX67" fmla="*/ 3900292 w 9384792"/>
              <a:gd name="connsiteY67" fmla="*/ 7049625 h 9384792"/>
              <a:gd name="connsiteX68" fmla="*/ 2356612 w 9384792"/>
              <a:gd name="connsiteY68" fmla="*/ 7049625 h 9384792"/>
              <a:gd name="connsiteX69" fmla="*/ 2356612 w 9384792"/>
              <a:gd name="connsiteY69" fmla="*/ 7810225 h 9384792"/>
              <a:gd name="connsiteX70" fmla="*/ 3117092 w 9384792"/>
              <a:gd name="connsiteY70" fmla="*/ 7810225 h 9384792"/>
              <a:gd name="connsiteX71" fmla="*/ 3117092 w 9384792"/>
              <a:gd name="connsiteY71" fmla="*/ 7049625 h 9384792"/>
              <a:gd name="connsiteX72" fmla="*/ 1574564 w 9384792"/>
              <a:gd name="connsiteY72" fmla="*/ 7049625 h 9384792"/>
              <a:gd name="connsiteX73" fmla="*/ 1574564 w 9384792"/>
              <a:gd name="connsiteY73" fmla="*/ 7810225 h 9384792"/>
              <a:gd name="connsiteX74" fmla="*/ 2335176 w 9384792"/>
              <a:gd name="connsiteY74" fmla="*/ 7810225 h 9384792"/>
              <a:gd name="connsiteX75" fmla="*/ 2335176 w 9384792"/>
              <a:gd name="connsiteY75" fmla="*/ 7049625 h 9384792"/>
              <a:gd name="connsiteX76" fmla="*/ 792652 w 9384792"/>
              <a:gd name="connsiteY76" fmla="*/ 7049625 h 9384792"/>
              <a:gd name="connsiteX77" fmla="*/ 792652 w 9384792"/>
              <a:gd name="connsiteY77" fmla="*/ 7810225 h 9384792"/>
              <a:gd name="connsiteX78" fmla="*/ 1553128 w 9384792"/>
              <a:gd name="connsiteY78" fmla="*/ 7810225 h 9384792"/>
              <a:gd name="connsiteX79" fmla="*/ 1553128 w 9384792"/>
              <a:gd name="connsiteY79" fmla="*/ 7049625 h 9384792"/>
              <a:gd name="connsiteX80" fmla="*/ 7831552 w 9384792"/>
              <a:gd name="connsiteY80" fmla="*/ 6267697 h 9384792"/>
              <a:gd name="connsiteX81" fmla="*/ 7831552 w 9384792"/>
              <a:gd name="connsiteY81" fmla="*/ 7028190 h 9384792"/>
              <a:gd name="connsiteX82" fmla="*/ 8592140 w 9384792"/>
              <a:gd name="connsiteY82" fmla="*/ 7028190 h 9384792"/>
              <a:gd name="connsiteX83" fmla="*/ 8592140 w 9384792"/>
              <a:gd name="connsiteY83" fmla="*/ 6267697 h 9384792"/>
              <a:gd name="connsiteX84" fmla="*/ 7049624 w 9384792"/>
              <a:gd name="connsiteY84" fmla="*/ 6267697 h 9384792"/>
              <a:gd name="connsiteX85" fmla="*/ 7049624 w 9384792"/>
              <a:gd name="connsiteY85" fmla="*/ 7028190 h 9384792"/>
              <a:gd name="connsiteX86" fmla="*/ 7810116 w 9384792"/>
              <a:gd name="connsiteY86" fmla="*/ 7028190 h 9384792"/>
              <a:gd name="connsiteX87" fmla="*/ 7810116 w 9384792"/>
              <a:gd name="connsiteY87" fmla="*/ 6267697 h 9384792"/>
              <a:gd name="connsiteX88" fmla="*/ 6267604 w 9384792"/>
              <a:gd name="connsiteY88" fmla="*/ 6267697 h 9384792"/>
              <a:gd name="connsiteX89" fmla="*/ 6267604 w 9384792"/>
              <a:gd name="connsiteY89" fmla="*/ 7028190 h 9384792"/>
              <a:gd name="connsiteX90" fmla="*/ 7028190 w 9384792"/>
              <a:gd name="connsiteY90" fmla="*/ 7028190 h 9384792"/>
              <a:gd name="connsiteX91" fmla="*/ 7028190 w 9384792"/>
              <a:gd name="connsiteY91" fmla="*/ 6267697 h 9384792"/>
              <a:gd name="connsiteX92" fmla="*/ 5485688 w 9384792"/>
              <a:gd name="connsiteY92" fmla="*/ 6267697 h 9384792"/>
              <a:gd name="connsiteX93" fmla="*/ 5485688 w 9384792"/>
              <a:gd name="connsiteY93" fmla="*/ 7028190 h 9384792"/>
              <a:gd name="connsiteX94" fmla="*/ 6246168 w 9384792"/>
              <a:gd name="connsiteY94" fmla="*/ 7028190 h 9384792"/>
              <a:gd name="connsiteX95" fmla="*/ 6246168 w 9384792"/>
              <a:gd name="connsiteY95" fmla="*/ 6267697 h 9384792"/>
              <a:gd name="connsiteX96" fmla="*/ 4703640 w 9384792"/>
              <a:gd name="connsiteY96" fmla="*/ 6267697 h 9384792"/>
              <a:gd name="connsiteX97" fmla="*/ 4703640 w 9384792"/>
              <a:gd name="connsiteY97" fmla="*/ 7028190 h 9384792"/>
              <a:gd name="connsiteX98" fmla="*/ 5464254 w 9384792"/>
              <a:gd name="connsiteY98" fmla="*/ 7028190 h 9384792"/>
              <a:gd name="connsiteX99" fmla="*/ 5464254 w 9384792"/>
              <a:gd name="connsiteY99" fmla="*/ 6267697 h 9384792"/>
              <a:gd name="connsiteX100" fmla="*/ 3921728 w 9384792"/>
              <a:gd name="connsiteY100" fmla="*/ 6267697 h 9384792"/>
              <a:gd name="connsiteX101" fmla="*/ 3921728 w 9384792"/>
              <a:gd name="connsiteY101" fmla="*/ 7028190 h 9384792"/>
              <a:gd name="connsiteX102" fmla="*/ 4682206 w 9384792"/>
              <a:gd name="connsiteY102" fmla="*/ 7028190 h 9384792"/>
              <a:gd name="connsiteX103" fmla="*/ 4682206 w 9384792"/>
              <a:gd name="connsiteY103" fmla="*/ 6267697 h 9384792"/>
              <a:gd name="connsiteX104" fmla="*/ 3138526 w 9384792"/>
              <a:gd name="connsiteY104" fmla="*/ 6267697 h 9384792"/>
              <a:gd name="connsiteX105" fmla="*/ 3138526 w 9384792"/>
              <a:gd name="connsiteY105" fmla="*/ 7028190 h 9384792"/>
              <a:gd name="connsiteX106" fmla="*/ 3900292 w 9384792"/>
              <a:gd name="connsiteY106" fmla="*/ 7028190 h 9384792"/>
              <a:gd name="connsiteX107" fmla="*/ 3900292 w 9384792"/>
              <a:gd name="connsiteY107" fmla="*/ 6267697 h 9384792"/>
              <a:gd name="connsiteX108" fmla="*/ 2356612 w 9384792"/>
              <a:gd name="connsiteY108" fmla="*/ 6267697 h 9384792"/>
              <a:gd name="connsiteX109" fmla="*/ 2356612 w 9384792"/>
              <a:gd name="connsiteY109" fmla="*/ 7028190 h 9384792"/>
              <a:gd name="connsiteX110" fmla="*/ 3117092 w 9384792"/>
              <a:gd name="connsiteY110" fmla="*/ 7028190 h 9384792"/>
              <a:gd name="connsiteX111" fmla="*/ 3117092 w 9384792"/>
              <a:gd name="connsiteY111" fmla="*/ 6267697 h 9384792"/>
              <a:gd name="connsiteX112" fmla="*/ 1574564 w 9384792"/>
              <a:gd name="connsiteY112" fmla="*/ 6267697 h 9384792"/>
              <a:gd name="connsiteX113" fmla="*/ 1574564 w 9384792"/>
              <a:gd name="connsiteY113" fmla="*/ 7028190 h 9384792"/>
              <a:gd name="connsiteX114" fmla="*/ 2335176 w 9384792"/>
              <a:gd name="connsiteY114" fmla="*/ 7028190 h 9384792"/>
              <a:gd name="connsiteX115" fmla="*/ 2335176 w 9384792"/>
              <a:gd name="connsiteY115" fmla="*/ 6267697 h 9384792"/>
              <a:gd name="connsiteX116" fmla="*/ 792652 w 9384792"/>
              <a:gd name="connsiteY116" fmla="*/ 6267697 h 9384792"/>
              <a:gd name="connsiteX117" fmla="*/ 792652 w 9384792"/>
              <a:gd name="connsiteY117" fmla="*/ 7028190 h 9384792"/>
              <a:gd name="connsiteX118" fmla="*/ 1553128 w 9384792"/>
              <a:gd name="connsiteY118" fmla="*/ 7028190 h 9384792"/>
              <a:gd name="connsiteX119" fmla="*/ 1553128 w 9384792"/>
              <a:gd name="connsiteY119" fmla="*/ 6267697 h 9384792"/>
              <a:gd name="connsiteX120" fmla="*/ 7831552 w 9384792"/>
              <a:gd name="connsiteY120" fmla="*/ 5484496 h 9384792"/>
              <a:gd name="connsiteX121" fmla="*/ 7831552 w 9384792"/>
              <a:gd name="connsiteY121" fmla="*/ 6246262 h 9384792"/>
              <a:gd name="connsiteX122" fmla="*/ 8592140 w 9384792"/>
              <a:gd name="connsiteY122" fmla="*/ 6246262 h 9384792"/>
              <a:gd name="connsiteX123" fmla="*/ 8592140 w 9384792"/>
              <a:gd name="connsiteY123" fmla="*/ 5484496 h 9384792"/>
              <a:gd name="connsiteX124" fmla="*/ 7049624 w 9384792"/>
              <a:gd name="connsiteY124" fmla="*/ 5484496 h 9384792"/>
              <a:gd name="connsiteX125" fmla="*/ 7049624 w 9384792"/>
              <a:gd name="connsiteY125" fmla="*/ 6246262 h 9384792"/>
              <a:gd name="connsiteX126" fmla="*/ 7810116 w 9384792"/>
              <a:gd name="connsiteY126" fmla="*/ 6246262 h 9384792"/>
              <a:gd name="connsiteX127" fmla="*/ 7810116 w 9384792"/>
              <a:gd name="connsiteY127" fmla="*/ 5484496 h 9384792"/>
              <a:gd name="connsiteX128" fmla="*/ 6267604 w 9384792"/>
              <a:gd name="connsiteY128" fmla="*/ 5484496 h 9384792"/>
              <a:gd name="connsiteX129" fmla="*/ 6267604 w 9384792"/>
              <a:gd name="connsiteY129" fmla="*/ 6246262 h 9384792"/>
              <a:gd name="connsiteX130" fmla="*/ 7028190 w 9384792"/>
              <a:gd name="connsiteY130" fmla="*/ 6246262 h 9384792"/>
              <a:gd name="connsiteX131" fmla="*/ 7028190 w 9384792"/>
              <a:gd name="connsiteY131" fmla="*/ 5484496 h 9384792"/>
              <a:gd name="connsiteX132" fmla="*/ 5485688 w 9384792"/>
              <a:gd name="connsiteY132" fmla="*/ 5484496 h 9384792"/>
              <a:gd name="connsiteX133" fmla="*/ 5485688 w 9384792"/>
              <a:gd name="connsiteY133" fmla="*/ 6246262 h 9384792"/>
              <a:gd name="connsiteX134" fmla="*/ 6246168 w 9384792"/>
              <a:gd name="connsiteY134" fmla="*/ 6246262 h 9384792"/>
              <a:gd name="connsiteX135" fmla="*/ 6246168 w 9384792"/>
              <a:gd name="connsiteY135" fmla="*/ 5484496 h 9384792"/>
              <a:gd name="connsiteX136" fmla="*/ 4703640 w 9384792"/>
              <a:gd name="connsiteY136" fmla="*/ 5484496 h 9384792"/>
              <a:gd name="connsiteX137" fmla="*/ 4703640 w 9384792"/>
              <a:gd name="connsiteY137" fmla="*/ 6246262 h 9384792"/>
              <a:gd name="connsiteX138" fmla="*/ 5464254 w 9384792"/>
              <a:gd name="connsiteY138" fmla="*/ 6246262 h 9384792"/>
              <a:gd name="connsiteX139" fmla="*/ 5464254 w 9384792"/>
              <a:gd name="connsiteY139" fmla="*/ 5484496 h 9384792"/>
              <a:gd name="connsiteX140" fmla="*/ 3921728 w 9384792"/>
              <a:gd name="connsiteY140" fmla="*/ 5484496 h 9384792"/>
              <a:gd name="connsiteX141" fmla="*/ 3921728 w 9384792"/>
              <a:gd name="connsiteY141" fmla="*/ 6246262 h 9384792"/>
              <a:gd name="connsiteX142" fmla="*/ 4682206 w 9384792"/>
              <a:gd name="connsiteY142" fmla="*/ 6246262 h 9384792"/>
              <a:gd name="connsiteX143" fmla="*/ 4682206 w 9384792"/>
              <a:gd name="connsiteY143" fmla="*/ 5484496 h 9384792"/>
              <a:gd name="connsiteX144" fmla="*/ 3138526 w 9384792"/>
              <a:gd name="connsiteY144" fmla="*/ 5484496 h 9384792"/>
              <a:gd name="connsiteX145" fmla="*/ 3138526 w 9384792"/>
              <a:gd name="connsiteY145" fmla="*/ 6246262 h 9384792"/>
              <a:gd name="connsiteX146" fmla="*/ 3900292 w 9384792"/>
              <a:gd name="connsiteY146" fmla="*/ 6246262 h 9384792"/>
              <a:gd name="connsiteX147" fmla="*/ 3900292 w 9384792"/>
              <a:gd name="connsiteY147" fmla="*/ 5484496 h 9384792"/>
              <a:gd name="connsiteX148" fmla="*/ 2356612 w 9384792"/>
              <a:gd name="connsiteY148" fmla="*/ 5484496 h 9384792"/>
              <a:gd name="connsiteX149" fmla="*/ 2356612 w 9384792"/>
              <a:gd name="connsiteY149" fmla="*/ 6246262 h 9384792"/>
              <a:gd name="connsiteX150" fmla="*/ 3117092 w 9384792"/>
              <a:gd name="connsiteY150" fmla="*/ 6246262 h 9384792"/>
              <a:gd name="connsiteX151" fmla="*/ 3117092 w 9384792"/>
              <a:gd name="connsiteY151" fmla="*/ 5484496 h 9384792"/>
              <a:gd name="connsiteX152" fmla="*/ 1574564 w 9384792"/>
              <a:gd name="connsiteY152" fmla="*/ 5484496 h 9384792"/>
              <a:gd name="connsiteX153" fmla="*/ 1574564 w 9384792"/>
              <a:gd name="connsiteY153" fmla="*/ 6246262 h 9384792"/>
              <a:gd name="connsiteX154" fmla="*/ 2335176 w 9384792"/>
              <a:gd name="connsiteY154" fmla="*/ 6246262 h 9384792"/>
              <a:gd name="connsiteX155" fmla="*/ 2335176 w 9384792"/>
              <a:gd name="connsiteY155" fmla="*/ 5484496 h 9384792"/>
              <a:gd name="connsiteX156" fmla="*/ 792652 w 9384792"/>
              <a:gd name="connsiteY156" fmla="*/ 5484496 h 9384792"/>
              <a:gd name="connsiteX157" fmla="*/ 792652 w 9384792"/>
              <a:gd name="connsiteY157" fmla="*/ 6246262 h 9384792"/>
              <a:gd name="connsiteX158" fmla="*/ 1553128 w 9384792"/>
              <a:gd name="connsiteY158" fmla="*/ 6246262 h 9384792"/>
              <a:gd name="connsiteX159" fmla="*/ 1553128 w 9384792"/>
              <a:gd name="connsiteY159" fmla="*/ 5484496 h 9384792"/>
              <a:gd name="connsiteX160" fmla="*/ 7831552 w 9384792"/>
              <a:gd name="connsiteY160" fmla="*/ 4702582 h 9384792"/>
              <a:gd name="connsiteX161" fmla="*/ 7831552 w 9384792"/>
              <a:gd name="connsiteY161" fmla="*/ 5463061 h 9384792"/>
              <a:gd name="connsiteX162" fmla="*/ 8592140 w 9384792"/>
              <a:gd name="connsiteY162" fmla="*/ 5463061 h 9384792"/>
              <a:gd name="connsiteX163" fmla="*/ 8592140 w 9384792"/>
              <a:gd name="connsiteY163" fmla="*/ 4702582 h 9384792"/>
              <a:gd name="connsiteX164" fmla="*/ 7049624 w 9384792"/>
              <a:gd name="connsiteY164" fmla="*/ 4702582 h 9384792"/>
              <a:gd name="connsiteX165" fmla="*/ 7049624 w 9384792"/>
              <a:gd name="connsiteY165" fmla="*/ 5463061 h 9384792"/>
              <a:gd name="connsiteX166" fmla="*/ 7810116 w 9384792"/>
              <a:gd name="connsiteY166" fmla="*/ 5463061 h 9384792"/>
              <a:gd name="connsiteX167" fmla="*/ 7810116 w 9384792"/>
              <a:gd name="connsiteY167" fmla="*/ 4702582 h 9384792"/>
              <a:gd name="connsiteX168" fmla="*/ 6267604 w 9384792"/>
              <a:gd name="connsiteY168" fmla="*/ 4702582 h 9384792"/>
              <a:gd name="connsiteX169" fmla="*/ 6267604 w 9384792"/>
              <a:gd name="connsiteY169" fmla="*/ 5463061 h 9384792"/>
              <a:gd name="connsiteX170" fmla="*/ 7028190 w 9384792"/>
              <a:gd name="connsiteY170" fmla="*/ 5463061 h 9384792"/>
              <a:gd name="connsiteX171" fmla="*/ 7028190 w 9384792"/>
              <a:gd name="connsiteY171" fmla="*/ 4702582 h 9384792"/>
              <a:gd name="connsiteX172" fmla="*/ 5485688 w 9384792"/>
              <a:gd name="connsiteY172" fmla="*/ 4702582 h 9384792"/>
              <a:gd name="connsiteX173" fmla="*/ 5485688 w 9384792"/>
              <a:gd name="connsiteY173" fmla="*/ 5463061 h 9384792"/>
              <a:gd name="connsiteX174" fmla="*/ 6246168 w 9384792"/>
              <a:gd name="connsiteY174" fmla="*/ 5463061 h 9384792"/>
              <a:gd name="connsiteX175" fmla="*/ 6246168 w 9384792"/>
              <a:gd name="connsiteY175" fmla="*/ 4702582 h 9384792"/>
              <a:gd name="connsiteX176" fmla="*/ 4703640 w 9384792"/>
              <a:gd name="connsiteY176" fmla="*/ 4702582 h 9384792"/>
              <a:gd name="connsiteX177" fmla="*/ 4703640 w 9384792"/>
              <a:gd name="connsiteY177" fmla="*/ 5463061 h 9384792"/>
              <a:gd name="connsiteX178" fmla="*/ 5464254 w 9384792"/>
              <a:gd name="connsiteY178" fmla="*/ 5463061 h 9384792"/>
              <a:gd name="connsiteX179" fmla="*/ 5464254 w 9384792"/>
              <a:gd name="connsiteY179" fmla="*/ 4702582 h 9384792"/>
              <a:gd name="connsiteX180" fmla="*/ 3921728 w 9384792"/>
              <a:gd name="connsiteY180" fmla="*/ 4702582 h 9384792"/>
              <a:gd name="connsiteX181" fmla="*/ 3921728 w 9384792"/>
              <a:gd name="connsiteY181" fmla="*/ 5463061 h 9384792"/>
              <a:gd name="connsiteX182" fmla="*/ 4682206 w 9384792"/>
              <a:gd name="connsiteY182" fmla="*/ 5463061 h 9384792"/>
              <a:gd name="connsiteX183" fmla="*/ 4682206 w 9384792"/>
              <a:gd name="connsiteY183" fmla="*/ 4702582 h 9384792"/>
              <a:gd name="connsiteX184" fmla="*/ 3138526 w 9384792"/>
              <a:gd name="connsiteY184" fmla="*/ 4702582 h 9384792"/>
              <a:gd name="connsiteX185" fmla="*/ 3138526 w 9384792"/>
              <a:gd name="connsiteY185" fmla="*/ 5463061 h 9384792"/>
              <a:gd name="connsiteX186" fmla="*/ 3900292 w 9384792"/>
              <a:gd name="connsiteY186" fmla="*/ 5463061 h 9384792"/>
              <a:gd name="connsiteX187" fmla="*/ 3900292 w 9384792"/>
              <a:gd name="connsiteY187" fmla="*/ 4702582 h 9384792"/>
              <a:gd name="connsiteX188" fmla="*/ 2356612 w 9384792"/>
              <a:gd name="connsiteY188" fmla="*/ 4702582 h 9384792"/>
              <a:gd name="connsiteX189" fmla="*/ 2356612 w 9384792"/>
              <a:gd name="connsiteY189" fmla="*/ 5463061 h 9384792"/>
              <a:gd name="connsiteX190" fmla="*/ 3117092 w 9384792"/>
              <a:gd name="connsiteY190" fmla="*/ 5463061 h 9384792"/>
              <a:gd name="connsiteX191" fmla="*/ 3117092 w 9384792"/>
              <a:gd name="connsiteY191" fmla="*/ 4702582 h 9384792"/>
              <a:gd name="connsiteX192" fmla="*/ 1574564 w 9384792"/>
              <a:gd name="connsiteY192" fmla="*/ 4702582 h 9384792"/>
              <a:gd name="connsiteX193" fmla="*/ 1574564 w 9384792"/>
              <a:gd name="connsiteY193" fmla="*/ 5463061 h 9384792"/>
              <a:gd name="connsiteX194" fmla="*/ 2335176 w 9384792"/>
              <a:gd name="connsiteY194" fmla="*/ 5463061 h 9384792"/>
              <a:gd name="connsiteX195" fmla="*/ 2335176 w 9384792"/>
              <a:gd name="connsiteY195" fmla="*/ 4702582 h 9384792"/>
              <a:gd name="connsiteX196" fmla="*/ 792652 w 9384792"/>
              <a:gd name="connsiteY196" fmla="*/ 4702582 h 9384792"/>
              <a:gd name="connsiteX197" fmla="*/ 792652 w 9384792"/>
              <a:gd name="connsiteY197" fmla="*/ 5463061 h 9384792"/>
              <a:gd name="connsiteX198" fmla="*/ 1553128 w 9384792"/>
              <a:gd name="connsiteY198" fmla="*/ 5463061 h 9384792"/>
              <a:gd name="connsiteX199" fmla="*/ 1553128 w 9384792"/>
              <a:gd name="connsiteY199" fmla="*/ 4702582 h 9384792"/>
              <a:gd name="connsiteX200" fmla="*/ 7831552 w 9384792"/>
              <a:gd name="connsiteY200" fmla="*/ 3920547 h 9384792"/>
              <a:gd name="connsiteX201" fmla="*/ 7831552 w 9384792"/>
              <a:gd name="connsiteY201" fmla="*/ 4681147 h 9384792"/>
              <a:gd name="connsiteX202" fmla="*/ 8592140 w 9384792"/>
              <a:gd name="connsiteY202" fmla="*/ 4681147 h 9384792"/>
              <a:gd name="connsiteX203" fmla="*/ 8592140 w 9384792"/>
              <a:gd name="connsiteY203" fmla="*/ 3920547 h 9384792"/>
              <a:gd name="connsiteX204" fmla="*/ 7049624 w 9384792"/>
              <a:gd name="connsiteY204" fmla="*/ 3920547 h 9384792"/>
              <a:gd name="connsiteX205" fmla="*/ 7049624 w 9384792"/>
              <a:gd name="connsiteY205" fmla="*/ 4681147 h 9384792"/>
              <a:gd name="connsiteX206" fmla="*/ 7810116 w 9384792"/>
              <a:gd name="connsiteY206" fmla="*/ 4681147 h 9384792"/>
              <a:gd name="connsiteX207" fmla="*/ 7810116 w 9384792"/>
              <a:gd name="connsiteY207" fmla="*/ 3920547 h 9384792"/>
              <a:gd name="connsiteX208" fmla="*/ 6267604 w 9384792"/>
              <a:gd name="connsiteY208" fmla="*/ 3920547 h 9384792"/>
              <a:gd name="connsiteX209" fmla="*/ 6267604 w 9384792"/>
              <a:gd name="connsiteY209" fmla="*/ 4681147 h 9384792"/>
              <a:gd name="connsiteX210" fmla="*/ 7028190 w 9384792"/>
              <a:gd name="connsiteY210" fmla="*/ 4681147 h 9384792"/>
              <a:gd name="connsiteX211" fmla="*/ 7028190 w 9384792"/>
              <a:gd name="connsiteY211" fmla="*/ 3920547 h 9384792"/>
              <a:gd name="connsiteX212" fmla="*/ 5485688 w 9384792"/>
              <a:gd name="connsiteY212" fmla="*/ 3920547 h 9384792"/>
              <a:gd name="connsiteX213" fmla="*/ 5485688 w 9384792"/>
              <a:gd name="connsiteY213" fmla="*/ 4681147 h 9384792"/>
              <a:gd name="connsiteX214" fmla="*/ 6246168 w 9384792"/>
              <a:gd name="connsiteY214" fmla="*/ 4681147 h 9384792"/>
              <a:gd name="connsiteX215" fmla="*/ 6246168 w 9384792"/>
              <a:gd name="connsiteY215" fmla="*/ 3920547 h 9384792"/>
              <a:gd name="connsiteX216" fmla="*/ 4703640 w 9384792"/>
              <a:gd name="connsiteY216" fmla="*/ 3920547 h 9384792"/>
              <a:gd name="connsiteX217" fmla="*/ 4703640 w 9384792"/>
              <a:gd name="connsiteY217" fmla="*/ 4681147 h 9384792"/>
              <a:gd name="connsiteX218" fmla="*/ 5464254 w 9384792"/>
              <a:gd name="connsiteY218" fmla="*/ 4681147 h 9384792"/>
              <a:gd name="connsiteX219" fmla="*/ 5464254 w 9384792"/>
              <a:gd name="connsiteY219" fmla="*/ 3920547 h 9384792"/>
              <a:gd name="connsiteX220" fmla="*/ 3921728 w 9384792"/>
              <a:gd name="connsiteY220" fmla="*/ 3920547 h 9384792"/>
              <a:gd name="connsiteX221" fmla="*/ 3921728 w 9384792"/>
              <a:gd name="connsiteY221" fmla="*/ 4681147 h 9384792"/>
              <a:gd name="connsiteX222" fmla="*/ 4682206 w 9384792"/>
              <a:gd name="connsiteY222" fmla="*/ 4681147 h 9384792"/>
              <a:gd name="connsiteX223" fmla="*/ 4682206 w 9384792"/>
              <a:gd name="connsiteY223" fmla="*/ 3920547 h 9384792"/>
              <a:gd name="connsiteX224" fmla="*/ 3138526 w 9384792"/>
              <a:gd name="connsiteY224" fmla="*/ 3920547 h 9384792"/>
              <a:gd name="connsiteX225" fmla="*/ 3138526 w 9384792"/>
              <a:gd name="connsiteY225" fmla="*/ 4681147 h 9384792"/>
              <a:gd name="connsiteX226" fmla="*/ 3900292 w 9384792"/>
              <a:gd name="connsiteY226" fmla="*/ 4681147 h 9384792"/>
              <a:gd name="connsiteX227" fmla="*/ 3900292 w 9384792"/>
              <a:gd name="connsiteY227" fmla="*/ 3920547 h 9384792"/>
              <a:gd name="connsiteX228" fmla="*/ 2356612 w 9384792"/>
              <a:gd name="connsiteY228" fmla="*/ 3920547 h 9384792"/>
              <a:gd name="connsiteX229" fmla="*/ 2356612 w 9384792"/>
              <a:gd name="connsiteY229" fmla="*/ 4681147 h 9384792"/>
              <a:gd name="connsiteX230" fmla="*/ 3117092 w 9384792"/>
              <a:gd name="connsiteY230" fmla="*/ 4681147 h 9384792"/>
              <a:gd name="connsiteX231" fmla="*/ 3117092 w 9384792"/>
              <a:gd name="connsiteY231" fmla="*/ 3920547 h 9384792"/>
              <a:gd name="connsiteX232" fmla="*/ 1574564 w 9384792"/>
              <a:gd name="connsiteY232" fmla="*/ 3920547 h 9384792"/>
              <a:gd name="connsiteX233" fmla="*/ 1574564 w 9384792"/>
              <a:gd name="connsiteY233" fmla="*/ 4681147 h 9384792"/>
              <a:gd name="connsiteX234" fmla="*/ 2335176 w 9384792"/>
              <a:gd name="connsiteY234" fmla="*/ 4681147 h 9384792"/>
              <a:gd name="connsiteX235" fmla="*/ 2335176 w 9384792"/>
              <a:gd name="connsiteY235" fmla="*/ 3920547 h 9384792"/>
              <a:gd name="connsiteX236" fmla="*/ 792652 w 9384792"/>
              <a:gd name="connsiteY236" fmla="*/ 3920547 h 9384792"/>
              <a:gd name="connsiteX237" fmla="*/ 792652 w 9384792"/>
              <a:gd name="connsiteY237" fmla="*/ 4681147 h 9384792"/>
              <a:gd name="connsiteX238" fmla="*/ 1553128 w 9384792"/>
              <a:gd name="connsiteY238" fmla="*/ 4681147 h 9384792"/>
              <a:gd name="connsiteX239" fmla="*/ 1553128 w 9384792"/>
              <a:gd name="connsiteY239" fmla="*/ 3920547 h 9384792"/>
              <a:gd name="connsiteX240" fmla="*/ 7831552 w 9384792"/>
              <a:gd name="connsiteY240" fmla="*/ 3138623 h 9384792"/>
              <a:gd name="connsiteX241" fmla="*/ 7831552 w 9384792"/>
              <a:gd name="connsiteY241" fmla="*/ 3899112 h 9384792"/>
              <a:gd name="connsiteX242" fmla="*/ 8592140 w 9384792"/>
              <a:gd name="connsiteY242" fmla="*/ 3899112 h 9384792"/>
              <a:gd name="connsiteX243" fmla="*/ 8592140 w 9384792"/>
              <a:gd name="connsiteY243" fmla="*/ 3138623 h 9384792"/>
              <a:gd name="connsiteX244" fmla="*/ 7049624 w 9384792"/>
              <a:gd name="connsiteY244" fmla="*/ 3138623 h 9384792"/>
              <a:gd name="connsiteX245" fmla="*/ 7049624 w 9384792"/>
              <a:gd name="connsiteY245" fmla="*/ 3899112 h 9384792"/>
              <a:gd name="connsiteX246" fmla="*/ 7810116 w 9384792"/>
              <a:gd name="connsiteY246" fmla="*/ 3899112 h 9384792"/>
              <a:gd name="connsiteX247" fmla="*/ 7810116 w 9384792"/>
              <a:gd name="connsiteY247" fmla="*/ 3138623 h 9384792"/>
              <a:gd name="connsiteX248" fmla="*/ 6267604 w 9384792"/>
              <a:gd name="connsiteY248" fmla="*/ 3138623 h 9384792"/>
              <a:gd name="connsiteX249" fmla="*/ 6267604 w 9384792"/>
              <a:gd name="connsiteY249" fmla="*/ 3899112 h 9384792"/>
              <a:gd name="connsiteX250" fmla="*/ 7028190 w 9384792"/>
              <a:gd name="connsiteY250" fmla="*/ 3899112 h 9384792"/>
              <a:gd name="connsiteX251" fmla="*/ 7028190 w 9384792"/>
              <a:gd name="connsiteY251" fmla="*/ 3138623 h 9384792"/>
              <a:gd name="connsiteX252" fmla="*/ 5485688 w 9384792"/>
              <a:gd name="connsiteY252" fmla="*/ 3138623 h 9384792"/>
              <a:gd name="connsiteX253" fmla="*/ 5485688 w 9384792"/>
              <a:gd name="connsiteY253" fmla="*/ 3899112 h 9384792"/>
              <a:gd name="connsiteX254" fmla="*/ 6246168 w 9384792"/>
              <a:gd name="connsiteY254" fmla="*/ 3899112 h 9384792"/>
              <a:gd name="connsiteX255" fmla="*/ 6246168 w 9384792"/>
              <a:gd name="connsiteY255" fmla="*/ 3138623 h 9384792"/>
              <a:gd name="connsiteX256" fmla="*/ 4703640 w 9384792"/>
              <a:gd name="connsiteY256" fmla="*/ 3138623 h 9384792"/>
              <a:gd name="connsiteX257" fmla="*/ 4703640 w 9384792"/>
              <a:gd name="connsiteY257" fmla="*/ 3899112 h 9384792"/>
              <a:gd name="connsiteX258" fmla="*/ 5464254 w 9384792"/>
              <a:gd name="connsiteY258" fmla="*/ 3899112 h 9384792"/>
              <a:gd name="connsiteX259" fmla="*/ 5464254 w 9384792"/>
              <a:gd name="connsiteY259" fmla="*/ 3138623 h 9384792"/>
              <a:gd name="connsiteX260" fmla="*/ 3921728 w 9384792"/>
              <a:gd name="connsiteY260" fmla="*/ 3138623 h 9384792"/>
              <a:gd name="connsiteX261" fmla="*/ 3921728 w 9384792"/>
              <a:gd name="connsiteY261" fmla="*/ 3899112 h 9384792"/>
              <a:gd name="connsiteX262" fmla="*/ 4682206 w 9384792"/>
              <a:gd name="connsiteY262" fmla="*/ 3899112 h 9384792"/>
              <a:gd name="connsiteX263" fmla="*/ 4682206 w 9384792"/>
              <a:gd name="connsiteY263" fmla="*/ 3138623 h 9384792"/>
              <a:gd name="connsiteX264" fmla="*/ 3138526 w 9384792"/>
              <a:gd name="connsiteY264" fmla="*/ 3138623 h 9384792"/>
              <a:gd name="connsiteX265" fmla="*/ 3138526 w 9384792"/>
              <a:gd name="connsiteY265" fmla="*/ 3899112 h 9384792"/>
              <a:gd name="connsiteX266" fmla="*/ 3900292 w 9384792"/>
              <a:gd name="connsiteY266" fmla="*/ 3899112 h 9384792"/>
              <a:gd name="connsiteX267" fmla="*/ 3900292 w 9384792"/>
              <a:gd name="connsiteY267" fmla="*/ 3138623 h 9384792"/>
              <a:gd name="connsiteX268" fmla="*/ 2356612 w 9384792"/>
              <a:gd name="connsiteY268" fmla="*/ 3138623 h 9384792"/>
              <a:gd name="connsiteX269" fmla="*/ 2356612 w 9384792"/>
              <a:gd name="connsiteY269" fmla="*/ 3899112 h 9384792"/>
              <a:gd name="connsiteX270" fmla="*/ 3117092 w 9384792"/>
              <a:gd name="connsiteY270" fmla="*/ 3899112 h 9384792"/>
              <a:gd name="connsiteX271" fmla="*/ 3117092 w 9384792"/>
              <a:gd name="connsiteY271" fmla="*/ 3138623 h 9384792"/>
              <a:gd name="connsiteX272" fmla="*/ 1574564 w 9384792"/>
              <a:gd name="connsiteY272" fmla="*/ 3138623 h 9384792"/>
              <a:gd name="connsiteX273" fmla="*/ 1574564 w 9384792"/>
              <a:gd name="connsiteY273" fmla="*/ 3899112 h 9384792"/>
              <a:gd name="connsiteX274" fmla="*/ 2335176 w 9384792"/>
              <a:gd name="connsiteY274" fmla="*/ 3899112 h 9384792"/>
              <a:gd name="connsiteX275" fmla="*/ 2335176 w 9384792"/>
              <a:gd name="connsiteY275" fmla="*/ 3138623 h 9384792"/>
              <a:gd name="connsiteX276" fmla="*/ 792652 w 9384792"/>
              <a:gd name="connsiteY276" fmla="*/ 3138623 h 9384792"/>
              <a:gd name="connsiteX277" fmla="*/ 792652 w 9384792"/>
              <a:gd name="connsiteY277" fmla="*/ 3899112 h 9384792"/>
              <a:gd name="connsiteX278" fmla="*/ 1553128 w 9384792"/>
              <a:gd name="connsiteY278" fmla="*/ 3899112 h 9384792"/>
              <a:gd name="connsiteX279" fmla="*/ 1553128 w 9384792"/>
              <a:gd name="connsiteY279" fmla="*/ 3138623 h 9384792"/>
              <a:gd name="connsiteX280" fmla="*/ 7831552 w 9384792"/>
              <a:gd name="connsiteY280" fmla="*/ 2356587 h 9384792"/>
              <a:gd name="connsiteX281" fmla="*/ 7831552 w 9384792"/>
              <a:gd name="connsiteY281" fmla="*/ 3117188 h 9384792"/>
              <a:gd name="connsiteX282" fmla="*/ 8592140 w 9384792"/>
              <a:gd name="connsiteY282" fmla="*/ 3117188 h 9384792"/>
              <a:gd name="connsiteX283" fmla="*/ 8592140 w 9384792"/>
              <a:gd name="connsiteY283" fmla="*/ 2356587 h 9384792"/>
              <a:gd name="connsiteX284" fmla="*/ 7049624 w 9384792"/>
              <a:gd name="connsiteY284" fmla="*/ 2356587 h 9384792"/>
              <a:gd name="connsiteX285" fmla="*/ 7049624 w 9384792"/>
              <a:gd name="connsiteY285" fmla="*/ 3117188 h 9384792"/>
              <a:gd name="connsiteX286" fmla="*/ 7810116 w 9384792"/>
              <a:gd name="connsiteY286" fmla="*/ 3117188 h 9384792"/>
              <a:gd name="connsiteX287" fmla="*/ 7810116 w 9384792"/>
              <a:gd name="connsiteY287" fmla="*/ 2356587 h 9384792"/>
              <a:gd name="connsiteX288" fmla="*/ 6267604 w 9384792"/>
              <a:gd name="connsiteY288" fmla="*/ 2356587 h 9384792"/>
              <a:gd name="connsiteX289" fmla="*/ 6267604 w 9384792"/>
              <a:gd name="connsiteY289" fmla="*/ 3117188 h 9384792"/>
              <a:gd name="connsiteX290" fmla="*/ 7028190 w 9384792"/>
              <a:gd name="connsiteY290" fmla="*/ 3117188 h 9384792"/>
              <a:gd name="connsiteX291" fmla="*/ 7028190 w 9384792"/>
              <a:gd name="connsiteY291" fmla="*/ 2356587 h 9384792"/>
              <a:gd name="connsiteX292" fmla="*/ 5485688 w 9384792"/>
              <a:gd name="connsiteY292" fmla="*/ 2356587 h 9384792"/>
              <a:gd name="connsiteX293" fmla="*/ 5485688 w 9384792"/>
              <a:gd name="connsiteY293" fmla="*/ 3117188 h 9384792"/>
              <a:gd name="connsiteX294" fmla="*/ 6246168 w 9384792"/>
              <a:gd name="connsiteY294" fmla="*/ 3117188 h 9384792"/>
              <a:gd name="connsiteX295" fmla="*/ 6246168 w 9384792"/>
              <a:gd name="connsiteY295" fmla="*/ 2356587 h 9384792"/>
              <a:gd name="connsiteX296" fmla="*/ 4703640 w 9384792"/>
              <a:gd name="connsiteY296" fmla="*/ 2356587 h 9384792"/>
              <a:gd name="connsiteX297" fmla="*/ 4703640 w 9384792"/>
              <a:gd name="connsiteY297" fmla="*/ 3117188 h 9384792"/>
              <a:gd name="connsiteX298" fmla="*/ 5464254 w 9384792"/>
              <a:gd name="connsiteY298" fmla="*/ 3117188 h 9384792"/>
              <a:gd name="connsiteX299" fmla="*/ 5464254 w 9384792"/>
              <a:gd name="connsiteY299" fmla="*/ 2356587 h 9384792"/>
              <a:gd name="connsiteX300" fmla="*/ 3921728 w 9384792"/>
              <a:gd name="connsiteY300" fmla="*/ 2356587 h 9384792"/>
              <a:gd name="connsiteX301" fmla="*/ 3921728 w 9384792"/>
              <a:gd name="connsiteY301" fmla="*/ 3117188 h 9384792"/>
              <a:gd name="connsiteX302" fmla="*/ 4682206 w 9384792"/>
              <a:gd name="connsiteY302" fmla="*/ 3117188 h 9384792"/>
              <a:gd name="connsiteX303" fmla="*/ 4682206 w 9384792"/>
              <a:gd name="connsiteY303" fmla="*/ 2356587 h 9384792"/>
              <a:gd name="connsiteX304" fmla="*/ 3138526 w 9384792"/>
              <a:gd name="connsiteY304" fmla="*/ 2356587 h 9384792"/>
              <a:gd name="connsiteX305" fmla="*/ 3138526 w 9384792"/>
              <a:gd name="connsiteY305" fmla="*/ 3117188 h 9384792"/>
              <a:gd name="connsiteX306" fmla="*/ 3900292 w 9384792"/>
              <a:gd name="connsiteY306" fmla="*/ 3117188 h 9384792"/>
              <a:gd name="connsiteX307" fmla="*/ 3900292 w 9384792"/>
              <a:gd name="connsiteY307" fmla="*/ 2356587 h 9384792"/>
              <a:gd name="connsiteX308" fmla="*/ 2356612 w 9384792"/>
              <a:gd name="connsiteY308" fmla="*/ 2356587 h 9384792"/>
              <a:gd name="connsiteX309" fmla="*/ 2356612 w 9384792"/>
              <a:gd name="connsiteY309" fmla="*/ 3117188 h 9384792"/>
              <a:gd name="connsiteX310" fmla="*/ 3117092 w 9384792"/>
              <a:gd name="connsiteY310" fmla="*/ 3117188 h 9384792"/>
              <a:gd name="connsiteX311" fmla="*/ 3117092 w 9384792"/>
              <a:gd name="connsiteY311" fmla="*/ 2356587 h 9384792"/>
              <a:gd name="connsiteX312" fmla="*/ 1574564 w 9384792"/>
              <a:gd name="connsiteY312" fmla="*/ 2356587 h 9384792"/>
              <a:gd name="connsiteX313" fmla="*/ 1574564 w 9384792"/>
              <a:gd name="connsiteY313" fmla="*/ 3117188 h 9384792"/>
              <a:gd name="connsiteX314" fmla="*/ 2335176 w 9384792"/>
              <a:gd name="connsiteY314" fmla="*/ 3117188 h 9384792"/>
              <a:gd name="connsiteX315" fmla="*/ 2335176 w 9384792"/>
              <a:gd name="connsiteY315" fmla="*/ 2356587 h 9384792"/>
              <a:gd name="connsiteX316" fmla="*/ 792652 w 9384792"/>
              <a:gd name="connsiteY316" fmla="*/ 2356587 h 9384792"/>
              <a:gd name="connsiteX317" fmla="*/ 792652 w 9384792"/>
              <a:gd name="connsiteY317" fmla="*/ 3117188 h 9384792"/>
              <a:gd name="connsiteX318" fmla="*/ 1553128 w 9384792"/>
              <a:gd name="connsiteY318" fmla="*/ 3117188 h 9384792"/>
              <a:gd name="connsiteX319" fmla="*/ 1553128 w 9384792"/>
              <a:gd name="connsiteY319" fmla="*/ 2356587 h 9384792"/>
              <a:gd name="connsiteX320" fmla="*/ 7831552 w 9384792"/>
              <a:gd name="connsiteY320" fmla="*/ 1574674 h 9384792"/>
              <a:gd name="connsiteX321" fmla="*/ 7831552 w 9384792"/>
              <a:gd name="connsiteY321" fmla="*/ 2335151 h 9384792"/>
              <a:gd name="connsiteX322" fmla="*/ 8592140 w 9384792"/>
              <a:gd name="connsiteY322" fmla="*/ 2335151 h 9384792"/>
              <a:gd name="connsiteX323" fmla="*/ 8592140 w 9384792"/>
              <a:gd name="connsiteY323" fmla="*/ 1574674 h 9384792"/>
              <a:gd name="connsiteX324" fmla="*/ 7049624 w 9384792"/>
              <a:gd name="connsiteY324" fmla="*/ 1574674 h 9384792"/>
              <a:gd name="connsiteX325" fmla="*/ 7049624 w 9384792"/>
              <a:gd name="connsiteY325" fmla="*/ 2335151 h 9384792"/>
              <a:gd name="connsiteX326" fmla="*/ 7810116 w 9384792"/>
              <a:gd name="connsiteY326" fmla="*/ 2335151 h 9384792"/>
              <a:gd name="connsiteX327" fmla="*/ 7810116 w 9384792"/>
              <a:gd name="connsiteY327" fmla="*/ 1574674 h 9384792"/>
              <a:gd name="connsiteX328" fmla="*/ 6267604 w 9384792"/>
              <a:gd name="connsiteY328" fmla="*/ 1574674 h 9384792"/>
              <a:gd name="connsiteX329" fmla="*/ 6267604 w 9384792"/>
              <a:gd name="connsiteY329" fmla="*/ 2335151 h 9384792"/>
              <a:gd name="connsiteX330" fmla="*/ 7028190 w 9384792"/>
              <a:gd name="connsiteY330" fmla="*/ 2335151 h 9384792"/>
              <a:gd name="connsiteX331" fmla="*/ 7028190 w 9384792"/>
              <a:gd name="connsiteY331" fmla="*/ 1574674 h 9384792"/>
              <a:gd name="connsiteX332" fmla="*/ 5485688 w 9384792"/>
              <a:gd name="connsiteY332" fmla="*/ 1574674 h 9384792"/>
              <a:gd name="connsiteX333" fmla="*/ 5485688 w 9384792"/>
              <a:gd name="connsiteY333" fmla="*/ 2335151 h 9384792"/>
              <a:gd name="connsiteX334" fmla="*/ 6246168 w 9384792"/>
              <a:gd name="connsiteY334" fmla="*/ 2335151 h 9384792"/>
              <a:gd name="connsiteX335" fmla="*/ 6246168 w 9384792"/>
              <a:gd name="connsiteY335" fmla="*/ 1574674 h 9384792"/>
              <a:gd name="connsiteX336" fmla="*/ 4703640 w 9384792"/>
              <a:gd name="connsiteY336" fmla="*/ 1574674 h 9384792"/>
              <a:gd name="connsiteX337" fmla="*/ 4703640 w 9384792"/>
              <a:gd name="connsiteY337" fmla="*/ 2335151 h 9384792"/>
              <a:gd name="connsiteX338" fmla="*/ 5464254 w 9384792"/>
              <a:gd name="connsiteY338" fmla="*/ 2335151 h 9384792"/>
              <a:gd name="connsiteX339" fmla="*/ 5464254 w 9384792"/>
              <a:gd name="connsiteY339" fmla="*/ 1574674 h 9384792"/>
              <a:gd name="connsiteX340" fmla="*/ 3921728 w 9384792"/>
              <a:gd name="connsiteY340" fmla="*/ 1574674 h 9384792"/>
              <a:gd name="connsiteX341" fmla="*/ 3921728 w 9384792"/>
              <a:gd name="connsiteY341" fmla="*/ 2335151 h 9384792"/>
              <a:gd name="connsiteX342" fmla="*/ 4682206 w 9384792"/>
              <a:gd name="connsiteY342" fmla="*/ 2335151 h 9384792"/>
              <a:gd name="connsiteX343" fmla="*/ 4682206 w 9384792"/>
              <a:gd name="connsiteY343" fmla="*/ 1574674 h 9384792"/>
              <a:gd name="connsiteX344" fmla="*/ 3138526 w 9384792"/>
              <a:gd name="connsiteY344" fmla="*/ 1574674 h 9384792"/>
              <a:gd name="connsiteX345" fmla="*/ 3138526 w 9384792"/>
              <a:gd name="connsiteY345" fmla="*/ 2335151 h 9384792"/>
              <a:gd name="connsiteX346" fmla="*/ 3900292 w 9384792"/>
              <a:gd name="connsiteY346" fmla="*/ 2335151 h 9384792"/>
              <a:gd name="connsiteX347" fmla="*/ 3900292 w 9384792"/>
              <a:gd name="connsiteY347" fmla="*/ 1574674 h 9384792"/>
              <a:gd name="connsiteX348" fmla="*/ 2356612 w 9384792"/>
              <a:gd name="connsiteY348" fmla="*/ 1574674 h 9384792"/>
              <a:gd name="connsiteX349" fmla="*/ 2356612 w 9384792"/>
              <a:gd name="connsiteY349" fmla="*/ 2335151 h 9384792"/>
              <a:gd name="connsiteX350" fmla="*/ 3117092 w 9384792"/>
              <a:gd name="connsiteY350" fmla="*/ 2335151 h 9384792"/>
              <a:gd name="connsiteX351" fmla="*/ 3117092 w 9384792"/>
              <a:gd name="connsiteY351" fmla="*/ 1574674 h 9384792"/>
              <a:gd name="connsiteX352" fmla="*/ 1574564 w 9384792"/>
              <a:gd name="connsiteY352" fmla="*/ 1574674 h 9384792"/>
              <a:gd name="connsiteX353" fmla="*/ 1574564 w 9384792"/>
              <a:gd name="connsiteY353" fmla="*/ 2335151 h 9384792"/>
              <a:gd name="connsiteX354" fmla="*/ 2335176 w 9384792"/>
              <a:gd name="connsiteY354" fmla="*/ 2335151 h 9384792"/>
              <a:gd name="connsiteX355" fmla="*/ 2335176 w 9384792"/>
              <a:gd name="connsiteY355" fmla="*/ 1574674 h 9384792"/>
              <a:gd name="connsiteX356" fmla="*/ 792652 w 9384792"/>
              <a:gd name="connsiteY356" fmla="*/ 1574674 h 9384792"/>
              <a:gd name="connsiteX357" fmla="*/ 792652 w 9384792"/>
              <a:gd name="connsiteY357" fmla="*/ 2335151 h 9384792"/>
              <a:gd name="connsiteX358" fmla="*/ 1553128 w 9384792"/>
              <a:gd name="connsiteY358" fmla="*/ 2335151 h 9384792"/>
              <a:gd name="connsiteX359" fmla="*/ 1553128 w 9384792"/>
              <a:gd name="connsiteY359" fmla="*/ 1574674 h 9384792"/>
              <a:gd name="connsiteX360" fmla="*/ 7831552 w 9384792"/>
              <a:gd name="connsiteY360" fmla="*/ 792638 h 9384792"/>
              <a:gd name="connsiteX361" fmla="*/ 7831552 w 9384792"/>
              <a:gd name="connsiteY361" fmla="*/ 1553239 h 9384792"/>
              <a:gd name="connsiteX362" fmla="*/ 8592140 w 9384792"/>
              <a:gd name="connsiteY362" fmla="*/ 1553239 h 9384792"/>
              <a:gd name="connsiteX363" fmla="*/ 8592140 w 9384792"/>
              <a:gd name="connsiteY363" fmla="*/ 792638 h 9384792"/>
              <a:gd name="connsiteX364" fmla="*/ 7049624 w 9384792"/>
              <a:gd name="connsiteY364" fmla="*/ 792638 h 9384792"/>
              <a:gd name="connsiteX365" fmla="*/ 7049624 w 9384792"/>
              <a:gd name="connsiteY365" fmla="*/ 1553239 h 9384792"/>
              <a:gd name="connsiteX366" fmla="*/ 7810116 w 9384792"/>
              <a:gd name="connsiteY366" fmla="*/ 1553239 h 9384792"/>
              <a:gd name="connsiteX367" fmla="*/ 7810116 w 9384792"/>
              <a:gd name="connsiteY367" fmla="*/ 792638 h 9384792"/>
              <a:gd name="connsiteX368" fmla="*/ 6267604 w 9384792"/>
              <a:gd name="connsiteY368" fmla="*/ 792638 h 9384792"/>
              <a:gd name="connsiteX369" fmla="*/ 6267604 w 9384792"/>
              <a:gd name="connsiteY369" fmla="*/ 1553239 h 9384792"/>
              <a:gd name="connsiteX370" fmla="*/ 7028190 w 9384792"/>
              <a:gd name="connsiteY370" fmla="*/ 1553239 h 9384792"/>
              <a:gd name="connsiteX371" fmla="*/ 7028190 w 9384792"/>
              <a:gd name="connsiteY371" fmla="*/ 792638 h 9384792"/>
              <a:gd name="connsiteX372" fmla="*/ 5485688 w 9384792"/>
              <a:gd name="connsiteY372" fmla="*/ 792638 h 9384792"/>
              <a:gd name="connsiteX373" fmla="*/ 5485688 w 9384792"/>
              <a:gd name="connsiteY373" fmla="*/ 1553239 h 9384792"/>
              <a:gd name="connsiteX374" fmla="*/ 6246168 w 9384792"/>
              <a:gd name="connsiteY374" fmla="*/ 1553239 h 9384792"/>
              <a:gd name="connsiteX375" fmla="*/ 6246168 w 9384792"/>
              <a:gd name="connsiteY375" fmla="*/ 792638 h 9384792"/>
              <a:gd name="connsiteX376" fmla="*/ 4703640 w 9384792"/>
              <a:gd name="connsiteY376" fmla="*/ 792638 h 9384792"/>
              <a:gd name="connsiteX377" fmla="*/ 4703640 w 9384792"/>
              <a:gd name="connsiteY377" fmla="*/ 1553239 h 9384792"/>
              <a:gd name="connsiteX378" fmla="*/ 5464254 w 9384792"/>
              <a:gd name="connsiteY378" fmla="*/ 1553239 h 9384792"/>
              <a:gd name="connsiteX379" fmla="*/ 5464254 w 9384792"/>
              <a:gd name="connsiteY379" fmla="*/ 792638 h 9384792"/>
              <a:gd name="connsiteX380" fmla="*/ 3921728 w 9384792"/>
              <a:gd name="connsiteY380" fmla="*/ 792638 h 9384792"/>
              <a:gd name="connsiteX381" fmla="*/ 3921728 w 9384792"/>
              <a:gd name="connsiteY381" fmla="*/ 1553239 h 9384792"/>
              <a:gd name="connsiteX382" fmla="*/ 4682206 w 9384792"/>
              <a:gd name="connsiteY382" fmla="*/ 1553239 h 9384792"/>
              <a:gd name="connsiteX383" fmla="*/ 4682206 w 9384792"/>
              <a:gd name="connsiteY383" fmla="*/ 792638 h 9384792"/>
              <a:gd name="connsiteX384" fmla="*/ 3138526 w 9384792"/>
              <a:gd name="connsiteY384" fmla="*/ 792638 h 9384792"/>
              <a:gd name="connsiteX385" fmla="*/ 3138526 w 9384792"/>
              <a:gd name="connsiteY385" fmla="*/ 1553239 h 9384792"/>
              <a:gd name="connsiteX386" fmla="*/ 3900292 w 9384792"/>
              <a:gd name="connsiteY386" fmla="*/ 1553239 h 9384792"/>
              <a:gd name="connsiteX387" fmla="*/ 3900292 w 9384792"/>
              <a:gd name="connsiteY387" fmla="*/ 792638 h 9384792"/>
              <a:gd name="connsiteX388" fmla="*/ 2356612 w 9384792"/>
              <a:gd name="connsiteY388" fmla="*/ 792638 h 9384792"/>
              <a:gd name="connsiteX389" fmla="*/ 2356612 w 9384792"/>
              <a:gd name="connsiteY389" fmla="*/ 1553239 h 9384792"/>
              <a:gd name="connsiteX390" fmla="*/ 3117092 w 9384792"/>
              <a:gd name="connsiteY390" fmla="*/ 1553239 h 9384792"/>
              <a:gd name="connsiteX391" fmla="*/ 3117092 w 9384792"/>
              <a:gd name="connsiteY391" fmla="*/ 792638 h 9384792"/>
              <a:gd name="connsiteX392" fmla="*/ 1574564 w 9384792"/>
              <a:gd name="connsiteY392" fmla="*/ 792638 h 9384792"/>
              <a:gd name="connsiteX393" fmla="*/ 1574564 w 9384792"/>
              <a:gd name="connsiteY393" fmla="*/ 1553239 h 9384792"/>
              <a:gd name="connsiteX394" fmla="*/ 2335176 w 9384792"/>
              <a:gd name="connsiteY394" fmla="*/ 1553239 h 9384792"/>
              <a:gd name="connsiteX395" fmla="*/ 2335176 w 9384792"/>
              <a:gd name="connsiteY395" fmla="*/ 792638 h 9384792"/>
              <a:gd name="connsiteX396" fmla="*/ 792652 w 9384792"/>
              <a:gd name="connsiteY396" fmla="*/ 792638 h 9384792"/>
              <a:gd name="connsiteX397" fmla="*/ 792652 w 9384792"/>
              <a:gd name="connsiteY397" fmla="*/ 1553239 h 9384792"/>
              <a:gd name="connsiteX398" fmla="*/ 1553128 w 9384792"/>
              <a:gd name="connsiteY398" fmla="*/ 1553239 h 9384792"/>
              <a:gd name="connsiteX399" fmla="*/ 1553128 w 9384792"/>
              <a:gd name="connsiteY399" fmla="*/ 792638 h 9384792"/>
              <a:gd name="connsiteX400" fmla="*/ 2335176 w 9384792"/>
              <a:gd name="connsiteY400" fmla="*/ 0 h 9384792"/>
              <a:gd name="connsiteX401" fmla="*/ 2356612 w 9384792"/>
              <a:gd name="connsiteY401" fmla="*/ 0 h 9384792"/>
              <a:gd name="connsiteX402" fmla="*/ 2356612 w 9384792"/>
              <a:gd name="connsiteY402" fmla="*/ 771203 h 9384792"/>
              <a:gd name="connsiteX403" fmla="*/ 3117092 w 9384792"/>
              <a:gd name="connsiteY403" fmla="*/ 771203 h 9384792"/>
              <a:gd name="connsiteX404" fmla="*/ 3117092 w 9384792"/>
              <a:gd name="connsiteY404" fmla="*/ 3 h 9384792"/>
              <a:gd name="connsiteX405" fmla="*/ 3138526 w 9384792"/>
              <a:gd name="connsiteY405" fmla="*/ 3 h 9384792"/>
              <a:gd name="connsiteX406" fmla="*/ 3138526 w 9384792"/>
              <a:gd name="connsiteY406" fmla="*/ 771203 h 9384792"/>
              <a:gd name="connsiteX407" fmla="*/ 3900292 w 9384792"/>
              <a:gd name="connsiteY407" fmla="*/ 771203 h 9384792"/>
              <a:gd name="connsiteX408" fmla="*/ 3900292 w 9384792"/>
              <a:gd name="connsiteY408" fmla="*/ 3 h 9384792"/>
              <a:gd name="connsiteX409" fmla="*/ 3921728 w 9384792"/>
              <a:gd name="connsiteY409" fmla="*/ 3 h 9384792"/>
              <a:gd name="connsiteX410" fmla="*/ 3921728 w 9384792"/>
              <a:gd name="connsiteY410" fmla="*/ 771203 h 9384792"/>
              <a:gd name="connsiteX411" fmla="*/ 4682206 w 9384792"/>
              <a:gd name="connsiteY411" fmla="*/ 771203 h 9384792"/>
              <a:gd name="connsiteX412" fmla="*/ 4682206 w 9384792"/>
              <a:gd name="connsiteY412" fmla="*/ 1 h 9384792"/>
              <a:gd name="connsiteX413" fmla="*/ 4703640 w 9384792"/>
              <a:gd name="connsiteY413" fmla="*/ 1 h 9384792"/>
              <a:gd name="connsiteX414" fmla="*/ 4703640 w 9384792"/>
              <a:gd name="connsiteY414" fmla="*/ 771203 h 9384792"/>
              <a:gd name="connsiteX415" fmla="*/ 5464254 w 9384792"/>
              <a:gd name="connsiteY415" fmla="*/ 771203 h 9384792"/>
              <a:gd name="connsiteX416" fmla="*/ 5464254 w 9384792"/>
              <a:gd name="connsiteY416" fmla="*/ 2 h 9384792"/>
              <a:gd name="connsiteX417" fmla="*/ 5485688 w 9384792"/>
              <a:gd name="connsiteY417" fmla="*/ 2 h 9384792"/>
              <a:gd name="connsiteX418" fmla="*/ 5485688 w 9384792"/>
              <a:gd name="connsiteY418" fmla="*/ 771203 h 9384792"/>
              <a:gd name="connsiteX419" fmla="*/ 6246168 w 9384792"/>
              <a:gd name="connsiteY419" fmla="*/ 771203 h 9384792"/>
              <a:gd name="connsiteX420" fmla="*/ 6246168 w 9384792"/>
              <a:gd name="connsiteY420" fmla="*/ 3 h 9384792"/>
              <a:gd name="connsiteX421" fmla="*/ 6267604 w 9384792"/>
              <a:gd name="connsiteY421" fmla="*/ 3 h 9384792"/>
              <a:gd name="connsiteX422" fmla="*/ 6267604 w 9384792"/>
              <a:gd name="connsiteY422" fmla="*/ 771203 h 9384792"/>
              <a:gd name="connsiteX423" fmla="*/ 7028190 w 9384792"/>
              <a:gd name="connsiteY423" fmla="*/ 771203 h 9384792"/>
              <a:gd name="connsiteX424" fmla="*/ 7028190 w 9384792"/>
              <a:gd name="connsiteY424" fmla="*/ 1 h 9384792"/>
              <a:gd name="connsiteX425" fmla="*/ 7049624 w 9384792"/>
              <a:gd name="connsiteY425" fmla="*/ 1 h 9384792"/>
              <a:gd name="connsiteX426" fmla="*/ 7049624 w 9384792"/>
              <a:gd name="connsiteY426" fmla="*/ 771203 h 9384792"/>
              <a:gd name="connsiteX427" fmla="*/ 7810116 w 9384792"/>
              <a:gd name="connsiteY427" fmla="*/ 771203 h 9384792"/>
              <a:gd name="connsiteX428" fmla="*/ 7810116 w 9384792"/>
              <a:gd name="connsiteY428" fmla="*/ 2 h 9384792"/>
              <a:gd name="connsiteX429" fmla="*/ 7831552 w 9384792"/>
              <a:gd name="connsiteY429" fmla="*/ 2 h 9384792"/>
              <a:gd name="connsiteX430" fmla="*/ 7831552 w 9384792"/>
              <a:gd name="connsiteY430" fmla="*/ 771203 h 9384792"/>
              <a:gd name="connsiteX431" fmla="*/ 8592140 w 9384792"/>
              <a:gd name="connsiteY431" fmla="*/ 771203 h 9384792"/>
              <a:gd name="connsiteX432" fmla="*/ 8592140 w 9384792"/>
              <a:gd name="connsiteY432" fmla="*/ 2 h 9384792"/>
              <a:gd name="connsiteX433" fmla="*/ 8613574 w 9384792"/>
              <a:gd name="connsiteY433" fmla="*/ 2 h 9384792"/>
              <a:gd name="connsiteX434" fmla="*/ 8613574 w 9384792"/>
              <a:gd name="connsiteY434" fmla="*/ 771203 h 9384792"/>
              <a:gd name="connsiteX435" fmla="*/ 9384792 w 9384792"/>
              <a:gd name="connsiteY435" fmla="*/ 771203 h 9384792"/>
              <a:gd name="connsiteX436" fmla="*/ 9384792 w 9384792"/>
              <a:gd name="connsiteY436" fmla="*/ 792638 h 9384792"/>
              <a:gd name="connsiteX437" fmla="*/ 8613574 w 9384792"/>
              <a:gd name="connsiteY437" fmla="*/ 792638 h 9384792"/>
              <a:gd name="connsiteX438" fmla="*/ 8613574 w 9384792"/>
              <a:gd name="connsiteY438" fmla="*/ 1553239 h 9384792"/>
              <a:gd name="connsiteX439" fmla="*/ 9384792 w 9384792"/>
              <a:gd name="connsiteY439" fmla="*/ 1553239 h 9384792"/>
              <a:gd name="connsiteX440" fmla="*/ 9384792 w 9384792"/>
              <a:gd name="connsiteY440" fmla="*/ 1574674 h 9384792"/>
              <a:gd name="connsiteX441" fmla="*/ 8613574 w 9384792"/>
              <a:gd name="connsiteY441" fmla="*/ 1574674 h 9384792"/>
              <a:gd name="connsiteX442" fmla="*/ 8613574 w 9384792"/>
              <a:gd name="connsiteY442" fmla="*/ 2335151 h 9384792"/>
              <a:gd name="connsiteX443" fmla="*/ 9384792 w 9384792"/>
              <a:gd name="connsiteY443" fmla="*/ 2335151 h 9384792"/>
              <a:gd name="connsiteX444" fmla="*/ 9384792 w 9384792"/>
              <a:gd name="connsiteY444" fmla="*/ 2356587 h 9384792"/>
              <a:gd name="connsiteX445" fmla="*/ 8613574 w 9384792"/>
              <a:gd name="connsiteY445" fmla="*/ 2356587 h 9384792"/>
              <a:gd name="connsiteX446" fmla="*/ 8613574 w 9384792"/>
              <a:gd name="connsiteY446" fmla="*/ 3117188 h 9384792"/>
              <a:gd name="connsiteX447" fmla="*/ 9384792 w 9384792"/>
              <a:gd name="connsiteY447" fmla="*/ 3117188 h 9384792"/>
              <a:gd name="connsiteX448" fmla="*/ 9384792 w 9384792"/>
              <a:gd name="connsiteY448" fmla="*/ 3138623 h 9384792"/>
              <a:gd name="connsiteX449" fmla="*/ 8613574 w 9384792"/>
              <a:gd name="connsiteY449" fmla="*/ 3138623 h 9384792"/>
              <a:gd name="connsiteX450" fmla="*/ 8613574 w 9384792"/>
              <a:gd name="connsiteY450" fmla="*/ 3899112 h 9384792"/>
              <a:gd name="connsiteX451" fmla="*/ 9384792 w 9384792"/>
              <a:gd name="connsiteY451" fmla="*/ 3899112 h 9384792"/>
              <a:gd name="connsiteX452" fmla="*/ 9384792 w 9384792"/>
              <a:gd name="connsiteY452" fmla="*/ 3920547 h 9384792"/>
              <a:gd name="connsiteX453" fmla="*/ 8613574 w 9384792"/>
              <a:gd name="connsiteY453" fmla="*/ 3920547 h 9384792"/>
              <a:gd name="connsiteX454" fmla="*/ 8613574 w 9384792"/>
              <a:gd name="connsiteY454" fmla="*/ 4681147 h 9384792"/>
              <a:gd name="connsiteX455" fmla="*/ 9384792 w 9384792"/>
              <a:gd name="connsiteY455" fmla="*/ 4681147 h 9384792"/>
              <a:gd name="connsiteX456" fmla="*/ 9384792 w 9384792"/>
              <a:gd name="connsiteY456" fmla="*/ 4702582 h 9384792"/>
              <a:gd name="connsiteX457" fmla="*/ 8613574 w 9384792"/>
              <a:gd name="connsiteY457" fmla="*/ 4702582 h 9384792"/>
              <a:gd name="connsiteX458" fmla="*/ 8613574 w 9384792"/>
              <a:gd name="connsiteY458" fmla="*/ 5463061 h 9384792"/>
              <a:gd name="connsiteX459" fmla="*/ 9384792 w 9384792"/>
              <a:gd name="connsiteY459" fmla="*/ 5463061 h 9384792"/>
              <a:gd name="connsiteX460" fmla="*/ 9384792 w 9384792"/>
              <a:gd name="connsiteY460" fmla="*/ 5484496 h 9384792"/>
              <a:gd name="connsiteX461" fmla="*/ 8613574 w 9384792"/>
              <a:gd name="connsiteY461" fmla="*/ 5484496 h 9384792"/>
              <a:gd name="connsiteX462" fmla="*/ 8613574 w 9384792"/>
              <a:gd name="connsiteY462" fmla="*/ 6246262 h 9384792"/>
              <a:gd name="connsiteX463" fmla="*/ 9384792 w 9384792"/>
              <a:gd name="connsiteY463" fmla="*/ 6246262 h 9384792"/>
              <a:gd name="connsiteX464" fmla="*/ 9384792 w 9384792"/>
              <a:gd name="connsiteY464" fmla="*/ 6267697 h 9384792"/>
              <a:gd name="connsiteX465" fmla="*/ 8613574 w 9384792"/>
              <a:gd name="connsiteY465" fmla="*/ 6267697 h 9384792"/>
              <a:gd name="connsiteX466" fmla="*/ 8613574 w 9384792"/>
              <a:gd name="connsiteY466" fmla="*/ 7028190 h 9384792"/>
              <a:gd name="connsiteX467" fmla="*/ 9384792 w 9384792"/>
              <a:gd name="connsiteY467" fmla="*/ 7028190 h 9384792"/>
              <a:gd name="connsiteX468" fmla="*/ 9384792 w 9384792"/>
              <a:gd name="connsiteY468" fmla="*/ 7049625 h 9384792"/>
              <a:gd name="connsiteX469" fmla="*/ 8613574 w 9384792"/>
              <a:gd name="connsiteY469" fmla="*/ 7049625 h 9384792"/>
              <a:gd name="connsiteX470" fmla="*/ 8613574 w 9384792"/>
              <a:gd name="connsiteY470" fmla="*/ 7810225 h 9384792"/>
              <a:gd name="connsiteX471" fmla="*/ 9384792 w 9384792"/>
              <a:gd name="connsiteY471" fmla="*/ 7810225 h 9384792"/>
              <a:gd name="connsiteX472" fmla="*/ 9384792 w 9384792"/>
              <a:gd name="connsiteY472" fmla="*/ 7831660 h 9384792"/>
              <a:gd name="connsiteX473" fmla="*/ 8613574 w 9384792"/>
              <a:gd name="connsiteY473" fmla="*/ 7831660 h 9384792"/>
              <a:gd name="connsiteX474" fmla="*/ 8613574 w 9384792"/>
              <a:gd name="connsiteY474" fmla="*/ 8592152 h 9384792"/>
              <a:gd name="connsiteX475" fmla="*/ 9384792 w 9384792"/>
              <a:gd name="connsiteY475" fmla="*/ 8592152 h 9384792"/>
              <a:gd name="connsiteX476" fmla="*/ 9384792 w 9384792"/>
              <a:gd name="connsiteY476" fmla="*/ 8613587 h 9384792"/>
              <a:gd name="connsiteX477" fmla="*/ 8613574 w 9384792"/>
              <a:gd name="connsiteY477" fmla="*/ 8613587 h 9384792"/>
              <a:gd name="connsiteX478" fmla="*/ 8613574 w 9384792"/>
              <a:gd name="connsiteY478" fmla="*/ 9384792 h 9384792"/>
              <a:gd name="connsiteX479" fmla="*/ 8592140 w 9384792"/>
              <a:gd name="connsiteY479" fmla="*/ 9384792 h 9384792"/>
              <a:gd name="connsiteX480" fmla="*/ 8592140 w 9384792"/>
              <a:gd name="connsiteY480" fmla="*/ 8613587 h 9384792"/>
              <a:gd name="connsiteX481" fmla="*/ 7831552 w 9384792"/>
              <a:gd name="connsiteY481" fmla="*/ 8613587 h 9384792"/>
              <a:gd name="connsiteX482" fmla="*/ 7831552 w 9384792"/>
              <a:gd name="connsiteY482" fmla="*/ 9384792 h 9384792"/>
              <a:gd name="connsiteX483" fmla="*/ 7810116 w 9384792"/>
              <a:gd name="connsiteY483" fmla="*/ 9384792 h 9384792"/>
              <a:gd name="connsiteX484" fmla="*/ 7810116 w 9384792"/>
              <a:gd name="connsiteY484" fmla="*/ 8613587 h 9384792"/>
              <a:gd name="connsiteX485" fmla="*/ 7049624 w 9384792"/>
              <a:gd name="connsiteY485" fmla="*/ 8613587 h 9384792"/>
              <a:gd name="connsiteX486" fmla="*/ 7049624 w 9384792"/>
              <a:gd name="connsiteY486" fmla="*/ 9384792 h 9384792"/>
              <a:gd name="connsiteX487" fmla="*/ 7028190 w 9384792"/>
              <a:gd name="connsiteY487" fmla="*/ 9384792 h 9384792"/>
              <a:gd name="connsiteX488" fmla="*/ 7028190 w 9384792"/>
              <a:gd name="connsiteY488" fmla="*/ 8613587 h 9384792"/>
              <a:gd name="connsiteX489" fmla="*/ 6267604 w 9384792"/>
              <a:gd name="connsiteY489" fmla="*/ 8613587 h 9384792"/>
              <a:gd name="connsiteX490" fmla="*/ 6267604 w 9384792"/>
              <a:gd name="connsiteY490" fmla="*/ 9384792 h 9384792"/>
              <a:gd name="connsiteX491" fmla="*/ 6246168 w 9384792"/>
              <a:gd name="connsiteY491" fmla="*/ 9384792 h 9384792"/>
              <a:gd name="connsiteX492" fmla="*/ 6246168 w 9384792"/>
              <a:gd name="connsiteY492" fmla="*/ 8613587 h 9384792"/>
              <a:gd name="connsiteX493" fmla="*/ 5485688 w 9384792"/>
              <a:gd name="connsiteY493" fmla="*/ 8613587 h 9384792"/>
              <a:gd name="connsiteX494" fmla="*/ 5485688 w 9384792"/>
              <a:gd name="connsiteY494" fmla="*/ 9384792 h 9384792"/>
              <a:gd name="connsiteX495" fmla="*/ 5464254 w 9384792"/>
              <a:gd name="connsiteY495" fmla="*/ 9384792 h 9384792"/>
              <a:gd name="connsiteX496" fmla="*/ 5464254 w 9384792"/>
              <a:gd name="connsiteY496" fmla="*/ 8613587 h 9384792"/>
              <a:gd name="connsiteX497" fmla="*/ 4703640 w 9384792"/>
              <a:gd name="connsiteY497" fmla="*/ 8613587 h 9384792"/>
              <a:gd name="connsiteX498" fmla="*/ 4703640 w 9384792"/>
              <a:gd name="connsiteY498" fmla="*/ 9384792 h 9384792"/>
              <a:gd name="connsiteX499" fmla="*/ 4682206 w 9384792"/>
              <a:gd name="connsiteY499" fmla="*/ 9384792 h 9384792"/>
              <a:gd name="connsiteX500" fmla="*/ 4682206 w 9384792"/>
              <a:gd name="connsiteY500" fmla="*/ 8613587 h 9384792"/>
              <a:gd name="connsiteX501" fmla="*/ 3921728 w 9384792"/>
              <a:gd name="connsiteY501" fmla="*/ 8613587 h 9384792"/>
              <a:gd name="connsiteX502" fmla="*/ 3921728 w 9384792"/>
              <a:gd name="connsiteY502" fmla="*/ 9384792 h 9384792"/>
              <a:gd name="connsiteX503" fmla="*/ 3900292 w 9384792"/>
              <a:gd name="connsiteY503" fmla="*/ 9384792 h 9384792"/>
              <a:gd name="connsiteX504" fmla="*/ 3900292 w 9384792"/>
              <a:gd name="connsiteY504" fmla="*/ 8613587 h 9384792"/>
              <a:gd name="connsiteX505" fmla="*/ 3138526 w 9384792"/>
              <a:gd name="connsiteY505" fmla="*/ 8613587 h 9384792"/>
              <a:gd name="connsiteX506" fmla="*/ 3138526 w 9384792"/>
              <a:gd name="connsiteY506" fmla="*/ 9384792 h 9384792"/>
              <a:gd name="connsiteX507" fmla="*/ 3117092 w 9384792"/>
              <a:gd name="connsiteY507" fmla="*/ 9384792 h 9384792"/>
              <a:gd name="connsiteX508" fmla="*/ 3117092 w 9384792"/>
              <a:gd name="connsiteY508" fmla="*/ 8613587 h 9384792"/>
              <a:gd name="connsiteX509" fmla="*/ 2356612 w 9384792"/>
              <a:gd name="connsiteY509" fmla="*/ 8613587 h 9384792"/>
              <a:gd name="connsiteX510" fmla="*/ 2356612 w 9384792"/>
              <a:gd name="connsiteY510" fmla="*/ 9384792 h 9384792"/>
              <a:gd name="connsiteX511" fmla="*/ 2335176 w 9384792"/>
              <a:gd name="connsiteY511" fmla="*/ 9384792 h 9384792"/>
              <a:gd name="connsiteX512" fmla="*/ 2335176 w 9384792"/>
              <a:gd name="connsiteY512" fmla="*/ 8613587 h 9384792"/>
              <a:gd name="connsiteX513" fmla="*/ 1574564 w 9384792"/>
              <a:gd name="connsiteY513" fmla="*/ 8613587 h 9384792"/>
              <a:gd name="connsiteX514" fmla="*/ 1574564 w 9384792"/>
              <a:gd name="connsiteY514" fmla="*/ 9384792 h 9384792"/>
              <a:gd name="connsiteX515" fmla="*/ 1553128 w 9384792"/>
              <a:gd name="connsiteY515" fmla="*/ 9384792 h 9384792"/>
              <a:gd name="connsiteX516" fmla="*/ 1553128 w 9384792"/>
              <a:gd name="connsiteY516" fmla="*/ 8613587 h 9384792"/>
              <a:gd name="connsiteX517" fmla="*/ 792652 w 9384792"/>
              <a:gd name="connsiteY517" fmla="*/ 8613587 h 9384792"/>
              <a:gd name="connsiteX518" fmla="*/ 792652 w 9384792"/>
              <a:gd name="connsiteY518" fmla="*/ 9384792 h 9384792"/>
              <a:gd name="connsiteX519" fmla="*/ 771218 w 9384792"/>
              <a:gd name="connsiteY519" fmla="*/ 9384792 h 9384792"/>
              <a:gd name="connsiteX520" fmla="*/ 771218 w 9384792"/>
              <a:gd name="connsiteY520" fmla="*/ 8613587 h 9384792"/>
              <a:gd name="connsiteX521" fmla="*/ 0 w 9384792"/>
              <a:gd name="connsiteY521" fmla="*/ 8613587 h 9384792"/>
              <a:gd name="connsiteX522" fmla="*/ 0 w 9384792"/>
              <a:gd name="connsiteY522" fmla="*/ 8592152 h 9384792"/>
              <a:gd name="connsiteX523" fmla="*/ 771218 w 9384792"/>
              <a:gd name="connsiteY523" fmla="*/ 8592152 h 9384792"/>
              <a:gd name="connsiteX524" fmla="*/ 771218 w 9384792"/>
              <a:gd name="connsiteY524" fmla="*/ 7831660 h 9384792"/>
              <a:gd name="connsiteX525" fmla="*/ 0 w 9384792"/>
              <a:gd name="connsiteY525" fmla="*/ 7831660 h 9384792"/>
              <a:gd name="connsiteX526" fmla="*/ 0 w 9384792"/>
              <a:gd name="connsiteY526" fmla="*/ 7810225 h 9384792"/>
              <a:gd name="connsiteX527" fmla="*/ 771218 w 9384792"/>
              <a:gd name="connsiteY527" fmla="*/ 7810225 h 9384792"/>
              <a:gd name="connsiteX528" fmla="*/ 771218 w 9384792"/>
              <a:gd name="connsiteY528" fmla="*/ 7049625 h 9384792"/>
              <a:gd name="connsiteX529" fmla="*/ 0 w 9384792"/>
              <a:gd name="connsiteY529" fmla="*/ 7049625 h 9384792"/>
              <a:gd name="connsiteX530" fmla="*/ 0 w 9384792"/>
              <a:gd name="connsiteY530" fmla="*/ 7028190 h 9384792"/>
              <a:gd name="connsiteX531" fmla="*/ 771218 w 9384792"/>
              <a:gd name="connsiteY531" fmla="*/ 7028190 h 9384792"/>
              <a:gd name="connsiteX532" fmla="*/ 771218 w 9384792"/>
              <a:gd name="connsiteY532" fmla="*/ 6267697 h 9384792"/>
              <a:gd name="connsiteX533" fmla="*/ 0 w 9384792"/>
              <a:gd name="connsiteY533" fmla="*/ 6267697 h 9384792"/>
              <a:gd name="connsiteX534" fmla="*/ 0 w 9384792"/>
              <a:gd name="connsiteY534" fmla="*/ 6246262 h 9384792"/>
              <a:gd name="connsiteX535" fmla="*/ 771218 w 9384792"/>
              <a:gd name="connsiteY535" fmla="*/ 6246262 h 9384792"/>
              <a:gd name="connsiteX536" fmla="*/ 771218 w 9384792"/>
              <a:gd name="connsiteY536" fmla="*/ 5484496 h 9384792"/>
              <a:gd name="connsiteX537" fmla="*/ 0 w 9384792"/>
              <a:gd name="connsiteY537" fmla="*/ 5484496 h 9384792"/>
              <a:gd name="connsiteX538" fmla="*/ 0 w 9384792"/>
              <a:gd name="connsiteY538" fmla="*/ 5463061 h 9384792"/>
              <a:gd name="connsiteX539" fmla="*/ 771218 w 9384792"/>
              <a:gd name="connsiteY539" fmla="*/ 5463061 h 9384792"/>
              <a:gd name="connsiteX540" fmla="*/ 771218 w 9384792"/>
              <a:gd name="connsiteY540" fmla="*/ 4702582 h 9384792"/>
              <a:gd name="connsiteX541" fmla="*/ 0 w 9384792"/>
              <a:gd name="connsiteY541" fmla="*/ 4702582 h 9384792"/>
              <a:gd name="connsiteX542" fmla="*/ 0 w 9384792"/>
              <a:gd name="connsiteY542" fmla="*/ 4681147 h 9384792"/>
              <a:gd name="connsiteX543" fmla="*/ 771218 w 9384792"/>
              <a:gd name="connsiteY543" fmla="*/ 4681147 h 9384792"/>
              <a:gd name="connsiteX544" fmla="*/ 771218 w 9384792"/>
              <a:gd name="connsiteY544" fmla="*/ 3920547 h 9384792"/>
              <a:gd name="connsiteX545" fmla="*/ 0 w 9384792"/>
              <a:gd name="connsiteY545" fmla="*/ 3920547 h 9384792"/>
              <a:gd name="connsiteX546" fmla="*/ 0 w 9384792"/>
              <a:gd name="connsiteY546" fmla="*/ 3899112 h 9384792"/>
              <a:gd name="connsiteX547" fmla="*/ 771218 w 9384792"/>
              <a:gd name="connsiteY547" fmla="*/ 3899112 h 9384792"/>
              <a:gd name="connsiteX548" fmla="*/ 771218 w 9384792"/>
              <a:gd name="connsiteY548" fmla="*/ 3138623 h 9384792"/>
              <a:gd name="connsiteX549" fmla="*/ 0 w 9384792"/>
              <a:gd name="connsiteY549" fmla="*/ 3138623 h 9384792"/>
              <a:gd name="connsiteX550" fmla="*/ 0 w 9384792"/>
              <a:gd name="connsiteY550" fmla="*/ 3117188 h 9384792"/>
              <a:gd name="connsiteX551" fmla="*/ 771218 w 9384792"/>
              <a:gd name="connsiteY551" fmla="*/ 3117188 h 9384792"/>
              <a:gd name="connsiteX552" fmla="*/ 771218 w 9384792"/>
              <a:gd name="connsiteY552" fmla="*/ 2356587 h 9384792"/>
              <a:gd name="connsiteX553" fmla="*/ 0 w 9384792"/>
              <a:gd name="connsiteY553" fmla="*/ 2356587 h 9384792"/>
              <a:gd name="connsiteX554" fmla="*/ 0 w 9384792"/>
              <a:gd name="connsiteY554" fmla="*/ 2335151 h 9384792"/>
              <a:gd name="connsiteX555" fmla="*/ 771218 w 9384792"/>
              <a:gd name="connsiteY555" fmla="*/ 2335151 h 9384792"/>
              <a:gd name="connsiteX556" fmla="*/ 771218 w 9384792"/>
              <a:gd name="connsiteY556" fmla="*/ 1574674 h 9384792"/>
              <a:gd name="connsiteX557" fmla="*/ 0 w 9384792"/>
              <a:gd name="connsiteY557" fmla="*/ 1574674 h 9384792"/>
              <a:gd name="connsiteX558" fmla="*/ 0 w 9384792"/>
              <a:gd name="connsiteY558" fmla="*/ 1553239 h 9384792"/>
              <a:gd name="connsiteX559" fmla="*/ 771218 w 9384792"/>
              <a:gd name="connsiteY559" fmla="*/ 1553239 h 9384792"/>
              <a:gd name="connsiteX560" fmla="*/ 771218 w 9384792"/>
              <a:gd name="connsiteY560" fmla="*/ 792638 h 9384792"/>
              <a:gd name="connsiteX561" fmla="*/ 0 w 9384792"/>
              <a:gd name="connsiteY561" fmla="*/ 792638 h 9384792"/>
              <a:gd name="connsiteX562" fmla="*/ 0 w 9384792"/>
              <a:gd name="connsiteY562" fmla="*/ 771203 h 9384792"/>
              <a:gd name="connsiteX563" fmla="*/ 771218 w 9384792"/>
              <a:gd name="connsiteY563" fmla="*/ 771203 h 9384792"/>
              <a:gd name="connsiteX564" fmla="*/ 771218 w 9384792"/>
              <a:gd name="connsiteY564" fmla="*/ 1 h 9384792"/>
              <a:gd name="connsiteX565" fmla="*/ 792652 w 9384792"/>
              <a:gd name="connsiteY565" fmla="*/ 1 h 9384792"/>
              <a:gd name="connsiteX566" fmla="*/ 792652 w 9384792"/>
              <a:gd name="connsiteY566" fmla="*/ 771203 h 9384792"/>
              <a:gd name="connsiteX567" fmla="*/ 1553128 w 9384792"/>
              <a:gd name="connsiteY567" fmla="*/ 771203 h 9384792"/>
              <a:gd name="connsiteX568" fmla="*/ 1553128 w 9384792"/>
              <a:gd name="connsiteY568" fmla="*/ 3 h 9384792"/>
              <a:gd name="connsiteX569" fmla="*/ 1574564 w 9384792"/>
              <a:gd name="connsiteY569" fmla="*/ 3 h 9384792"/>
              <a:gd name="connsiteX570" fmla="*/ 1574564 w 9384792"/>
              <a:gd name="connsiteY570" fmla="*/ 771203 h 9384792"/>
              <a:gd name="connsiteX571" fmla="*/ 2335176 w 9384792"/>
              <a:gd name="connsiteY571" fmla="*/ 771203 h 938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9384792" h="9384792">
                <a:moveTo>
                  <a:pt x="7831552" y="7831660"/>
                </a:moveTo>
                <a:lnTo>
                  <a:pt x="7831552" y="8592152"/>
                </a:lnTo>
                <a:lnTo>
                  <a:pt x="8592140" y="8592152"/>
                </a:lnTo>
                <a:lnTo>
                  <a:pt x="8592140" y="7831660"/>
                </a:lnTo>
                <a:close/>
                <a:moveTo>
                  <a:pt x="7049624" y="7831660"/>
                </a:moveTo>
                <a:lnTo>
                  <a:pt x="7049624" y="8592152"/>
                </a:lnTo>
                <a:lnTo>
                  <a:pt x="7810116" y="8592152"/>
                </a:lnTo>
                <a:lnTo>
                  <a:pt x="7810116" y="7831660"/>
                </a:lnTo>
                <a:close/>
                <a:moveTo>
                  <a:pt x="6267604" y="7831660"/>
                </a:moveTo>
                <a:lnTo>
                  <a:pt x="6267604" y="8592152"/>
                </a:lnTo>
                <a:lnTo>
                  <a:pt x="7028190" y="8592152"/>
                </a:lnTo>
                <a:lnTo>
                  <a:pt x="7028190" y="7831660"/>
                </a:lnTo>
                <a:close/>
                <a:moveTo>
                  <a:pt x="5485688" y="7831660"/>
                </a:moveTo>
                <a:lnTo>
                  <a:pt x="5485688" y="8592152"/>
                </a:lnTo>
                <a:lnTo>
                  <a:pt x="6246168" y="8592152"/>
                </a:lnTo>
                <a:lnTo>
                  <a:pt x="6246168" y="7831660"/>
                </a:lnTo>
                <a:close/>
                <a:moveTo>
                  <a:pt x="4703640" y="7831660"/>
                </a:moveTo>
                <a:lnTo>
                  <a:pt x="4703640" y="8592152"/>
                </a:lnTo>
                <a:lnTo>
                  <a:pt x="5464254" y="8592152"/>
                </a:lnTo>
                <a:lnTo>
                  <a:pt x="5464254" y="7831660"/>
                </a:lnTo>
                <a:close/>
                <a:moveTo>
                  <a:pt x="3921728" y="7831660"/>
                </a:moveTo>
                <a:lnTo>
                  <a:pt x="3921728" y="8592152"/>
                </a:lnTo>
                <a:lnTo>
                  <a:pt x="4682206" y="8592152"/>
                </a:lnTo>
                <a:lnTo>
                  <a:pt x="4682206" y="7831660"/>
                </a:lnTo>
                <a:close/>
                <a:moveTo>
                  <a:pt x="3138526" y="7831660"/>
                </a:moveTo>
                <a:lnTo>
                  <a:pt x="3138526" y="8592152"/>
                </a:lnTo>
                <a:lnTo>
                  <a:pt x="3900292" y="8592152"/>
                </a:lnTo>
                <a:lnTo>
                  <a:pt x="3900292" y="7831660"/>
                </a:lnTo>
                <a:close/>
                <a:moveTo>
                  <a:pt x="2356612" y="7831660"/>
                </a:moveTo>
                <a:lnTo>
                  <a:pt x="2356612" y="8592152"/>
                </a:lnTo>
                <a:lnTo>
                  <a:pt x="3117092" y="8592152"/>
                </a:lnTo>
                <a:lnTo>
                  <a:pt x="3117092" y="7831660"/>
                </a:lnTo>
                <a:close/>
                <a:moveTo>
                  <a:pt x="1574564" y="7831660"/>
                </a:moveTo>
                <a:lnTo>
                  <a:pt x="1574564" y="8592152"/>
                </a:lnTo>
                <a:lnTo>
                  <a:pt x="2335176" y="8592152"/>
                </a:lnTo>
                <a:lnTo>
                  <a:pt x="2335176" y="7831660"/>
                </a:lnTo>
                <a:close/>
                <a:moveTo>
                  <a:pt x="792652" y="7831660"/>
                </a:moveTo>
                <a:lnTo>
                  <a:pt x="792652" y="8592152"/>
                </a:lnTo>
                <a:lnTo>
                  <a:pt x="1553128" y="8592152"/>
                </a:lnTo>
                <a:lnTo>
                  <a:pt x="1553128" y="7831660"/>
                </a:lnTo>
                <a:close/>
                <a:moveTo>
                  <a:pt x="7831552" y="7049625"/>
                </a:moveTo>
                <a:lnTo>
                  <a:pt x="7831552" y="7810225"/>
                </a:lnTo>
                <a:lnTo>
                  <a:pt x="8592140" y="7810225"/>
                </a:lnTo>
                <a:lnTo>
                  <a:pt x="8592140" y="7049625"/>
                </a:lnTo>
                <a:close/>
                <a:moveTo>
                  <a:pt x="7049624" y="7049625"/>
                </a:moveTo>
                <a:lnTo>
                  <a:pt x="7049624" y="7810225"/>
                </a:lnTo>
                <a:lnTo>
                  <a:pt x="7810116" y="7810225"/>
                </a:lnTo>
                <a:lnTo>
                  <a:pt x="7810116" y="7049625"/>
                </a:lnTo>
                <a:close/>
                <a:moveTo>
                  <a:pt x="6267604" y="7049625"/>
                </a:moveTo>
                <a:lnTo>
                  <a:pt x="6267604" y="7810225"/>
                </a:lnTo>
                <a:lnTo>
                  <a:pt x="7028190" y="7810225"/>
                </a:lnTo>
                <a:lnTo>
                  <a:pt x="7028190" y="7049625"/>
                </a:lnTo>
                <a:close/>
                <a:moveTo>
                  <a:pt x="5485688" y="7049625"/>
                </a:moveTo>
                <a:lnTo>
                  <a:pt x="5485688" y="7810225"/>
                </a:lnTo>
                <a:lnTo>
                  <a:pt x="6246168" y="7810225"/>
                </a:lnTo>
                <a:lnTo>
                  <a:pt x="6246168" y="7049625"/>
                </a:lnTo>
                <a:close/>
                <a:moveTo>
                  <a:pt x="4703640" y="7049625"/>
                </a:moveTo>
                <a:lnTo>
                  <a:pt x="4703640" y="7810225"/>
                </a:lnTo>
                <a:lnTo>
                  <a:pt x="5464254" y="7810225"/>
                </a:lnTo>
                <a:lnTo>
                  <a:pt x="5464254" y="7049625"/>
                </a:lnTo>
                <a:close/>
                <a:moveTo>
                  <a:pt x="3921728" y="7049625"/>
                </a:moveTo>
                <a:lnTo>
                  <a:pt x="3921728" y="7810225"/>
                </a:lnTo>
                <a:lnTo>
                  <a:pt x="4682206" y="7810225"/>
                </a:lnTo>
                <a:lnTo>
                  <a:pt x="4682206" y="7049625"/>
                </a:lnTo>
                <a:close/>
                <a:moveTo>
                  <a:pt x="3138526" y="7049625"/>
                </a:moveTo>
                <a:lnTo>
                  <a:pt x="3138526" y="7810225"/>
                </a:lnTo>
                <a:lnTo>
                  <a:pt x="3900292" y="7810225"/>
                </a:lnTo>
                <a:lnTo>
                  <a:pt x="3900292" y="7049625"/>
                </a:lnTo>
                <a:close/>
                <a:moveTo>
                  <a:pt x="2356612" y="7049625"/>
                </a:moveTo>
                <a:lnTo>
                  <a:pt x="2356612" y="7810225"/>
                </a:lnTo>
                <a:lnTo>
                  <a:pt x="3117092" y="7810225"/>
                </a:lnTo>
                <a:lnTo>
                  <a:pt x="3117092" y="7049625"/>
                </a:lnTo>
                <a:close/>
                <a:moveTo>
                  <a:pt x="1574564" y="7049625"/>
                </a:moveTo>
                <a:lnTo>
                  <a:pt x="1574564" y="7810225"/>
                </a:lnTo>
                <a:lnTo>
                  <a:pt x="2335176" y="7810225"/>
                </a:lnTo>
                <a:lnTo>
                  <a:pt x="2335176" y="7049625"/>
                </a:lnTo>
                <a:close/>
                <a:moveTo>
                  <a:pt x="792652" y="7049625"/>
                </a:moveTo>
                <a:lnTo>
                  <a:pt x="792652" y="7810225"/>
                </a:lnTo>
                <a:lnTo>
                  <a:pt x="1553128" y="7810225"/>
                </a:lnTo>
                <a:lnTo>
                  <a:pt x="1553128" y="7049625"/>
                </a:lnTo>
                <a:close/>
                <a:moveTo>
                  <a:pt x="7831552" y="6267697"/>
                </a:moveTo>
                <a:lnTo>
                  <a:pt x="7831552" y="7028190"/>
                </a:lnTo>
                <a:lnTo>
                  <a:pt x="8592140" y="7028190"/>
                </a:lnTo>
                <a:lnTo>
                  <a:pt x="8592140" y="6267697"/>
                </a:lnTo>
                <a:close/>
                <a:moveTo>
                  <a:pt x="7049624" y="6267697"/>
                </a:moveTo>
                <a:lnTo>
                  <a:pt x="7049624" y="7028190"/>
                </a:lnTo>
                <a:lnTo>
                  <a:pt x="7810116" y="7028190"/>
                </a:lnTo>
                <a:lnTo>
                  <a:pt x="7810116" y="6267697"/>
                </a:lnTo>
                <a:close/>
                <a:moveTo>
                  <a:pt x="6267604" y="6267697"/>
                </a:moveTo>
                <a:lnTo>
                  <a:pt x="6267604" y="7028190"/>
                </a:lnTo>
                <a:lnTo>
                  <a:pt x="7028190" y="7028190"/>
                </a:lnTo>
                <a:lnTo>
                  <a:pt x="7028190" y="6267697"/>
                </a:lnTo>
                <a:close/>
                <a:moveTo>
                  <a:pt x="5485688" y="6267697"/>
                </a:moveTo>
                <a:lnTo>
                  <a:pt x="5485688" y="7028190"/>
                </a:lnTo>
                <a:lnTo>
                  <a:pt x="6246168" y="7028190"/>
                </a:lnTo>
                <a:lnTo>
                  <a:pt x="6246168" y="6267697"/>
                </a:lnTo>
                <a:close/>
                <a:moveTo>
                  <a:pt x="4703640" y="6267697"/>
                </a:moveTo>
                <a:lnTo>
                  <a:pt x="4703640" y="7028190"/>
                </a:lnTo>
                <a:lnTo>
                  <a:pt x="5464254" y="7028190"/>
                </a:lnTo>
                <a:lnTo>
                  <a:pt x="5464254" y="6267697"/>
                </a:lnTo>
                <a:close/>
                <a:moveTo>
                  <a:pt x="3921728" y="6267697"/>
                </a:moveTo>
                <a:lnTo>
                  <a:pt x="3921728" y="7028190"/>
                </a:lnTo>
                <a:lnTo>
                  <a:pt x="4682206" y="7028190"/>
                </a:lnTo>
                <a:lnTo>
                  <a:pt x="4682206" y="6267697"/>
                </a:lnTo>
                <a:close/>
                <a:moveTo>
                  <a:pt x="3138526" y="6267697"/>
                </a:moveTo>
                <a:lnTo>
                  <a:pt x="3138526" y="7028190"/>
                </a:lnTo>
                <a:lnTo>
                  <a:pt x="3900292" y="7028190"/>
                </a:lnTo>
                <a:lnTo>
                  <a:pt x="3900292" y="6267697"/>
                </a:lnTo>
                <a:close/>
                <a:moveTo>
                  <a:pt x="2356612" y="6267697"/>
                </a:moveTo>
                <a:lnTo>
                  <a:pt x="2356612" y="7028190"/>
                </a:lnTo>
                <a:lnTo>
                  <a:pt x="3117092" y="7028190"/>
                </a:lnTo>
                <a:lnTo>
                  <a:pt x="3117092" y="6267697"/>
                </a:lnTo>
                <a:close/>
                <a:moveTo>
                  <a:pt x="1574564" y="6267697"/>
                </a:moveTo>
                <a:lnTo>
                  <a:pt x="1574564" y="7028190"/>
                </a:lnTo>
                <a:lnTo>
                  <a:pt x="2335176" y="7028190"/>
                </a:lnTo>
                <a:lnTo>
                  <a:pt x="2335176" y="6267697"/>
                </a:lnTo>
                <a:close/>
                <a:moveTo>
                  <a:pt x="792652" y="6267697"/>
                </a:moveTo>
                <a:lnTo>
                  <a:pt x="792652" y="7028190"/>
                </a:lnTo>
                <a:lnTo>
                  <a:pt x="1553128" y="7028190"/>
                </a:lnTo>
                <a:lnTo>
                  <a:pt x="1553128" y="6267697"/>
                </a:lnTo>
                <a:close/>
                <a:moveTo>
                  <a:pt x="7831552" y="5484496"/>
                </a:moveTo>
                <a:lnTo>
                  <a:pt x="7831552" y="6246262"/>
                </a:lnTo>
                <a:lnTo>
                  <a:pt x="8592140" y="6246262"/>
                </a:lnTo>
                <a:lnTo>
                  <a:pt x="8592140" y="5484496"/>
                </a:lnTo>
                <a:close/>
                <a:moveTo>
                  <a:pt x="7049624" y="5484496"/>
                </a:moveTo>
                <a:lnTo>
                  <a:pt x="7049624" y="6246262"/>
                </a:lnTo>
                <a:lnTo>
                  <a:pt x="7810116" y="6246262"/>
                </a:lnTo>
                <a:lnTo>
                  <a:pt x="7810116" y="5484496"/>
                </a:lnTo>
                <a:close/>
                <a:moveTo>
                  <a:pt x="6267604" y="5484496"/>
                </a:moveTo>
                <a:lnTo>
                  <a:pt x="6267604" y="6246262"/>
                </a:lnTo>
                <a:lnTo>
                  <a:pt x="7028190" y="6246262"/>
                </a:lnTo>
                <a:lnTo>
                  <a:pt x="7028190" y="5484496"/>
                </a:lnTo>
                <a:close/>
                <a:moveTo>
                  <a:pt x="5485688" y="5484496"/>
                </a:moveTo>
                <a:lnTo>
                  <a:pt x="5485688" y="6246262"/>
                </a:lnTo>
                <a:lnTo>
                  <a:pt x="6246168" y="6246262"/>
                </a:lnTo>
                <a:lnTo>
                  <a:pt x="6246168" y="5484496"/>
                </a:lnTo>
                <a:close/>
                <a:moveTo>
                  <a:pt x="4703640" y="5484496"/>
                </a:moveTo>
                <a:lnTo>
                  <a:pt x="4703640" y="6246262"/>
                </a:lnTo>
                <a:lnTo>
                  <a:pt x="5464254" y="6246262"/>
                </a:lnTo>
                <a:lnTo>
                  <a:pt x="5464254" y="5484496"/>
                </a:lnTo>
                <a:close/>
                <a:moveTo>
                  <a:pt x="3921728" y="5484496"/>
                </a:moveTo>
                <a:lnTo>
                  <a:pt x="3921728" y="6246262"/>
                </a:lnTo>
                <a:lnTo>
                  <a:pt x="4682206" y="6246262"/>
                </a:lnTo>
                <a:lnTo>
                  <a:pt x="4682206" y="5484496"/>
                </a:lnTo>
                <a:close/>
                <a:moveTo>
                  <a:pt x="3138526" y="5484496"/>
                </a:moveTo>
                <a:lnTo>
                  <a:pt x="3138526" y="6246262"/>
                </a:lnTo>
                <a:lnTo>
                  <a:pt x="3900292" y="6246262"/>
                </a:lnTo>
                <a:lnTo>
                  <a:pt x="3900292" y="5484496"/>
                </a:lnTo>
                <a:close/>
                <a:moveTo>
                  <a:pt x="2356612" y="5484496"/>
                </a:moveTo>
                <a:lnTo>
                  <a:pt x="2356612" y="6246262"/>
                </a:lnTo>
                <a:lnTo>
                  <a:pt x="3117092" y="6246262"/>
                </a:lnTo>
                <a:lnTo>
                  <a:pt x="3117092" y="5484496"/>
                </a:lnTo>
                <a:close/>
                <a:moveTo>
                  <a:pt x="1574564" y="5484496"/>
                </a:moveTo>
                <a:lnTo>
                  <a:pt x="1574564" y="6246262"/>
                </a:lnTo>
                <a:lnTo>
                  <a:pt x="2335176" y="6246262"/>
                </a:lnTo>
                <a:lnTo>
                  <a:pt x="2335176" y="5484496"/>
                </a:lnTo>
                <a:close/>
                <a:moveTo>
                  <a:pt x="792652" y="5484496"/>
                </a:moveTo>
                <a:lnTo>
                  <a:pt x="792652" y="6246262"/>
                </a:lnTo>
                <a:lnTo>
                  <a:pt x="1553128" y="6246262"/>
                </a:lnTo>
                <a:lnTo>
                  <a:pt x="1553128" y="5484496"/>
                </a:lnTo>
                <a:close/>
                <a:moveTo>
                  <a:pt x="7831552" y="4702582"/>
                </a:moveTo>
                <a:lnTo>
                  <a:pt x="7831552" y="5463061"/>
                </a:lnTo>
                <a:lnTo>
                  <a:pt x="8592140" y="5463061"/>
                </a:lnTo>
                <a:lnTo>
                  <a:pt x="8592140" y="4702582"/>
                </a:lnTo>
                <a:close/>
                <a:moveTo>
                  <a:pt x="7049624" y="4702582"/>
                </a:moveTo>
                <a:lnTo>
                  <a:pt x="7049624" y="5463061"/>
                </a:lnTo>
                <a:lnTo>
                  <a:pt x="7810116" y="5463061"/>
                </a:lnTo>
                <a:lnTo>
                  <a:pt x="7810116" y="4702582"/>
                </a:lnTo>
                <a:close/>
                <a:moveTo>
                  <a:pt x="6267604" y="4702582"/>
                </a:moveTo>
                <a:lnTo>
                  <a:pt x="6267604" y="5463061"/>
                </a:lnTo>
                <a:lnTo>
                  <a:pt x="7028190" y="5463061"/>
                </a:lnTo>
                <a:lnTo>
                  <a:pt x="7028190" y="4702582"/>
                </a:lnTo>
                <a:close/>
                <a:moveTo>
                  <a:pt x="5485688" y="4702582"/>
                </a:moveTo>
                <a:lnTo>
                  <a:pt x="5485688" y="5463061"/>
                </a:lnTo>
                <a:lnTo>
                  <a:pt x="6246168" y="5463061"/>
                </a:lnTo>
                <a:lnTo>
                  <a:pt x="6246168" y="4702582"/>
                </a:lnTo>
                <a:close/>
                <a:moveTo>
                  <a:pt x="4703640" y="4702582"/>
                </a:moveTo>
                <a:lnTo>
                  <a:pt x="4703640" y="5463061"/>
                </a:lnTo>
                <a:lnTo>
                  <a:pt x="5464254" y="5463061"/>
                </a:lnTo>
                <a:lnTo>
                  <a:pt x="5464254" y="4702582"/>
                </a:lnTo>
                <a:close/>
                <a:moveTo>
                  <a:pt x="3921728" y="4702582"/>
                </a:moveTo>
                <a:lnTo>
                  <a:pt x="3921728" y="5463061"/>
                </a:lnTo>
                <a:lnTo>
                  <a:pt x="4682206" y="5463061"/>
                </a:lnTo>
                <a:lnTo>
                  <a:pt x="4682206" y="4702582"/>
                </a:lnTo>
                <a:close/>
                <a:moveTo>
                  <a:pt x="3138526" y="4702582"/>
                </a:moveTo>
                <a:lnTo>
                  <a:pt x="3138526" y="5463061"/>
                </a:lnTo>
                <a:lnTo>
                  <a:pt x="3900292" y="5463061"/>
                </a:lnTo>
                <a:lnTo>
                  <a:pt x="3900292" y="4702582"/>
                </a:lnTo>
                <a:close/>
                <a:moveTo>
                  <a:pt x="2356612" y="4702582"/>
                </a:moveTo>
                <a:lnTo>
                  <a:pt x="2356612" y="5463061"/>
                </a:lnTo>
                <a:lnTo>
                  <a:pt x="3117092" y="5463061"/>
                </a:lnTo>
                <a:lnTo>
                  <a:pt x="3117092" y="4702582"/>
                </a:lnTo>
                <a:close/>
                <a:moveTo>
                  <a:pt x="1574564" y="4702582"/>
                </a:moveTo>
                <a:lnTo>
                  <a:pt x="1574564" y="5463061"/>
                </a:lnTo>
                <a:lnTo>
                  <a:pt x="2335176" y="5463061"/>
                </a:lnTo>
                <a:lnTo>
                  <a:pt x="2335176" y="4702582"/>
                </a:lnTo>
                <a:close/>
                <a:moveTo>
                  <a:pt x="792652" y="4702582"/>
                </a:moveTo>
                <a:lnTo>
                  <a:pt x="792652" y="5463061"/>
                </a:lnTo>
                <a:lnTo>
                  <a:pt x="1553128" y="5463061"/>
                </a:lnTo>
                <a:lnTo>
                  <a:pt x="1553128" y="4702582"/>
                </a:lnTo>
                <a:close/>
                <a:moveTo>
                  <a:pt x="7831552" y="3920547"/>
                </a:moveTo>
                <a:lnTo>
                  <a:pt x="7831552" y="4681147"/>
                </a:lnTo>
                <a:lnTo>
                  <a:pt x="8592140" y="4681147"/>
                </a:lnTo>
                <a:lnTo>
                  <a:pt x="8592140" y="3920547"/>
                </a:lnTo>
                <a:close/>
                <a:moveTo>
                  <a:pt x="7049624" y="3920547"/>
                </a:moveTo>
                <a:lnTo>
                  <a:pt x="7049624" y="4681147"/>
                </a:lnTo>
                <a:lnTo>
                  <a:pt x="7810116" y="4681147"/>
                </a:lnTo>
                <a:lnTo>
                  <a:pt x="7810116" y="3920547"/>
                </a:lnTo>
                <a:close/>
                <a:moveTo>
                  <a:pt x="6267604" y="3920547"/>
                </a:moveTo>
                <a:lnTo>
                  <a:pt x="6267604" y="4681147"/>
                </a:lnTo>
                <a:lnTo>
                  <a:pt x="7028190" y="4681147"/>
                </a:lnTo>
                <a:lnTo>
                  <a:pt x="7028190" y="3920547"/>
                </a:lnTo>
                <a:close/>
                <a:moveTo>
                  <a:pt x="5485688" y="3920547"/>
                </a:moveTo>
                <a:lnTo>
                  <a:pt x="5485688" y="4681147"/>
                </a:lnTo>
                <a:lnTo>
                  <a:pt x="6246168" y="4681147"/>
                </a:lnTo>
                <a:lnTo>
                  <a:pt x="6246168" y="3920547"/>
                </a:lnTo>
                <a:close/>
                <a:moveTo>
                  <a:pt x="4703640" y="3920547"/>
                </a:moveTo>
                <a:lnTo>
                  <a:pt x="4703640" y="4681147"/>
                </a:lnTo>
                <a:lnTo>
                  <a:pt x="5464254" y="4681147"/>
                </a:lnTo>
                <a:lnTo>
                  <a:pt x="5464254" y="3920547"/>
                </a:lnTo>
                <a:close/>
                <a:moveTo>
                  <a:pt x="3921728" y="3920547"/>
                </a:moveTo>
                <a:lnTo>
                  <a:pt x="3921728" y="4681147"/>
                </a:lnTo>
                <a:lnTo>
                  <a:pt x="4682206" y="4681147"/>
                </a:lnTo>
                <a:lnTo>
                  <a:pt x="4682206" y="3920547"/>
                </a:lnTo>
                <a:close/>
                <a:moveTo>
                  <a:pt x="3138526" y="3920547"/>
                </a:moveTo>
                <a:lnTo>
                  <a:pt x="3138526" y="4681147"/>
                </a:lnTo>
                <a:lnTo>
                  <a:pt x="3900292" y="4681147"/>
                </a:lnTo>
                <a:lnTo>
                  <a:pt x="3900292" y="3920547"/>
                </a:lnTo>
                <a:close/>
                <a:moveTo>
                  <a:pt x="2356612" y="3920547"/>
                </a:moveTo>
                <a:lnTo>
                  <a:pt x="2356612" y="4681147"/>
                </a:lnTo>
                <a:lnTo>
                  <a:pt x="3117092" y="4681147"/>
                </a:lnTo>
                <a:lnTo>
                  <a:pt x="3117092" y="3920547"/>
                </a:lnTo>
                <a:close/>
                <a:moveTo>
                  <a:pt x="1574564" y="3920547"/>
                </a:moveTo>
                <a:lnTo>
                  <a:pt x="1574564" y="4681147"/>
                </a:lnTo>
                <a:lnTo>
                  <a:pt x="2335176" y="4681147"/>
                </a:lnTo>
                <a:lnTo>
                  <a:pt x="2335176" y="3920547"/>
                </a:lnTo>
                <a:close/>
                <a:moveTo>
                  <a:pt x="792652" y="3920547"/>
                </a:moveTo>
                <a:lnTo>
                  <a:pt x="792652" y="4681147"/>
                </a:lnTo>
                <a:lnTo>
                  <a:pt x="1553128" y="4681147"/>
                </a:lnTo>
                <a:lnTo>
                  <a:pt x="1553128" y="3920547"/>
                </a:lnTo>
                <a:close/>
                <a:moveTo>
                  <a:pt x="7831552" y="3138623"/>
                </a:moveTo>
                <a:lnTo>
                  <a:pt x="7831552" y="3899112"/>
                </a:lnTo>
                <a:lnTo>
                  <a:pt x="8592140" y="3899112"/>
                </a:lnTo>
                <a:lnTo>
                  <a:pt x="8592140" y="3138623"/>
                </a:lnTo>
                <a:close/>
                <a:moveTo>
                  <a:pt x="7049624" y="3138623"/>
                </a:moveTo>
                <a:lnTo>
                  <a:pt x="7049624" y="3899112"/>
                </a:lnTo>
                <a:lnTo>
                  <a:pt x="7810116" y="3899112"/>
                </a:lnTo>
                <a:lnTo>
                  <a:pt x="7810116" y="3138623"/>
                </a:lnTo>
                <a:close/>
                <a:moveTo>
                  <a:pt x="6267604" y="3138623"/>
                </a:moveTo>
                <a:lnTo>
                  <a:pt x="6267604" y="3899112"/>
                </a:lnTo>
                <a:lnTo>
                  <a:pt x="7028190" y="3899112"/>
                </a:lnTo>
                <a:lnTo>
                  <a:pt x="7028190" y="3138623"/>
                </a:lnTo>
                <a:close/>
                <a:moveTo>
                  <a:pt x="5485688" y="3138623"/>
                </a:moveTo>
                <a:lnTo>
                  <a:pt x="5485688" y="3899112"/>
                </a:lnTo>
                <a:lnTo>
                  <a:pt x="6246168" y="3899112"/>
                </a:lnTo>
                <a:lnTo>
                  <a:pt x="6246168" y="3138623"/>
                </a:lnTo>
                <a:close/>
                <a:moveTo>
                  <a:pt x="4703640" y="3138623"/>
                </a:moveTo>
                <a:lnTo>
                  <a:pt x="4703640" y="3899112"/>
                </a:lnTo>
                <a:lnTo>
                  <a:pt x="5464254" y="3899112"/>
                </a:lnTo>
                <a:lnTo>
                  <a:pt x="5464254" y="3138623"/>
                </a:lnTo>
                <a:close/>
                <a:moveTo>
                  <a:pt x="3921728" y="3138623"/>
                </a:moveTo>
                <a:lnTo>
                  <a:pt x="3921728" y="3899112"/>
                </a:lnTo>
                <a:lnTo>
                  <a:pt x="4682206" y="3899112"/>
                </a:lnTo>
                <a:lnTo>
                  <a:pt x="4682206" y="3138623"/>
                </a:lnTo>
                <a:close/>
                <a:moveTo>
                  <a:pt x="3138526" y="3138623"/>
                </a:moveTo>
                <a:lnTo>
                  <a:pt x="3138526" y="3899112"/>
                </a:lnTo>
                <a:lnTo>
                  <a:pt x="3900292" y="3899112"/>
                </a:lnTo>
                <a:lnTo>
                  <a:pt x="3900292" y="3138623"/>
                </a:lnTo>
                <a:close/>
                <a:moveTo>
                  <a:pt x="2356612" y="3138623"/>
                </a:moveTo>
                <a:lnTo>
                  <a:pt x="2356612" y="3899112"/>
                </a:lnTo>
                <a:lnTo>
                  <a:pt x="3117092" y="3899112"/>
                </a:lnTo>
                <a:lnTo>
                  <a:pt x="3117092" y="3138623"/>
                </a:lnTo>
                <a:close/>
                <a:moveTo>
                  <a:pt x="1574564" y="3138623"/>
                </a:moveTo>
                <a:lnTo>
                  <a:pt x="1574564" y="3899112"/>
                </a:lnTo>
                <a:lnTo>
                  <a:pt x="2335176" y="3899112"/>
                </a:lnTo>
                <a:lnTo>
                  <a:pt x="2335176" y="3138623"/>
                </a:lnTo>
                <a:close/>
                <a:moveTo>
                  <a:pt x="792652" y="3138623"/>
                </a:moveTo>
                <a:lnTo>
                  <a:pt x="792652" y="3899112"/>
                </a:lnTo>
                <a:lnTo>
                  <a:pt x="1553128" y="3899112"/>
                </a:lnTo>
                <a:lnTo>
                  <a:pt x="1553128" y="3138623"/>
                </a:lnTo>
                <a:close/>
                <a:moveTo>
                  <a:pt x="7831552" y="2356587"/>
                </a:moveTo>
                <a:lnTo>
                  <a:pt x="7831552" y="3117188"/>
                </a:lnTo>
                <a:lnTo>
                  <a:pt x="8592140" y="3117188"/>
                </a:lnTo>
                <a:lnTo>
                  <a:pt x="8592140" y="2356587"/>
                </a:lnTo>
                <a:close/>
                <a:moveTo>
                  <a:pt x="7049624" y="2356587"/>
                </a:moveTo>
                <a:lnTo>
                  <a:pt x="7049624" y="3117188"/>
                </a:lnTo>
                <a:lnTo>
                  <a:pt x="7810116" y="3117188"/>
                </a:lnTo>
                <a:lnTo>
                  <a:pt x="7810116" y="2356587"/>
                </a:lnTo>
                <a:close/>
                <a:moveTo>
                  <a:pt x="6267604" y="2356587"/>
                </a:moveTo>
                <a:lnTo>
                  <a:pt x="6267604" y="3117188"/>
                </a:lnTo>
                <a:lnTo>
                  <a:pt x="7028190" y="3117188"/>
                </a:lnTo>
                <a:lnTo>
                  <a:pt x="7028190" y="2356587"/>
                </a:lnTo>
                <a:close/>
                <a:moveTo>
                  <a:pt x="5485688" y="2356587"/>
                </a:moveTo>
                <a:lnTo>
                  <a:pt x="5485688" y="3117188"/>
                </a:lnTo>
                <a:lnTo>
                  <a:pt x="6246168" y="3117188"/>
                </a:lnTo>
                <a:lnTo>
                  <a:pt x="6246168" y="2356587"/>
                </a:lnTo>
                <a:close/>
                <a:moveTo>
                  <a:pt x="4703640" y="2356587"/>
                </a:moveTo>
                <a:lnTo>
                  <a:pt x="4703640" y="3117188"/>
                </a:lnTo>
                <a:lnTo>
                  <a:pt x="5464254" y="3117188"/>
                </a:lnTo>
                <a:lnTo>
                  <a:pt x="5464254" y="2356587"/>
                </a:lnTo>
                <a:close/>
                <a:moveTo>
                  <a:pt x="3921728" y="2356587"/>
                </a:moveTo>
                <a:lnTo>
                  <a:pt x="3921728" y="3117188"/>
                </a:lnTo>
                <a:lnTo>
                  <a:pt x="4682206" y="3117188"/>
                </a:lnTo>
                <a:lnTo>
                  <a:pt x="4682206" y="2356587"/>
                </a:lnTo>
                <a:close/>
                <a:moveTo>
                  <a:pt x="3138526" y="2356587"/>
                </a:moveTo>
                <a:lnTo>
                  <a:pt x="3138526" y="3117188"/>
                </a:lnTo>
                <a:lnTo>
                  <a:pt x="3900292" y="3117188"/>
                </a:lnTo>
                <a:lnTo>
                  <a:pt x="3900292" y="2356587"/>
                </a:lnTo>
                <a:close/>
                <a:moveTo>
                  <a:pt x="2356612" y="2356587"/>
                </a:moveTo>
                <a:lnTo>
                  <a:pt x="2356612" y="3117188"/>
                </a:lnTo>
                <a:lnTo>
                  <a:pt x="3117092" y="3117188"/>
                </a:lnTo>
                <a:lnTo>
                  <a:pt x="3117092" y="2356587"/>
                </a:lnTo>
                <a:close/>
                <a:moveTo>
                  <a:pt x="1574564" y="2356587"/>
                </a:moveTo>
                <a:lnTo>
                  <a:pt x="1574564" y="3117188"/>
                </a:lnTo>
                <a:lnTo>
                  <a:pt x="2335176" y="3117188"/>
                </a:lnTo>
                <a:lnTo>
                  <a:pt x="2335176" y="2356587"/>
                </a:lnTo>
                <a:close/>
                <a:moveTo>
                  <a:pt x="792652" y="2356587"/>
                </a:moveTo>
                <a:lnTo>
                  <a:pt x="792652" y="3117188"/>
                </a:lnTo>
                <a:lnTo>
                  <a:pt x="1553128" y="3117188"/>
                </a:lnTo>
                <a:lnTo>
                  <a:pt x="1553128" y="2356587"/>
                </a:lnTo>
                <a:close/>
                <a:moveTo>
                  <a:pt x="7831552" y="1574674"/>
                </a:moveTo>
                <a:lnTo>
                  <a:pt x="7831552" y="2335151"/>
                </a:lnTo>
                <a:lnTo>
                  <a:pt x="8592140" y="2335151"/>
                </a:lnTo>
                <a:lnTo>
                  <a:pt x="8592140" y="1574674"/>
                </a:lnTo>
                <a:close/>
                <a:moveTo>
                  <a:pt x="7049624" y="1574674"/>
                </a:moveTo>
                <a:lnTo>
                  <a:pt x="7049624" y="2335151"/>
                </a:lnTo>
                <a:lnTo>
                  <a:pt x="7810116" y="2335151"/>
                </a:lnTo>
                <a:lnTo>
                  <a:pt x="7810116" y="1574674"/>
                </a:lnTo>
                <a:close/>
                <a:moveTo>
                  <a:pt x="6267604" y="1574674"/>
                </a:moveTo>
                <a:lnTo>
                  <a:pt x="6267604" y="2335151"/>
                </a:lnTo>
                <a:lnTo>
                  <a:pt x="7028190" y="2335151"/>
                </a:lnTo>
                <a:lnTo>
                  <a:pt x="7028190" y="1574674"/>
                </a:lnTo>
                <a:close/>
                <a:moveTo>
                  <a:pt x="5485688" y="1574674"/>
                </a:moveTo>
                <a:lnTo>
                  <a:pt x="5485688" y="2335151"/>
                </a:lnTo>
                <a:lnTo>
                  <a:pt x="6246168" y="2335151"/>
                </a:lnTo>
                <a:lnTo>
                  <a:pt x="6246168" y="1574674"/>
                </a:lnTo>
                <a:close/>
                <a:moveTo>
                  <a:pt x="4703640" y="1574674"/>
                </a:moveTo>
                <a:lnTo>
                  <a:pt x="4703640" y="2335151"/>
                </a:lnTo>
                <a:lnTo>
                  <a:pt x="5464254" y="2335151"/>
                </a:lnTo>
                <a:lnTo>
                  <a:pt x="5464254" y="1574674"/>
                </a:lnTo>
                <a:close/>
                <a:moveTo>
                  <a:pt x="3921728" y="1574674"/>
                </a:moveTo>
                <a:lnTo>
                  <a:pt x="3921728" y="2335151"/>
                </a:lnTo>
                <a:lnTo>
                  <a:pt x="4682206" y="2335151"/>
                </a:lnTo>
                <a:lnTo>
                  <a:pt x="4682206" y="1574674"/>
                </a:lnTo>
                <a:close/>
                <a:moveTo>
                  <a:pt x="3138526" y="1574674"/>
                </a:moveTo>
                <a:lnTo>
                  <a:pt x="3138526" y="2335151"/>
                </a:lnTo>
                <a:lnTo>
                  <a:pt x="3900292" y="2335151"/>
                </a:lnTo>
                <a:lnTo>
                  <a:pt x="3900292" y="1574674"/>
                </a:lnTo>
                <a:close/>
                <a:moveTo>
                  <a:pt x="2356612" y="1574674"/>
                </a:moveTo>
                <a:lnTo>
                  <a:pt x="2356612" y="2335151"/>
                </a:lnTo>
                <a:lnTo>
                  <a:pt x="3117092" y="2335151"/>
                </a:lnTo>
                <a:lnTo>
                  <a:pt x="3117092" y="1574674"/>
                </a:lnTo>
                <a:close/>
                <a:moveTo>
                  <a:pt x="1574564" y="1574674"/>
                </a:moveTo>
                <a:lnTo>
                  <a:pt x="1574564" y="2335151"/>
                </a:lnTo>
                <a:lnTo>
                  <a:pt x="2335176" y="2335151"/>
                </a:lnTo>
                <a:lnTo>
                  <a:pt x="2335176" y="1574674"/>
                </a:lnTo>
                <a:close/>
                <a:moveTo>
                  <a:pt x="792652" y="1574674"/>
                </a:moveTo>
                <a:lnTo>
                  <a:pt x="792652" y="2335151"/>
                </a:lnTo>
                <a:lnTo>
                  <a:pt x="1553128" y="2335151"/>
                </a:lnTo>
                <a:lnTo>
                  <a:pt x="1553128" y="1574674"/>
                </a:lnTo>
                <a:close/>
                <a:moveTo>
                  <a:pt x="7831552" y="792638"/>
                </a:moveTo>
                <a:lnTo>
                  <a:pt x="7831552" y="1553239"/>
                </a:lnTo>
                <a:lnTo>
                  <a:pt x="8592140" y="1553239"/>
                </a:lnTo>
                <a:lnTo>
                  <a:pt x="8592140" y="792638"/>
                </a:lnTo>
                <a:close/>
                <a:moveTo>
                  <a:pt x="7049624" y="792638"/>
                </a:moveTo>
                <a:lnTo>
                  <a:pt x="7049624" y="1553239"/>
                </a:lnTo>
                <a:lnTo>
                  <a:pt x="7810116" y="1553239"/>
                </a:lnTo>
                <a:lnTo>
                  <a:pt x="7810116" y="792638"/>
                </a:lnTo>
                <a:close/>
                <a:moveTo>
                  <a:pt x="6267604" y="792638"/>
                </a:moveTo>
                <a:lnTo>
                  <a:pt x="6267604" y="1553239"/>
                </a:lnTo>
                <a:lnTo>
                  <a:pt x="7028190" y="1553239"/>
                </a:lnTo>
                <a:lnTo>
                  <a:pt x="7028190" y="792638"/>
                </a:lnTo>
                <a:close/>
                <a:moveTo>
                  <a:pt x="5485688" y="792638"/>
                </a:moveTo>
                <a:lnTo>
                  <a:pt x="5485688" y="1553239"/>
                </a:lnTo>
                <a:lnTo>
                  <a:pt x="6246168" y="1553239"/>
                </a:lnTo>
                <a:lnTo>
                  <a:pt x="6246168" y="792638"/>
                </a:lnTo>
                <a:close/>
                <a:moveTo>
                  <a:pt x="4703640" y="792638"/>
                </a:moveTo>
                <a:lnTo>
                  <a:pt x="4703640" y="1553239"/>
                </a:lnTo>
                <a:lnTo>
                  <a:pt x="5464254" y="1553239"/>
                </a:lnTo>
                <a:lnTo>
                  <a:pt x="5464254" y="792638"/>
                </a:lnTo>
                <a:close/>
                <a:moveTo>
                  <a:pt x="3921728" y="792638"/>
                </a:moveTo>
                <a:lnTo>
                  <a:pt x="3921728" y="1553239"/>
                </a:lnTo>
                <a:lnTo>
                  <a:pt x="4682206" y="1553239"/>
                </a:lnTo>
                <a:lnTo>
                  <a:pt x="4682206" y="792638"/>
                </a:lnTo>
                <a:close/>
                <a:moveTo>
                  <a:pt x="3138526" y="792638"/>
                </a:moveTo>
                <a:lnTo>
                  <a:pt x="3138526" y="1553239"/>
                </a:lnTo>
                <a:lnTo>
                  <a:pt x="3900292" y="1553239"/>
                </a:lnTo>
                <a:lnTo>
                  <a:pt x="3900292" y="792638"/>
                </a:lnTo>
                <a:close/>
                <a:moveTo>
                  <a:pt x="2356612" y="792638"/>
                </a:moveTo>
                <a:lnTo>
                  <a:pt x="2356612" y="1553239"/>
                </a:lnTo>
                <a:lnTo>
                  <a:pt x="3117092" y="1553239"/>
                </a:lnTo>
                <a:lnTo>
                  <a:pt x="3117092" y="792638"/>
                </a:lnTo>
                <a:close/>
                <a:moveTo>
                  <a:pt x="1574564" y="792638"/>
                </a:moveTo>
                <a:lnTo>
                  <a:pt x="1574564" y="1553239"/>
                </a:lnTo>
                <a:lnTo>
                  <a:pt x="2335176" y="1553239"/>
                </a:lnTo>
                <a:lnTo>
                  <a:pt x="2335176" y="792638"/>
                </a:lnTo>
                <a:close/>
                <a:moveTo>
                  <a:pt x="792652" y="792638"/>
                </a:moveTo>
                <a:lnTo>
                  <a:pt x="792652" y="1553239"/>
                </a:lnTo>
                <a:lnTo>
                  <a:pt x="1553128" y="1553239"/>
                </a:lnTo>
                <a:lnTo>
                  <a:pt x="1553128" y="792638"/>
                </a:lnTo>
                <a:close/>
                <a:moveTo>
                  <a:pt x="2335176" y="0"/>
                </a:moveTo>
                <a:lnTo>
                  <a:pt x="2356612" y="0"/>
                </a:lnTo>
                <a:lnTo>
                  <a:pt x="2356612" y="771203"/>
                </a:lnTo>
                <a:lnTo>
                  <a:pt x="3117092" y="771203"/>
                </a:lnTo>
                <a:lnTo>
                  <a:pt x="3117092" y="3"/>
                </a:lnTo>
                <a:lnTo>
                  <a:pt x="3138526" y="3"/>
                </a:lnTo>
                <a:lnTo>
                  <a:pt x="3138526" y="771203"/>
                </a:lnTo>
                <a:lnTo>
                  <a:pt x="3900292" y="771203"/>
                </a:lnTo>
                <a:lnTo>
                  <a:pt x="3900292" y="3"/>
                </a:lnTo>
                <a:lnTo>
                  <a:pt x="3921728" y="3"/>
                </a:lnTo>
                <a:lnTo>
                  <a:pt x="3921728" y="771203"/>
                </a:lnTo>
                <a:lnTo>
                  <a:pt x="4682206" y="771203"/>
                </a:lnTo>
                <a:lnTo>
                  <a:pt x="4682206" y="1"/>
                </a:lnTo>
                <a:lnTo>
                  <a:pt x="4703640" y="1"/>
                </a:lnTo>
                <a:lnTo>
                  <a:pt x="4703640" y="771203"/>
                </a:lnTo>
                <a:lnTo>
                  <a:pt x="5464254" y="771203"/>
                </a:lnTo>
                <a:lnTo>
                  <a:pt x="5464254" y="2"/>
                </a:lnTo>
                <a:lnTo>
                  <a:pt x="5485688" y="2"/>
                </a:lnTo>
                <a:lnTo>
                  <a:pt x="5485688" y="771203"/>
                </a:lnTo>
                <a:lnTo>
                  <a:pt x="6246168" y="771203"/>
                </a:lnTo>
                <a:lnTo>
                  <a:pt x="6246168" y="3"/>
                </a:lnTo>
                <a:lnTo>
                  <a:pt x="6267604" y="3"/>
                </a:lnTo>
                <a:lnTo>
                  <a:pt x="6267604" y="771203"/>
                </a:lnTo>
                <a:lnTo>
                  <a:pt x="7028190" y="771203"/>
                </a:lnTo>
                <a:lnTo>
                  <a:pt x="7028190" y="1"/>
                </a:lnTo>
                <a:lnTo>
                  <a:pt x="7049624" y="1"/>
                </a:lnTo>
                <a:lnTo>
                  <a:pt x="7049624" y="771203"/>
                </a:lnTo>
                <a:lnTo>
                  <a:pt x="7810116" y="771203"/>
                </a:lnTo>
                <a:lnTo>
                  <a:pt x="7810116" y="2"/>
                </a:lnTo>
                <a:lnTo>
                  <a:pt x="7831552" y="2"/>
                </a:lnTo>
                <a:lnTo>
                  <a:pt x="7831552" y="771203"/>
                </a:lnTo>
                <a:lnTo>
                  <a:pt x="8592140" y="771203"/>
                </a:lnTo>
                <a:lnTo>
                  <a:pt x="8592140" y="2"/>
                </a:lnTo>
                <a:lnTo>
                  <a:pt x="8613574" y="2"/>
                </a:lnTo>
                <a:lnTo>
                  <a:pt x="8613574" y="771203"/>
                </a:lnTo>
                <a:lnTo>
                  <a:pt x="9384792" y="771203"/>
                </a:lnTo>
                <a:lnTo>
                  <a:pt x="9384792" y="792638"/>
                </a:lnTo>
                <a:lnTo>
                  <a:pt x="8613574" y="792638"/>
                </a:lnTo>
                <a:lnTo>
                  <a:pt x="8613574" y="1553239"/>
                </a:lnTo>
                <a:lnTo>
                  <a:pt x="9384792" y="1553239"/>
                </a:lnTo>
                <a:lnTo>
                  <a:pt x="9384792" y="1574674"/>
                </a:lnTo>
                <a:lnTo>
                  <a:pt x="8613574" y="1574674"/>
                </a:lnTo>
                <a:lnTo>
                  <a:pt x="8613574" y="2335151"/>
                </a:lnTo>
                <a:lnTo>
                  <a:pt x="9384792" y="2335151"/>
                </a:lnTo>
                <a:lnTo>
                  <a:pt x="9384792" y="2356587"/>
                </a:lnTo>
                <a:lnTo>
                  <a:pt x="8613574" y="2356587"/>
                </a:lnTo>
                <a:lnTo>
                  <a:pt x="8613574" y="3117188"/>
                </a:lnTo>
                <a:lnTo>
                  <a:pt x="9384792" y="3117188"/>
                </a:lnTo>
                <a:lnTo>
                  <a:pt x="9384792" y="3138623"/>
                </a:lnTo>
                <a:lnTo>
                  <a:pt x="8613574" y="3138623"/>
                </a:lnTo>
                <a:lnTo>
                  <a:pt x="8613574" y="3899112"/>
                </a:lnTo>
                <a:lnTo>
                  <a:pt x="9384792" y="3899112"/>
                </a:lnTo>
                <a:lnTo>
                  <a:pt x="9384792" y="3920547"/>
                </a:lnTo>
                <a:lnTo>
                  <a:pt x="8613574" y="3920547"/>
                </a:lnTo>
                <a:lnTo>
                  <a:pt x="8613574" y="4681147"/>
                </a:lnTo>
                <a:lnTo>
                  <a:pt x="9384792" y="4681147"/>
                </a:lnTo>
                <a:lnTo>
                  <a:pt x="9384792" y="4702582"/>
                </a:lnTo>
                <a:lnTo>
                  <a:pt x="8613574" y="4702582"/>
                </a:lnTo>
                <a:lnTo>
                  <a:pt x="8613574" y="5463061"/>
                </a:lnTo>
                <a:lnTo>
                  <a:pt x="9384792" y="5463061"/>
                </a:lnTo>
                <a:lnTo>
                  <a:pt x="9384792" y="5484496"/>
                </a:lnTo>
                <a:lnTo>
                  <a:pt x="8613574" y="5484496"/>
                </a:lnTo>
                <a:lnTo>
                  <a:pt x="8613574" y="6246262"/>
                </a:lnTo>
                <a:lnTo>
                  <a:pt x="9384792" y="6246262"/>
                </a:lnTo>
                <a:lnTo>
                  <a:pt x="9384792" y="6267697"/>
                </a:lnTo>
                <a:lnTo>
                  <a:pt x="8613574" y="6267697"/>
                </a:lnTo>
                <a:lnTo>
                  <a:pt x="8613574" y="7028190"/>
                </a:lnTo>
                <a:lnTo>
                  <a:pt x="9384792" y="7028190"/>
                </a:lnTo>
                <a:lnTo>
                  <a:pt x="9384792" y="7049625"/>
                </a:lnTo>
                <a:lnTo>
                  <a:pt x="8613574" y="7049625"/>
                </a:lnTo>
                <a:lnTo>
                  <a:pt x="8613574" y="7810225"/>
                </a:lnTo>
                <a:lnTo>
                  <a:pt x="9384792" y="7810225"/>
                </a:lnTo>
                <a:lnTo>
                  <a:pt x="9384792" y="7831660"/>
                </a:lnTo>
                <a:lnTo>
                  <a:pt x="8613574" y="7831660"/>
                </a:lnTo>
                <a:lnTo>
                  <a:pt x="8613574" y="8592152"/>
                </a:lnTo>
                <a:lnTo>
                  <a:pt x="9384792" y="8592152"/>
                </a:lnTo>
                <a:lnTo>
                  <a:pt x="9384792" y="8613587"/>
                </a:lnTo>
                <a:lnTo>
                  <a:pt x="8613574" y="8613587"/>
                </a:lnTo>
                <a:lnTo>
                  <a:pt x="8613574" y="9384792"/>
                </a:lnTo>
                <a:lnTo>
                  <a:pt x="8592140" y="9384792"/>
                </a:lnTo>
                <a:lnTo>
                  <a:pt x="8592140" y="8613587"/>
                </a:lnTo>
                <a:lnTo>
                  <a:pt x="7831552" y="8613587"/>
                </a:lnTo>
                <a:lnTo>
                  <a:pt x="7831552" y="9384792"/>
                </a:lnTo>
                <a:lnTo>
                  <a:pt x="7810116" y="9384792"/>
                </a:lnTo>
                <a:lnTo>
                  <a:pt x="7810116" y="8613587"/>
                </a:lnTo>
                <a:lnTo>
                  <a:pt x="7049624" y="8613587"/>
                </a:lnTo>
                <a:lnTo>
                  <a:pt x="7049624" y="9384792"/>
                </a:lnTo>
                <a:lnTo>
                  <a:pt x="7028190" y="9384792"/>
                </a:lnTo>
                <a:lnTo>
                  <a:pt x="7028190" y="8613587"/>
                </a:lnTo>
                <a:lnTo>
                  <a:pt x="6267604" y="8613587"/>
                </a:lnTo>
                <a:lnTo>
                  <a:pt x="6267604" y="9384792"/>
                </a:lnTo>
                <a:lnTo>
                  <a:pt x="6246168" y="9384792"/>
                </a:lnTo>
                <a:lnTo>
                  <a:pt x="6246168" y="8613587"/>
                </a:lnTo>
                <a:lnTo>
                  <a:pt x="5485688" y="8613587"/>
                </a:lnTo>
                <a:lnTo>
                  <a:pt x="5485688" y="9384792"/>
                </a:lnTo>
                <a:lnTo>
                  <a:pt x="5464254" y="9384792"/>
                </a:lnTo>
                <a:lnTo>
                  <a:pt x="5464254" y="8613587"/>
                </a:lnTo>
                <a:lnTo>
                  <a:pt x="4703640" y="8613587"/>
                </a:lnTo>
                <a:lnTo>
                  <a:pt x="4703640" y="9384792"/>
                </a:lnTo>
                <a:lnTo>
                  <a:pt x="4682206" y="9384792"/>
                </a:lnTo>
                <a:lnTo>
                  <a:pt x="4682206" y="8613587"/>
                </a:lnTo>
                <a:lnTo>
                  <a:pt x="3921728" y="8613587"/>
                </a:lnTo>
                <a:lnTo>
                  <a:pt x="3921728" y="9384792"/>
                </a:lnTo>
                <a:lnTo>
                  <a:pt x="3900292" y="9384792"/>
                </a:lnTo>
                <a:lnTo>
                  <a:pt x="3900292" y="8613587"/>
                </a:lnTo>
                <a:lnTo>
                  <a:pt x="3138526" y="8613587"/>
                </a:lnTo>
                <a:lnTo>
                  <a:pt x="3138526" y="9384792"/>
                </a:lnTo>
                <a:lnTo>
                  <a:pt x="3117092" y="9384792"/>
                </a:lnTo>
                <a:lnTo>
                  <a:pt x="3117092" y="8613587"/>
                </a:lnTo>
                <a:lnTo>
                  <a:pt x="2356612" y="8613587"/>
                </a:lnTo>
                <a:lnTo>
                  <a:pt x="2356612" y="9384792"/>
                </a:lnTo>
                <a:lnTo>
                  <a:pt x="2335176" y="9384792"/>
                </a:lnTo>
                <a:lnTo>
                  <a:pt x="2335176" y="8613587"/>
                </a:lnTo>
                <a:lnTo>
                  <a:pt x="1574564" y="8613587"/>
                </a:lnTo>
                <a:lnTo>
                  <a:pt x="1574564" y="9384792"/>
                </a:lnTo>
                <a:lnTo>
                  <a:pt x="1553128" y="9384792"/>
                </a:lnTo>
                <a:lnTo>
                  <a:pt x="1553128" y="8613587"/>
                </a:lnTo>
                <a:lnTo>
                  <a:pt x="792652" y="8613587"/>
                </a:lnTo>
                <a:lnTo>
                  <a:pt x="792652" y="9384792"/>
                </a:lnTo>
                <a:lnTo>
                  <a:pt x="771218" y="9384792"/>
                </a:lnTo>
                <a:lnTo>
                  <a:pt x="771218" y="8613587"/>
                </a:lnTo>
                <a:lnTo>
                  <a:pt x="0" y="8613587"/>
                </a:lnTo>
                <a:lnTo>
                  <a:pt x="0" y="8592152"/>
                </a:lnTo>
                <a:lnTo>
                  <a:pt x="771218" y="8592152"/>
                </a:lnTo>
                <a:lnTo>
                  <a:pt x="771218" y="7831660"/>
                </a:lnTo>
                <a:lnTo>
                  <a:pt x="0" y="7831660"/>
                </a:lnTo>
                <a:lnTo>
                  <a:pt x="0" y="7810225"/>
                </a:lnTo>
                <a:lnTo>
                  <a:pt x="771218" y="7810225"/>
                </a:lnTo>
                <a:lnTo>
                  <a:pt x="771218" y="7049625"/>
                </a:lnTo>
                <a:lnTo>
                  <a:pt x="0" y="7049625"/>
                </a:lnTo>
                <a:lnTo>
                  <a:pt x="0" y="7028190"/>
                </a:lnTo>
                <a:lnTo>
                  <a:pt x="771218" y="7028190"/>
                </a:lnTo>
                <a:lnTo>
                  <a:pt x="771218" y="6267697"/>
                </a:lnTo>
                <a:lnTo>
                  <a:pt x="0" y="6267697"/>
                </a:lnTo>
                <a:lnTo>
                  <a:pt x="0" y="6246262"/>
                </a:lnTo>
                <a:lnTo>
                  <a:pt x="771218" y="6246262"/>
                </a:lnTo>
                <a:lnTo>
                  <a:pt x="771218" y="5484496"/>
                </a:lnTo>
                <a:lnTo>
                  <a:pt x="0" y="5484496"/>
                </a:lnTo>
                <a:lnTo>
                  <a:pt x="0" y="5463061"/>
                </a:lnTo>
                <a:lnTo>
                  <a:pt x="771218" y="5463061"/>
                </a:lnTo>
                <a:lnTo>
                  <a:pt x="771218" y="4702582"/>
                </a:lnTo>
                <a:lnTo>
                  <a:pt x="0" y="4702582"/>
                </a:lnTo>
                <a:lnTo>
                  <a:pt x="0" y="4681147"/>
                </a:lnTo>
                <a:lnTo>
                  <a:pt x="771218" y="4681147"/>
                </a:lnTo>
                <a:lnTo>
                  <a:pt x="771218" y="3920547"/>
                </a:lnTo>
                <a:lnTo>
                  <a:pt x="0" y="3920547"/>
                </a:lnTo>
                <a:lnTo>
                  <a:pt x="0" y="3899112"/>
                </a:lnTo>
                <a:lnTo>
                  <a:pt x="771218" y="3899112"/>
                </a:lnTo>
                <a:lnTo>
                  <a:pt x="771218" y="3138623"/>
                </a:lnTo>
                <a:lnTo>
                  <a:pt x="0" y="3138623"/>
                </a:lnTo>
                <a:lnTo>
                  <a:pt x="0" y="3117188"/>
                </a:lnTo>
                <a:lnTo>
                  <a:pt x="771218" y="3117188"/>
                </a:lnTo>
                <a:lnTo>
                  <a:pt x="771218" y="2356587"/>
                </a:lnTo>
                <a:lnTo>
                  <a:pt x="0" y="2356587"/>
                </a:lnTo>
                <a:lnTo>
                  <a:pt x="0" y="2335151"/>
                </a:lnTo>
                <a:lnTo>
                  <a:pt x="771218" y="2335151"/>
                </a:lnTo>
                <a:lnTo>
                  <a:pt x="771218" y="1574674"/>
                </a:lnTo>
                <a:lnTo>
                  <a:pt x="0" y="1574674"/>
                </a:lnTo>
                <a:lnTo>
                  <a:pt x="0" y="1553239"/>
                </a:lnTo>
                <a:lnTo>
                  <a:pt x="771218" y="1553239"/>
                </a:lnTo>
                <a:lnTo>
                  <a:pt x="771218" y="792638"/>
                </a:lnTo>
                <a:lnTo>
                  <a:pt x="0" y="792638"/>
                </a:lnTo>
                <a:lnTo>
                  <a:pt x="0" y="771203"/>
                </a:lnTo>
                <a:lnTo>
                  <a:pt x="771218" y="771203"/>
                </a:lnTo>
                <a:lnTo>
                  <a:pt x="771218" y="1"/>
                </a:lnTo>
                <a:lnTo>
                  <a:pt x="792652" y="1"/>
                </a:lnTo>
                <a:lnTo>
                  <a:pt x="792652" y="771203"/>
                </a:lnTo>
                <a:lnTo>
                  <a:pt x="1553128" y="771203"/>
                </a:lnTo>
                <a:lnTo>
                  <a:pt x="1553128" y="3"/>
                </a:lnTo>
                <a:lnTo>
                  <a:pt x="1574564" y="3"/>
                </a:lnTo>
                <a:lnTo>
                  <a:pt x="1574564" y="771203"/>
                </a:lnTo>
                <a:lnTo>
                  <a:pt x="2335176" y="771203"/>
                </a:lnTo>
                <a:close/>
              </a:path>
            </a:pathLst>
          </a:custGeom>
          <a:solidFill>
            <a:schemeClr val="tx1"/>
          </a:solidFill>
          <a:ln w="13403" cap="flat">
            <a:noFill/>
            <a:prstDash val="solid"/>
            <a:miter/>
          </a:ln>
        </p:spPr>
        <p:txBody>
          <a:bodyPr rtlCol="0" anchor="ctr"/>
          <a:lstStyle/>
          <a:p>
            <a:endParaRPr lang="en-US">
              <a:latin typeface="Raleway" pitchFamily="2" charset="0"/>
            </a:endParaRPr>
          </a:p>
        </p:txBody>
      </p:sp>
      <p:sp>
        <p:nvSpPr>
          <p:cNvPr id="3" name="Freeform 2">
            <a:extLst>
              <a:ext uri="{FF2B5EF4-FFF2-40B4-BE49-F238E27FC236}">
                <a16:creationId xmlns:a16="http://schemas.microsoft.com/office/drawing/2014/main" id="{B0B258DB-4FF3-627D-620E-980F28568CB7}"/>
              </a:ext>
            </a:extLst>
          </p:cNvPr>
          <p:cNvSpPr/>
          <p:nvPr/>
        </p:nvSpPr>
        <p:spPr>
          <a:xfrm rot="17100000">
            <a:off x="18893139" y="10488414"/>
            <a:ext cx="5056549" cy="5056864"/>
          </a:xfrm>
          <a:custGeom>
            <a:avLst/>
            <a:gdLst>
              <a:gd name="connsiteX0" fmla="*/ 2914590 w 5056549"/>
              <a:gd name="connsiteY0" fmla="*/ 5026689 h 5056864"/>
              <a:gd name="connsiteX1" fmla="*/ 1187222 w 5056549"/>
              <a:gd name="connsiteY1" fmla="*/ 4672216 h 5056864"/>
              <a:gd name="connsiteX2" fmla="*/ 112775 w 5056549"/>
              <a:gd name="connsiteY2" fmla="*/ 3274009 h 5056864"/>
              <a:gd name="connsiteX3" fmla="*/ 3951853 w 5056549"/>
              <a:gd name="connsiteY3" fmla="*/ 4618354 h 5056864"/>
              <a:gd name="connsiteX4" fmla="*/ 3248899 w 5056549"/>
              <a:gd name="connsiteY4" fmla="*/ 4951391 h 5056864"/>
              <a:gd name="connsiteX5" fmla="*/ 34226 w 5056549"/>
              <a:gd name="connsiteY5" fmla="*/ 2940451 h 5056864"/>
              <a:gd name="connsiteX6" fmla="*/ 26168 w 5056549"/>
              <a:gd name="connsiteY6" fmla="*/ 2162631 h 5056864"/>
              <a:gd name="connsiteX7" fmla="*/ 4605527 w 5056549"/>
              <a:gd name="connsiteY7" fmla="*/ 3970071 h 5056864"/>
              <a:gd name="connsiteX8" fmla="*/ 4157473 w 5056549"/>
              <a:gd name="connsiteY8" fmla="*/ 4462559 h 5056864"/>
              <a:gd name="connsiteX9" fmla="*/ 76288 w 5056549"/>
              <a:gd name="connsiteY9" fmla="*/ 1909564 h 5056864"/>
              <a:gd name="connsiteX10" fmla="*/ 323127 w 5056549"/>
              <a:gd name="connsiteY10" fmla="*/ 1291203 h 5056864"/>
              <a:gd name="connsiteX11" fmla="*/ 4980248 w 5056549"/>
              <a:gd name="connsiteY11" fmla="*/ 3147284 h 5056864"/>
              <a:gd name="connsiteX12" fmla="*/ 4733408 w 5056549"/>
              <a:gd name="connsiteY12" fmla="*/ 3765645 h 5056864"/>
              <a:gd name="connsiteX13" fmla="*/ 451007 w 5056549"/>
              <a:gd name="connsiteY13" fmla="*/ 1086778 h 5056864"/>
              <a:gd name="connsiteX14" fmla="*/ 899062 w 5056549"/>
              <a:gd name="connsiteY14" fmla="*/ 594290 h 5056864"/>
              <a:gd name="connsiteX15" fmla="*/ 5022327 w 5056549"/>
              <a:gd name="connsiteY15" fmla="*/ 2116413 h 5056864"/>
              <a:gd name="connsiteX16" fmla="*/ 5030381 w 5056549"/>
              <a:gd name="connsiteY16" fmla="*/ 2894230 h 5056864"/>
              <a:gd name="connsiteX17" fmla="*/ 1104701 w 5056549"/>
              <a:gd name="connsiteY17" fmla="*/ 438504 h 5056864"/>
              <a:gd name="connsiteX18" fmla="*/ 1807656 w 5056549"/>
              <a:gd name="connsiteY18" fmla="*/ 105470 h 5056864"/>
              <a:gd name="connsiteX19" fmla="*/ 4943779 w 5056549"/>
              <a:gd name="connsiteY19" fmla="*/ 1782855 h 5056864"/>
              <a:gd name="connsiteX20" fmla="*/ 2141965 w 5056549"/>
              <a:gd name="connsiteY20" fmla="*/ 30175 h 5056864"/>
              <a:gd name="connsiteX21" fmla="*/ 3869333 w 5056549"/>
              <a:gd name="connsiteY21" fmla="*/ 384645 h 5056864"/>
              <a:gd name="connsiteX22" fmla="*/ 4943779 w 5056549"/>
              <a:gd name="connsiteY22" fmla="*/ 1782855 h 5056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56549" h="5056864">
                <a:moveTo>
                  <a:pt x="2914590" y="5026689"/>
                </a:moveTo>
                <a:cubicBezTo>
                  <a:pt x="2335622" y="5116679"/>
                  <a:pt x="1722982" y="5007363"/>
                  <a:pt x="1187222" y="4672216"/>
                </a:cubicBezTo>
                <a:cubicBezTo>
                  <a:pt x="651445" y="4337061"/>
                  <a:pt x="285145" y="3833991"/>
                  <a:pt x="112775" y="3274009"/>
                </a:cubicBezTo>
                <a:close/>
                <a:moveTo>
                  <a:pt x="3951853" y="4618354"/>
                </a:moveTo>
                <a:cubicBezTo>
                  <a:pt x="3734770" y="4766058"/>
                  <a:pt x="3497191" y="4877576"/>
                  <a:pt x="3248899" y="4951391"/>
                </a:cubicBezTo>
                <a:lnTo>
                  <a:pt x="34226" y="2940451"/>
                </a:lnTo>
                <a:cubicBezTo>
                  <a:pt x="-8024" y="2684876"/>
                  <a:pt x="-11680" y="2422454"/>
                  <a:pt x="26168" y="2162631"/>
                </a:cubicBezTo>
                <a:close/>
                <a:moveTo>
                  <a:pt x="4605527" y="3970071"/>
                </a:moveTo>
                <a:cubicBezTo>
                  <a:pt x="4475774" y="4157369"/>
                  <a:pt x="4324559" y="4321768"/>
                  <a:pt x="4157473" y="4462559"/>
                </a:cubicBezTo>
                <a:lnTo>
                  <a:pt x="76288" y="1909564"/>
                </a:lnTo>
                <a:cubicBezTo>
                  <a:pt x="129813" y="1697731"/>
                  <a:pt x="211494" y="1489830"/>
                  <a:pt x="323127" y="1291203"/>
                </a:cubicBezTo>
                <a:close/>
                <a:moveTo>
                  <a:pt x="4980248" y="3147284"/>
                </a:moveTo>
                <a:cubicBezTo>
                  <a:pt x="4926745" y="3359130"/>
                  <a:pt x="4845064" y="3567033"/>
                  <a:pt x="4733408" y="3765645"/>
                </a:cubicBezTo>
                <a:lnTo>
                  <a:pt x="451007" y="1086778"/>
                </a:lnTo>
                <a:cubicBezTo>
                  <a:pt x="580782" y="899500"/>
                  <a:pt x="731997" y="735093"/>
                  <a:pt x="899062" y="594290"/>
                </a:cubicBezTo>
                <a:close/>
                <a:moveTo>
                  <a:pt x="5022327" y="2116413"/>
                </a:moveTo>
                <a:cubicBezTo>
                  <a:pt x="5064574" y="2371987"/>
                  <a:pt x="5068229" y="2634409"/>
                  <a:pt x="5030381" y="2894230"/>
                </a:cubicBezTo>
                <a:lnTo>
                  <a:pt x="1104701" y="438504"/>
                </a:lnTo>
                <a:cubicBezTo>
                  <a:pt x="1321785" y="290804"/>
                  <a:pt x="1559356" y="179284"/>
                  <a:pt x="1807656" y="105470"/>
                </a:cubicBezTo>
                <a:close/>
                <a:moveTo>
                  <a:pt x="4943779" y="1782855"/>
                </a:moveTo>
                <a:lnTo>
                  <a:pt x="2141965" y="30175"/>
                </a:lnTo>
                <a:cubicBezTo>
                  <a:pt x="2720925" y="-59811"/>
                  <a:pt x="3333550" y="49486"/>
                  <a:pt x="3869333" y="384645"/>
                </a:cubicBezTo>
                <a:cubicBezTo>
                  <a:pt x="4405085" y="719790"/>
                  <a:pt x="4771406" y="1222872"/>
                  <a:pt x="4943779" y="1782855"/>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cxnSp>
        <p:nvCxnSpPr>
          <p:cNvPr id="5" name="Straight Connector 4">
            <a:extLst>
              <a:ext uri="{FF2B5EF4-FFF2-40B4-BE49-F238E27FC236}">
                <a16:creationId xmlns:a16="http://schemas.microsoft.com/office/drawing/2014/main" id="{42C59729-C821-61FC-729E-CB1CEF19B8C6}"/>
              </a:ext>
            </a:extLst>
          </p:cNvPr>
          <p:cNvCxnSpPr>
            <a:cxnSpLocks/>
          </p:cNvCxnSpPr>
          <p:nvPr/>
        </p:nvCxnSpPr>
        <p:spPr>
          <a:xfrm flipV="1">
            <a:off x="1570892" y="5208727"/>
            <a:ext cx="5337908" cy="97482"/>
          </a:xfrm>
          <a:prstGeom prst="line">
            <a:avLst/>
          </a:prstGeom>
          <a:ln w="5080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84D40D-1372-0441-B319-2292C897BD7A}"/>
              </a:ext>
            </a:extLst>
          </p:cNvPr>
          <p:cNvSpPr txBox="1"/>
          <p:nvPr/>
        </p:nvSpPr>
        <p:spPr>
          <a:xfrm>
            <a:off x="795894" y="5929656"/>
            <a:ext cx="10556035" cy="4708533"/>
          </a:xfrm>
          <a:prstGeom prst="rect">
            <a:avLst/>
          </a:prstGeom>
          <a:noFill/>
        </p:spPr>
        <p:txBody>
          <a:bodyPr wrap="square" rtlCol="0" anchor="t">
            <a:spAutoFit/>
          </a:bodyPr>
          <a:lstStyle>
            <a:defPPr>
              <a:defRPr lang="en-US"/>
            </a:defPPr>
            <a:lvl1pPr>
              <a:lnSpc>
                <a:spcPct val="130000"/>
              </a:lnSpc>
              <a:spcBef>
                <a:spcPts val="1200"/>
              </a:spcBef>
              <a:spcAft>
                <a:spcPts val="600"/>
              </a:spcAft>
              <a:defRPr sz="3300">
                <a:latin typeface="Raleway" panose="020B0503030101060003" pitchFamily="34" charset="77"/>
              </a:defRPr>
            </a:lvl1pPr>
          </a:lstStyle>
          <a:p>
            <a:pPr marL="457200" indent="-457200">
              <a:buFont typeface="Wingdings" panose="05000000000000000000" pitchFamily="2" charset="2"/>
              <a:buChar char="Ø"/>
            </a:pPr>
            <a:r>
              <a:rPr lang="en-US" sz="4000" b="1">
                <a:latin typeface="Raleway" pitchFamily="2" charset="0"/>
              </a:rPr>
              <a:t>I. Tóm tắt chủ đề</a:t>
            </a:r>
          </a:p>
          <a:p>
            <a:pPr marL="457200" indent="-457200">
              <a:buFont typeface="Wingdings" panose="05000000000000000000" pitchFamily="2" charset="2"/>
              <a:buChar char="Ø"/>
            </a:pPr>
            <a:r>
              <a:rPr lang="en-US" sz="4000" b="1">
                <a:latin typeface="Raleway" pitchFamily="2" charset="0"/>
              </a:rPr>
              <a:t>II. Các công nghệ sử dụng xây dựng trang web </a:t>
            </a:r>
          </a:p>
          <a:p>
            <a:pPr marL="457200" indent="-457200">
              <a:buFont typeface="Wingdings" panose="05000000000000000000" pitchFamily="2" charset="2"/>
              <a:buChar char="Ø"/>
            </a:pPr>
            <a:r>
              <a:rPr lang="en-US" sz="4000" b="1">
                <a:latin typeface="Raleway" pitchFamily="2" charset="0"/>
              </a:rPr>
              <a:t>III. Các giao diện của trang web</a:t>
            </a:r>
          </a:p>
          <a:p>
            <a:pPr marL="457200" indent="-457200">
              <a:buFont typeface="Wingdings" panose="05000000000000000000" pitchFamily="2" charset="2"/>
              <a:buChar char="Ø"/>
            </a:pPr>
            <a:r>
              <a:rPr lang="en-US" sz="4000" b="1">
                <a:latin typeface="Raleway" pitchFamily="2" charset="0"/>
              </a:rPr>
              <a:t>IV. Tổng kết</a:t>
            </a:r>
          </a:p>
        </p:txBody>
      </p:sp>
      <p:sp>
        <p:nvSpPr>
          <p:cNvPr id="7" name="TextBox 6">
            <a:extLst>
              <a:ext uri="{FF2B5EF4-FFF2-40B4-BE49-F238E27FC236}">
                <a16:creationId xmlns:a16="http://schemas.microsoft.com/office/drawing/2014/main" id="{A8CC0C63-D8A6-EB66-E51F-EC634210D24B}"/>
              </a:ext>
            </a:extLst>
          </p:cNvPr>
          <p:cNvSpPr txBox="1"/>
          <p:nvPr/>
        </p:nvSpPr>
        <p:spPr>
          <a:xfrm>
            <a:off x="1403329" y="4069954"/>
            <a:ext cx="8330900" cy="1138773"/>
          </a:xfrm>
          <a:prstGeom prst="rect">
            <a:avLst/>
          </a:prstGeom>
          <a:noFill/>
        </p:spPr>
        <p:txBody>
          <a:bodyPr wrap="square" rtlCol="0" anchor="b">
            <a:spAutoFit/>
          </a:bodyPr>
          <a:lstStyle>
            <a:defPPr>
              <a:defRPr lang="en-US"/>
            </a:defPPr>
            <a:lvl1pPr algn="r">
              <a:defRPr sz="7200">
                <a:solidFill>
                  <a:schemeClr val="tx2"/>
                </a:solidFill>
                <a:latin typeface="Heebo Medium" pitchFamily="2" charset="-79"/>
                <a:ea typeface="Arimo" panose="020B0604020202020204" pitchFamily="34" charset="0"/>
                <a:cs typeface="Arimo" panose="020B0604020202020204" pitchFamily="34" charset="0"/>
              </a:defRPr>
            </a:lvl1pPr>
          </a:lstStyle>
          <a:p>
            <a:pPr algn="l"/>
            <a:r>
              <a:rPr lang="en-US" sz="6800">
                <a:latin typeface="Krona One" panose="02010605030500060004" pitchFamily="2" charset="0"/>
                <a:cs typeface="Space Grotesk" pitchFamily="2" charset="77"/>
              </a:rPr>
              <a:t>Features</a:t>
            </a:r>
          </a:p>
        </p:txBody>
      </p:sp>
      <p:grpSp>
        <p:nvGrpSpPr>
          <p:cNvPr id="4" name="Group 3">
            <a:extLst>
              <a:ext uri="{FF2B5EF4-FFF2-40B4-BE49-F238E27FC236}">
                <a16:creationId xmlns:a16="http://schemas.microsoft.com/office/drawing/2014/main" id="{9623E80F-AAC5-D9B8-961F-E84E926A0B8D}"/>
              </a:ext>
            </a:extLst>
          </p:cNvPr>
          <p:cNvGrpSpPr/>
          <p:nvPr/>
        </p:nvGrpSpPr>
        <p:grpSpPr>
          <a:xfrm>
            <a:off x="8609191" y="4039539"/>
            <a:ext cx="1186382" cy="1636613"/>
            <a:chOff x="8079828" y="3219160"/>
            <a:chExt cx="1186382" cy="1636613"/>
          </a:xfrm>
        </p:grpSpPr>
        <p:sp>
          <p:nvSpPr>
            <p:cNvPr id="2" name="Freeform: Shape 1">
              <a:extLst>
                <a:ext uri="{FF2B5EF4-FFF2-40B4-BE49-F238E27FC236}">
                  <a16:creationId xmlns:a16="http://schemas.microsoft.com/office/drawing/2014/main" id="{D23EF39D-4A52-6071-CA4A-8B1BCA77ED6E}"/>
                </a:ext>
              </a:extLst>
            </p:cNvPr>
            <p:cNvSpPr/>
            <p:nvPr/>
          </p:nvSpPr>
          <p:spPr>
            <a:xfrm rot="16200000">
              <a:off x="8179492" y="3119496"/>
              <a:ext cx="925709" cy="1125038"/>
            </a:xfrm>
            <a:custGeom>
              <a:avLst/>
              <a:gdLst>
                <a:gd name="connsiteX0" fmla="*/ 200821 w 925709"/>
                <a:gd name="connsiteY0" fmla="*/ 331859 h 1125038"/>
                <a:gd name="connsiteX1" fmla="*/ 185626 w 925709"/>
                <a:gd name="connsiteY1" fmla="*/ 369461 h 1125038"/>
                <a:gd name="connsiteX2" fmla="*/ 111957 w 925709"/>
                <a:gd name="connsiteY2" fmla="*/ 369461 h 1125038"/>
                <a:gd name="connsiteX3" fmla="*/ 15194 w 925709"/>
                <a:gd name="connsiteY3" fmla="*/ 270680 h 1125038"/>
                <a:gd name="connsiteX4" fmla="*/ 15194 w 925709"/>
                <a:gd name="connsiteY4" fmla="*/ 195477 h 1125038"/>
                <a:gd name="connsiteX5" fmla="*/ 88862 w 925709"/>
                <a:gd name="connsiteY5" fmla="*/ 195477 h 1125038"/>
                <a:gd name="connsiteX6" fmla="*/ 185626 w 925709"/>
                <a:gd name="connsiteY6" fmla="*/ 294256 h 1125038"/>
                <a:gd name="connsiteX7" fmla="*/ 200821 w 925709"/>
                <a:gd name="connsiteY7" fmla="*/ 331859 h 1125038"/>
                <a:gd name="connsiteX8" fmla="*/ 437721 w 925709"/>
                <a:gd name="connsiteY8" fmla="*/ 890515 h 1125038"/>
                <a:gd name="connsiteX9" fmla="*/ 437721 w 925709"/>
                <a:gd name="connsiteY9" fmla="*/ 1062089 h 1125038"/>
                <a:gd name="connsiteX10" fmla="*/ 374743 w 925709"/>
                <a:gd name="connsiteY10" fmla="*/ 1125038 h 1125038"/>
                <a:gd name="connsiteX11" fmla="*/ 311765 w 925709"/>
                <a:gd name="connsiteY11" fmla="*/ 1062089 h 1125038"/>
                <a:gd name="connsiteX12" fmla="*/ 311765 w 925709"/>
                <a:gd name="connsiteY12" fmla="*/ 890515 h 1125038"/>
                <a:gd name="connsiteX13" fmla="*/ 374743 w 925709"/>
                <a:gd name="connsiteY13" fmla="*/ 827566 h 1125038"/>
                <a:gd name="connsiteX14" fmla="*/ 437721 w 925709"/>
                <a:gd name="connsiteY14" fmla="*/ 890515 h 1125038"/>
                <a:gd name="connsiteX15" fmla="*/ 437721 w 925709"/>
                <a:gd name="connsiteY15" fmla="*/ 62949 h 1125038"/>
                <a:gd name="connsiteX16" fmla="*/ 437721 w 925709"/>
                <a:gd name="connsiteY16" fmla="*/ 234523 h 1125038"/>
                <a:gd name="connsiteX17" fmla="*/ 374743 w 925709"/>
                <a:gd name="connsiteY17" fmla="*/ 297472 h 1125038"/>
                <a:gd name="connsiteX18" fmla="*/ 311765 w 925709"/>
                <a:gd name="connsiteY18" fmla="*/ 234523 h 1125038"/>
                <a:gd name="connsiteX19" fmla="*/ 311765 w 925709"/>
                <a:gd name="connsiteY19" fmla="*/ 62949 h 1125038"/>
                <a:gd name="connsiteX20" fmla="*/ 374743 w 925709"/>
                <a:gd name="connsiteY20" fmla="*/ 0 h 1125038"/>
                <a:gd name="connsiteX21" fmla="*/ 437721 w 925709"/>
                <a:gd name="connsiteY21" fmla="*/ 62949 h 1125038"/>
                <a:gd name="connsiteX22" fmla="*/ 749486 w 925709"/>
                <a:gd name="connsiteY22" fmla="*/ 891959 h 1125038"/>
                <a:gd name="connsiteX23" fmla="*/ 734291 w 925709"/>
                <a:gd name="connsiteY23" fmla="*/ 929562 h 1125038"/>
                <a:gd name="connsiteX24" fmla="*/ 660622 w 925709"/>
                <a:gd name="connsiteY24" fmla="*/ 929562 h 1125038"/>
                <a:gd name="connsiteX25" fmla="*/ 563859 w 925709"/>
                <a:gd name="connsiteY25" fmla="*/ 830781 h 1125038"/>
                <a:gd name="connsiteX26" fmla="*/ 563859 w 925709"/>
                <a:gd name="connsiteY26" fmla="*/ 755578 h 1125038"/>
                <a:gd name="connsiteX27" fmla="*/ 637528 w 925709"/>
                <a:gd name="connsiteY27" fmla="*/ 755578 h 1125038"/>
                <a:gd name="connsiteX28" fmla="*/ 734291 w 925709"/>
                <a:gd name="connsiteY28" fmla="*/ 854357 h 1125038"/>
                <a:gd name="connsiteX29" fmla="*/ 749486 w 925709"/>
                <a:gd name="connsiteY29" fmla="*/ 891959 h 1125038"/>
                <a:gd name="connsiteX30" fmla="*/ 749486 w 925709"/>
                <a:gd name="connsiteY30" fmla="*/ 233079 h 1125038"/>
                <a:gd name="connsiteX31" fmla="*/ 734292 w 925709"/>
                <a:gd name="connsiteY31" fmla="*/ 270680 h 1125038"/>
                <a:gd name="connsiteX32" fmla="*/ 637528 w 925709"/>
                <a:gd name="connsiteY32" fmla="*/ 369461 h 1125038"/>
                <a:gd name="connsiteX33" fmla="*/ 563859 w 925709"/>
                <a:gd name="connsiteY33" fmla="*/ 369461 h 1125038"/>
                <a:gd name="connsiteX34" fmla="*/ 563859 w 925709"/>
                <a:gd name="connsiteY34" fmla="*/ 294256 h 1125038"/>
                <a:gd name="connsiteX35" fmla="*/ 660623 w 925709"/>
                <a:gd name="connsiteY35" fmla="*/ 195477 h 1125038"/>
                <a:gd name="connsiteX36" fmla="*/ 734292 w 925709"/>
                <a:gd name="connsiteY36" fmla="*/ 195477 h 1125038"/>
                <a:gd name="connsiteX37" fmla="*/ 749486 w 925709"/>
                <a:gd name="connsiteY37" fmla="*/ 233079 h 1125038"/>
                <a:gd name="connsiteX38" fmla="*/ 925709 w 925709"/>
                <a:gd name="connsiteY38" fmla="*/ 562521 h 1125038"/>
                <a:gd name="connsiteX39" fmla="*/ 861419 w 925709"/>
                <a:gd name="connsiteY39" fmla="*/ 626841 h 1125038"/>
                <a:gd name="connsiteX40" fmla="*/ 698738 w 925709"/>
                <a:gd name="connsiteY40" fmla="*/ 626841 h 1125038"/>
                <a:gd name="connsiteX41" fmla="*/ 634447 w 925709"/>
                <a:gd name="connsiteY41" fmla="*/ 562521 h 1125038"/>
                <a:gd name="connsiteX42" fmla="*/ 698738 w 925709"/>
                <a:gd name="connsiteY42" fmla="*/ 498198 h 1125038"/>
                <a:gd name="connsiteX43" fmla="*/ 861419 w 925709"/>
                <a:gd name="connsiteY43" fmla="*/ 498198 h 1125038"/>
                <a:gd name="connsiteX44" fmla="*/ 925709 w 925709"/>
                <a:gd name="connsiteY44" fmla="*/ 562521 h 112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25709" h="1125038">
                  <a:moveTo>
                    <a:pt x="200821" y="331859"/>
                  </a:moveTo>
                  <a:cubicBezTo>
                    <a:pt x="200821" y="345490"/>
                    <a:pt x="195756" y="359121"/>
                    <a:pt x="185626" y="369461"/>
                  </a:cubicBezTo>
                  <a:cubicBezTo>
                    <a:pt x="165368" y="390142"/>
                    <a:pt x="132216" y="390142"/>
                    <a:pt x="111957" y="369461"/>
                  </a:cubicBezTo>
                  <a:lnTo>
                    <a:pt x="15194" y="270680"/>
                  </a:lnTo>
                  <a:cubicBezTo>
                    <a:pt x="-5065" y="249999"/>
                    <a:pt x="-5065" y="216158"/>
                    <a:pt x="15194" y="195477"/>
                  </a:cubicBezTo>
                  <a:cubicBezTo>
                    <a:pt x="35453" y="174794"/>
                    <a:pt x="68603" y="174794"/>
                    <a:pt x="88862" y="195477"/>
                  </a:cubicBezTo>
                  <a:lnTo>
                    <a:pt x="185626" y="294256"/>
                  </a:lnTo>
                  <a:cubicBezTo>
                    <a:pt x="195756" y="304597"/>
                    <a:pt x="200821" y="318228"/>
                    <a:pt x="200821" y="331859"/>
                  </a:cubicBezTo>
                  <a:close/>
                  <a:moveTo>
                    <a:pt x="437721" y="890515"/>
                  </a:moveTo>
                  <a:lnTo>
                    <a:pt x="437721" y="1062089"/>
                  </a:lnTo>
                  <a:cubicBezTo>
                    <a:pt x="437721" y="1096855"/>
                    <a:pt x="409525" y="1125038"/>
                    <a:pt x="374743" y="1125038"/>
                  </a:cubicBezTo>
                  <a:cubicBezTo>
                    <a:pt x="339961" y="1125038"/>
                    <a:pt x="311765" y="1096855"/>
                    <a:pt x="311765" y="1062089"/>
                  </a:cubicBezTo>
                  <a:lnTo>
                    <a:pt x="311765" y="890515"/>
                  </a:lnTo>
                  <a:cubicBezTo>
                    <a:pt x="311765" y="855749"/>
                    <a:pt x="339961" y="827566"/>
                    <a:pt x="374743" y="827566"/>
                  </a:cubicBezTo>
                  <a:cubicBezTo>
                    <a:pt x="409525" y="827566"/>
                    <a:pt x="437721" y="855749"/>
                    <a:pt x="437721" y="890515"/>
                  </a:cubicBezTo>
                  <a:close/>
                  <a:moveTo>
                    <a:pt x="437721" y="62949"/>
                  </a:moveTo>
                  <a:lnTo>
                    <a:pt x="437721" y="234523"/>
                  </a:lnTo>
                  <a:cubicBezTo>
                    <a:pt x="437721" y="269289"/>
                    <a:pt x="409525" y="297472"/>
                    <a:pt x="374743" y="297472"/>
                  </a:cubicBezTo>
                  <a:cubicBezTo>
                    <a:pt x="339961" y="297472"/>
                    <a:pt x="311765" y="269289"/>
                    <a:pt x="311765" y="234523"/>
                  </a:cubicBezTo>
                  <a:lnTo>
                    <a:pt x="311765" y="62949"/>
                  </a:lnTo>
                  <a:cubicBezTo>
                    <a:pt x="311765" y="28183"/>
                    <a:pt x="339961" y="0"/>
                    <a:pt x="374743" y="0"/>
                  </a:cubicBezTo>
                  <a:cubicBezTo>
                    <a:pt x="409525" y="0"/>
                    <a:pt x="437721" y="28183"/>
                    <a:pt x="437721" y="62949"/>
                  </a:cubicBezTo>
                  <a:close/>
                  <a:moveTo>
                    <a:pt x="749486" y="891959"/>
                  </a:moveTo>
                  <a:cubicBezTo>
                    <a:pt x="749486" y="905591"/>
                    <a:pt x="744421" y="919222"/>
                    <a:pt x="734291" y="929562"/>
                  </a:cubicBezTo>
                  <a:cubicBezTo>
                    <a:pt x="714031" y="950243"/>
                    <a:pt x="680881" y="950243"/>
                    <a:pt x="660622" y="929562"/>
                  </a:cubicBezTo>
                  <a:lnTo>
                    <a:pt x="563859" y="830781"/>
                  </a:lnTo>
                  <a:cubicBezTo>
                    <a:pt x="543600" y="810100"/>
                    <a:pt x="543600" y="776259"/>
                    <a:pt x="563859" y="755578"/>
                  </a:cubicBezTo>
                  <a:cubicBezTo>
                    <a:pt x="584116" y="734895"/>
                    <a:pt x="617268" y="734895"/>
                    <a:pt x="637528" y="755578"/>
                  </a:cubicBezTo>
                  <a:lnTo>
                    <a:pt x="734291" y="854357"/>
                  </a:lnTo>
                  <a:cubicBezTo>
                    <a:pt x="744421" y="864697"/>
                    <a:pt x="749486" y="878328"/>
                    <a:pt x="749486" y="891959"/>
                  </a:cubicBezTo>
                  <a:close/>
                  <a:moveTo>
                    <a:pt x="749486" y="233079"/>
                  </a:moveTo>
                  <a:cubicBezTo>
                    <a:pt x="749486" y="246709"/>
                    <a:pt x="744421" y="260340"/>
                    <a:pt x="734292" y="270680"/>
                  </a:cubicBezTo>
                  <a:lnTo>
                    <a:pt x="637528" y="369461"/>
                  </a:lnTo>
                  <a:cubicBezTo>
                    <a:pt x="617268" y="390142"/>
                    <a:pt x="584116" y="390142"/>
                    <a:pt x="563859" y="369461"/>
                  </a:cubicBezTo>
                  <a:cubicBezTo>
                    <a:pt x="543600" y="348780"/>
                    <a:pt x="543600" y="314937"/>
                    <a:pt x="563859" y="294256"/>
                  </a:cubicBezTo>
                  <a:lnTo>
                    <a:pt x="660623" y="195477"/>
                  </a:lnTo>
                  <a:cubicBezTo>
                    <a:pt x="680882" y="174794"/>
                    <a:pt x="714032" y="174794"/>
                    <a:pt x="734292" y="195477"/>
                  </a:cubicBezTo>
                  <a:cubicBezTo>
                    <a:pt x="744421" y="205818"/>
                    <a:pt x="749486" y="219448"/>
                    <a:pt x="749486" y="233079"/>
                  </a:cubicBezTo>
                  <a:close/>
                  <a:moveTo>
                    <a:pt x="925709" y="562521"/>
                  </a:moveTo>
                  <a:cubicBezTo>
                    <a:pt x="925709" y="598043"/>
                    <a:pt x="896925" y="626841"/>
                    <a:pt x="861419" y="626841"/>
                  </a:cubicBezTo>
                  <a:lnTo>
                    <a:pt x="698738" y="626841"/>
                  </a:lnTo>
                  <a:cubicBezTo>
                    <a:pt x="663231" y="626841"/>
                    <a:pt x="634447" y="598043"/>
                    <a:pt x="634447" y="562521"/>
                  </a:cubicBezTo>
                  <a:cubicBezTo>
                    <a:pt x="634447" y="526997"/>
                    <a:pt x="663231" y="498198"/>
                    <a:pt x="698738" y="498198"/>
                  </a:cubicBezTo>
                  <a:lnTo>
                    <a:pt x="861419" y="498198"/>
                  </a:lnTo>
                  <a:cubicBezTo>
                    <a:pt x="896925" y="498198"/>
                    <a:pt x="925709" y="526997"/>
                    <a:pt x="925709" y="562521"/>
                  </a:cubicBezTo>
                  <a:close/>
                </a:path>
              </a:pathLst>
            </a:custGeom>
            <a:solidFill>
              <a:schemeClr val="accent6"/>
            </a:solidFill>
            <a:ln w="1572" cap="flat">
              <a:noFill/>
              <a:prstDash val="solid"/>
              <a:miter/>
            </a:ln>
          </p:spPr>
          <p:txBody>
            <a:bodyPr wrap="square" rtlCol="0" anchor="ctr">
              <a:noAutofit/>
            </a:bodyPr>
            <a:lstStyle/>
            <a:p>
              <a:endParaRPr lang="en-SV">
                <a:latin typeface="Raleway" pitchFamily="2" charset="0"/>
              </a:endParaRPr>
            </a:p>
          </p:txBody>
        </p:sp>
        <p:sp>
          <p:nvSpPr>
            <p:cNvPr id="53" name="Freeform 52">
              <a:extLst>
                <a:ext uri="{FF2B5EF4-FFF2-40B4-BE49-F238E27FC236}">
                  <a16:creationId xmlns:a16="http://schemas.microsoft.com/office/drawing/2014/main" id="{613B8E82-A6E0-B590-CD87-29B725C27533}"/>
                </a:ext>
              </a:extLst>
            </p:cNvPr>
            <p:cNvSpPr/>
            <p:nvPr/>
          </p:nvSpPr>
          <p:spPr>
            <a:xfrm>
              <a:off x="8609191" y="3729053"/>
              <a:ext cx="602165" cy="1088440"/>
            </a:xfrm>
            <a:custGeom>
              <a:avLst/>
              <a:gdLst>
                <a:gd name="connsiteX0" fmla="*/ 26011 w 602165"/>
                <a:gd name="connsiteY0" fmla="*/ 0 h 1088440"/>
                <a:gd name="connsiteX1" fmla="*/ 0 w 602165"/>
                <a:gd name="connsiteY1" fmla="*/ 894652 h 1088440"/>
                <a:gd name="connsiteX2" fmla="*/ 239865 w 602165"/>
                <a:gd name="connsiteY2" fmla="*/ 777575 h 1088440"/>
                <a:gd name="connsiteX3" fmla="*/ 348218 w 602165"/>
                <a:gd name="connsiteY3" fmla="*/ 1088440 h 1088440"/>
                <a:gd name="connsiteX4" fmla="*/ 450120 w 602165"/>
                <a:gd name="connsiteY4" fmla="*/ 1052744 h 1088440"/>
                <a:gd name="connsiteX5" fmla="*/ 341767 w 602165"/>
                <a:gd name="connsiteY5" fmla="*/ 741877 h 1088440"/>
                <a:gd name="connsiteX6" fmla="*/ 602165 w 602165"/>
                <a:gd name="connsiteY6" fmla="*/ 683714 h 1088440"/>
                <a:gd name="connsiteX7" fmla="*/ 26011 w 602165"/>
                <a:gd name="connsiteY7" fmla="*/ 0 h 108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165" h="1088440">
                  <a:moveTo>
                    <a:pt x="26011" y="0"/>
                  </a:moveTo>
                  <a:lnTo>
                    <a:pt x="0" y="894652"/>
                  </a:lnTo>
                  <a:lnTo>
                    <a:pt x="239865" y="777575"/>
                  </a:lnTo>
                  <a:lnTo>
                    <a:pt x="348218" y="1088440"/>
                  </a:lnTo>
                  <a:lnTo>
                    <a:pt x="450120" y="1052744"/>
                  </a:lnTo>
                  <a:lnTo>
                    <a:pt x="341767" y="741877"/>
                  </a:lnTo>
                  <a:lnTo>
                    <a:pt x="602165" y="683714"/>
                  </a:lnTo>
                  <a:lnTo>
                    <a:pt x="26011" y="0"/>
                  </a:lnTo>
                  <a:close/>
                </a:path>
              </a:pathLst>
            </a:custGeom>
            <a:solidFill>
              <a:schemeClr val="bg1"/>
            </a:solidFill>
            <a:ln w="1710" cap="flat">
              <a:noFill/>
              <a:prstDash val="solid"/>
              <a:miter/>
            </a:ln>
          </p:spPr>
          <p:txBody>
            <a:bodyPr rtlCol="0" anchor="ctr"/>
            <a:lstStyle/>
            <a:p>
              <a:endParaRPr lang="en-US">
                <a:latin typeface="Raleway" pitchFamily="2" charset="0"/>
              </a:endParaRPr>
            </a:p>
          </p:txBody>
        </p:sp>
        <p:sp>
          <p:nvSpPr>
            <p:cNvPr id="54" name="Freeform 53">
              <a:extLst>
                <a:ext uri="{FF2B5EF4-FFF2-40B4-BE49-F238E27FC236}">
                  <a16:creationId xmlns:a16="http://schemas.microsoft.com/office/drawing/2014/main" id="{19A0FB9F-1C7D-343E-8E5C-06A8DAD8EFC0}"/>
                </a:ext>
              </a:extLst>
            </p:cNvPr>
            <p:cNvSpPr/>
            <p:nvPr/>
          </p:nvSpPr>
          <p:spPr>
            <a:xfrm>
              <a:off x="8577788" y="3649647"/>
              <a:ext cx="688422" cy="1206126"/>
            </a:xfrm>
            <a:custGeom>
              <a:avLst/>
              <a:gdLst>
                <a:gd name="connsiteX0" fmla="*/ 688423 w 688422"/>
                <a:gd name="connsiteY0" fmla="*/ 781654 h 1206126"/>
                <a:gd name="connsiteX1" fmla="*/ 656466 w 688422"/>
                <a:gd name="connsiteY1" fmla="*/ 743730 h 1206126"/>
                <a:gd name="connsiteX2" fmla="*/ 80312 w 688422"/>
                <a:gd name="connsiteY2" fmla="*/ 60016 h 1206126"/>
                <a:gd name="connsiteX3" fmla="*/ 29736 w 688422"/>
                <a:gd name="connsiteY3" fmla="*/ 0 h 1206126"/>
                <a:gd name="connsiteX4" fmla="*/ 27452 w 688422"/>
                <a:gd name="connsiteY4" fmla="*/ 78532 h 1206126"/>
                <a:gd name="connsiteX5" fmla="*/ 1442 w 688422"/>
                <a:gd name="connsiteY5" fmla="*/ 973183 h 1206126"/>
                <a:gd name="connsiteX6" fmla="*/ 0 w 688422"/>
                <a:gd name="connsiteY6" fmla="*/ 1022809 h 1206126"/>
                <a:gd name="connsiteX7" fmla="*/ 44525 w 688422"/>
                <a:gd name="connsiteY7" fmla="*/ 1001076 h 1206126"/>
                <a:gd name="connsiteX8" fmla="*/ 254090 w 688422"/>
                <a:gd name="connsiteY8" fmla="*/ 898786 h 1206126"/>
                <a:gd name="connsiteX9" fmla="*/ 351328 w 688422"/>
                <a:gd name="connsiteY9" fmla="*/ 1177760 h 1206126"/>
                <a:gd name="connsiteX10" fmla="*/ 361214 w 688422"/>
                <a:gd name="connsiteY10" fmla="*/ 1206126 h 1206126"/>
                <a:gd name="connsiteX11" fmla="*/ 389508 w 688422"/>
                <a:gd name="connsiteY11" fmla="*/ 1196213 h 1206126"/>
                <a:gd name="connsiteX12" fmla="*/ 491410 w 688422"/>
                <a:gd name="connsiteY12" fmla="*/ 1160517 h 1206126"/>
                <a:gd name="connsiteX13" fmla="*/ 519709 w 688422"/>
                <a:gd name="connsiteY13" fmla="*/ 1150605 h 1206126"/>
                <a:gd name="connsiteX14" fmla="*/ 509818 w 688422"/>
                <a:gd name="connsiteY14" fmla="*/ 1122238 h 1206126"/>
                <a:gd name="connsiteX15" fmla="*/ 412584 w 688422"/>
                <a:gd name="connsiteY15" fmla="*/ 843266 h 1206126"/>
                <a:gd name="connsiteX16" fmla="*/ 640088 w 688422"/>
                <a:gd name="connsiteY16" fmla="*/ 792451 h 1206126"/>
                <a:gd name="connsiteX17" fmla="*/ 688423 w 688422"/>
                <a:gd name="connsiteY17" fmla="*/ 781654 h 1206126"/>
                <a:gd name="connsiteX18" fmla="*/ 379622 w 688422"/>
                <a:gd name="connsiteY18" fmla="*/ 1167847 h 1206126"/>
                <a:gd name="connsiteX19" fmla="*/ 271269 w 688422"/>
                <a:gd name="connsiteY19" fmla="*/ 856982 h 1206126"/>
                <a:gd name="connsiteX20" fmla="*/ 31404 w 688422"/>
                <a:gd name="connsiteY20" fmla="*/ 974059 h 1206126"/>
                <a:gd name="connsiteX21" fmla="*/ 57415 w 688422"/>
                <a:gd name="connsiteY21" fmla="*/ 79407 h 1206126"/>
                <a:gd name="connsiteX22" fmla="*/ 633569 w 688422"/>
                <a:gd name="connsiteY22" fmla="*/ 763121 h 1206126"/>
                <a:gd name="connsiteX23" fmla="*/ 373171 w 688422"/>
                <a:gd name="connsiteY23" fmla="*/ 821284 h 1206126"/>
                <a:gd name="connsiteX24" fmla="*/ 481524 w 688422"/>
                <a:gd name="connsiteY24" fmla="*/ 1132151 h 1206126"/>
                <a:gd name="connsiteX25" fmla="*/ 379622 w 688422"/>
                <a:gd name="connsiteY25" fmla="*/ 1167847 h 12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8422" h="1206126">
                  <a:moveTo>
                    <a:pt x="688423" y="781654"/>
                  </a:moveTo>
                  <a:lnTo>
                    <a:pt x="656466" y="743730"/>
                  </a:lnTo>
                  <a:lnTo>
                    <a:pt x="80312" y="60016"/>
                  </a:lnTo>
                  <a:lnTo>
                    <a:pt x="29736" y="0"/>
                  </a:lnTo>
                  <a:lnTo>
                    <a:pt x="27452" y="78532"/>
                  </a:lnTo>
                  <a:lnTo>
                    <a:pt x="1442" y="973183"/>
                  </a:lnTo>
                  <a:lnTo>
                    <a:pt x="0" y="1022809"/>
                  </a:lnTo>
                  <a:lnTo>
                    <a:pt x="44525" y="1001076"/>
                  </a:lnTo>
                  <a:lnTo>
                    <a:pt x="254090" y="898786"/>
                  </a:lnTo>
                  <a:lnTo>
                    <a:pt x="351328" y="1177760"/>
                  </a:lnTo>
                  <a:lnTo>
                    <a:pt x="361214" y="1206126"/>
                  </a:lnTo>
                  <a:lnTo>
                    <a:pt x="389508" y="1196213"/>
                  </a:lnTo>
                  <a:lnTo>
                    <a:pt x="491410" y="1160517"/>
                  </a:lnTo>
                  <a:lnTo>
                    <a:pt x="519709" y="1150605"/>
                  </a:lnTo>
                  <a:lnTo>
                    <a:pt x="509818" y="1122238"/>
                  </a:lnTo>
                  <a:lnTo>
                    <a:pt x="412584" y="843266"/>
                  </a:lnTo>
                  <a:lnTo>
                    <a:pt x="640088" y="792451"/>
                  </a:lnTo>
                  <a:lnTo>
                    <a:pt x="688423" y="781654"/>
                  </a:lnTo>
                  <a:close/>
                  <a:moveTo>
                    <a:pt x="379622" y="1167847"/>
                  </a:moveTo>
                  <a:lnTo>
                    <a:pt x="271269" y="856982"/>
                  </a:lnTo>
                  <a:lnTo>
                    <a:pt x="31404" y="974059"/>
                  </a:lnTo>
                  <a:lnTo>
                    <a:pt x="57415" y="79407"/>
                  </a:lnTo>
                  <a:lnTo>
                    <a:pt x="633569" y="763121"/>
                  </a:lnTo>
                  <a:lnTo>
                    <a:pt x="373171" y="821284"/>
                  </a:lnTo>
                  <a:lnTo>
                    <a:pt x="481524" y="1132151"/>
                  </a:lnTo>
                  <a:lnTo>
                    <a:pt x="379622" y="1167847"/>
                  </a:lnTo>
                  <a:close/>
                </a:path>
              </a:pathLst>
            </a:custGeom>
            <a:solidFill>
              <a:schemeClr val="accent6"/>
            </a:solidFill>
            <a:ln w="1710" cap="flat">
              <a:noFill/>
              <a:prstDash val="solid"/>
              <a:miter/>
            </a:ln>
          </p:spPr>
          <p:txBody>
            <a:bodyPr rtlCol="0" anchor="ctr"/>
            <a:lstStyle/>
            <a:p>
              <a:endParaRPr lang="en-US">
                <a:latin typeface="Raleway" pitchFamily="2" charset="0"/>
              </a:endParaRPr>
            </a:p>
          </p:txBody>
        </p:sp>
      </p:grpSp>
      <p:pic>
        <p:nvPicPr>
          <p:cNvPr id="12" name="Picture Placeholder 11" descr="A picture containing text, screenshot, font, graphic design&#10;&#10;Description automatically generated">
            <a:extLst>
              <a:ext uri="{FF2B5EF4-FFF2-40B4-BE49-F238E27FC236}">
                <a16:creationId xmlns:a16="http://schemas.microsoft.com/office/drawing/2014/main" id="{9076D15A-399E-427E-127C-13A5F3D3D6E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34377" r="24973" b="22325"/>
          <a:stretch/>
        </p:blipFill>
        <p:spPr>
          <a:xfrm>
            <a:off x="12381749" y="2147451"/>
            <a:ext cx="9854551" cy="9854551"/>
          </a:xfrm>
        </p:spPr>
      </p:pic>
    </p:spTree>
    <p:extLst>
      <p:ext uri="{BB962C8B-B14F-4D97-AF65-F5344CB8AC3E}">
        <p14:creationId xmlns:p14="http://schemas.microsoft.com/office/powerpoint/2010/main" val="2987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1">
            <a:extLst>
              <a:ext uri="{FF2B5EF4-FFF2-40B4-BE49-F238E27FC236}">
                <a16:creationId xmlns:a16="http://schemas.microsoft.com/office/drawing/2014/main" id="{956BAC19-F01F-C911-C643-8145752C0657}"/>
              </a:ext>
            </a:extLst>
          </p:cNvPr>
          <p:cNvSpPr/>
          <p:nvPr/>
        </p:nvSpPr>
        <p:spPr>
          <a:xfrm>
            <a:off x="-2072770" y="-2269425"/>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4 w 10994526"/>
              <a:gd name="connsiteY20" fmla="*/ 9174992 h 10994526"/>
              <a:gd name="connsiteX21" fmla="*/ 4594404 w 10994526"/>
              <a:gd name="connsiteY21" fmla="*/ 10065928 h 10994526"/>
              <a:gd name="connsiteX22" fmla="*/ 5485329 w 10994526"/>
              <a:gd name="connsiteY22" fmla="*/ 10065928 h 10994526"/>
              <a:gd name="connsiteX23" fmla="*/ 5485329 w 10994526"/>
              <a:gd name="connsiteY23" fmla="*/ 9174992 h 10994526"/>
              <a:gd name="connsiteX24" fmla="*/ 3676868 w 10994526"/>
              <a:gd name="connsiteY24" fmla="*/ 9174992 h 10994526"/>
              <a:gd name="connsiteX25" fmla="*/ 3676868 w 10994526"/>
              <a:gd name="connsiteY25" fmla="*/ 10065928 h 10994526"/>
              <a:gd name="connsiteX26" fmla="*/ 4569293 w 10994526"/>
              <a:gd name="connsiteY26" fmla="*/ 10065928 h 10994526"/>
              <a:gd name="connsiteX27" fmla="*/ 4569293 w 10994526"/>
              <a:gd name="connsiteY27" fmla="*/ 9174992 h 10994526"/>
              <a:gd name="connsiteX28" fmla="*/ 2760834 w 10994526"/>
              <a:gd name="connsiteY28" fmla="*/ 9174992 h 10994526"/>
              <a:gd name="connsiteX29" fmla="*/ 2760834 w 10994526"/>
              <a:gd name="connsiteY29" fmla="*/ 10065928 h 10994526"/>
              <a:gd name="connsiteX30" fmla="*/ 3651756 w 10994526"/>
              <a:gd name="connsiteY30" fmla="*/ 10065928 h 10994526"/>
              <a:gd name="connsiteX31" fmla="*/ 3651756 w 10994526"/>
              <a:gd name="connsiteY31" fmla="*/ 9174992 h 10994526"/>
              <a:gd name="connsiteX32" fmla="*/ 1844646 w 10994526"/>
              <a:gd name="connsiteY32" fmla="*/ 9174992 h 10994526"/>
              <a:gd name="connsiteX33" fmla="*/ 1844646 w 10994526"/>
              <a:gd name="connsiteY33" fmla="*/ 10065928 h 10994526"/>
              <a:gd name="connsiteX34" fmla="*/ 2735723 w 10994526"/>
              <a:gd name="connsiteY34" fmla="*/ 10065928 h 10994526"/>
              <a:gd name="connsiteX35" fmla="*/ 2735723 w 10994526"/>
              <a:gd name="connsiteY35" fmla="*/ 9174992 h 10994526"/>
              <a:gd name="connsiteX36" fmla="*/ 928615 w 10994526"/>
              <a:gd name="connsiteY36" fmla="*/ 9174992 h 10994526"/>
              <a:gd name="connsiteX37" fmla="*/ 928615 w 10994526"/>
              <a:gd name="connsiteY37" fmla="*/ 10065928 h 10994526"/>
              <a:gd name="connsiteX38" fmla="*/ 1819533 w 10994526"/>
              <a:gd name="connsiteY38" fmla="*/ 10065928 h 10994526"/>
              <a:gd name="connsiteX39" fmla="*/ 1819533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4 w 10994526"/>
              <a:gd name="connsiteY60" fmla="*/ 8258818 h 10994526"/>
              <a:gd name="connsiteX61" fmla="*/ 4594404 w 10994526"/>
              <a:gd name="connsiteY61" fmla="*/ 9149880 h 10994526"/>
              <a:gd name="connsiteX62" fmla="*/ 5485329 w 10994526"/>
              <a:gd name="connsiteY62" fmla="*/ 9149880 h 10994526"/>
              <a:gd name="connsiteX63" fmla="*/ 5485329 w 10994526"/>
              <a:gd name="connsiteY63" fmla="*/ 8258818 h 10994526"/>
              <a:gd name="connsiteX64" fmla="*/ 3676868 w 10994526"/>
              <a:gd name="connsiteY64" fmla="*/ 8258818 h 10994526"/>
              <a:gd name="connsiteX65" fmla="*/ 3676868 w 10994526"/>
              <a:gd name="connsiteY65" fmla="*/ 9149880 h 10994526"/>
              <a:gd name="connsiteX66" fmla="*/ 4569293 w 10994526"/>
              <a:gd name="connsiteY66" fmla="*/ 9149880 h 10994526"/>
              <a:gd name="connsiteX67" fmla="*/ 4569293 w 10994526"/>
              <a:gd name="connsiteY67" fmla="*/ 8258818 h 10994526"/>
              <a:gd name="connsiteX68" fmla="*/ 2760834 w 10994526"/>
              <a:gd name="connsiteY68" fmla="*/ 8258818 h 10994526"/>
              <a:gd name="connsiteX69" fmla="*/ 2760834 w 10994526"/>
              <a:gd name="connsiteY69" fmla="*/ 9149880 h 10994526"/>
              <a:gd name="connsiteX70" fmla="*/ 3651756 w 10994526"/>
              <a:gd name="connsiteY70" fmla="*/ 9149880 h 10994526"/>
              <a:gd name="connsiteX71" fmla="*/ 3651756 w 10994526"/>
              <a:gd name="connsiteY71" fmla="*/ 8258818 h 10994526"/>
              <a:gd name="connsiteX72" fmla="*/ 1844646 w 10994526"/>
              <a:gd name="connsiteY72" fmla="*/ 8258818 h 10994526"/>
              <a:gd name="connsiteX73" fmla="*/ 1844646 w 10994526"/>
              <a:gd name="connsiteY73" fmla="*/ 9149880 h 10994526"/>
              <a:gd name="connsiteX74" fmla="*/ 2735723 w 10994526"/>
              <a:gd name="connsiteY74" fmla="*/ 9149880 h 10994526"/>
              <a:gd name="connsiteX75" fmla="*/ 2735723 w 10994526"/>
              <a:gd name="connsiteY75" fmla="*/ 8258818 h 10994526"/>
              <a:gd name="connsiteX76" fmla="*/ 928615 w 10994526"/>
              <a:gd name="connsiteY76" fmla="*/ 8258818 h 10994526"/>
              <a:gd name="connsiteX77" fmla="*/ 928615 w 10994526"/>
              <a:gd name="connsiteY77" fmla="*/ 9149880 h 10994526"/>
              <a:gd name="connsiteX78" fmla="*/ 1819533 w 10994526"/>
              <a:gd name="connsiteY78" fmla="*/ 9149880 h 10994526"/>
              <a:gd name="connsiteX79" fmla="*/ 1819533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4 w 10994526"/>
              <a:gd name="connsiteY100" fmla="*/ 7342770 h 10994526"/>
              <a:gd name="connsiteX101" fmla="*/ 4594404 w 10994526"/>
              <a:gd name="connsiteY101" fmla="*/ 8233706 h 10994526"/>
              <a:gd name="connsiteX102" fmla="*/ 5485329 w 10994526"/>
              <a:gd name="connsiteY102" fmla="*/ 8233706 h 10994526"/>
              <a:gd name="connsiteX103" fmla="*/ 5485329 w 10994526"/>
              <a:gd name="connsiteY103" fmla="*/ 7342770 h 10994526"/>
              <a:gd name="connsiteX104" fmla="*/ 3676868 w 10994526"/>
              <a:gd name="connsiteY104" fmla="*/ 7342770 h 10994526"/>
              <a:gd name="connsiteX105" fmla="*/ 3676868 w 10994526"/>
              <a:gd name="connsiteY105" fmla="*/ 8233706 h 10994526"/>
              <a:gd name="connsiteX106" fmla="*/ 4569293 w 10994526"/>
              <a:gd name="connsiteY106" fmla="*/ 8233706 h 10994526"/>
              <a:gd name="connsiteX107" fmla="*/ 4569293 w 10994526"/>
              <a:gd name="connsiteY107" fmla="*/ 7342770 h 10994526"/>
              <a:gd name="connsiteX108" fmla="*/ 2760834 w 10994526"/>
              <a:gd name="connsiteY108" fmla="*/ 7342770 h 10994526"/>
              <a:gd name="connsiteX109" fmla="*/ 2760834 w 10994526"/>
              <a:gd name="connsiteY109" fmla="*/ 8233706 h 10994526"/>
              <a:gd name="connsiteX110" fmla="*/ 3651756 w 10994526"/>
              <a:gd name="connsiteY110" fmla="*/ 8233706 h 10994526"/>
              <a:gd name="connsiteX111" fmla="*/ 3651756 w 10994526"/>
              <a:gd name="connsiteY111" fmla="*/ 7342770 h 10994526"/>
              <a:gd name="connsiteX112" fmla="*/ 1844646 w 10994526"/>
              <a:gd name="connsiteY112" fmla="*/ 7342770 h 10994526"/>
              <a:gd name="connsiteX113" fmla="*/ 1844646 w 10994526"/>
              <a:gd name="connsiteY113" fmla="*/ 8233706 h 10994526"/>
              <a:gd name="connsiteX114" fmla="*/ 2735723 w 10994526"/>
              <a:gd name="connsiteY114" fmla="*/ 8233706 h 10994526"/>
              <a:gd name="connsiteX115" fmla="*/ 2735723 w 10994526"/>
              <a:gd name="connsiteY115" fmla="*/ 7342770 h 10994526"/>
              <a:gd name="connsiteX116" fmla="*/ 928615 w 10994526"/>
              <a:gd name="connsiteY116" fmla="*/ 7342770 h 10994526"/>
              <a:gd name="connsiteX117" fmla="*/ 928615 w 10994526"/>
              <a:gd name="connsiteY117" fmla="*/ 8233706 h 10994526"/>
              <a:gd name="connsiteX118" fmla="*/ 1819533 w 10994526"/>
              <a:gd name="connsiteY118" fmla="*/ 8233706 h 10994526"/>
              <a:gd name="connsiteX119" fmla="*/ 1819533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4 w 10994526"/>
              <a:gd name="connsiteY140" fmla="*/ 6425229 h 10994526"/>
              <a:gd name="connsiteX141" fmla="*/ 4594404 w 10994526"/>
              <a:gd name="connsiteY141" fmla="*/ 7317658 h 10994526"/>
              <a:gd name="connsiteX142" fmla="*/ 5485329 w 10994526"/>
              <a:gd name="connsiteY142" fmla="*/ 7317658 h 10994526"/>
              <a:gd name="connsiteX143" fmla="*/ 5485329 w 10994526"/>
              <a:gd name="connsiteY143" fmla="*/ 6425229 h 10994526"/>
              <a:gd name="connsiteX144" fmla="*/ 3676868 w 10994526"/>
              <a:gd name="connsiteY144" fmla="*/ 6425229 h 10994526"/>
              <a:gd name="connsiteX145" fmla="*/ 3676868 w 10994526"/>
              <a:gd name="connsiteY145" fmla="*/ 7317658 h 10994526"/>
              <a:gd name="connsiteX146" fmla="*/ 4569293 w 10994526"/>
              <a:gd name="connsiteY146" fmla="*/ 7317658 h 10994526"/>
              <a:gd name="connsiteX147" fmla="*/ 4569293 w 10994526"/>
              <a:gd name="connsiteY147" fmla="*/ 6425229 h 10994526"/>
              <a:gd name="connsiteX148" fmla="*/ 2760834 w 10994526"/>
              <a:gd name="connsiteY148" fmla="*/ 6425229 h 10994526"/>
              <a:gd name="connsiteX149" fmla="*/ 2760834 w 10994526"/>
              <a:gd name="connsiteY149" fmla="*/ 7317658 h 10994526"/>
              <a:gd name="connsiteX150" fmla="*/ 3651756 w 10994526"/>
              <a:gd name="connsiteY150" fmla="*/ 7317658 h 10994526"/>
              <a:gd name="connsiteX151" fmla="*/ 3651756 w 10994526"/>
              <a:gd name="connsiteY151" fmla="*/ 6425229 h 10994526"/>
              <a:gd name="connsiteX152" fmla="*/ 1844646 w 10994526"/>
              <a:gd name="connsiteY152" fmla="*/ 6425229 h 10994526"/>
              <a:gd name="connsiteX153" fmla="*/ 1844646 w 10994526"/>
              <a:gd name="connsiteY153" fmla="*/ 7317658 h 10994526"/>
              <a:gd name="connsiteX154" fmla="*/ 2735723 w 10994526"/>
              <a:gd name="connsiteY154" fmla="*/ 7317658 h 10994526"/>
              <a:gd name="connsiteX155" fmla="*/ 2735723 w 10994526"/>
              <a:gd name="connsiteY155" fmla="*/ 6425229 h 10994526"/>
              <a:gd name="connsiteX156" fmla="*/ 928615 w 10994526"/>
              <a:gd name="connsiteY156" fmla="*/ 6425229 h 10994526"/>
              <a:gd name="connsiteX157" fmla="*/ 928615 w 10994526"/>
              <a:gd name="connsiteY157" fmla="*/ 7317658 h 10994526"/>
              <a:gd name="connsiteX158" fmla="*/ 1819533 w 10994526"/>
              <a:gd name="connsiteY158" fmla="*/ 7317658 h 10994526"/>
              <a:gd name="connsiteX159" fmla="*/ 1819533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4 w 10994526"/>
              <a:gd name="connsiteY180" fmla="*/ 5509197 h 10994526"/>
              <a:gd name="connsiteX181" fmla="*/ 4594404 w 10994526"/>
              <a:gd name="connsiteY181" fmla="*/ 6400117 h 10994526"/>
              <a:gd name="connsiteX182" fmla="*/ 5485329 w 10994526"/>
              <a:gd name="connsiteY182" fmla="*/ 6400117 h 10994526"/>
              <a:gd name="connsiteX183" fmla="*/ 5485329 w 10994526"/>
              <a:gd name="connsiteY183" fmla="*/ 5509197 h 10994526"/>
              <a:gd name="connsiteX184" fmla="*/ 3676868 w 10994526"/>
              <a:gd name="connsiteY184" fmla="*/ 5509197 h 10994526"/>
              <a:gd name="connsiteX185" fmla="*/ 3676868 w 10994526"/>
              <a:gd name="connsiteY185" fmla="*/ 6400117 h 10994526"/>
              <a:gd name="connsiteX186" fmla="*/ 4569293 w 10994526"/>
              <a:gd name="connsiteY186" fmla="*/ 6400117 h 10994526"/>
              <a:gd name="connsiteX187" fmla="*/ 4569293 w 10994526"/>
              <a:gd name="connsiteY187" fmla="*/ 5509197 h 10994526"/>
              <a:gd name="connsiteX188" fmla="*/ 2760834 w 10994526"/>
              <a:gd name="connsiteY188" fmla="*/ 5509197 h 10994526"/>
              <a:gd name="connsiteX189" fmla="*/ 2760834 w 10994526"/>
              <a:gd name="connsiteY189" fmla="*/ 6400117 h 10994526"/>
              <a:gd name="connsiteX190" fmla="*/ 3651756 w 10994526"/>
              <a:gd name="connsiteY190" fmla="*/ 6400117 h 10994526"/>
              <a:gd name="connsiteX191" fmla="*/ 3651756 w 10994526"/>
              <a:gd name="connsiteY191" fmla="*/ 5509197 h 10994526"/>
              <a:gd name="connsiteX192" fmla="*/ 1844646 w 10994526"/>
              <a:gd name="connsiteY192" fmla="*/ 5509197 h 10994526"/>
              <a:gd name="connsiteX193" fmla="*/ 1844646 w 10994526"/>
              <a:gd name="connsiteY193" fmla="*/ 6400117 h 10994526"/>
              <a:gd name="connsiteX194" fmla="*/ 2735723 w 10994526"/>
              <a:gd name="connsiteY194" fmla="*/ 6400117 h 10994526"/>
              <a:gd name="connsiteX195" fmla="*/ 2735723 w 10994526"/>
              <a:gd name="connsiteY195" fmla="*/ 5509197 h 10994526"/>
              <a:gd name="connsiteX196" fmla="*/ 928615 w 10994526"/>
              <a:gd name="connsiteY196" fmla="*/ 5509197 h 10994526"/>
              <a:gd name="connsiteX197" fmla="*/ 928615 w 10994526"/>
              <a:gd name="connsiteY197" fmla="*/ 6400117 h 10994526"/>
              <a:gd name="connsiteX198" fmla="*/ 1819533 w 10994526"/>
              <a:gd name="connsiteY198" fmla="*/ 6400117 h 10994526"/>
              <a:gd name="connsiteX199" fmla="*/ 1819533 w 10994526"/>
              <a:gd name="connsiteY199" fmla="*/ 5509197 h 10994526"/>
              <a:gd name="connsiteX200" fmla="*/ 9174866 w 10994526"/>
              <a:gd name="connsiteY200" fmla="*/ 4593023 h 10994526"/>
              <a:gd name="connsiteX201" fmla="*/ 9174866 w 10994526"/>
              <a:gd name="connsiteY201" fmla="*/ 5484087 h 10994526"/>
              <a:gd name="connsiteX202" fmla="*/ 10065912 w 10994526"/>
              <a:gd name="connsiteY202" fmla="*/ 5484087 h 10994526"/>
              <a:gd name="connsiteX203" fmla="*/ 10065912 w 10994526"/>
              <a:gd name="connsiteY203" fmla="*/ 4593023 h 10994526"/>
              <a:gd name="connsiteX204" fmla="*/ 8258818 w 10994526"/>
              <a:gd name="connsiteY204" fmla="*/ 4593023 h 10994526"/>
              <a:gd name="connsiteX205" fmla="*/ 8258818 w 10994526"/>
              <a:gd name="connsiteY205" fmla="*/ 5484087 h 10994526"/>
              <a:gd name="connsiteX206" fmla="*/ 9149754 w 10994526"/>
              <a:gd name="connsiteY206" fmla="*/ 5484087 h 10994526"/>
              <a:gd name="connsiteX207" fmla="*/ 9149754 w 10994526"/>
              <a:gd name="connsiteY207" fmla="*/ 4593023 h 10994526"/>
              <a:gd name="connsiteX208" fmla="*/ 7342659 w 10994526"/>
              <a:gd name="connsiteY208" fmla="*/ 4593023 h 10994526"/>
              <a:gd name="connsiteX209" fmla="*/ 7342659 w 10994526"/>
              <a:gd name="connsiteY209" fmla="*/ 5484087 h 10994526"/>
              <a:gd name="connsiteX210" fmla="*/ 8233706 w 10994526"/>
              <a:gd name="connsiteY210" fmla="*/ 5484087 h 10994526"/>
              <a:gd name="connsiteX211" fmla="*/ 8233706 w 10994526"/>
              <a:gd name="connsiteY211" fmla="*/ 4593023 h 10994526"/>
              <a:gd name="connsiteX212" fmla="*/ 6426626 w 10994526"/>
              <a:gd name="connsiteY212" fmla="*/ 4593023 h 10994526"/>
              <a:gd name="connsiteX213" fmla="*/ 6426626 w 10994526"/>
              <a:gd name="connsiteY213" fmla="*/ 5484087 h 10994526"/>
              <a:gd name="connsiteX214" fmla="*/ 7317548 w 10994526"/>
              <a:gd name="connsiteY214" fmla="*/ 5484087 h 10994526"/>
              <a:gd name="connsiteX215" fmla="*/ 7317548 w 10994526"/>
              <a:gd name="connsiteY215" fmla="*/ 4593023 h 10994526"/>
              <a:gd name="connsiteX216" fmla="*/ 5510437 w 10994526"/>
              <a:gd name="connsiteY216" fmla="*/ 4593023 h 10994526"/>
              <a:gd name="connsiteX217" fmla="*/ 5510437 w 10994526"/>
              <a:gd name="connsiteY217" fmla="*/ 5484087 h 10994526"/>
              <a:gd name="connsiteX218" fmla="*/ 6401515 w 10994526"/>
              <a:gd name="connsiteY218" fmla="*/ 5484087 h 10994526"/>
              <a:gd name="connsiteX219" fmla="*/ 6401515 w 10994526"/>
              <a:gd name="connsiteY219" fmla="*/ 4593023 h 10994526"/>
              <a:gd name="connsiteX220" fmla="*/ 4594404 w 10994526"/>
              <a:gd name="connsiteY220" fmla="*/ 4593023 h 10994526"/>
              <a:gd name="connsiteX221" fmla="*/ 4594404 w 10994526"/>
              <a:gd name="connsiteY221" fmla="*/ 5484087 h 10994526"/>
              <a:gd name="connsiteX222" fmla="*/ 5485329 w 10994526"/>
              <a:gd name="connsiteY222" fmla="*/ 5484087 h 10994526"/>
              <a:gd name="connsiteX223" fmla="*/ 5485329 w 10994526"/>
              <a:gd name="connsiteY223" fmla="*/ 4593023 h 10994526"/>
              <a:gd name="connsiteX224" fmla="*/ 3676868 w 10994526"/>
              <a:gd name="connsiteY224" fmla="*/ 4593023 h 10994526"/>
              <a:gd name="connsiteX225" fmla="*/ 3676868 w 10994526"/>
              <a:gd name="connsiteY225" fmla="*/ 5484087 h 10994526"/>
              <a:gd name="connsiteX226" fmla="*/ 4569293 w 10994526"/>
              <a:gd name="connsiteY226" fmla="*/ 5484087 h 10994526"/>
              <a:gd name="connsiteX227" fmla="*/ 4569293 w 10994526"/>
              <a:gd name="connsiteY227" fmla="*/ 4593023 h 10994526"/>
              <a:gd name="connsiteX228" fmla="*/ 2760834 w 10994526"/>
              <a:gd name="connsiteY228" fmla="*/ 4593023 h 10994526"/>
              <a:gd name="connsiteX229" fmla="*/ 2760834 w 10994526"/>
              <a:gd name="connsiteY229" fmla="*/ 5484087 h 10994526"/>
              <a:gd name="connsiteX230" fmla="*/ 3651756 w 10994526"/>
              <a:gd name="connsiteY230" fmla="*/ 5484087 h 10994526"/>
              <a:gd name="connsiteX231" fmla="*/ 3651756 w 10994526"/>
              <a:gd name="connsiteY231" fmla="*/ 4593023 h 10994526"/>
              <a:gd name="connsiteX232" fmla="*/ 1844646 w 10994526"/>
              <a:gd name="connsiteY232" fmla="*/ 4593023 h 10994526"/>
              <a:gd name="connsiteX233" fmla="*/ 1844646 w 10994526"/>
              <a:gd name="connsiteY233" fmla="*/ 5484087 h 10994526"/>
              <a:gd name="connsiteX234" fmla="*/ 2735723 w 10994526"/>
              <a:gd name="connsiteY234" fmla="*/ 5484087 h 10994526"/>
              <a:gd name="connsiteX235" fmla="*/ 2735723 w 10994526"/>
              <a:gd name="connsiteY235" fmla="*/ 4593023 h 10994526"/>
              <a:gd name="connsiteX236" fmla="*/ 928615 w 10994526"/>
              <a:gd name="connsiteY236" fmla="*/ 4593023 h 10994526"/>
              <a:gd name="connsiteX237" fmla="*/ 928615 w 10994526"/>
              <a:gd name="connsiteY237" fmla="*/ 5484087 h 10994526"/>
              <a:gd name="connsiteX238" fmla="*/ 1819533 w 10994526"/>
              <a:gd name="connsiteY238" fmla="*/ 5484087 h 10994526"/>
              <a:gd name="connsiteX239" fmla="*/ 1819533 w 10994526"/>
              <a:gd name="connsiteY239" fmla="*/ 4593023 h 10994526"/>
              <a:gd name="connsiteX240" fmla="*/ 9174866 w 10994526"/>
              <a:gd name="connsiteY240" fmla="*/ 3676975 h 10994526"/>
              <a:gd name="connsiteX241" fmla="*/ 9174866 w 10994526"/>
              <a:gd name="connsiteY241" fmla="*/ 4567913 h 10994526"/>
              <a:gd name="connsiteX242" fmla="*/ 10065912 w 10994526"/>
              <a:gd name="connsiteY242" fmla="*/ 4567913 h 10994526"/>
              <a:gd name="connsiteX243" fmla="*/ 10065912 w 10994526"/>
              <a:gd name="connsiteY243" fmla="*/ 3676975 h 10994526"/>
              <a:gd name="connsiteX244" fmla="*/ 8258818 w 10994526"/>
              <a:gd name="connsiteY244" fmla="*/ 3676975 h 10994526"/>
              <a:gd name="connsiteX245" fmla="*/ 8258818 w 10994526"/>
              <a:gd name="connsiteY245" fmla="*/ 4567913 h 10994526"/>
              <a:gd name="connsiteX246" fmla="*/ 9149754 w 10994526"/>
              <a:gd name="connsiteY246" fmla="*/ 4567913 h 10994526"/>
              <a:gd name="connsiteX247" fmla="*/ 9149754 w 10994526"/>
              <a:gd name="connsiteY247" fmla="*/ 3676975 h 10994526"/>
              <a:gd name="connsiteX248" fmla="*/ 7342659 w 10994526"/>
              <a:gd name="connsiteY248" fmla="*/ 3676975 h 10994526"/>
              <a:gd name="connsiteX249" fmla="*/ 7342659 w 10994526"/>
              <a:gd name="connsiteY249" fmla="*/ 4567913 h 10994526"/>
              <a:gd name="connsiteX250" fmla="*/ 8233706 w 10994526"/>
              <a:gd name="connsiteY250" fmla="*/ 4567913 h 10994526"/>
              <a:gd name="connsiteX251" fmla="*/ 8233706 w 10994526"/>
              <a:gd name="connsiteY251" fmla="*/ 3676975 h 10994526"/>
              <a:gd name="connsiteX252" fmla="*/ 6426626 w 10994526"/>
              <a:gd name="connsiteY252" fmla="*/ 3676975 h 10994526"/>
              <a:gd name="connsiteX253" fmla="*/ 6426626 w 10994526"/>
              <a:gd name="connsiteY253" fmla="*/ 4567913 h 10994526"/>
              <a:gd name="connsiteX254" fmla="*/ 7317548 w 10994526"/>
              <a:gd name="connsiteY254" fmla="*/ 4567913 h 10994526"/>
              <a:gd name="connsiteX255" fmla="*/ 7317548 w 10994526"/>
              <a:gd name="connsiteY255" fmla="*/ 3676975 h 10994526"/>
              <a:gd name="connsiteX256" fmla="*/ 5510437 w 10994526"/>
              <a:gd name="connsiteY256" fmla="*/ 3676975 h 10994526"/>
              <a:gd name="connsiteX257" fmla="*/ 5510437 w 10994526"/>
              <a:gd name="connsiteY257" fmla="*/ 4567913 h 10994526"/>
              <a:gd name="connsiteX258" fmla="*/ 6401515 w 10994526"/>
              <a:gd name="connsiteY258" fmla="*/ 4567913 h 10994526"/>
              <a:gd name="connsiteX259" fmla="*/ 6401515 w 10994526"/>
              <a:gd name="connsiteY259" fmla="*/ 3676975 h 10994526"/>
              <a:gd name="connsiteX260" fmla="*/ 4594404 w 10994526"/>
              <a:gd name="connsiteY260" fmla="*/ 3676975 h 10994526"/>
              <a:gd name="connsiteX261" fmla="*/ 4594404 w 10994526"/>
              <a:gd name="connsiteY261" fmla="*/ 4567913 h 10994526"/>
              <a:gd name="connsiteX262" fmla="*/ 5485329 w 10994526"/>
              <a:gd name="connsiteY262" fmla="*/ 4567913 h 10994526"/>
              <a:gd name="connsiteX263" fmla="*/ 5485329 w 10994526"/>
              <a:gd name="connsiteY263" fmla="*/ 3676975 h 10994526"/>
              <a:gd name="connsiteX264" fmla="*/ 3676868 w 10994526"/>
              <a:gd name="connsiteY264" fmla="*/ 3676975 h 10994526"/>
              <a:gd name="connsiteX265" fmla="*/ 3676868 w 10994526"/>
              <a:gd name="connsiteY265" fmla="*/ 4567913 h 10994526"/>
              <a:gd name="connsiteX266" fmla="*/ 4569293 w 10994526"/>
              <a:gd name="connsiteY266" fmla="*/ 4567913 h 10994526"/>
              <a:gd name="connsiteX267" fmla="*/ 4569293 w 10994526"/>
              <a:gd name="connsiteY267" fmla="*/ 3676975 h 10994526"/>
              <a:gd name="connsiteX268" fmla="*/ 2760834 w 10994526"/>
              <a:gd name="connsiteY268" fmla="*/ 3676975 h 10994526"/>
              <a:gd name="connsiteX269" fmla="*/ 2760834 w 10994526"/>
              <a:gd name="connsiteY269" fmla="*/ 4567913 h 10994526"/>
              <a:gd name="connsiteX270" fmla="*/ 3651756 w 10994526"/>
              <a:gd name="connsiteY270" fmla="*/ 4567913 h 10994526"/>
              <a:gd name="connsiteX271" fmla="*/ 3651756 w 10994526"/>
              <a:gd name="connsiteY271" fmla="*/ 3676975 h 10994526"/>
              <a:gd name="connsiteX272" fmla="*/ 1844646 w 10994526"/>
              <a:gd name="connsiteY272" fmla="*/ 3676975 h 10994526"/>
              <a:gd name="connsiteX273" fmla="*/ 1844646 w 10994526"/>
              <a:gd name="connsiteY273" fmla="*/ 4567913 h 10994526"/>
              <a:gd name="connsiteX274" fmla="*/ 2735723 w 10994526"/>
              <a:gd name="connsiteY274" fmla="*/ 4567913 h 10994526"/>
              <a:gd name="connsiteX275" fmla="*/ 2735723 w 10994526"/>
              <a:gd name="connsiteY275" fmla="*/ 3676975 h 10994526"/>
              <a:gd name="connsiteX276" fmla="*/ 928615 w 10994526"/>
              <a:gd name="connsiteY276" fmla="*/ 3676975 h 10994526"/>
              <a:gd name="connsiteX277" fmla="*/ 928615 w 10994526"/>
              <a:gd name="connsiteY277" fmla="*/ 4567913 h 10994526"/>
              <a:gd name="connsiteX278" fmla="*/ 1819533 w 10994526"/>
              <a:gd name="connsiteY278" fmla="*/ 4567913 h 10994526"/>
              <a:gd name="connsiteX279" fmla="*/ 1819533 w 10994526"/>
              <a:gd name="connsiteY279" fmla="*/ 3676975 h 10994526"/>
              <a:gd name="connsiteX280" fmla="*/ 9174866 w 10994526"/>
              <a:gd name="connsiteY280" fmla="*/ 2760802 h 10994526"/>
              <a:gd name="connsiteX281" fmla="*/ 9174866 w 10994526"/>
              <a:gd name="connsiteY281" fmla="*/ 3651863 h 10994526"/>
              <a:gd name="connsiteX282" fmla="*/ 10065912 w 10994526"/>
              <a:gd name="connsiteY282" fmla="*/ 3651863 h 10994526"/>
              <a:gd name="connsiteX283" fmla="*/ 10065912 w 10994526"/>
              <a:gd name="connsiteY283" fmla="*/ 2760802 h 10994526"/>
              <a:gd name="connsiteX284" fmla="*/ 8258818 w 10994526"/>
              <a:gd name="connsiteY284" fmla="*/ 2760802 h 10994526"/>
              <a:gd name="connsiteX285" fmla="*/ 8258818 w 10994526"/>
              <a:gd name="connsiteY285" fmla="*/ 3651863 h 10994526"/>
              <a:gd name="connsiteX286" fmla="*/ 9149754 w 10994526"/>
              <a:gd name="connsiteY286" fmla="*/ 3651863 h 10994526"/>
              <a:gd name="connsiteX287" fmla="*/ 9149754 w 10994526"/>
              <a:gd name="connsiteY287" fmla="*/ 2760802 h 10994526"/>
              <a:gd name="connsiteX288" fmla="*/ 7342659 w 10994526"/>
              <a:gd name="connsiteY288" fmla="*/ 2760802 h 10994526"/>
              <a:gd name="connsiteX289" fmla="*/ 7342659 w 10994526"/>
              <a:gd name="connsiteY289" fmla="*/ 3651863 h 10994526"/>
              <a:gd name="connsiteX290" fmla="*/ 8233706 w 10994526"/>
              <a:gd name="connsiteY290" fmla="*/ 3651863 h 10994526"/>
              <a:gd name="connsiteX291" fmla="*/ 8233706 w 10994526"/>
              <a:gd name="connsiteY291" fmla="*/ 2760802 h 10994526"/>
              <a:gd name="connsiteX292" fmla="*/ 6426626 w 10994526"/>
              <a:gd name="connsiteY292" fmla="*/ 2760802 h 10994526"/>
              <a:gd name="connsiteX293" fmla="*/ 6426626 w 10994526"/>
              <a:gd name="connsiteY293" fmla="*/ 3651863 h 10994526"/>
              <a:gd name="connsiteX294" fmla="*/ 7317548 w 10994526"/>
              <a:gd name="connsiteY294" fmla="*/ 3651863 h 10994526"/>
              <a:gd name="connsiteX295" fmla="*/ 7317548 w 10994526"/>
              <a:gd name="connsiteY295" fmla="*/ 2760802 h 10994526"/>
              <a:gd name="connsiteX296" fmla="*/ 5510437 w 10994526"/>
              <a:gd name="connsiteY296" fmla="*/ 2760802 h 10994526"/>
              <a:gd name="connsiteX297" fmla="*/ 5510437 w 10994526"/>
              <a:gd name="connsiteY297" fmla="*/ 3651863 h 10994526"/>
              <a:gd name="connsiteX298" fmla="*/ 6401515 w 10994526"/>
              <a:gd name="connsiteY298" fmla="*/ 3651863 h 10994526"/>
              <a:gd name="connsiteX299" fmla="*/ 6401515 w 10994526"/>
              <a:gd name="connsiteY299" fmla="*/ 2760802 h 10994526"/>
              <a:gd name="connsiteX300" fmla="*/ 4594404 w 10994526"/>
              <a:gd name="connsiteY300" fmla="*/ 2760802 h 10994526"/>
              <a:gd name="connsiteX301" fmla="*/ 4594404 w 10994526"/>
              <a:gd name="connsiteY301" fmla="*/ 3651863 h 10994526"/>
              <a:gd name="connsiteX302" fmla="*/ 5485329 w 10994526"/>
              <a:gd name="connsiteY302" fmla="*/ 3651863 h 10994526"/>
              <a:gd name="connsiteX303" fmla="*/ 5485329 w 10994526"/>
              <a:gd name="connsiteY303" fmla="*/ 2760802 h 10994526"/>
              <a:gd name="connsiteX304" fmla="*/ 3676868 w 10994526"/>
              <a:gd name="connsiteY304" fmla="*/ 2760802 h 10994526"/>
              <a:gd name="connsiteX305" fmla="*/ 3676868 w 10994526"/>
              <a:gd name="connsiteY305" fmla="*/ 3651863 h 10994526"/>
              <a:gd name="connsiteX306" fmla="*/ 4569293 w 10994526"/>
              <a:gd name="connsiteY306" fmla="*/ 3651863 h 10994526"/>
              <a:gd name="connsiteX307" fmla="*/ 4569293 w 10994526"/>
              <a:gd name="connsiteY307" fmla="*/ 2760802 h 10994526"/>
              <a:gd name="connsiteX308" fmla="*/ 2760834 w 10994526"/>
              <a:gd name="connsiteY308" fmla="*/ 2760802 h 10994526"/>
              <a:gd name="connsiteX309" fmla="*/ 2760834 w 10994526"/>
              <a:gd name="connsiteY309" fmla="*/ 3651863 h 10994526"/>
              <a:gd name="connsiteX310" fmla="*/ 3651756 w 10994526"/>
              <a:gd name="connsiteY310" fmla="*/ 3651863 h 10994526"/>
              <a:gd name="connsiteX311" fmla="*/ 3651756 w 10994526"/>
              <a:gd name="connsiteY311" fmla="*/ 2760802 h 10994526"/>
              <a:gd name="connsiteX312" fmla="*/ 1844646 w 10994526"/>
              <a:gd name="connsiteY312" fmla="*/ 2760802 h 10994526"/>
              <a:gd name="connsiteX313" fmla="*/ 1844646 w 10994526"/>
              <a:gd name="connsiteY313" fmla="*/ 3651863 h 10994526"/>
              <a:gd name="connsiteX314" fmla="*/ 2735723 w 10994526"/>
              <a:gd name="connsiteY314" fmla="*/ 3651863 h 10994526"/>
              <a:gd name="connsiteX315" fmla="*/ 2735723 w 10994526"/>
              <a:gd name="connsiteY315" fmla="*/ 2760802 h 10994526"/>
              <a:gd name="connsiteX316" fmla="*/ 928615 w 10994526"/>
              <a:gd name="connsiteY316" fmla="*/ 2760802 h 10994526"/>
              <a:gd name="connsiteX317" fmla="*/ 928615 w 10994526"/>
              <a:gd name="connsiteY317" fmla="*/ 3651863 h 10994526"/>
              <a:gd name="connsiteX318" fmla="*/ 1819533 w 10994526"/>
              <a:gd name="connsiteY318" fmla="*/ 3651863 h 10994526"/>
              <a:gd name="connsiteX319" fmla="*/ 1819533 w 10994526"/>
              <a:gd name="connsiteY319" fmla="*/ 2760802 h 10994526"/>
              <a:gd name="connsiteX320" fmla="*/ 9174866 w 10994526"/>
              <a:gd name="connsiteY320" fmla="*/ 1844770 h 10994526"/>
              <a:gd name="connsiteX321" fmla="*/ 9174866 w 10994526"/>
              <a:gd name="connsiteY321" fmla="*/ 2735690 h 10994526"/>
              <a:gd name="connsiteX322" fmla="*/ 10065912 w 10994526"/>
              <a:gd name="connsiteY322" fmla="*/ 2735690 h 10994526"/>
              <a:gd name="connsiteX323" fmla="*/ 10065912 w 10994526"/>
              <a:gd name="connsiteY323" fmla="*/ 1844770 h 10994526"/>
              <a:gd name="connsiteX324" fmla="*/ 8258818 w 10994526"/>
              <a:gd name="connsiteY324" fmla="*/ 1844770 h 10994526"/>
              <a:gd name="connsiteX325" fmla="*/ 8258818 w 10994526"/>
              <a:gd name="connsiteY325" fmla="*/ 2735690 h 10994526"/>
              <a:gd name="connsiteX326" fmla="*/ 9149754 w 10994526"/>
              <a:gd name="connsiteY326" fmla="*/ 2735690 h 10994526"/>
              <a:gd name="connsiteX327" fmla="*/ 9149754 w 10994526"/>
              <a:gd name="connsiteY327" fmla="*/ 1844770 h 10994526"/>
              <a:gd name="connsiteX328" fmla="*/ 7342659 w 10994526"/>
              <a:gd name="connsiteY328" fmla="*/ 1844770 h 10994526"/>
              <a:gd name="connsiteX329" fmla="*/ 7342659 w 10994526"/>
              <a:gd name="connsiteY329" fmla="*/ 2735690 h 10994526"/>
              <a:gd name="connsiteX330" fmla="*/ 8233706 w 10994526"/>
              <a:gd name="connsiteY330" fmla="*/ 2735690 h 10994526"/>
              <a:gd name="connsiteX331" fmla="*/ 8233706 w 10994526"/>
              <a:gd name="connsiteY331" fmla="*/ 1844770 h 10994526"/>
              <a:gd name="connsiteX332" fmla="*/ 6426626 w 10994526"/>
              <a:gd name="connsiteY332" fmla="*/ 1844770 h 10994526"/>
              <a:gd name="connsiteX333" fmla="*/ 6426626 w 10994526"/>
              <a:gd name="connsiteY333" fmla="*/ 2735690 h 10994526"/>
              <a:gd name="connsiteX334" fmla="*/ 7317548 w 10994526"/>
              <a:gd name="connsiteY334" fmla="*/ 2735690 h 10994526"/>
              <a:gd name="connsiteX335" fmla="*/ 7317548 w 10994526"/>
              <a:gd name="connsiteY335" fmla="*/ 1844770 h 10994526"/>
              <a:gd name="connsiteX336" fmla="*/ 5510437 w 10994526"/>
              <a:gd name="connsiteY336" fmla="*/ 1844770 h 10994526"/>
              <a:gd name="connsiteX337" fmla="*/ 5510437 w 10994526"/>
              <a:gd name="connsiteY337" fmla="*/ 2735690 h 10994526"/>
              <a:gd name="connsiteX338" fmla="*/ 6401515 w 10994526"/>
              <a:gd name="connsiteY338" fmla="*/ 2735690 h 10994526"/>
              <a:gd name="connsiteX339" fmla="*/ 6401515 w 10994526"/>
              <a:gd name="connsiteY339" fmla="*/ 1844770 h 10994526"/>
              <a:gd name="connsiteX340" fmla="*/ 4594404 w 10994526"/>
              <a:gd name="connsiteY340" fmla="*/ 1844770 h 10994526"/>
              <a:gd name="connsiteX341" fmla="*/ 4594404 w 10994526"/>
              <a:gd name="connsiteY341" fmla="*/ 2735690 h 10994526"/>
              <a:gd name="connsiteX342" fmla="*/ 5485329 w 10994526"/>
              <a:gd name="connsiteY342" fmla="*/ 2735690 h 10994526"/>
              <a:gd name="connsiteX343" fmla="*/ 5485329 w 10994526"/>
              <a:gd name="connsiteY343" fmla="*/ 1844770 h 10994526"/>
              <a:gd name="connsiteX344" fmla="*/ 3676868 w 10994526"/>
              <a:gd name="connsiteY344" fmla="*/ 1844770 h 10994526"/>
              <a:gd name="connsiteX345" fmla="*/ 3676868 w 10994526"/>
              <a:gd name="connsiteY345" fmla="*/ 2735690 h 10994526"/>
              <a:gd name="connsiteX346" fmla="*/ 4569293 w 10994526"/>
              <a:gd name="connsiteY346" fmla="*/ 2735690 h 10994526"/>
              <a:gd name="connsiteX347" fmla="*/ 4569293 w 10994526"/>
              <a:gd name="connsiteY347" fmla="*/ 1844770 h 10994526"/>
              <a:gd name="connsiteX348" fmla="*/ 2760834 w 10994526"/>
              <a:gd name="connsiteY348" fmla="*/ 1844770 h 10994526"/>
              <a:gd name="connsiteX349" fmla="*/ 2760834 w 10994526"/>
              <a:gd name="connsiteY349" fmla="*/ 2735690 h 10994526"/>
              <a:gd name="connsiteX350" fmla="*/ 3651756 w 10994526"/>
              <a:gd name="connsiteY350" fmla="*/ 2735690 h 10994526"/>
              <a:gd name="connsiteX351" fmla="*/ 3651756 w 10994526"/>
              <a:gd name="connsiteY351" fmla="*/ 1844770 h 10994526"/>
              <a:gd name="connsiteX352" fmla="*/ 1844646 w 10994526"/>
              <a:gd name="connsiteY352" fmla="*/ 1844770 h 10994526"/>
              <a:gd name="connsiteX353" fmla="*/ 1844646 w 10994526"/>
              <a:gd name="connsiteY353" fmla="*/ 2735690 h 10994526"/>
              <a:gd name="connsiteX354" fmla="*/ 2735723 w 10994526"/>
              <a:gd name="connsiteY354" fmla="*/ 2735690 h 10994526"/>
              <a:gd name="connsiteX355" fmla="*/ 2735723 w 10994526"/>
              <a:gd name="connsiteY355" fmla="*/ 1844770 h 10994526"/>
              <a:gd name="connsiteX356" fmla="*/ 928615 w 10994526"/>
              <a:gd name="connsiteY356" fmla="*/ 1844770 h 10994526"/>
              <a:gd name="connsiteX357" fmla="*/ 928615 w 10994526"/>
              <a:gd name="connsiteY357" fmla="*/ 2735690 h 10994526"/>
              <a:gd name="connsiteX358" fmla="*/ 1819533 w 10994526"/>
              <a:gd name="connsiteY358" fmla="*/ 2735690 h 10994526"/>
              <a:gd name="connsiteX359" fmla="*/ 1819533 w 10994526"/>
              <a:gd name="connsiteY359" fmla="*/ 1844770 h 10994526"/>
              <a:gd name="connsiteX360" fmla="*/ 9174866 w 10994526"/>
              <a:gd name="connsiteY360" fmla="*/ 928600 h 10994526"/>
              <a:gd name="connsiteX361" fmla="*/ 9174866 w 10994526"/>
              <a:gd name="connsiteY361" fmla="*/ 1819658 h 10994526"/>
              <a:gd name="connsiteX362" fmla="*/ 10065912 w 10994526"/>
              <a:gd name="connsiteY362" fmla="*/ 1819658 h 10994526"/>
              <a:gd name="connsiteX363" fmla="*/ 10065912 w 10994526"/>
              <a:gd name="connsiteY363" fmla="*/ 928600 h 10994526"/>
              <a:gd name="connsiteX364" fmla="*/ 8258818 w 10994526"/>
              <a:gd name="connsiteY364" fmla="*/ 928600 h 10994526"/>
              <a:gd name="connsiteX365" fmla="*/ 8258818 w 10994526"/>
              <a:gd name="connsiteY365" fmla="*/ 1819658 h 10994526"/>
              <a:gd name="connsiteX366" fmla="*/ 9149754 w 10994526"/>
              <a:gd name="connsiteY366" fmla="*/ 1819658 h 10994526"/>
              <a:gd name="connsiteX367" fmla="*/ 9149754 w 10994526"/>
              <a:gd name="connsiteY367" fmla="*/ 928600 h 10994526"/>
              <a:gd name="connsiteX368" fmla="*/ 7342659 w 10994526"/>
              <a:gd name="connsiteY368" fmla="*/ 928600 h 10994526"/>
              <a:gd name="connsiteX369" fmla="*/ 7342659 w 10994526"/>
              <a:gd name="connsiteY369" fmla="*/ 1819658 h 10994526"/>
              <a:gd name="connsiteX370" fmla="*/ 8233706 w 10994526"/>
              <a:gd name="connsiteY370" fmla="*/ 1819658 h 10994526"/>
              <a:gd name="connsiteX371" fmla="*/ 8233706 w 10994526"/>
              <a:gd name="connsiteY371" fmla="*/ 928600 h 10994526"/>
              <a:gd name="connsiteX372" fmla="*/ 6426626 w 10994526"/>
              <a:gd name="connsiteY372" fmla="*/ 928600 h 10994526"/>
              <a:gd name="connsiteX373" fmla="*/ 6426626 w 10994526"/>
              <a:gd name="connsiteY373" fmla="*/ 1819658 h 10994526"/>
              <a:gd name="connsiteX374" fmla="*/ 7317548 w 10994526"/>
              <a:gd name="connsiteY374" fmla="*/ 1819658 h 10994526"/>
              <a:gd name="connsiteX375" fmla="*/ 7317548 w 10994526"/>
              <a:gd name="connsiteY375" fmla="*/ 928600 h 10994526"/>
              <a:gd name="connsiteX376" fmla="*/ 5510437 w 10994526"/>
              <a:gd name="connsiteY376" fmla="*/ 928600 h 10994526"/>
              <a:gd name="connsiteX377" fmla="*/ 5510437 w 10994526"/>
              <a:gd name="connsiteY377" fmla="*/ 1819658 h 10994526"/>
              <a:gd name="connsiteX378" fmla="*/ 6401515 w 10994526"/>
              <a:gd name="connsiteY378" fmla="*/ 1819658 h 10994526"/>
              <a:gd name="connsiteX379" fmla="*/ 6401515 w 10994526"/>
              <a:gd name="connsiteY379" fmla="*/ 928600 h 10994526"/>
              <a:gd name="connsiteX380" fmla="*/ 4594404 w 10994526"/>
              <a:gd name="connsiteY380" fmla="*/ 928600 h 10994526"/>
              <a:gd name="connsiteX381" fmla="*/ 4594404 w 10994526"/>
              <a:gd name="connsiteY381" fmla="*/ 1819658 h 10994526"/>
              <a:gd name="connsiteX382" fmla="*/ 5485329 w 10994526"/>
              <a:gd name="connsiteY382" fmla="*/ 1819658 h 10994526"/>
              <a:gd name="connsiteX383" fmla="*/ 5485329 w 10994526"/>
              <a:gd name="connsiteY383" fmla="*/ 928600 h 10994526"/>
              <a:gd name="connsiteX384" fmla="*/ 3676868 w 10994526"/>
              <a:gd name="connsiteY384" fmla="*/ 928600 h 10994526"/>
              <a:gd name="connsiteX385" fmla="*/ 3676868 w 10994526"/>
              <a:gd name="connsiteY385" fmla="*/ 1819658 h 10994526"/>
              <a:gd name="connsiteX386" fmla="*/ 4569293 w 10994526"/>
              <a:gd name="connsiteY386" fmla="*/ 1819658 h 10994526"/>
              <a:gd name="connsiteX387" fmla="*/ 4569293 w 10994526"/>
              <a:gd name="connsiteY387" fmla="*/ 928600 h 10994526"/>
              <a:gd name="connsiteX388" fmla="*/ 2760834 w 10994526"/>
              <a:gd name="connsiteY388" fmla="*/ 928600 h 10994526"/>
              <a:gd name="connsiteX389" fmla="*/ 2760834 w 10994526"/>
              <a:gd name="connsiteY389" fmla="*/ 1819658 h 10994526"/>
              <a:gd name="connsiteX390" fmla="*/ 3651756 w 10994526"/>
              <a:gd name="connsiteY390" fmla="*/ 1819658 h 10994526"/>
              <a:gd name="connsiteX391" fmla="*/ 3651756 w 10994526"/>
              <a:gd name="connsiteY391" fmla="*/ 928600 h 10994526"/>
              <a:gd name="connsiteX392" fmla="*/ 1844646 w 10994526"/>
              <a:gd name="connsiteY392" fmla="*/ 928600 h 10994526"/>
              <a:gd name="connsiteX393" fmla="*/ 1844646 w 10994526"/>
              <a:gd name="connsiteY393" fmla="*/ 1819658 h 10994526"/>
              <a:gd name="connsiteX394" fmla="*/ 2735723 w 10994526"/>
              <a:gd name="connsiteY394" fmla="*/ 1819658 h 10994526"/>
              <a:gd name="connsiteX395" fmla="*/ 2735723 w 10994526"/>
              <a:gd name="connsiteY395" fmla="*/ 928600 h 10994526"/>
              <a:gd name="connsiteX396" fmla="*/ 928615 w 10994526"/>
              <a:gd name="connsiteY396" fmla="*/ 928600 h 10994526"/>
              <a:gd name="connsiteX397" fmla="*/ 928615 w 10994526"/>
              <a:gd name="connsiteY397" fmla="*/ 1819658 h 10994526"/>
              <a:gd name="connsiteX398" fmla="*/ 1819533 w 10994526"/>
              <a:gd name="connsiteY398" fmla="*/ 1819658 h 10994526"/>
              <a:gd name="connsiteX399" fmla="*/ 1819533 w 10994526"/>
              <a:gd name="connsiteY399" fmla="*/ 928600 h 10994526"/>
              <a:gd name="connsiteX400" fmla="*/ 903503 w 10994526"/>
              <a:gd name="connsiteY400" fmla="*/ 0 h 10994526"/>
              <a:gd name="connsiteX401" fmla="*/ 928615 w 10994526"/>
              <a:gd name="connsiteY401" fmla="*/ 0 h 10994526"/>
              <a:gd name="connsiteX402" fmla="*/ 928615 w 10994526"/>
              <a:gd name="connsiteY402" fmla="*/ 903488 h 10994526"/>
              <a:gd name="connsiteX403" fmla="*/ 1819533 w 10994526"/>
              <a:gd name="connsiteY403" fmla="*/ 903488 h 10994526"/>
              <a:gd name="connsiteX404" fmla="*/ 1819533 w 10994526"/>
              <a:gd name="connsiteY404" fmla="*/ 0 h 10994526"/>
              <a:gd name="connsiteX405" fmla="*/ 1844646 w 10994526"/>
              <a:gd name="connsiteY405" fmla="*/ 0 h 10994526"/>
              <a:gd name="connsiteX406" fmla="*/ 1844646 w 10994526"/>
              <a:gd name="connsiteY406" fmla="*/ 903488 h 10994526"/>
              <a:gd name="connsiteX407" fmla="*/ 2735723 w 10994526"/>
              <a:gd name="connsiteY407" fmla="*/ 903488 h 10994526"/>
              <a:gd name="connsiteX408" fmla="*/ 2735723 w 10994526"/>
              <a:gd name="connsiteY408" fmla="*/ 0 h 10994526"/>
              <a:gd name="connsiteX409" fmla="*/ 2760834 w 10994526"/>
              <a:gd name="connsiteY409" fmla="*/ 0 h 10994526"/>
              <a:gd name="connsiteX410" fmla="*/ 2760834 w 10994526"/>
              <a:gd name="connsiteY410" fmla="*/ 903488 h 10994526"/>
              <a:gd name="connsiteX411" fmla="*/ 3651756 w 10994526"/>
              <a:gd name="connsiteY411" fmla="*/ 903488 h 10994526"/>
              <a:gd name="connsiteX412" fmla="*/ 3651756 w 10994526"/>
              <a:gd name="connsiteY412" fmla="*/ 0 h 10994526"/>
              <a:gd name="connsiteX413" fmla="*/ 3676868 w 10994526"/>
              <a:gd name="connsiteY413" fmla="*/ 0 h 10994526"/>
              <a:gd name="connsiteX414" fmla="*/ 3676868 w 10994526"/>
              <a:gd name="connsiteY414" fmla="*/ 903488 h 10994526"/>
              <a:gd name="connsiteX415" fmla="*/ 4569293 w 10994526"/>
              <a:gd name="connsiteY415" fmla="*/ 903488 h 10994526"/>
              <a:gd name="connsiteX416" fmla="*/ 4569293 w 10994526"/>
              <a:gd name="connsiteY416" fmla="*/ 0 h 10994526"/>
              <a:gd name="connsiteX417" fmla="*/ 4594404 w 10994526"/>
              <a:gd name="connsiteY417" fmla="*/ 0 h 10994526"/>
              <a:gd name="connsiteX418" fmla="*/ 4594404 w 10994526"/>
              <a:gd name="connsiteY418" fmla="*/ 903488 h 10994526"/>
              <a:gd name="connsiteX419" fmla="*/ 5485329 w 10994526"/>
              <a:gd name="connsiteY419" fmla="*/ 903488 h 10994526"/>
              <a:gd name="connsiteX420" fmla="*/ 5485329 w 10994526"/>
              <a:gd name="connsiteY420" fmla="*/ 0 h 10994526"/>
              <a:gd name="connsiteX421" fmla="*/ 5510437 w 10994526"/>
              <a:gd name="connsiteY421" fmla="*/ 0 h 10994526"/>
              <a:gd name="connsiteX422" fmla="*/ 5510437 w 10994526"/>
              <a:gd name="connsiteY422" fmla="*/ 903488 h 10994526"/>
              <a:gd name="connsiteX423" fmla="*/ 6401515 w 10994526"/>
              <a:gd name="connsiteY423" fmla="*/ 903488 h 10994526"/>
              <a:gd name="connsiteX424" fmla="*/ 6401515 w 10994526"/>
              <a:gd name="connsiteY424" fmla="*/ 0 h 10994526"/>
              <a:gd name="connsiteX425" fmla="*/ 6426626 w 10994526"/>
              <a:gd name="connsiteY425" fmla="*/ 0 h 10994526"/>
              <a:gd name="connsiteX426" fmla="*/ 6426626 w 10994526"/>
              <a:gd name="connsiteY426" fmla="*/ 903488 h 10994526"/>
              <a:gd name="connsiteX427" fmla="*/ 7317548 w 10994526"/>
              <a:gd name="connsiteY427" fmla="*/ 903488 h 10994526"/>
              <a:gd name="connsiteX428" fmla="*/ 7317548 w 10994526"/>
              <a:gd name="connsiteY428" fmla="*/ 0 h 10994526"/>
              <a:gd name="connsiteX429" fmla="*/ 7342659 w 10994526"/>
              <a:gd name="connsiteY429" fmla="*/ 0 h 10994526"/>
              <a:gd name="connsiteX430" fmla="*/ 7342659 w 10994526"/>
              <a:gd name="connsiteY430" fmla="*/ 903488 h 10994526"/>
              <a:gd name="connsiteX431" fmla="*/ 8233706 w 10994526"/>
              <a:gd name="connsiteY431" fmla="*/ 903488 h 10994526"/>
              <a:gd name="connsiteX432" fmla="*/ 8233706 w 10994526"/>
              <a:gd name="connsiteY432" fmla="*/ 0 h 10994526"/>
              <a:gd name="connsiteX433" fmla="*/ 8258818 w 10994526"/>
              <a:gd name="connsiteY433" fmla="*/ 0 h 10994526"/>
              <a:gd name="connsiteX434" fmla="*/ 8258818 w 10994526"/>
              <a:gd name="connsiteY434" fmla="*/ 903488 h 10994526"/>
              <a:gd name="connsiteX435" fmla="*/ 9149754 w 10994526"/>
              <a:gd name="connsiteY435" fmla="*/ 903488 h 10994526"/>
              <a:gd name="connsiteX436" fmla="*/ 9149754 w 10994526"/>
              <a:gd name="connsiteY436" fmla="*/ 0 h 10994526"/>
              <a:gd name="connsiteX437" fmla="*/ 9174866 w 10994526"/>
              <a:gd name="connsiteY437" fmla="*/ 0 h 10994526"/>
              <a:gd name="connsiteX438" fmla="*/ 9174866 w 10994526"/>
              <a:gd name="connsiteY438" fmla="*/ 903488 h 10994526"/>
              <a:gd name="connsiteX439" fmla="*/ 10065912 w 10994526"/>
              <a:gd name="connsiteY439" fmla="*/ 903488 h 10994526"/>
              <a:gd name="connsiteX440" fmla="*/ 10065912 w 10994526"/>
              <a:gd name="connsiteY440" fmla="*/ 0 h 10994526"/>
              <a:gd name="connsiteX441" fmla="*/ 10091024 w 10994526"/>
              <a:gd name="connsiteY441" fmla="*/ 0 h 10994526"/>
              <a:gd name="connsiteX442" fmla="*/ 10091024 w 10994526"/>
              <a:gd name="connsiteY442" fmla="*/ 903488 h 10994526"/>
              <a:gd name="connsiteX443" fmla="*/ 10994526 w 10994526"/>
              <a:gd name="connsiteY443" fmla="*/ 903488 h 10994526"/>
              <a:gd name="connsiteX444" fmla="*/ 10994526 w 10994526"/>
              <a:gd name="connsiteY444" fmla="*/ 928600 h 10994526"/>
              <a:gd name="connsiteX445" fmla="*/ 10091024 w 10994526"/>
              <a:gd name="connsiteY445" fmla="*/ 928600 h 10994526"/>
              <a:gd name="connsiteX446" fmla="*/ 10091024 w 10994526"/>
              <a:gd name="connsiteY446" fmla="*/ 1819658 h 10994526"/>
              <a:gd name="connsiteX447" fmla="*/ 10994526 w 10994526"/>
              <a:gd name="connsiteY447" fmla="*/ 1819658 h 10994526"/>
              <a:gd name="connsiteX448" fmla="*/ 10994526 w 10994526"/>
              <a:gd name="connsiteY448" fmla="*/ 1844770 h 10994526"/>
              <a:gd name="connsiteX449" fmla="*/ 10091024 w 10994526"/>
              <a:gd name="connsiteY449" fmla="*/ 1844770 h 10994526"/>
              <a:gd name="connsiteX450" fmla="*/ 10091024 w 10994526"/>
              <a:gd name="connsiteY450" fmla="*/ 2735690 h 10994526"/>
              <a:gd name="connsiteX451" fmla="*/ 10994526 w 10994526"/>
              <a:gd name="connsiteY451" fmla="*/ 2735690 h 10994526"/>
              <a:gd name="connsiteX452" fmla="*/ 10994526 w 10994526"/>
              <a:gd name="connsiteY452" fmla="*/ 2760802 h 10994526"/>
              <a:gd name="connsiteX453" fmla="*/ 10091024 w 10994526"/>
              <a:gd name="connsiteY453" fmla="*/ 2760802 h 10994526"/>
              <a:gd name="connsiteX454" fmla="*/ 10091024 w 10994526"/>
              <a:gd name="connsiteY454" fmla="*/ 3651863 h 10994526"/>
              <a:gd name="connsiteX455" fmla="*/ 10994526 w 10994526"/>
              <a:gd name="connsiteY455" fmla="*/ 3651863 h 10994526"/>
              <a:gd name="connsiteX456" fmla="*/ 10994526 w 10994526"/>
              <a:gd name="connsiteY456" fmla="*/ 3676975 h 10994526"/>
              <a:gd name="connsiteX457" fmla="*/ 10091024 w 10994526"/>
              <a:gd name="connsiteY457" fmla="*/ 3676975 h 10994526"/>
              <a:gd name="connsiteX458" fmla="*/ 10091024 w 10994526"/>
              <a:gd name="connsiteY458" fmla="*/ 4567913 h 10994526"/>
              <a:gd name="connsiteX459" fmla="*/ 10994526 w 10994526"/>
              <a:gd name="connsiteY459" fmla="*/ 4567913 h 10994526"/>
              <a:gd name="connsiteX460" fmla="*/ 10994526 w 10994526"/>
              <a:gd name="connsiteY460" fmla="*/ 4593023 h 10994526"/>
              <a:gd name="connsiteX461" fmla="*/ 10091024 w 10994526"/>
              <a:gd name="connsiteY461" fmla="*/ 4593023 h 10994526"/>
              <a:gd name="connsiteX462" fmla="*/ 10091024 w 10994526"/>
              <a:gd name="connsiteY462" fmla="*/ 5484087 h 10994526"/>
              <a:gd name="connsiteX463" fmla="*/ 10994526 w 10994526"/>
              <a:gd name="connsiteY463" fmla="*/ 5484087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9 w 10994526"/>
              <a:gd name="connsiteY507" fmla="*/ 10994526 h 10994526"/>
              <a:gd name="connsiteX508" fmla="*/ 5485329 w 10994526"/>
              <a:gd name="connsiteY508" fmla="*/ 10091040 h 10994526"/>
              <a:gd name="connsiteX509" fmla="*/ 4594404 w 10994526"/>
              <a:gd name="connsiteY509" fmla="*/ 10091040 h 10994526"/>
              <a:gd name="connsiteX510" fmla="*/ 4594404 w 10994526"/>
              <a:gd name="connsiteY510" fmla="*/ 10994526 h 10994526"/>
              <a:gd name="connsiteX511" fmla="*/ 4569293 w 10994526"/>
              <a:gd name="connsiteY511" fmla="*/ 10994526 h 10994526"/>
              <a:gd name="connsiteX512" fmla="*/ 4569293 w 10994526"/>
              <a:gd name="connsiteY512" fmla="*/ 10091040 h 10994526"/>
              <a:gd name="connsiteX513" fmla="*/ 3676868 w 10994526"/>
              <a:gd name="connsiteY513" fmla="*/ 10091040 h 10994526"/>
              <a:gd name="connsiteX514" fmla="*/ 3676868 w 10994526"/>
              <a:gd name="connsiteY514" fmla="*/ 10994526 h 10994526"/>
              <a:gd name="connsiteX515" fmla="*/ 3651756 w 10994526"/>
              <a:gd name="connsiteY515" fmla="*/ 10994526 h 10994526"/>
              <a:gd name="connsiteX516" fmla="*/ 3651756 w 10994526"/>
              <a:gd name="connsiteY516" fmla="*/ 10091040 h 10994526"/>
              <a:gd name="connsiteX517" fmla="*/ 2760834 w 10994526"/>
              <a:gd name="connsiteY517" fmla="*/ 10091040 h 10994526"/>
              <a:gd name="connsiteX518" fmla="*/ 2760834 w 10994526"/>
              <a:gd name="connsiteY518" fmla="*/ 10994526 h 10994526"/>
              <a:gd name="connsiteX519" fmla="*/ 2735723 w 10994526"/>
              <a:gd name="connsiteY519" fmla="*/ 10994526 h 10994526"/>
              <a:gd name="connsiteX520" fmla="*/ 2735723 w 10994526"/>
              <a:gd name="connsiteY520" fmla="*/ 10091040 h 10994526"/>
              <a:gd name="connsiteX521" fmla="*/ 1844646 w 10994526"/>
              <a:gd name="connsiteY521" fmla="*/ 10091040 h 10994526"/>
              <a:gd name="connsiteX522" fmla="*/ 1844646 w 10994526"/>
              <a:gd name="connsiteY522" fmla="*/ 10994526 h 10994526"/>
              <a:gd name="connsiteX523" fmla="*/ 1819533 w 10994526"/>
              <a:gd name="connsiteY523" fmla="*/ 10994526 h 10994526"/>
              <a:gd name="connsiteX524" fmla="*/ 1819533 w 10994526"/>
              <a:gd name="connsiteY524" fmla="*/ 10091040 h 10994526"/>
              <a:gd name="connsiteX525" fmla="*/ 928615 w 10994526"/>
              <a:gd name="connsiteY525" fmla="*/ 10091040 h 10994526"/>
              <a:gd name="connsiteX526" fmla="*/ 928615 w 10994526"/>
              <a:gd name="connsiteY526" fmla="*/ 10994526 h 10994526"/>
              <a:gd name="connsiteX527" fmla="*/ 903503 w 10994526"/>
              <a:gd name="connsiteY527" fmla="*/ 10994526 h 10994526"/>
              <a:gd name="connsiteX528" fmla="*/ 903503 w 10994526"/>
              <a:gd name="connsiteY528" fmla="*/ 10091040 h 10994526"/>
              <a:gd name="connsiteX529" fmla="*/ 4 w 10994526"/>
              <a:gd name="connsiteY529" fmla="*/ 10091040 h 10994526"/>
              <a:gd name="connsiteX530" fmla="*/ 4 w 10994526"/>
              <a:gd name="connsiteY530" fmla="*/ 10065928 h 10994526"/>
              <a:gd name="connsiteX531" fmla="*/ 903503 w 10994526"/>
              <a:gd name="connsiteY531" fmla="*/ 10065928 h 10994526"/>
              <a:gd name="connsiteX532" fmla="*/ 903503 w 10994526"/>
              <a:gd name="connsiteY532" fmla="*/ 9174992 h 10994526"/>
              <a:gd name="connsiteX533" fmla="*/ 0 w 10994526"/>
              <a:gd name="connsiteY533" fmla="*/ 9174992 h 10994526"/>
              <a:gd name="connsiteX534" fmla="*/ 0 w 10994526"/>
              <a:gd name="connsiteY534" fmla="*/ 9149880 h 10994526"/>
              <a:gd name="connsiteX535" fmla="*/ 903503 w 10994526"/>
              <a:gd name="connsiteY535" fmla="*/ 9149880 h 10994526"/>
              <a:gd name="connsiteX536" fmla="*/ 903503 w 10994526"/>
              <a:gd name="connsiteY536" fmla="*/ 8258818 h 10994526"/>
              <a:gd name="connsiteX537" fmla="*/ 1 w 10994526"/>
              <a:gd name="connsiteY537" fmla="*/ 8258818 h 10994526"/>
              <a:gd name="connsiteX538" fmla="*/ 1 w 10994526"/>
              <a:gd name="connsiteY538" fmla="*/ 8233706 h 10994526"/>
              <a:gd name="connsiteX539" fmla="*/ 903503 w 10994526"/>
              <a:gd name="connsiteY539" fmla="*/ 8233706 h 10994526"/>
              <a:gd name="connsiteX540" fmla="*/ 903503 w 10994526"/>
              <a:gd name="connsiteY540" fmla="*/ 7342770 h 10994526"/>
              <a:gd name="connsiteX541" fmla="*/ 1 w 10994526"/>
              <a:gd name="connsiteY541" fmla="*/ 7342770 h 10994526"/>
              <a:gd name="connsiteX542" fmla="*/ 1 w 10994526"/>
              <a:gd name="connsiteY542" fmla="*/ 7317658 h 10994526"/>
              <a:gd name="connsiteX543" fmla="*/ 903503 w 10994526"/>
              <a:gd name="connsiteY543" fmla="*/ 7317658 h 10994526"/>
              <a:gd name="connsiteX544" fmla="*/ 903503 w 10994526"/>
              <a:gd name="connsiteY544" fmla="*/ 6425229 h 10994526"/>
              <a:gd name="connsiteX545" fmla="*/ 3 w 10994526"/>
              <a:gd name="connsiteY545" fmla="*/ 6425229 h 10994526"/>
              <a:gd name="connsiteX546" fmla="*/ 3 w 10994526"/>
              <a:gd name="connsiteY546" fmla="*/ 6400117 h 10994526"/>
              <a:gd name="connsiteX547" fmla="*/ 903503 w 10994526"/>
              <a:gd name="connsiteY547" fmla="*/ 6400117 h 10994526"/>
              <a:gd name="connsiteX548" fmla="*/ 903503 w 10994526"/>
              <a:gd name="connsiteY548" fmla="*/ 5509197 h 10994526"/>
              <a:gd name="connsiteX549" fmla="*/ 3 w 10994526"/>
              <a:gd name="connsiteY549" fmla="*/ 5509197 h 10994526"/>
              <a:gd name="connsiteX550" fmla="*/ 3 w 10994526"/>
              <a:gd name="connsiteY550" fmla="*/ 5484087 h 10994526"/>
              <a:gd name="connsiteX551" fmla="*/ 903503 w 10994526"/>
              <a:gd name="connsiteY551" fmla="*/ 5484087 h 10994526"/>
              <a:gd name="connsiteX552" fmla="*/ 903503 w 10994526"/>
              <a:gd name="connsiteY552" fmla="*/ 4593023 h 10994526"/>
              <a:gd name="connsiteX553" fmla="*/ 3 w 10994526"/>
              <a:gd name="connsiteY553" fmla="*/ 4593023 h 10994526"/>
              <a:gd name="connsiteX554" fmla="*/ 3 w 10994526"/>
              <a:gd name="connsiteY554" fmla="*/ 4567913 h 10994526"/>
              <a:gd name="connsiteX555" fmla="*/ 903503 w 10994526"/>
              <a:gd name="connsiteY555" fmla="*/ 4567913 h 10994526"/>
              <a:gd name="connsiteX556" fmla="*/ 903503 w 10994526"/>
              <a:gd name="connsiteY556" fmla="*/ 3676975 h 10994526"/>
              <a:gd name="connsiteX557" fmla="*/ 1 w 10994526"/>
              <a:gd name="connsiteY557" fmla="*/ 3676975 h 10994526"/>
              <a:gd name="connsiteX558" fmla="*/ 1 w 10994526"/>
              <a:gd name="connsiteY558" fmla="*/ 3651863 h 10994526"/>
              <a:gd name="connsiteX559" fmla="*/ 903503 w 10994526"/>
              <a:gd name="connsiteY559" fmla="*/ 3651863 h 10994526"/>
              <a:gd name="connsiteX560" fmla="*/ 903503 w 10994526"/>
              <a:gd name="connsiteY560" fmla="*/ 2760802 h 10994526"/>
              <a:gd name="connsiteX561" fmla="*/ 1 w 10994526"/>
              <a:gd name="connsiteY561" fmla="*/ 2760802 h 10994526"/>
              <a:gd name="connsiteX562" fmla="*/ 1 w 10994526"/>
              <a:gd name="connsiteY562" fmla="*/ 2735690 h 10994526"/>
              <a:gd name="connsiteX563" fmla="*/ 903503 w 10994526"/>
              <a:gd name="connsiteY563" fmla="*/ 2735690 h 10994526"/>
              <a:gd name="connsiteX564" fmla="*/ 903503 w 10994526"/>
              <a:gd name="connsiteY564" fmla="*/ 1844770 h 10994526"/>
              <a:gd name="connsiteX565" fmla="*/ 1 w 10994526"/>
              <a:gd name="connsiteY565" fmla="*/ 1844770 h 10994526"/>
              <a:gd name="connsiteX566" fmla="*/ 1 w 10994526"/>
              <a:gd name="connsiteY566" fmla="*/ 1819658 h 10994526"/>
              <a:gd name="connsiteX567" fmla="*/ 903503 w 10994526"/>
              <a:gd name="connsiteY567" fmla="*/ 1819658 h 10994526"/>
              <a:gd name="connsiteX568" fmla="*/ 903503 w 10994526"/>
              <a:gd name="connsiteY568" fmla="*/ 928600 h 10994526"/>
              <a:gd name="connsiteX569" fmla="*/ 3 w 10994526"/>
              <a:gd name="connsiteY569" fmla="*/ 928600 h 10994526"/>
              <a:gd name="connsiteX570" fmla="*/ 3 w 10994526"/>
              <a:gd name="connsiteY570" fmla="*/ 903488 h 10994526"/>
              <a:gd name="connsiteX571" fmla="*/ 903503 w 10994526"/>
              <a:gd name="connsiteY571" fmla="*/ 903488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4" y="9174992"/>
                </a:moveTo>
                <a:lnTo>
                  <a:pt x="4594404" y="10065928"/>
                </a:lnTo>
                <a:lnTo>
                  <a:pt x="5485329" y="10065928"/>
                </a:lnTo>
                <a:lnTo>
                  <a:pt x="5485329" y="9174992"/>
                </a:lnTo>
                <a:close/>
                <a:moveTo>
                  <a:pt x="3676868" y="9174992"/>
                </a:moveTo>
                <a:lnTo>
                  <a:pt x="3676868" y="10065928"/>
                </a:lnTo>
                <a:lnTo>
                  <a:pt x="4569293" y="10065928"/>
                </a:lnTo>
                <a:lnTo>
                  <a:pt x="4569293" y="9174992"/>
                </a:lnTo>
                <a:close/>
                <a:moveTo>
                  <a:pt x="2760834" y="9174992"/>
                </a:moveTo>
                <a:lnTo>
                  <a:pt x="2760834" y="10065928"/>
                </a:lnTo>
                <a:lnTo>
                  <a:pt x="3651756" y="10065928"/>
                </a:lnTo>
                <a:lnTo>
                  <a:pt x="3651756" y="9174992"/>
                </a:lnTo>
                <a:close/>
                <a:moveTo>
                  <a:pt x="1844646" y="9174992"/>
                </a:moveTo>
                <a:lnTo>
                  <a:pt x="1844646" y="10065928"/>
                </a:lnTo>
                <a:lnTo>
                  <a:pt x="2735723" y="10065928"/>
                </a:lnTo>
                <a:lnTo>
                  <a:pt x="2735723" y="9174992"/>
                </a:lnTo>
                <a:close/>
                <a:moveTo>
                  <a:pt x="928615" y="9174992"/>
                </a:moveTo>
                <a:lnTo>
                  <a:pt x="928615" y="10065928"/>
                </a:lnTo>
                <a:lnTo>
                  <a:pt x="1819533" y="10065928"/>
                </a:lnTo>
                <a:lnTo>
                  <a:pt x="1819533"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4" y="8258818"/>
                </a:moveTo>
                <a:lnTo>
                  <a:pt x="4594404" y="9149880"/>
                </a:lnTo>
                <a:lnTo>
                  <a:pt x="5485329" y="9149880"/>
                </a:lnTo>
                <a:lnTo>
                  <a:pt x="5485329" y="8258818"/>
                </a:lnTo>
                <a:close/>
                <a:moveTo>
                  <a:pt x="3676868" y="8258818"/>
                </a:moveTo>
                <a:lnTo>
                  <a:pt x="3676868" y="9149880"/>
                </a:lnTo>
                <a:lnTo>
                  <a:pt x="4569293" y="9149880"/>
                </a:lnTo>
                <a:lnTo>
                  <a:pt x="4569293" y="8258818"/>
                </a:lnTo>
                <a:close/>
                <a:moveTo>
                  <a:pt x="2760834" y="8258818"/>
                </a:moveTo>
                <a:lnTo>
                  <a:pt x="2760834" y="9149880"/>
                </a:lnTo>
                <a:lnTo>
                  <a:pt x="3651756" y="9149880"/>
                </a:lnTo>
                <a:lnTo>
                  <a:pt x="3651756" y="8258818"/>
                </a:lnTo>
                <a:close/>
                <a:moveTo>
                  <a:pt x="1844646" y="8258818"/>
                </a:moveTo>
                <a:lnTo>
                  <a:pt x="1844646" y="9149880"/>
                </a:lnTo>
                <a:lnTo>
                  <a:pt x="2735723" y="9149880"/>
                </a:lnTo>
                <a:lnTo>
                  <a:pt x="2735723" y="8258818"/>
                </a:lnTo>
                <a:close/>
                <a:moveTo>
                  <a:pt x="928615" y="8258818"/>
                </a:moveTo>
                <a:lnTo>
                  <a:pt x="928615" y="9149880"/>
                </a:lnTo>
                <a:lnTo>
                  <a:pt x="1819533" y="9149880"/>
                </a:lnTo>
                <a:lnTo>
                  <a:pt x="1819533"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4" y="7342770"/>
                </a:moveTo>
                <a:lnTo>
                  <a:pt x="4594404" y="8233706"/>
                </a:lnTo>
                <a:lnTo>
                  <a:pt x="5485329" y="8233706"/>
                </a:lnTo>
                <a:lnTo>
                  <a:pt x="5485329" y="7342770"/>
                </a:lnTo>
                <a:close/>
                <a:moveTo>
                  <a:pt x="3676868" y="7342770"/>
                </a:moveTo>
                <a:lnTo>
                  <a:pt x="3676868" y="8233706"/>
                </a:lnTo>
                <a:lnTo>
                  <a:pt x="4569293" y="8233706"/>
                </a:lnTo>
                <a:lnTo>
                  <a:pt x="4569293" y="7342770"/>
                </a:lnTo>
                <a:close/>
                <a:moveTo>
                  <a:pt x="2760834" y="7342770"/>
                </a:moveTo>
                <a:lnTo>
                  <a:pt x="2760834" y="8233706"/>
                </a:lnTo>
                <a:lnTo>
                  <a:pt x="3651756" y="8233706"/>
                </a:lnTo>
                <a:lnTo>
                  <a:pt x="3651756" y="7342770"/>
                </a:lnTo>
                <a:close/>
                <a:moveTo>
                  <a:pt x="1844646" y="7342770"/>
                </a:moveTo>
                <a:lnTo>
                  <a:pt x="1844646" y="8233706"/>
                </a:lnTo>
                <a:lnTo>
                  <a:pt x="2735723" y="8233706"/>
                </a:lnTo>
                <a:lnTo>
                  <a:pt x="2735723" y="7342770"/>
                </a:lnTo>
                <a:close/>
                <a:moveTo>
                  <a:pt x="928615" y="7342770"/>
                </a:moveTo>
                <a:lnTo>
                  <a:pt x="928615" y="8233706"/>
                </a:lnTo>
                <a:lnTo>
                  <a:pt x="1819533" y="8233706"/>
                </a:lnTo>
                <a:lnTo>
                  <a:pt x="1819533"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4" y="6425229"/>
                </a:moveTo>
                <a:lnTo>
                  <a:pt x="4594404" y="7317658"/>
                </a:lnTo>
                <a:lnTo>
                  <a:pt x="5485329" y="7317658"/>
                </a:lnTo>
                <a:lnTo>
                  <a:pt x="5485329" y="6425229"/>
                </a:lnTo>
                <a:close/>
                <a:moveTo>
                  <a:pt x="3676868" y="6425229"/>
                </a:moveTo>
                <a:lnTo>
                  <a:pt x="3676868" y="7317658"/>
                </a:lnTo>
                <a:lnTo>
                  <a:pt x="4569293" y="7317658"/>
                </a:lnTo>
                <a:lnTo>
                  <a:pt x="4569293" y="6425229"/>
                </a:lnTo>
                <a:close/>
                <a:moveTo>
                  <a:pt x="2760834" y="6425229"/>
                </a:moveTo>
                <a:lnTo>
                  <a:pt x="2760834" y="7317658"/>
                </a:lnTo>
                <a:lnTo>
                  <a:pt x="3651756" y="7317658"/>
                </a:lnTo>
                <a:lnTo>
                  <a:pt x="3651756" y="6425229"/>
                </a:lnTo>
                <a:close/>
                <a:moveTo>
                  <a:pt x="1844646" y="6425229"/>
                </a:moveTo>
                <a:lnTo>
                  <a:pt x="1844646" y="7317658"/>
                </a:lnTo>
                <a:lnTo>
                  <a:pt x="2735723" y="7317658"/>
                </a:lnTo>
                <a:lnTo>
                  <a:pt x="2735723" y="6425229"/>
                </a:lnTo>
                <a:close/>
                <a:moveTo>
                  <a:pt x="928615" y="6425229"/>
                </a:moveTo>
                <a:lnTo>
                  <a:pt x="928615" y="7317658"/>
                </a:lnTo>
                <a:lnTo>
                  <a:pt x="1819533" y="7317658"/>
                </a:lnTo>
                <a:lnTo>
                  <a:pt x="1819533"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4" y="5509197"/>
                </a:moveTo>
                <a:lnTo>
                  <a:pt x="4594404" y="6400117"/>
                </a:lnTo>
                <a:lnTo>
                  <a:pt x="5485329" y="6400117"/>
                </a:lnTo>
                <a:lnTo>
                  <a:pt x="5485329" y="5509197"/>
                </a:lnTo>
                <a:close/>
                <a:moveTo>
                  <a:pt x="3676868" y="5509197"/>
                </a:moveTo>
                <a:lnTo>
                  <a:pt x="3676868" y="6400117"/>
                </a:lnTo>
                <a:lnTo>
                  <a:pt x="4569293" y="6400117"/>
                </a:lnTo>
                <a:lnTo>
                  <a:pt x="4569293" y="5509197"/>
                </a:lnTo>
                <a:close/>
                <a:moveTo>
                  <a:pt x="2760834" y="5509197"/>
                </a:moveTo>
                <a:lnTo>
                  <a:pt x="2760834" y="6400117"/>
                </a:lnTo>
                <a:lnTo>
                  <a:pt x="3651756" y="6400117"/>
                </a:lnTo>
                <a:lnTo>
                  <a:pt x="3651756" y="5509197"/>
                </a:lnTo>
                <a:close/>
                <a:moveTo>
                  <a:pt x="1844646" y="5509197"/>
                </a:moveTo>
                <a:lnTo>
                  <a:pt x="1844646" y="6400117"/>
                </a:lnTo>
                <a:lnTo>
                  <a:pt x="2735723" y="6400117"/>
                </a:lnTo>
                <a:lnTo>
                  <a:pt x="2735723" y="5509197"/>
                </a:lnTo>
                <a:close/>
                <a:moveTo>
                  <a:pt x="928615" y="5509197"/>
                </a:moveTo>
                <a:lnTo>
                  <a:pt x="928615" y="6400117"/>
                </a:lnTo>
                <a:lnTo>
                  <a:pt x="1819533" y="6400117"/>
                </a:lnTo>
                <a:lnTo>
                  <a:pt x="1819533" y="5509197"/>
                </a:lnTo>
                <a:close/>
                <a:moveTo>
                  <a:pt x="9174866" y="4593023"/>
                </a:moveTo>
                <a:lnTo>
                  <a:pt x="9174866" y="5484087"/>
                </a:lnTo>
                <a:lnTo>
                  <a:pt x="10065912" y="5484087"/>
                </a:lnTo>
                <a:lnTo>
                  <a:pt x="10065912" y="4593023"/>
                </a:lnTo>
                <a:close/>
                <a:moveTo>
                  <a:pt x="8258818" y="4593023"/>
                </a:moveTo>
                <a:lnTo>
                  <a:pt x="8258818" y="5484087"/>
                </a:lnTo>
                <a:lnTo>
                  <a:pt x="9149754" y="5484087"/>
                </a:lnTo>
                <a:lnTo>
                  <a:pt x="9149754" y="4593023"/>
                </a:lnTo>
                <a:close/>
                <a:moveTo>
                  <a:pt x="7342659" y="4593023"/>
                </a:moveTo>
                <a:lnTo>
                  <a:pt x="7342659" y="5484087"/>
                </a:lnTo>
                <a:lnTo>
                  <a:pt x="8233706" y="5484087"/>
                </a:lnTo>
                <a:lnTo>
                  <a:pt x="8233706" y="4593023"/>
                </a:lnTo>
                <a:close/>
                <a:moveTo>
                  <a:pt x="6426626" y="4593023"/>
                </a:moveTo>
                <a:lnTo>
                  <a:pt x="6426626" y="5484087"/>
                </a:lnTo>
                <a:lnTo>
                  <a:pt x="7317548" y="5484087"/>
                </a:lnTo>
                <a:lnTo>
                  <a:pt x="7317548" y="4593023"/>
                </a:lnTo>
                <a:close/>
                <a:moveTo>
                  <a:pt x="5510437" y="4593023"/>
                </a:moveTo>
                <a:lnTo>
                  <a:pt x="5510437" y="5484087"/>
                </a:lnTo>
                <a:lnTo>
                  <a:pt x="6401515" y="5484087"/>
                </a:lnTo>
                <a:lnTo>
                  <a:pt x="6401515" y="4593023"/>
                </a:lnTo>
                <a:close/>
                <a:moveTo>
                  <a:pt x="4594404" y="4593023"/>
                </a:moveTo>
                <a:lnTo>
                  <a:pt x="4594404" y="5484087"/>
                </a:lnTo>
                <a:lnTo>
                  <a:pt x="5485329" y="5484087"/>
                </a:lnTo>
                <a:lnTo>
                  <a:pt x="5485329" y="4593023"/>
                </a:lnTo>
                <a:close/>
                <a:moveTo>
                  <a:pt x="3676868" y="4593023"/>
                </a:moveTo>
                <a:lnTo>
                  <a:pt x="3676868" y="5484087"/>
                </a:lnTo>
                <a:lnTo>
                  <a:pt x="4569293" y="5484087"/>
                </a:lnTo>
                <a:lnTo>
                  <a:pt x="4569293" y="4593023"/>
                </a:lnTo>
                <a:close/>
                <a:moveTo>
                  <a:pt x="2760834" y="4593023"/>
                </a:moveTo>
                <a:lnTo>
                  <a:pt x="2760834" y="5484087"/>
                </a:lnTo>
                <a:lnTo>
                  <a:pt x="3651756" y="5484087"/>
                </a:lnTo>
                <a:lnTo>
                  <a:pt x="3651756" y="4593023"/>
                </a:lnTo>
                <a:close/>
                <a:moveTo>
                  <a:pt x="1844646" y="4593023"/>
                </a:moveTo>
                <a:lnTo>
                  <a:pt x="1844646" y="5484087"/>
                </a:lnTo>
                <a:lnTo>
                  <a:pt x="2735723" y="5484087"/>
                </a:lnTo>
                <a:lnTo>
                  <a:pt x="2735723" y="4593023"/>
                </a:lnTo>
                <a:close/>
                <a:moveTo>
                  <a:pt x="928615" y="4593023"/>
                </a:moveTo>
                <a:lnTo>
                  <a:pt x="928615" y="5484087"/>
                </a:lnTo>
                <a:lnTo>
                  <a:pt x="1819533" y="5484087"/>
                </a:lnTo>
                <a:lnTo>
                  <a:pt x="1819533" y="4593023"/>
                </a:lnTo>
                <a:close/>
                <a:moveTo>
                  <a:pt x="9174866" y="3676975"/>
                </a:moveTo>
                <a:lnTo>
                  <a:pt x="9174866" y="4567913"/>
                </a:lnTo>
                <a:lnTo>
                  <a:pt x="10065912" y="4567913"/>
                </a:lnTo>
                <a:lnTo>
                  <a:pt x="10065912" y="3676975"/>
                </a:lnTo>
                <a:close/>
                <a:moveTo>
                  <a:pt x="8258818" y="3676975"/>
                </a:moveTo>
                <a:lnTo>
                  <a:pt x="8258818" y="4567913"/>
                </a:lnTo>
                <a:lnTo>
                  <a:pt x="9149754" y="4567913"/>
                </a:lnTo>
                <a:lnTo>
                  <a:pt x="9149754" y="3676975"/>
                </a:lnTo>
                <a:close/>
                <a:moveTo>
                  <a:pt x="7342659" y="3676975"/>
                </a:moveTo>
                <a:lnTo>
                  <a:pt x="7342659" y="4567913"/>
                </a:lnTo>
                <a:lnTo>
                  <a:pt x="8233706" y="4567913"/>
                </a:lnTo>
                <a:lnTo>
                  <a:pt x="8233706" y="3676975"/>
                </a:lnTo>
                <a:close/>
                <a:moveTo>
                  <a:pt x="6426626" y="3676975"/>
                </a:moveTo>
                <a:lnTo>
                  <a:pt x="6426626" y="4567913"/>
                </a:lnTo>
                <a:lnTo>
                  <a:pt x="7317548" y="4567913"/>
                </a:lnTo>
                <a:lnTo>
                  <a:pt x="7317548" y="3676975"/>
                </a:lnTo>
                <a:close/>
                <a:moveTo>
                  <a:pt x="5510437" y="3676975"/>
                </a:moveTo>
                <a:lnTo>
                  <a:pt x="5510437" y="4567913"/>
                </a:lnTo>
                <a:lnTo>
                  <a:pt x="6401515" y="4567913"/>
                </a:lnTo>
                <a:lnTo>
                  <a:pt x="6401515" y="3676975"/>
                </a:lnTo>
                <a:close/>
                <a:moveTo>
                  <a:pt x="4594404" y="3676975"/>
                </a:moveTo>
                <a:lnTo>
                  <a:pt x="4594404" y="4567913"/>
                </a:lnTo>
                <a:lnTo>
                  <a:pt x="5485329" y="4567913"/>
                </a:lnTo>
                <a:lnTo>
                  <a:pt x="5485329" y="3676975"/>
                </a:lnTo>
                <a:close/>
                <a:moveTo>
                  <a:pt x="3676868" y="3676975"/>
                </a:moveTo>
                <a:lnTo>
                  <a:pt x="3676868" y="4567913"/>
                </a:lnTo>
                <a:lnTo>
                  <a:pt x="4569293" y="4567913"/>
                </a:lnTo>
                <a:lnTo>
                  <a:pt x="4569293" y="3676975"/>
                </a:lnTo>
                <a:close/>
                <a:moveTo>
                  <a:pt x="2760834" y="3676975"/>
                </a:moveTo>
                <a:lnTo>
                  <a:pt x="2760834" y="4567913"/>
                </a:lnTo>
                <a:lnTo>
                  <a:pt x="3651756" y="4567913"/>
                </a:lnTo>
                <a:lnTo>
                  <a:pt x="3651756" y="3676975"/>
                </a:lnTo>
                <a:close/>
                <a:moveTo>
                  <a:pt x="1844646" y="3676975"/>
                </a:moveTo>
                <a:lnTo>
                  <a:pt x="1844646" y="4567913"/>
                </a:lnTo>
                <a:lnTo>
                  <a:pt x="2735723" y="4567913"/>
                </a:lnTo>
                <a:lnTo>
                  <a:pt x="2735723" y="3676975"/>
                </a:lnTo>
                <a:close/>
                <a:moveTo>
                  <a:pt x="928615" y="3676975"/>
                </a:moveTo>
                <a:lnTo>
                  <a:pt x="928615" y="4567913"/>
                </a:lnTo>
                <a:lnTo>
                  <a:pt x="1819533" y="4567913"/>
                </a:lnTo>
                <a:lnTo>
                  <a:pt x="1819533" y="3676975"/>
                </a:lnTo>
                <a:close/>
                <a:moveTo>
                  <a:pt x="9174866" y="2760802"/>
                </a:moveTo>
                <a:lnTo>
                  <a:pt x="9174866" y="3651863"/>
                </a:lnTo>
                <a:lnTo>
                  <a:pt x="10065912" y="3651863"/>
                </a:lnTo>
                <a:lnTo>
                  <a:pt x="10065912" y="2760802"/>
                </a:lnTo>
                <a:close/>
                <a:moveTo>
                  <a:pt x="8258818" y="2760802"/>
                </a:moveTo>
                <a:lnTo>
                  <a:pt x="8258818" y="3651863"/>
                </a:lnTo>
                <a:lnTo>
                  <a:pt x="9149754" y="3651863"/>
                </a:lnTo>
                <a:lnTo>
                  <a:pt x="9149754" y="2760802"/>
                </a:lnTo>
                <a:close/>
                <a:moveTo>
                  <a:pt x="7342659" y="2760802"/>
                </a:moveTo>
                <a:lnTo>
                  <a:pt x="7342659" y="3651863"/>
                </a:lnTo>
                <a:lnTo>
                  <a:pt x="8233706" y="3651863"/>
                </a:lnTo>
                <a:lnTo>
                  <a:pt x="8233706" y="2760802"/>
                </a:lnTo>
                <a:close/>
                <a:moveTo>
                  <a:pt x="6426626" y="2760802"/>
                </a:moveTo>
                <a:lnTo>
                  <a:pt x="6426626" y="3651863"/>
                </a:lnTo>
                <a:lnTo>
                  <a:pt x="7317548" y="3651863"/>
                </a:lnTo>
                <a:lnTo>
                  <a:pt x="7317548" y="2760802"/>
                </a:lnTo>
                <a:close/>
                <a:moveTo>
                  <a:pt x="5510437" y="2760802"/>
                </a:moveTo>
                <a:lnTo>
                  <a:pt x="5510437" y="3651863"/>
                </a:lnTo>
                <a:lnTo>
                  <a:pt x="6401515" y="3651863"/>
                </a:lnTo>
                <a:lnTo>
                  <a:pt x="6401515" y="2760802"/>
                </a:lnTo>
                <a:close/>
                <a:moveTo>
                  <a:pt x="4594404" y="2760802"/>
                </a:moveTo>
                <a:lnTo>
                  <a:pt x="4594404" y="3651863"/>
                </a:lnTo>
                <a:lnTo>
                  <a:pt x="5485329" y="3651863"/>
                </a:lnTo>
                <a:lnTo>
                  <a:pt x="5485329" y="2760802"/>
                </a:lnTo>
                <a:close/>
                <a:moveTo>
                  <a:pt x="3676868" y="2760802"/>
                </a:moveTo>
                <a:lnTo>
                  <a:pt x="3676868" y="3651863"/>
                </a:lnTo>
                <a:lnTo>
                  <a:pt x="4569293" y="3651863"/>
                </a:lnTo>
                <a:lnTo>
                  <a:pt x="4569293" y="2760802"/>
                </a:lnTo>
                <a:close/>
                <a:moveTo>
                  <a:pt x="2760834" y="2760802"/>
                </a:moveTo>
                <a:lnTo>
                  <a:pt x="2760834" y="3651863"/>
                </a:lnTo>
                <a:lnTo>
                  <a:pt x="3651756" y="3651863"/>
                </a:lnTo>
                <a:lnTo>
                  <a:pt x="3651756" y="2760802"/>
                </a:lnTo>
                <a:close/>
                <a:moveTo>
                  <a:pt x="1844646" y="2760802"/>
                </a:moveTo>
                <a:lnTo>
                  <a:pt x="1844646" y="3651863"/>
                </a:lnTo>
                <a:lnTo>
                  <a:pt x="2735723" y="3651863"/>
                </a:lnTo>
                <a:lnTo>
                  <a:pt x="2735723" y="2760802"/>
                </a:lnTo>
                <a:close/>
                <a:moveTo>
                  <a:pt x="928615" y="2760802"/>
                </a:moveTo>
                <a:lnTo>
                  <a:pt x="928615" y="3651863"/>
                </a:lnTo>
                <a:lnTo>
                  <a:pt x="1819533" y="3651863"/>
                </a:lnTo>
                <a:lnTo>
                  <a:pt x="1819533" y="2760802"/>
                </a:lnTo>
                <a:close/>
                <a:moveTo>
                  <a:pt x="9174866" y="1844770"/>
                </a:moveTo>
                <a:lnTo>
                  <a:pt x="9174866" y="2735690"/>
                </a:lnTo>
                <a:lnTo>
                  <a:pt x="10065912" y="2735690"/>
                </a:lnTo>
                <a:lnTo>
                  <a:pt x="10065912" y="1844770"/>
                </a:lnTo>
                <a:close/>
                <a:moveTo>
                  <a:pt x="8258818" y="1844770"/>
                </a:moveTo>
                <a:lnTo>
                  <a:pt x="8258818" y="2735690"/>
                </a:lnTo>
                <a:lnTo>
                  <a:pt x="9149754" y="2735690"/>
                </a:lnTo>
                <a:lnTo>
                  <a:pt x="9149754" y="1844770"/>
                </a:lnTo>
                <a:close/>
                <a:moveTo>
                  <a:pt x="7342659" y="1844770"/>
                </a:moveTo>
                <a:lnTo>
                  <a:pt x="7342659" y="2735690"/>
                </a:lnTo>
                <a:lnTo>
                  <a:pt x="8233706" y="2735690"/>
                </a:lnTo>
                <a:lnTo>
                  <a:pt x="8233706" y="1844770"/>
                </a:lnTo>
                <a:close/>
                <a:moveTo>
                  <a:pt x="6426626" y="1844770"/>
                </a:moveTo>
                <a:lnTo>
                  <a:pt x="6426626" y="2735690"/>
                </a:lnTo>
                <a:lnTo>
                  <a:pt x="7317548" y="2735690"/>
                </a:lnTo>
                <a:lnTo>
                  <a:pt x="7317548" y="1844770"/>
                </a:lnTo>
                <a:close/>
                <a:moveTo>
                  <a:pt x="5510437" y="1844770"/>
                </a:moveTo>
                <a:lnTo>
                  <a:pt x="5510437" y="2735690"/>
                </a:lnTo>
                <a:lnTo>
                  <a:pt x="6401515" y="2735690"/>
                </a:lnTo>
                <a:lnTo>
                  <a:pt x="6401515" y="1844770"/>
                </a:lnTo>
                <a:close/>
                <a:moveTo>
                  <a:pt x="4594404" y="1844770"/>
                </a:moveTo>
                <a:lnTo>
                  <a:pt x="4594404" y="2735690"/>
                </a:lnTo>
                <a:lnTo>
                  <a:pt x="5485329" y="2735690"/>
                </a:lnTo>
                <a:lnTo>
                  <a:pt x="5485329" y="1844770"/>
                </a:lnTo>
                <a:close/>
                <a:moveTo>
                  <a:pt x="3676868" y="1844770"/>
                </a:moveTo>
                <a:lnTo>
                  <a:pt x="3676868" y="2735690"/>
                </a:lnTo>
                <a:lnTo>
                  <a:pt x="4569293" y="2735690"/>
                </a:lnTo>
                <a:lnTo>
                  <a:pt x="4569293" y="1844770"/>
                </a:lnTo>
                <a:close/>
                <a:moveTo>
                  <a:pt x="2760834" y="1844770"/>
                </a:moveTo>
                <a:lnTo>
                  <a:pt x="2760834" y="2735690"/>
                </a:lnTo>
                <a:lnTo>
                  <a:pt x="3651756" y="2735690"/>
                </a:lnTo>
                <a:lnTo>
                  <a:pt x="3651756" y="1844770"/>
                </a:lnTo>
                <a:close/>
                <a:moveTo>
                  <a:pt x="1844646" y="1844770"/>
                </a:moveTo>
                <a:lnTo>
                  <a:pt x="1844646" y="2735690"/>
                </a:lnTo>
                <a:lnTo>
                  <a:pt x="2735723" y="2735690"/>
                </a:lnTo>
                <a:lnTo>
                  <a:pt x="2735723" y="1844770"/>
                </a:lnTo>
                <a:close/>
                <a:moveTo>
                  <a:pt x="928615" y="1844770"/>
                </a:moveTo>
                <a:lnTo>
                  <a:pt x="928615" y="2735690"/>
                </a:lnTo>
                <a:lnTo>
                  <a:pt x="1819533" y="2735690"/>
                </a:lnTo>
                <a:lnTo>
                  <a:pt x="1819533" y="1844770"/>
                </a:lnTo>
                <a:close/>
                <a:moveTo>
                  <a:pt x="9174866" y="928600"/>
                </a:moveTo>
                <a:lnTo>
                  <a:pt x="9174866" y="1819658"/>
                </a:lnTo>
                <a:lnTo>
                  <a:pt x="10065912" y="1819658"/>
                </a:lnTo>
                <a:lnTo>
                  <a:pt x="10065912" y="928600"/>
                </a:lnTo>
                <a:close/>
                <a:moveTo>
                  <a:pt x="8258818" y="928600"/>
                </a:moveTo>
                <a:lnTo>
                  <a:pt x="8258818" y="1819658"/>
                </a:lnTo>
                <a:lnTo>
                  <a:pt x="9149754" y="1819658"/>
                </a:lnTo>
                <a:lnTo>
                  <a:pt x="9149754" y="928600"/>
                </a:lnTo>
                <a:close/>
                <a:moveTo>
                  <a:pt x="7342659" y="928600"/>
                </a:moveTo>
                <a:lnTo>
                  <a:pt x="7342659" y="1819658"/>
                </a:lnTo>
                <a:lnTo>
                  <a:pt x="8233706" y="1819658"/>
                </a:lnTo>
                <a:lnTo>
                  <a:pt x="8233706" y="928600"/>
                </a:lnTo>
                <a:close/>
                <a:moveTo>
                  <a:pt x="6426626" y="928600"/>
                </a:moveTo>
                <a:lnTo>
                  <a:pt x="6426626" y="1819658"/>
                </a:lnTo>
                <a:lnTo>
                  <a:pt x="7317548" y="1819658"/>
                </a:lnTo>
                <a:lnTo>
                  <a:pt x="7317548" y="928600"/>
                </a:lnTo>
                <a:close/>
                <a:moveTo>
                  <a:pt x="5510437" y="928600"/>
                </a:moveTo>
                <a:lnTo>
                  <a:pt x="5510437" y="1819658"/>
                </a:lnTo>
                <a:lnTo>
                  <a:pt x="6401515" y="1819658"/>
                </a:lnTo>
                <a:lnTo>
                  <a:pt x="6401515" y="928600"/>
                </a:lnTo>
                <a:close/>
                <a:moveTo>
                  <a:pt x="4594404" y="928600"/>
                </a:moveTo>
                <a:lnTo>
                  <a:pt x="4594404" y="1819658"/>
                </a:lnTo>
                <a:lnTo>
                  <a:pt x="5485329" y="1819658"/>
                </a:lnTo>
                <a:lnTo>
                  <a:pt x="5485329" y="928600"/>
                </a:lnTo>
                <a:close/>
                <a:moveTo>
                  <a:pt x="3676868" y="928600"/>
                </a:moveTo>
                <a:lnTo>
                  <a:pt x="3676868" y="1819658"/>
                </a:lnTo>
                <a:lnTo>
                  <a:pt x="4569293" y="1819658"/>
                </a:lnTo>
                <a:lnTo>
                  <a:pt x="4569293" y="928600"/>
                </a:lnTo>
                <a:close/>
                <a:moveTo>
                  <a:pt x="2760834" y="928600"/>
                </a:moveTo>
                <a:lnTo>
                  <a:pt x="2760834" y="1819658"/>
                </a:lnTo>
                <a:lnTo>
                  <a:pt x="3651756" y="1819658"/>
                </a:lnTo>
                <a:lnTo>
                  <a:pt x="3651756" y="928600"/>
                </a:lnTo>
                <a:close/>
                <a:moveTo>
                  <a:pt x="1844646" y="928600"/>
                </a:moveTo>
                <a:lnTo>
                  <a:pt x="1844646" y="1819658"/>
                </a:lnTo>
                <a:lnTo>
                  <a:pt x="2735723" y="1819658"/>
                </a:lnTo>
                <a:lnTo>
                  <a:pt x="2735723" y="928600"/>
                </a:lnTo>
                <a:close/>
                <a:moveTo>
                  <a:pt x="928615" y="928600"/>
                </a:moveTo>
                <a:lnTo>
                  <a:pt x="928615" y="1819658"/>
                </a:lnTo>
                <a:lnTo>
                  <a:pt x="1819533" y="1819658"/>
                </a:lnTo>
                <a:lnTo>
                  <a:pt x="1819533" y="928600"/>
                </a:lnTo>
                <a:close/>
                <a:moveTo>
                  <a:pt x="903503" y="0"/>
                </a:moveTo>
                <a:lnTo>
                  <a:pt x="928615" y="0"/>
                </a:lnTo>
                <a:lnTo>
                  <a:pt x="928615" y="903488"/>
                </a:lnTo>
                <a:lnTo>
                  <a:pt x="1819533" y="903488"/>
                </a:lnTo>
                <a:lnTo>
                  <a:pt x="1819533" y="0"/>
                </a:lnTo>
                <a:lnTo>
                  <a:pt x="1844646" y="0"/>
                </a:lnTo>
                <a:lnTo>
                  <a:pt x="1844646" y="903488"/>
                </a:lnTo>
                <a:lnTo>
                  <a:pt x="2735723" y="903488"/>
                </a:lnTo>
                <a:lnTo>
                  <a:pt x="2735723" y="0"/>
                </a:lnTo>
                <a:lnTo>
                  <a:pt x="2760834" y="0"/>
                </a:lnTo>
                <a:lnTo>
                  <a:pt x="2760834" y="903488"/>
                </a:lnTo>
                <a:lnTo>
                  <a:pt x="3651756" y="903488"/>
                </a:lnTo>
                <a:lnTo>
                  <a:pt x="3651756" y="0"/>
                </a:lnTo>
                <a:lnTo>
                  <a:pt x="3676868" y="0"/>
                </a:lnTo>
                <a:lnTo>
                  <a:pt x="3676868" y="903488"/>
                </a:lnTo>
                <a:lnTo>
                  <a:pt x="4569293" y="903488"/>
                </a:lnTo>
                <a:lnTo>
                  <a:pt x="4569293" y="0"/>
                </a:lnTo>
                <a:lnTo>
                  <a:pt x="4594404" y="0"/>
                </a:lnTo>
                <a:lnTo>
                  <a:pt x="4594404" y="903488"/>
                </a:lnTo>
                <a:lnTo>
                  <a:pt x="5485329" y="903488"/>
                </a:lnTo>
                <a:lnTo>
                  <a:pt x="5485329" y="0"/>
                </a:lnTo>
                <a:lnTo>
                  <a:pt x="5510437" y="0"/>
                </a:lnTo>
                <a:lnTo>
                  <a:pt x="5510437" y="903488"/>
                </a:lnTo>
                <a:lnTo>
                  <a:pt x="6401515" y="903488"/>
                </a:lnTo>
                <a:lnTo>
                  <a:pt x="6401515" y="0"/>
                </a:lnTo>
                <a:lnTo>
                  <a:pt x="6426626" y="0"/>
                </a:lnTo>
                <a:lnTo>
                  <a:pt x="6426626" y="903488"/>
                </a:lnTo>
                <a:lnTo>
                  <a:pt x="7317548" y="903488"/>
                </a:lnTo>
                <a:lnTo>
                  <a:pt x="7317548" y="0"/>
                </a:lnTo>
                <a:lnTo>
                  <a:pt x="7342659" y="0"/>
                </a:lnTo>
                <a:lnTo>
                  <a:pt x="7342659" y="903488"/>
                </a:lnTo>
                <a:lnTo>
                  <a:pt x="8233706" y="903488"/>
                </a:lnTo>
                <a:lnTo>
                  <a:pt x="8233706" y="0"/>
                </a:lnTo>
                <a:lnTo>
                  <a:pt x="8258818" y="0"/>
                </a:lnTo>
                <a:lnTo>
                  <a:pt x="8258818" y="903488"/>
                </a:lnTo>
                <a:lnTo>
                  <a:pt x="9149754" y="903488"/>
                </a:lnTo>
                <a:lnTo>
                  <a:pt x="9149754" y="0"/>
                </a:lnTo>
                <a:lnTo>
                  <a:pt x="9174866" y="0"/>
                </a:lnTo>
                <a:lnTo>
                  <a:pt x="9174866" y="903488"/>
                </a:lnTo>
                <a:lnTo>
                  <a:pt x="10065912" y="903488"/>
                </a:lnTo>
                <a:lnTo>
                  <a:pt x="10065912" y="0"/>
                </a:lnTo>
                <a:lnTo>
                  <a:pt x="10091024" y="0"/>
                </a:lnTo>
                <a:lnTo>
                  <a:pt x="10091024" y="903488"/>
                </a:lnTo>
                <a:lnTo>
                  <a:pt x="10994526" y="903488"/>
                </a:lnTo>
                <a:lnTo>
                  <a:pt x="10994526" y="928600"/>
                </a:lnTo>
                <a:lnTo>
                  <a:pt x="10091024" y="928600"/>
                </a:lnTo>
                <a:lnTo>
                  <a:pt x="10091024" y="1819658"/>
                </a:lnTo>
                <a:lnTo>
                  <a:pt x="10994526" y="1819658"/>
                </a:lnTo>
                <a:lnTo>
                  <a:pt x="10994526" y="1844770"/>
                </a:lnTo>
                <a:lnTo>
                  <a:pt x="10091024" y="1844770"/>
                </a:lnTo>
                <a:lnTo>
                  <a:pt x="10091024" y="2735690"/>
                </a:lnTo>
                <a:lnTo>
                  <a:pt x="10994526" y="2735690"/>
                </a:lnTo>
                <a:lnTo>
                  <a:pt x="10994526" y="2760802"/>
                </a:lnTo>
                <a:lnTo>
                  <a:pt x="10091024" y="2760802"/>
                </a:lnTo>
                <a:lnTo>
                  <a:pt x="10091024" y="3651863"/>
                </a:lnTo>
                <a:lnTo>
                  <a:pt x="10994526" y="3651863"/>
                </a:lnTo>
                <a:lnTo>
                  <a:pt x="10994526" y="3676975"/>
                </a:lnTo>
                <a:lnTo>
                  <a:pt x="10091024" y="3676975"/>
                </a:lnTo>
                <a:lnTo>
                  <a:pt x="10091024" y="4567913"/>
                </a:lnTo>
                <a:lnTo>
                  <a:pt x="10994526" y="4567913"/>
                </a:lnTo>
                <a:lnTo>
                  <a:pt x="10994526" y="4593023"/>
                </a:lnTo>
                <a:lnTo>
                  <a:pt x="10091024" y="4593023"/>
                </a:lnTo>
                <a:lnTo>
                  <a:pt x="10091024" y="5484087"/>
                </a:lnTo>
                <a:lnTo>
                  <a:pt x="10994526" y="5484087"/>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9" y="10994526"/>
                </a:lnTo>
                <a:lnTo>
                  <a:pt x="5485329" y="10091040"/>
                </a:lnTo>
                <a:lnTo>
                  <a:pt x="4594404" y="10091040"/>
                </a:lnTo>
                <a:lnTo>
                  <a:pt x="4594404" y="10994526"/>
                </a:lnTo>
                <a:lnTo>
                  <a:pt x="4569293" y="10994526"/>
                </a:lnTo>
                <a:lnTo>
                  <a:pt x="4569293" y="10091040"/>
                </a:lnTo>
                <a:lnTo>
                  <a:pt x="3676868" y="10091040"/>
                </a:lnTo>
                <a:lnTo>
                  <a:pt x="3676868" y="10994526"/>
                </a:lnTo>
                <a:lnTo>
                  <a:pt x="3651756" y="10994526"/>
                </a:lnTo>
                <a:lnTo>
                  <a:pt x="3651756" y="10091040"/>
                </a:lnTo>
                <a:lnTo>
                  <a:pt x="2760834" y="10091040"/>
                </a:lnTo>
                <a:lnTo>
                  <a:pt x="2760834" y="10994526"/>
                </a:lnTo>
                <a:lnTo>
                  <a:pt x="2735723" y="10994526"/>
                </a:lnTo>
                <a:lnTo>
                  <a:pt x="2735723" y="10091040"/>
                </a:lnTo>
                <a:lnTo>
                  <a:pt x="1844646" y="10091040"/>
                </a:lnTo>
                <a:lnTo>
                  <a:pt x="1844646" y="10994526"/>
                </a:lnTo>
                <a:lnTo>
                  <a:pt x="1819533" y="10994526"/>
                </a:lnTo>
                <a:lnTo>
                  <a:pt x="1819533" y="10091040"/>
                </a:lnTo>
                <a:lnTo>
                  <a:pt x="928615" y="10091040"/>
                </a:lnTo>
                <a:lnTo>
                  <a:pt x="928615" y="10994526"/>
                </a:lnTo>
                <a:lnTo>
                  <a:pt x="903503" y="10994526"/>
                </a:lnTo>
                <a:lnTo>
                  <a:pt x="903503" y="10091040"/>
                </a:lnTo>
                <a:lnTo>
                  <a:pt x="4" y="10091040"/>
                </a:lnTo>
                <a:lnTo>
                  <a:pt x="4" y="10065928"/>
                </a:lnTo>
                <a:lnTo>
                  <a:pt x="903503" y="10065928"/>
                </a:lnTo>
                <a:lnTo>
                  <a:pt x="903503" y="9174992"/>
                </a:lnTo>
                <a:lnTo>
                  <a:pt x="0" y="9174992"/>
                </a:lnTo>
                <a:lnTo>
                  <a:pt x="0" y="9149880"/>
                </a:lnTo>
                <a:lnTo>
                  <a:pt x="903503" y="9149880"/>
                </a:lnTo>
                <a:lnTo>
                  <a:pt x="903503" y="8258818"/>
                </a:lnTo>
                <a:lnTo>
                  <a:pt x="1" y="8258818"/>
                </a:lnTo>
                <a:lnTo>
                  <a:pt x="1" y="8233706"/>
                </a:lnTo>
                <a:lnTo>
                  <a:pt x="903503" y="8233706"/>
                </a:lnTo>
                <a:lnTo>
                  <a:pt x="903503" y="7342770"/>
                </a:lnTo>
                <a:lnTo>
                  <a:pt x="1" y="7342770"/>
                </a:lnTo>
                <a:lnTo>
                  <a:pt x="1" y="7317658"/>
                </a:lnTo>
                <a:lnTo>
                  <a:pt x="903503" y="7317658"/>
                </a:lnTo>
                <a:lnTo>
                  <a:pt x="903503" y="6425229"/>
                </a:lnTo>
                <a:lnTo>
                  <a:pt x="3" y="6425229"/>
                </a:lnTo>
                <a:lnTo>
                  <a:pt x="3" y="6400117"/>
                </a:lnTo>
                <a:lnTo>
                  <a:pt x="903503" y="6400117"/>
                </a:lnTo>
                <a:lnTo>
                  <a:pt x="903503" y="5509197"/>
                </a:lnTo>
                <a:lnTo>
                  <a:pt x="3" y="5509197"/>
                </a:lnTo>
                <a:lnTo>
                  <a:pt x="3" y="5484087"/>
                </a:lnTo>
                <a:lnTo>
                  <a:pt x="903503" y="5484087"/>
                </a:lnTo>
                <a:lnTo>
                  <a:pt x="903503" y="4593023"/>
                </a:lnTo>
                <a:lnTo>
                  <a:pt x="3" y="4593023"/>
                </a:lnTo>
                <a:lnTo>
                  <a:pt x="3" y="4567913"/>
                </a:lnTo>
                <a:lnTo>
                  <a:pt x="903503" y="4567913"/>
                </a:lnTo>
                <a:lnTo>
                  <a:pt x="903503" y="3676975"/>
                </a:lnTo>
                <a:lnTo>
                  <a:pt x="1" y="3676975"/>
                </a:lnTo>
                <a:lnTo>
                  <a:pt x="1" y="3651863"/>
                </a:lnTo>
                <a:lnTo>
                  <a:pt x="903503" y="3651863"/>
                </a:lnTo>
                <a:lnTo>
                  <a:pt x="903503" y="2760802"/>
                </a:lnTo>
                <a:lnTo>
                  <a:pt x="1" y="2760802"/>
                </a:lnTo>
                <a:lnTo>
                  <a:pt x="1" y="2735690"/>
                </a:lnTo>
                <a:lnTo>
                  <a:pt x="903503" y="2735690"/>
                </a:lnTo>
                <a:lnTo>
                  <a:pt x="903503" y="1844770"/>
                </a:lnTo>
                <a:lnTo>
                  <a:pt x="1" y="1844770"/>
                </a:lnTo>
                <a:lnTo>
                  <a:pt x="1" y="1819658"/>
                </a:lnTo>
                <a:lnTo>
                  <a:pt x="903503" y="1819658"/>
                </a:lnTo>
                <a:lnTo>
                  <a:pt x="903503" y="928600"/>
                </a:lnTo>
                <a:lnTo>
                  <a:pt x="3" y="928600"/>
                </a:lnTo>
                <a:lnTo>
                  <a:pt x="3" y="903488"/>
                </a:lnTo>
                <a:lnTo>
                  <a:pt x="903503" y="903488"/>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2" name="Freeform: Shape 1">
            <a:extLst>
              <a:ext uri="{FF2B5EF4-FFF2-40B4-BE49-F238E27FC236}">
                <a16:creationId xmlns:a16="http://schemas.microsoft.com/office/drawing/2014/main" id="{3F332426-75F9-5D48-2A19-04FF44C78223}"/>
              </a:ext>
            </a:extLst>
          </p:cNvPr>
          <p:cNvSpPr/>
          <p:nvPr/>
        </p:nvSpPr>
        <p:spPr>
          <a:xfrm>
            <a:off x="12721369" y="-2701015"/>
            <a:ext cx="19005613" cy="19006794"/>
          </a:xfrm>
          <a:custGeom>
            <a:avLst/>
            <a:gdLst>
              <a:gd name="connsiteX0" fmla="*/ 423876 w 19005613"/>
              <a:gd name="connsiteY0" fmla="*/ 12305728 h 19006794"/>
              <a:gd name="connsiteX1" fmla="*/ 10954813 w 19005613"/>
              <a:gd name="connsiteY1" fmla="*/ 18893374 h 19006794"/>
              <a:gd name="connsiteX2" fmla="*/ 4462307 w 19005613"/>
              <a:gd name="connsiteY2" fmla="*/ 17561054 h 19006794"/>
              <a:gd name="connsiteX3" fmla="*/ 423876 w 19005613"/>
              <a:gd name="connsiteY3" fmla="*/ 12305728 h 19006794"/>
              <a:gd name="connsiteX4" fmla="*/ 98356 w 19005613"/>
              <a:gd name="connsiteY4" fmla="*/ 8128498 h 19006794"/>
              <a:gd name="connsiteX5" fmla="*/ 14853485 w 19005613"/>
              <a:gd name="connsiteY5" fmla="*/ 17358606 h 19006794"/>
              <a:gd name="connsiteX6" fmla="*/ 12211351 w 19005613"/>
              <a:gd name="connsiteY6" fmla="*/ 18610366 h 19006794"/>
              <a:gd name="connsiteX7" fmla="*/ 128645 w 19005613"/>
              <a:gd name="connsiteY7" fmla="*/ 11052015 h 19006794"/>
              <a:gd name="connsiteX8" fmla="*/ 98356 w 19005613"/>
              <a:gd name="connsiteY8" fmla="*/ 8128498 h 19006794"/>
              <a:gd name="connsiteX9" fmla="*/ 1214505 w 19005613"/>
              <a:gd name="connsiteY9" fmla="*/ 4853136 h 19006794"/>
              <a:gd name="connsiteX10" fmla="*/ 17310387 w 19005613"/>
              <a:gd name="connsiteY10" fmla="*/ 14921960 h 19006794"/>
              <a:gd name="connsiteX11" fmla="*/ 15626329 w 19005613"/>
              <a:gd name="connsiteY11" fmla="*/ 16773030 h 19006794"/>
              <a:gd name="connsiteX12" fmla="*/ 286737 w 19005613"/>
              <a:gd name="connsiteY12" fmla="*/ 7177317 h 19006794"/>
              <a:gd name="connsiteX13" fmla="*/ 1214505 w 19005613"/>
              <a:gd name="connsiteY13" fmla="*/ 4853136 h 19006794"/>
              <a:gd name="connsiteX14" fmla="*/ 3379221 w 19005613"/>
              <a:gd name="connsiteY14" fmla="*/ 2233708 h 19006794"/>
              <a:gd name="connsiteX15" fmla="*/ 18718819 w 19005613"/>
              <a:gd name="connsiteY15" fmla="*/ 11829421 h 19006794"/>
              <a:gd name="connsiteX16" fmla="*/ 17791043 w 19005613"/>
              <a:gd name="connsiteY16" fmla="*/ 14153601 h 19006794"/>
              <a:gd name="connsiteX17" fmla="*/ 1695158 w 19005613"/>
              <a:gd name="connsiteY17" fmla="*/ 4084778 h 19006794"/>
              <a:gd name="connsiteX18" fmla="*/ 3379221 w 19005613"/>
              <a:gd name="connsiteY18" fmla="*/ 2233708 h 19006794"/>
              <a:gd name="connsiteX19" fmla="*/ 6794279 w 19005613"/>
              <a:gd name="connsiteY19" fmla="*/ 396423 h 19006794"/>
              <a:gd name="connsiteX20" fmla="*/ 18876983 w 19005613"/>
              <a:gd name="connsiteY20" fmla="*/ 7954779 h 19006794"/>
              <a:gd name="connsiteX21" fmla="*/ 18907255 w 19005613"/>
              <a:gd name="connsiteY21" fmla="*/ 10878295 h 19006794"/>
              <a:gd name="connsiteX22" fmla="*/ 4152145 w 19005613"/>
              <a:gd name="connsiteY22" fmla="*/ 1648174 h 19006794"/>
              <a:gd name="connsiteX23" fmla="*/ 6794279 w 19005613"/>
              <a:gd name="connsiteY23" fmla="*/ 396423 h 19006794"/>
              <a:gd name="connsiteX24" fmla="*/ 9700119 w 19005613"/>
              <a:gd name="connsiteY24" fmla="*/ 1756 h 19006794"/>
              <a:gd name="connsiteX25" fmla="*/ 14543323 w 19005613"/>
              <a:gd name="connsiteY25" fmla="*/ 1445737 h 19006794"/>
              <a:gd name="connsiteX26" fmla="*/ 18581751 w 19005613"/>
              <a:gd name="connsiteY26" fmla="*/ 6701063 h 19006794"/>
              <a:gd name="connsiteX27" fmla="*/ 8050817 w 19005613"/>
              <a:gd name="connsiteY27" fmla="*/ 113417 h 19006794"/>
              <a:gd name="connsiteX28" fmla="*/ 9700119 w 19005613"/>
              <a:gd name="connsiteY28" fmla="*/ 1756 h 19006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005613" h="19006794">
                <a:moveTo>
                  <a:pt x="423876" y="12305728"/>
                </a:moveTo>
                <a:lnTo>
                  <a:pt x="10954813" y="18893374"/>
                </a:lnTo>
                <a:cubicBezTo>
                  <a:pt x="8778697" y="19231616"/>
                  <a:pt x="6476023" y="18820742"/>
                  <a:pt x="4462307" y="17561054"/>
                </a:cubicBezTo>
                <a:cubicBezTo>
                  <a:pt x="2448528" y="16301337"/>
                  <a:pt x="1071749" y="14410486"/>
                  <a:pt x="423876" y="12305728"/>
                </a:cubicBezTo>
                <a:close/>
                <a:moveTo>
                  <a:pt x="98356" y="8128498"/>
                </a:moveTo>
                <a:lnTo>
                  <a:pt x="14853485" y="17358606"/>
                </a:lnTo>
                <a:cubicBezTo>
                  <a:pt x="14037551" y="17913767"/>
                  <a:pt x="13144583" y="18332922"/>
                  <a:pt x="12211351" y="18610366"/>
                </a:cubicBezTo>
                <a:lnTo>
                  <a:pt x="128645" y="11052015"/>
                </a:lnTo>
                <a:cubicBezTo>
                  <a:pt x="-30160" y="10091410"/>
                  <a:pt x="-43900" y="9105067"/>
                  <a:pt x="98356" y="8128498"/>
                </a:cubicBezTo>
                <a:close/>
                <a:moveTo>
                  <a:pt x="1214505" y="4853136"/>
                </a:moveTo>
                <a:lnTo>
                  <a:pt x="17310387" y="14921960"/>
                </a:lnTo>
                <a:cubicBezTo>
                  <a:pt x="16822701" y="15625943"/>
                  <a:pt x="16254343" y="16243856"/>
                  <a:pt x="15626329" y="16773030"/>
                </a:cubicBezTo>
                <a:lnTo>
                  <a:pt x="286737" y="7177317"/>
                </a:lnTo>
                <a:cubicBezTo>
                  <a:pt x="487914" y="6381120"/>
                  <a:pt x="794922" y="5599697"/>
                  <a:pt x="1214505" y="4853136"/>
                </a:cubicBezTo>
                <a:close/>
                <a:moveTo>
                  <a:pt x="3379221" y="2233708"/>
                </a:moveTo>
                <a:lnTo>
                  <a:pt x="18718819" y="11829421"/>
                </a:lnTo>
                <a:cubicBezTo>
                  <a:pt x="18517723" y="12625671"/>
                  <a:pt x="18210715" y="13407095"/>
                  <a:pt x="17791043" y="14153601"/>
                </a:cubicBezTo>
                <a:lnTo>
                  <a:pt x="1695158" y="4084778"/>
                </a:lnTo>
                <a:cubicBezTo>
                  <a:pt x="2182932" y="3380875"/>
                  <a:pt x="2751289" y="2762937"/>
                  <a:pt x="3379221" y="2233708"/>
                </a:cubicBezTo>
                <a:close/>
                <a:moveTo>
                  <a:pt x="6794279" y="396423"/>
                </a:moveTo>
                <a:lnTo>
                  <a:pt x="18876983" y="7954779"/>
                </a:lnTo>
                <a:cubicBezTo>
                  <a:pt x="19035771" y="8915383"/>
                  <a:pt x="19049511" y="9901726"/>
                  <a:pt x="18907255" y="10878295"/>
                </a:cubicBezTo>
                <a:lnTo>
                  <a:pt x="4152145" y="1648174"/>
                </a:lnTo>
                <a:cubicBezTo>
                  <a:pt x="4968079" y="1093024"/>
                  <a:pt x="5861017" y="673863"/>
                  <a:pt x="6794279" y="396423"/>
                </a:cubicBezTo>
                <a:close/>
                <a:moveTo>
                  <a:pt x="9700119" y="1756"/>
                </a:moveTo>
                <a:cubicBezTo>
                  <a:pt x="11360163" y="33659"/>
                  <a:pt x="13032975" y="500939"/>
                  <a:pt x="14543323" y="1445737"/>
                </a:cubicBezTo>
                <a:cubicBezTo>
                  <a:pt x="16557011" y="2705419"/>
                  <a:pt x="17933863" y="4596304"/>
                  <a:pt x="18581751" y="6701063"/>
                </a:cubicBezTo>
                <a:lnTo>
                  <a:pt x="8050817" y="113417"/>
                </a:lnTo>
                <a:cubicBezTo>
                  <a:pt x="8594839" y="28862"/>
                  <a:pt x="9146769" y="-8879"/>
                  <a:pt x="9700119" y="1756"/>
                </a:cubicBezTo>
                <a:close/>
              </a:path>
            </a:pathLst>
          </a:custGeom>
          <a:solidFill>
            <a:schemeClr val="accent3"/>
          </a:solidFill>
          <a:ln w="9525" cap="flat">
            <a:noFill/>
            <a:prstDash val="solid"/>
            <a:miter/>
          </a:ln>
        </p:spPr>
        <p:txBody>
          <a:bodyPr wrap="square" rtlCol="0" anchor="ctr">
            <a:noAutofit/>
          </a:bodyPr>
          <a:lstStyle/>
          <a:p>
            <a:endParaRPr lang="en-SV">
              <a:latin typeface="Raleway" pitchFamily="2" charset="0"/>
            </a:endParaRPr>
          </a:p>
        </p:txBody>
      </p:sp>
      <p:grpSp>
        <p:nvGrpSpPr>
          <p:cNvPr id="18" name="Graphic 2">
            <a:extLst>
              <a:ext uri="{FF2B5EF4-FFF2-40B4-BE49-F238E27FC236}">
                <a16:creationId xmlns:a16="http://schemas.microsoft.com/office/drawing/2014/main" id="{143D8C0D-DF5C-DEEA-E817-9894AA56F7AA}"/>
              </a:ext>
            </a:extLst>
          </p:cNvPr>
          <p:cNvGrpSpPr/>
          <p:nvPr/>
        </p:nvGrpSpPr>
        <p:grpSpPr>
          <a:xfrm>
            <a:off x="6176616" y="1392194"/>
            <a:ext cx="11683333" cy="11363805"/>
            <a:chOff x="6624266" y="1172106"/>
            <a:chExt cx="11683333" cy="11363805"/>
          </a:xfrm>
        </p:grpSpPr>
        <p:sp>
          <p:nvSpPr>
            <p:cNvPr id="19" name="Freeform 18">
              <a:extLst>
                <a:ext uri="{FF2B5EF4-FFF2-40B4-BE49-F238E27FC236}">
                  <a16:creationId xmlns:a16="http://schemas.microsoft.com/office/drawing/2014/main" id="{A4E29A7B-7294-7436-7119-73F81FDEBD80}"/>
                </a:ext>
              </a:extLst>
            </p:cNvPr>
            <p:cNvSpPr/>
            <p:nvPr/>
          </p:nvSpPr>
          <p:spPr>
            <a:xfrm>
              <a:off x="6624266" y="1275357"/>
              <a:ext cx="11590610" cy="11260553"/>
            </a:xfrm>
            <a:custGeom>
              <a:avLst/>
              <a:gdLst>
                <a:gd name="connsiteX0" fmla="*/ 11390324 w 11590610"/>
                <a:gd name="connsiteY0" fmla="*/ 0 h 11260553"/>
                <a:gd name="connsiteX1" fmla="*/ 11590610 w 11590610"/>
                <a:gd name="connsiteY1" fmla="*/ 200090 h 11260553"/>
                <a:gd name="connsiteX2" fmla="*/ 11590610 w 11590610"/>
                <a:gd name="connsiteY2" fmla="*/ 11060463 h 11260553"/>
                <a:gd name="connsiteX3" fmla="*/ 11390324 w 11590610"/>
                <a:gd name="connsiteY3" fmla="*/ 11260553 h 11260553"/>
                <a:gd name="connsiteX4" fmla="*/ 200285 w 11590610"/>
                <a:gd name="connsiteY4" fmla="*/ 11260553 h 11260553"/>
                <a:gd name="connsiteX5" fmla="*/ -1 w 11590610"/>
                <a:gd name="connsiteY5" fmla="*/ 11060463 h 11260553"/>
                <a:gd name="connsiteX6" fmla="*/ -1 w 11590610"/>
                <a:gd name="connsiteY6" fmla="*/ 200090 h 11260553"/>
                <a:gd name="connsiteX7" fmla="*/ 200285 w 11590610"/>
                <a:gd name="connsiteY7" fmla="*/ 0 h 1126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90610" h="11260553">
                  <a:moveTo>
                    <a:pt x="11390324" y="0"/>
                  </a:moveTo>
                  <a:cubicBezTo>
                    <a:pt x="11500939" y="0"/>
                    <a:pt x="11590610" y="89583"/>
                    <a:pt x="11590610" y="200090"/>
                  </a:cubicBezTo>
                  <a:lnTo>
                    <a:pt x="11590610" y="11060463"/>
                  </a:lnTo>
                  <a:cubicBezTo>
                    <a:pt x="11590610" y="11170970"/>
                    <a:pt x="11500939" y="11260553"/>
                    <a:pt x="11390324" y="11260553"/>
                  </a:cubicBezTo>
                  <a:lnTo>
                    <a:pt x="200285" y="11260553"/>
                  </a:lnTo>
                  <a:cubicBezTo>
                    <a:pt x="89671" y="11260553"/>
                    <a:pt x="-1" y="11170970"/>
                    <a:pt x="-1" y="11060463"/>
                  </a:cubicBezTo>
                  <a:lnTo>
                    <a:pt x="-1" y="200090"/>
                  </a:lnTo>
                  <a:cubicBezTo>
                    <a:pt x="-1" y="89583"/>
                    <a:pt x="89671" y="0"/>
                    <a:pt x="200285" y="0"/>
                  </a:cubicBezTo>
                  <a:close/>
                </a:path>
              </a:pathLst>
            </a:custGeom>
            <a:solidFill>
              <a:schemeClr val="accent6"/>
            </a:solidFill>
            <a:ln w="16682" cap="flat">
              <a:noFill/>
              <a:prstDash val="solid"/>
              <a:miter/>
            </a:ln>
          </p:spPr>
          <p:txBody>
            <a:bodyPr rtlCol="0" anchor="ctr"/>
            <a:lstStyle/>
            <a:p>
              <a:endParaRPr lang="en-SV">
                <a:latin typeface="Raleway" pitchFamily="2" charset="0"/>
              </a:endParaRPr>
            </a:p>
          </p:txBody>
        </p:sp>
        <p:sp>
          <p:nvSpPr>
            <p:cNvPr id="20" name="Freeform 19">
              <a:extLst>
                <a:ext uri="{FF2B5EF4-FFF2-40B4-BE49-F238E27FC236}">
                  <a16:creationId xmlns:a16="http://schemas.microsoft.com/office/drawing/2014/main" id="{F7B06603-F771-74AE-4CD1-F28AC6F02523}"/>
                </a:ext>
              </a:extLst>
            </p:cNvPr>
            <p:cNvSpPr/>
            <p:nvPr/>
          </p:nvSpPr>
          <p:spPr>
            <a:xfrm>
              <a:off x="6716988" y="1172106"/>
              <a:ext cx="11590610" cy="11260553"/>
            </a:xfrm>
            <a:custGeom>
              <a:avLst/>
              <a:gdLst>
                <a:gd name="connsiteX0" fmla="*/ 11390324 w 11590610"/>
                <a:gd name="connsiteY0" fmla="*/ 0 h 11260553"/>
                <a:gd name="connsiteX1" fmla="*/ 11590610 w 11590610"/>
                <a:gd name="connsiteY1" fmla="*/ 200090 h 11260553"/>
                <a:gd name="connsiteX2" fmla="*/ 11590610 w 11590610"/>
                <a:gd name="connsiteY2" fmla="*/ 11060463 h 11260553"/>
                <a:gd name="connsiteX3" fmla="*/ 11390324 w 11590610"/>
                <a:gd name="connsiteY3" fmla="*/ 11260553 h 11260553"/>
                <a:gd name="connsiteX4" fmla="*/ 200286 w 11590610"/>
                <a:gd name="connsiteY4" fmla="*/ 11260553 h 11260553"/>
                <a:gd name="connsiteX5" fmla="*/ 0 w 11590610"/>
                <a:gd name="connsiteY5" fmla="*/ 11060463 h 11260553"/>
                <a:gd name="connsiteX6" fmla="*/ 0 w 11590610"/>
                <a:gd name="connsiteY6" fmla="*/ 200090 h 11260553"/>
                <a:gd name="connsiteX7" fmla="*/ 200286 w 11590610"/>
                <a:gd name="connsiteY7" fmla="*/ 0 h 11260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90610" h="11260553">
                  <a:moveTo>
                    <a:pt x="11390324" y="0"/>
                  </a:moveTo>
                  <a:cubicBezTo>
                    <a:pt x="11500940" y="0"/>
                    <a:pt x="11590610" y="89583"/>
                    <a:pt x="11590610" y="200090"/>
                  </a:cubicBezTo>
                  <a:lnTo>
                    <a:pt x="11590610" y="11060463"/>
                  </a:lnTo>
                  <a:cubicBezTo>
                    <a:pt x="11590610" y="11170970"/>
                    <a:pt x="11500940" y="11260553"/>
                    <a:pt x="11390324" y="11260553"/>
                  </a:cubicBezTo>
                  <a:lnTo>
                    <a:pt x="200286" y="11260553"/>
                  </a:lnTo>
                  <a:cubicBezTo>
                    <a:pt x="89671" y="11260553"/>
                    <a:pt x="0" y="11170970"/>
                    <a:pt x="0" y="11060463"/>
                  </a:cubicBezTo>
                  <a:lnTo>
                    <a:pt x="0" y="200090"/>
                  </a:lnTo>
                  <a:cubicBezTo>
                    <a:pt x="0" y="89583"/>
                    <a:pt x="89671" y="0"/>
                    <a:pt x="200286" y="0"/>
                  </a:cubicBezTo>
                  <a:close/>
                </a:path>
              </a:pathLst>
            </a:custGeom>
            <a:solidFill>
              <a:schemeClr val="bg2"/>
            </a:solidFill>
            <a:ln w="16682" cap="flat">
              <a:noFill/>
              <a:prstDash val="solid"/>
              <a:miter/>
            </a:ln>
          </p:spPr>
          <p:txBody>
            <a:bodyPr rtlCol="0" anchor="ctr"/>
            <a:lstStyle/>
            <a:p>
              <a:endParaRPr lang="en-SV">
                <a:latin typeface="Raleway" pitchFamily="2" charset="0"/>
              </a:endParaRPr>
            </a:p>
          </p:txBody>
        </p:sp>
        <p:sp>
          <p:nvSpPr>
            <p:cNvPr id="21" name="Freeform 20">
              <a:extLst>
                <a:ext uri="{FF2B5EF4-FFF2-40B4-BE49-F238E27FC236}">
                  <a16:creationId xmlns:a16="http://schemas.microsoft.com/office/drawing/2014/main" id="{053514A6-C119-FBE3-3370-DFFA020AC541}"/>
                </a:ext>
              </a:extLst>
            </p:cNvPr>
            <p:cNvSpPr/>
            <p:nvPr/>
          </p:nvSpPr>
          <p:spPr>
            <a:xfrm>
              <a:off x="7194486" y="1649669"/>
              <a:ext cx="10635614" cy="10307974"/>
            </a:xfrm>
            <a:custGeom>
              <a:avLst/>
              <a:gdLst>
                <a:gd name="connsiteX0" fmla="*/ 10435328 w 10635614"/>
                <a:gd name="connsiteY0" fmla="*/ 0 h 10307974"/>
                <a:gd name="connsiteX1" fmla="*/ 10635614 w 10635614"/>
                <a:gd name="connsiteY1" fmla="*/ 200090 h 10307974"/>
                <a:gd name="connsiteX2" fmla="*/ 10635614 w 10635614"/>
                <a:gd name="connsiteY2" fmla="*/ 10107884 h 10307974"/>
                <a:gd name="connsiteX3" fmla="*/ 10435328 w 10635614"/>
                <a:gd name="connsiteY3" fmla="*/ 10307974 h 10307974"/>
                <a:gd name="connsiteX4" fmla="*/ 200286 w 10635614"/>
                <a:gd name="connsiteY4" fmla="*/ 10307974 h 10307974"/>
                <a:gd name="connsiteX5" fmla="*/ 0 w 10635614"/>
                <a:gd name="connsiteY5" fmla="*/ 10107884 h 10307974"/>
                <a:gd name="connsiteX6" fmla="*/ 0 w 10635614"/>
                <a:gd name="connsiteY6" fmla="*/ 200090 h 10307974"/>
                <a:gd name="connsiteX7" fmla="*/ 200286 w 10635614"/>
                <a:gd name="connsiteY7" fmla="*/ 0 h 1030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5614" h="10307974">
                  <a:moveTo>
                    <a:pt x="10435328" y="0"/>
                  </a:moveTo>
                  <a:cubicBezTo>
                    <a:pt x="10545943" y="0"/>
                    <a:pt x="10635614" y="89583"/>
                    <a:pt x="10635614" y="200090"/>
                  </a:cubicBezTo>
                  <a:lnTo>
                    <a:pt x="10635614" y="10107884"/>
                  </a:lnTo>
                  <a:cubicBezTo>
                    <a:pt x="10635614" y="10218391"/>
                    <a:pt x="10545943" y="10307974"/>
                    <a:pt x="10435328" y="10307974"/>
                  </a:cubicBezTo>
                  <a:lnTo>
                    <a:pt x="200286" y="10307974"/>
                  </a:lnTo>
                  <a:cubicBezTo>
                    <a:pt x="89671" y="10307974"/>
                    <a:pt x="0" y="10218391"/>
                    <a:pt x="0" y="10107884"/>
                  </a:cubicBezTo>
                  <a:lnTo>
                    <a:pt x="0" y="200090"/>
                  </a:lnTo>
                  <a:cubicBezTo>
                    <a:pt x="0" y="89583"/>
                    <a:pt x="89671" y="0"/>
                    <a:pt x="200286" y="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grpSp>
          <p:nvGrpSpPr>
            <p:cNvPr id="22" name="Graphic 2">
              <a:extLst>
                <a:ext uri="{FF2B5EF4-FFF2-40B4-BE49-F238E27FC236}">
                  <a16:creationId xmlns:a16="http://schemas.microsoft.com/office/drawing/2014/main" id="{FCDCDE55-9EAD-DA12-26C7-F054DEC1D4D2}"/>
                </a:ext>
              </a:extLst>
            </p:cNvPr>
            <p:cNvGrpSpPr/>
            <p:nvPr/>
          </p:nvGrpSpPr>
          <p:grpSpPr>
            <a:xfrm>
              <a:off x="6716988" y="1172106"/>
              <a:ext cx="11590604" cy="959143"/>
              <a:chOff x="6716988" y="1172106"/>
              <a:chExt cx="11590604" cy="959143"/>
            </a:xfrm>
          </p:grpSpPr>
          <p:sp>
            <p:nvSpPr>
              <p:cNvPr id="23" name="Freeform 22">
                <a:extLst>
                  <a:ext uri="{FF2B5EF4-FFF2-40B4-BE49-F238E27FC236}">
                    <a16:creationId xmlns:a16="http://schemas.microsoft.com/office/drawing/2014/main" id="{D158F538-8D28-7FFF-1C1F-976506FA6999}"/>
                  </a:ext>
                </a:extLst>
              </p:cNvPr>
              <p:cNvSpPr/>
              <p:nvPr/>
            </p:nvSpPr>
            <p:spPr>
              <a:xfrm>
                <a:off x="6716988" y="1172106"/>
                <a:ext cx="11590604" cy="959143"/>
              </a:xfrm>
              <a:custGeom>
                <a:avLst/>
                <a:gdLst>
                  <a:gd name="connsiteX0" fmla="*/ 11590605 w 11590604"/>
                  <a:gd name="connsiteY0" fmla="*/ 200090 h 959143"/>
                  <a:gd name="connsiteX1" fmla="*/ 11390319 w 11590604"/>
                  <a:gd name="connsiteY1" fmla="*/ 0 h 959143"/>
                  <a:gd name="connsiteX2" fmla="*/ 200286 w 11590604"/>
                  <a:gd name="connsiteY2" fmla="*/ 0 h 959143"/>
                  <a:gd name="connsiteX3" fmla="*/ 0 w 11590604"/>
                  <a:gd name="connsiteY3" fmla="*/ 200090 h 959143"/>
                  <a:gd name="connsiteX4" fmla="*/ 0 w 11590604"/>
                  <a:gd name="connsiteY4" fmla="*/ 959144 h 959143"/>
                  <a:gd name="connsiteX5" fmla="*/ 11590605 w 11590604"/>
                  <a:gd name="connsiteY5" fmla="*/ 959144 h 959143"/>
                  <a:gd name="connsiteX6" fmla="*/ 11590605 w 11590604"/>
                  <a:gd name="connsiteY6" fmla="*/ 200090 h 959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90604" h="959143">
                    <a:moveTo>
                      <a:pt x="11590605" y="200090"/>
                    </a:moveTo>
                    <a:cubicBezTo>
                      <a:pt x="11590605" y="90041"/>
                      <a:pt x="11500475" y="0"/>
                      <a:pt x="11390319" y="0"/>
                    </a:cubicBezTo>
                    <a:lnTo>
                      <a:pt x="200286" y="0"/>
                    </a:lnTo>
                    <a:cubicBezTo>
                      <a:pt x="90127" y="0"/>
                      <a:pt x="0" y="90041"/>
                      <a:pt x="0" y="200090"/>
                    </a:cubicBezTo>
                    <a:lnTo>
                      <a:pt x="0" y="959144"/>
                    </a:lnTo>
                    <a:lnTo>
                      <a:pt x="11590605" y="959144"/>
                    </a:lnTo>
                    <a:lnTo>
                      <a:pt x="11590605" y="200090"/>
                    </a:lnTo>
                    <a:close/>
                  </a:path>
                </a:pathLst>
              </a:custGeom>
              <a:solidFill>
                <a:schemeClr val="accent4"/>
              </a:solidFill>
              <a:ln w="16682" cap="flat">
                <a:noFill/>
                <a:prstDash val="solid"/>
                <a:miter/>
              </a:ln>
            </p:spPr>
            <p:txBody>
              <a:bodyPr rtlCol="0" anchor="ctr"/>
              <a:lstStyle/>
              <a:p>
                <a:endParaRPr lang="en-SV">
                  <a:latin typeface="Raleway" pitchFamily="2" charset="0"/>
                </a:endParaRPr>
              </a:p>
            </p:txBody>
          </p:sp>
          <p:grpSp>
            <p:nvGrpSpPr>
              <p:cNvPr id="24" name="Graphic 2">
                <a:extLst>
                  <a:ext uri="{FF2B5EF4-FFF2-40B4-BE49-F238E27FC236}">
                    <a16:creationId xmlns:a16="http://schemas.microsoft.com/office/drawing/2014/main" id="{AFEDB05D-0ED7-0C8F-1BD4-D511859511C4}"/>
                  </a:ext>
                </a:extLst>
              </p:cNvPr>
              <p:cNvGrpSpPr/>
              <p:nvPr/>
            </p:nvGrpSpPr>
            <p:grpSpPr>
              <a:xfrm>
                <a:off x="7083015" y="1527562"/>
                <a:ext cx="10799770" cy="312920"/>
                <a:chOff x="7083015" y="1527562"/>
                <a:chExt cx="10799770" cy="312920"/>
              </a:xfrm>
            </p:grpSpPr>
            <p:sp>
              <p:nvSpPr>
                <p:cNvPr id="25" name="Freeform 24">
                  <a:extLst>
                    <a:ext uri="{FF2B5EF4-FFF2-40B4-BE49-F238E27FC236}">
                      <a16:creationId xmlns:a16="http://schemas.microsoft.com/office/drawing/2014/main" id="{EF2A339D-C1AC-AC15-032D-EFA2E85D4412}"/>
                    </a:ext>
                  </a:extLst>
                </p:cNvPr>
                <p:cNvSpPr/>
                <p:nvPr/>
              </p:nvSpPr>
              <p:spPr>
                <a:xfrm>
                  <a:off x="16578257" y="1528094"/>
                  <a:ext cx="1304528" cy="311858"/>
                </a:xfrm>
                <a:custGeom>
                  <a:avLst/>
                  <a:gdLst>
                    <a:gd name="connsiteX0" fmla="*/ 1116326 w 1304528"/>
                    <a:gd name="connsiteY0" fmla="*/ 25 h 311858"/>
                    <a:gd name="connsiteX1" fmla="*/ 1116326 w 1304528"/>
                    <a:gd name="connsiteY1" fmla="*/ 0 h 311858"/>
                    <a:gd name="connsiteX2" fmla="*/ 188836 w 1304528"/>
                    <a:gd name="connsiteY2" fmla="*/ 0 h 311858"/>
                    <a:gd name="connsiteX3" fmla="*/ 0 w 1304528"/>
                    <a:gd name="connsiteY3" fmla="*/ 155930 h 311858"/>
                    <a:gd name="connsiteX4" fmla="*/ 188836 w 1304528"/>
                    <a:gd name="connsiteY4" fmla="*/ 311859 h 311858"/>
                    <a:gd name="connsiteX5" fmla="*/ 195913 w 1304528"/>
                    <a:gd name="connsiteY5" fmla="*/ 311564 h 311858"/>
                    <a:gd name="connsiteX6" fmla="*/ 1108616 w 1304528"/>
                    <a:gd name="connsiteY6" fmla="*/ 311564 h 311858"/>
                    <a:gd name="connsiteX7" fmla="*/ 1115675 w 1304528"/>
                    <a:gd name="connsiteY7" fmla="*/ 311859 h 311858"/>
                    <a:gd name="connsiteX8" fmla="*/ 1304528 w 1304528"/>
                    <a:gd name="connsiteY8" fmla="*/ 155930 h 311858"/>
                    <a:gd name="connsiteX9" fmla="*/ 1116326 w 1304528"/>
                    <a:gd name="connsiteY9" fmla="*/ 25 h 31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4528" h="311858">
                      <a:moveTo>
                        <a:pt x="1116326" y="25"/>
                      </a:moveTo>
                      <a:lnTo>
                        <a:pt x="1116326" y="0"/>
                      </a:lnTo>
                      <a:lnTo>
                        <a:pt x="188836" y="0"/>
                      </a:lnTo>
                      <a:cubicBezTo>
                        <a:pt x="84537" y="0"/>
                        <a:pt x="0" y="69811"/>
                        <a:pt x="0" y="155930"/>
                      </a:cubicBezTo>
                      <a:cubicBezTo>
                        <a:pt x="0" y="242049"/>
                        <a:pt x="84537" y="311859"/>
                        <a:pt x="188836" y="311859"/>
                      </a:cubicBezTo>
                      <a:cubicBezTo>
                        <a:pt x="191222" y="311859"/>
                        <a:pt x="193542" y="311635"/>
                        <a:pt x="195913" y="311564"/>
                      </a:cubicBezTo>
                      <a:lnTo>
                        <a:pt x="1108616" y="311564"/>
                      </a:lnTo>
                      <a:cubicBezTo>
                        <a:pt x="1110985" y="311635"/>
                        <a:pt x="1113289" y="311859"/>
                        <a:pt x="1115675" y="311859"/>
                      </a:cubicBezTo>
                      <a:cubicBezTo>
                        <a:pt x="1219975" y="311859"/>
                        <a:pt x="1304528" y="242047"/>
                        <a:pt x="1304528" y="155930"/>
                      </a:cubicBezTo>
                      <a:cubicBezTo>
                        <a:pt x="1304528" y="69990"/>
                        <a:pt x="1220308" y="317"/>
                        <a:pt x="1116326" y="25"/>
                      </a:cubicBezTo>
                      <a:close/>
                    </a:path>
                  </a:pathLst>
                </a:custGeom>
                <a:solidFill>
                  <a:schemeClr val="bg1"/>
                </a:solidFill>
                <a:ln w="16682" cap="flat">
                  <a:noFill/>
                  <a:prstDash val="solid"/>
                  <a:miter/>
                </a:ln>
              </p:spPr>
              <p:txBody>
                <a:bodyPr rtlCol="0" anchor="ctr"/>
                <a:lstStyle/>
                <a:p>
                  <a:endParaRPr lang="en-SV">
                    <a:latin typeface="Raleway" pitchFamily="2" charset="0"/>
                  </a:endParaRPr>
                </a:p>
              </p:txBody>
            </p:sp>
            <p:grpSp>
              <p:nvGrpSpPr>
                <p:cNvPr id="26" name="Graphic 2">
                  <a:extLst>
                    <a:ext uri="{FF2B5EF4-FFF2-40B4-BE49-F238E27FC236}">
                      <a16:creationId xmlns:a16="http://schemas.microsoft.com/office/drawing/2014/main" id="{A9F0717D-916F-453D-6ABB-77469452E089}"/>
                    </a:ext>
                  </a:extLst>
                </p:cNvPr>
                <p:cNvGrpSpPr/>
                <p:nvPr/>
              </p:nvGrpSpPr>
              <p:grpSpPr>
                <a:xfrm>
                  <a:off x="7083015" y="1527562"/>
                  <a:ext cx="1476646" cy="312920"/>
                  <a:chOff x="7083015" y="1527562"/>
                  <a:chExt cx="1476646" cy="312920"/>
                </a:xfrm>
              </p:grpSpPr>
              <p:sp>
                <p:nvSpPr>
                  <p:cNvPr id="27" name="Freeform 26">
                    <a:extLst>
                      <a:ext uri="{FF2B5EF4-FFF2-40B4-BE49-F238E27FC236}">
                        <a16:creationId xmlns:a16="http://schemas.microsoft.com/office/drawing/2014/main" id="{48774386-E8A2-957A-21D7-D046BC047645}"/>
                      </a:ext>
                    </a:extLst>
                  </p:cNvPr>
                  <p:cNvSpPr/>
                  <p:nvPr/>
                </p:nvSpPr>
                <p:spPr>
                  <a:xfrm>
                    <a:off x="7083017"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2"/>
                  </a:solidFill>
                  <a:ln w="16682" cap="flat">
                    <a:noFill/>
                    <a:prstDash val="solid"/>
                    <a:miter/>
                  </a:ln>
                </p:spPr>
                <p:txBody>
                  <a:bodyPr rtlCol="0" anchor="ctr"/>
                  <a:lstStyle/>
                  <a:p>
                    <a:endParaRPr lang="en-SV">
                      <a:latin typeface="Raleway" pitchFamily="2" charset="0"/>
                    </a:endParaRPr>
                  </a:p>
                </p:txBody>
              </p:sp>
              <p:sp>
                <p:nvSpPr>
                  <p:cNvPr id="28" name="Freeform 27">
                    <a:extLst>
                      <a:ext uri="{FF2B5EF4-FFF2-40B4-BE49-F238E27FC236}">
                        <a16:creationId xmlns:a16="http://schemas.microsoft.com/office/drawing/2014/main" id="{3F53D7CD-DB3A-F33E-7A6A-43DDED4CF956}"/>
                      </a:ext>
                    </a:extLst>
                  </p:cNvPr>
                  <p:cNvSpPr/>
                  <p:nvPr/>
                </p:nvSpPr>
                <p:spPr>
                  <a:xfrm>
                    <a:off x="7083015" y="1527562"/>
                    <a:ext cx="313230" cy="191674"/>
                  </a:xfrm>
                  <a:custGeom>
                    <a:avLst/>
                    <a:gdLst>
                      <a:gd name="connsiteX0" fmla="*/ 156615 w 313230"/>
                      <a:gd name="connsiteY0" fmla="*/ 70432 h 191674"/>
                      <a:gd name="connsiteX1" fmla="*/ 309100 w 313230"/>
                      <a:gd name="connsiteY1" fmla="*/ 191675 h 191674"/>
                      <a:gd name="connsiteX2" fmla="*/ 313230 w 313230"/>
                      <a:gd name="connsiteY2" fmla="*/ 156460 h 191674"/>
                      <a:gd name="connsiteX3" fmla="*/ 156615 w 313230"/>
                      <a:gd name="connsiteY3" fmla="*/ 0 h 191674"/>
                      <a:gd name="connsiteX4" fmla="*/ 0 w 313230"/>
                      <a:gd name="connsiteY4" fmla="*/ 156460 h 191674"/>
                      <a:gd name="connsiteX5" fmla="*/ 4131 w 313230"/>
                      <a:gd name="connsiteY5" fmla="*/ 191675 h 191674"/>
                      <a:gd name="connsiteX6" fmla="*/ 156615 w 313230"/>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0" h="191674">
                        <a:moveTo>
                          <a:pt x="156615" y="70432"/>
                        </a:moveTo>
                        <a:cubicBezTo>
                          <a:pt x="230971" y="70432"/>
                          <a:pt x="293087" y="122250"/>
                          <a:pt x="309100" y="191675"/>
                        </a:cubicBezTo>
                        <a:cubicBezTo>
                          <a:pt x="311713" y="180341"/>
                          <a:pt x="313230" y="168588"/>
                          <a:pt x="313230" y="156460"/>
                        </a:cubicBezTo>
                        <a:cubicBezTo>
                          <a:pt x="313230" y="70050"/>
                          <a:pt x="243112" y="0"/>
                          <a:pt x="156615" y="0"/>
                        </a:cubicBezTo>
                        <a:cubicBezTo>
                          <a:pt x="70118" y="0"/>
                          <a:pt x="0" y="70050"/>
                          <a:pt x="0" y="156460"/>
                        </a:cubicBezTo>
                        <a:cubicBezTo>
                          <a:pt x="0" y="168588"/>
                          <a:pt x="1519" y="180341"/>
                          <a:pt x="4131" y="191675"/>
                        </a:cubicBezTo>
                        <a:cubicBezTo>
                          <a:pt x="20144" y="122250"/>
                          <a:pt x="82259" y="70432"/>
                          <a:pt x="156615" y="70432"/>
                        </a:cubicBezTo>
                        <a:close/>
                      </a:path>
                    </a:pathLst>
                  </a:custGeom>
                  <a:solidFill>
                    <a:schemeClr val="accent2">
                      <a:lumMod val="75000"/>
                    </a:schemeClr>
                  </a:solidFill>
                  <a:ln w="16682" cap="flat">
                    <a:noFill/>
                    <a:prstDash val="solid"/>
                    <a:miter/>
                  </a:ln>
                </p:spPr>
                <p:txBody>
                  <a:bodyPr rtlCol="0" anchor="ctr"/>
                  <a:lstStyle/>
                  <a:p>
                    <a:endParaRPr lang="en-SV">
                      <a:latin typeface="Raleway" pitchFamily="2" charset="0"/>
                    </a:endParaRPr>
                  </a:p>
                </p:txBody>
              </p:sp>
              <p:sp>
                <p:nvSpPr>
                  <p:cNvPr id="29" name="Freeform 28">
                    <a:extLst>
                      <a:ext uri="{FF2B5EF4-FFF2-40B4-BE49-F238E27FC236}">
                        <a16:creationId xmlns:a16="http://schemas.microsoft.com/office/drawing/2014/main" id="{FE85B744-DDA2-7159-B02E-2C43EC52F00C}"/>
                      </a:ext>
                    </a:extLst>
                  </p:cNvPr>
                  <p:cNvSpPr/>
                  <p:nvPr/>
                </p:nvSpPr>
                <p:spPr>
                  <a:xfrm>
                    <a:off x="76647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8" y="312921"/>
                          <a:pt x="156613" y="312921"/>
                        </a:cubicBezTo>
                        <a:cubicBezTo>
                          <a:pt x="70118" y="312921"/>
                          <a:pt x="0" y="242871"/>
                          <a:pt x="0" y="156460"/>
                        </a:cubicBezTo>
                        <a:cubicBezTo>
                          <a:pt x="0" y="70050"/>
                          <a:pt x="70118" y="0"/>
                          <a:pt x="156613" y="0"/>
                        </a:cubicBezTo>
                        <a:cubicBezTo>
                          <a:pt x="243108" y="0"/>
                          <a:pt x="313227" y="70050"/>
                          <a:pt x="313227" y="156460"/>
                        </a:cubicBezTo>
                        <a:close/>
                      </a:path>
                    </a:pathLst>
                  </a:custGeom>
                  <a:solidFill>
                    <a:schemeClr val="accent3"/>
                  </a:solidFill>
                  <a:ln w="16682" cap="flat">
                    <a:noFill/>
                    <a:prstDash val="solid"/>
                    <a:miter/>
                  </a:ln>
                </p:spPr>
                <p:txBody>
                  <a:bodyPr rtlCol="0" anchor="ctr"/>
                  <a:lstStyle/>
                  <a:p>
                    <a:endParaRPr lang="en-SV">
                      <a:latin typeface="Raleway" pitchFamily="2" charset="0"/>
                    </a:endParaRPr>
                  </a:p>
                </p:txBody>
              </p:sp>
              <p:sp>
                <p:nvSpPr>
                  <p:cNvPr id="30" name="Freeform 29">
                    <a:extLst>
                      <a:ext uri="{FF2B5EF4-FFF2-40B4-BE49-F238E27FC236}">
                        <a16:creationId xmlns:a16="http://schemas.microsoft.com/office/drawing/2014/main" id="{C0D5A491-9399-D5A7-D021-4043853B6328}"/>
                      </a:ext>
                    </a:extLst>
                  </p:cNvPr>
                  <p:cNvSpPr/>
                  <p:nvPr/>
                </p:nvSpPr>
                <p:spPr>
                  <a:xfrm>
                    <a:off x="8246424" y="1527562"/>
                    <a:ext cx="313226" cy="312920"/>
                  </a:xfrm>
                  <a:custGeom>
                    <a:avLst/>
                    <a:gdLst>
                      <a:gd name="connsiteX0" fmla="*/ 313227 w 313226"/>
                      <a:gd name="connsiteY0" fmla="*/ 156460 h 312920"/>
                      <a:gd name="connsiteX1" fmla="*/ 156613 w 313226"/>
                      <a:gd name="connsiteY1" fmla="*/ 312921 h 312920"/>
                      <a:gd name="connsiteX2" fmla="*/ 0 w 313226"/>
                      <a:gd name="connsiteY2" fmla="*/ 156460 h 312920"/>
                      <a:gd name="connsiteX3" fmla="*/ 156613 w 313226"/>
                      <a:gd name="connsiteY3" fmla="*/ 0 h 312920"/>
                      <a:gd name="connsiteX4" fmla="*/ 313227 w 313226"/>
                      <a:gd name="connsiteY4" fmla="*/ 156460 h 312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226" h="312920">
                        <a:moveTo>
                          <a:pt x="313227" y="156460"/>
                        </a:moveTo>
                        <a:cubicBezTo>
                          <a:pt x="313227" y="242871"/>
                          <a:pt x="243109" y="312921"/>
                          <a:pt x="156613" y="312921"/>
                        </a:cubicBezTo>
                        <a:cubicBezTo>
                          <a:pt x="70118" y="312921"/>
                          <a:pt x="0" y="242871"/>
                          <a:pt x="0" y="156460"/>
                        </a:cubicBezTo>
                        <a:cubicBezTo>
                          <a:pt x="0" y="70050"/>
                          <a:pt x="70118" y="0"/>
                          <a:pt x="156613" y="0"/>
                        </a:cubicBezTo>
                        <a:cubicBezTo>
                          <a:pt x="243109" y="0"/>
                          <a:pt x="313227" y="70050"/>
                          <a:pt x="313227" y="156460"/>
                        </a:cubicBezTo>
                        <a:close/>
                      </a:path>
                    </a:pathLst>
                  </a:custGeom>
                  <a:solidFill>
                    <a:schemeClr val="accent1"/>
                  </a:solidFill>
                  <a:ln w="16682" cap="flat">
                    <a:noFill/>
                    <a:prstDash val="solid"/>
                    <a:miter/>
                  </a:ln>
                </p:spPr>
                <p:txBody>
                  <a:bodyPr rtlCol="0" anchor="ctr"/>
                  <a:lstStyle/>
                  <a:p>
                    <a:endParaRPr lang="en-SV">
                      <a:latin typeface="Raleway" pitchFamily="2" charset="0"/>
                    </a:endParaRPr>
                  </a:p>
                </p:txBody>
              </p:sp>
              <p:sp>
                <p:nvSpPr>
                  <p:cNvPr id="31" name="Freeform 30">
                    <a:extLst>
                      <a:ext uri="{FF2B5EF4-FFF2-40B4-BE49-F238E27FC236}">
                        <a16:creationId xmlns:a16="http://schemas.microsoft.com/office/drawing/2014/main" id="{A90606A9-0D19-7AAE-2141-63C300366002}"/>
                      </a:ext>
                    </a:extLst>
                  </p:cNvPr>
                  <p:cNvSpPr/>
                  <p:nvPr/>
                </p:nvSpPr>
                <p:spPr>
                  <a:xfrm>
                    <a:off x="7664724" y="1527562"/>
                    <a:ext cx="313228" cy="191674"/>
                  </a:xfrm>
                  <a:custGeom>
                    <a:avLst/>
                    <a:gdLst>
                      <a:gd name="connsiteX0" fmla="*/ 156614 w 313228"/>
                      <a:gd name="connsiteY0" fmla="*/ 70432 h 191674"/>
                      <a:gd name="connsiteX1" fmla="*/ 309098 w 313228"/>
                      <a:gd name="connsiteY1" fmla="*/ 191675 h 191674"/>
                      <a:gd name="connsiteX2" fmla="*/ 313229 w 313228"/>
                      <a:gd name="connsiteY2" fmla="*/ 156460 h 191674"/>
                      <a:gd name="connsiteX3" fmla="*/ 156614 w 313228"/>
                      <a:gd name="connsiteY3" fmla="*/ 0 h 191674"/>
                      <a:gd name="connsiteX4" fmla="*/ 0 w 313228"/>
                      <a:gd name="connsiteY4" fmla="*/ 156460 h 191674"/>
                      <a:gd name="connsiteX5" fmla="*/ 4131 w 313228"/>
                      <a:gd name="connsiteY5" fmla="*/ 191675 h 191674"/>
                      <a:gd name="connsiteX6" fmla="*/ 156614 w 313228"/>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28" h="191674">
                        <a:moveTo>
                          <a:pt x="156614" y="70432"/>
                        </a:moveTo>
                        <a:cubicBezTo>
                          <a:pt x="230970" y="70432"/>
                          <a:pt x="293087" y="122250"/>
                          <a:pt x="309098" y="191675"/>
                        </a:cubicBezTo>
                        <a:cubicBezTo>
                          <a:pt x="311712" y="180341"/>
                          <a:pt x="313229" y="168588"/>
                          <a:pt x="313229" y="156460"/>
                        </a:cubicBezTo>
                        <a:cubicBezTo>
                          <a:pt x="313229" y="70050"/>
                          <a:pt x="243110" y="0"/>
                          <a:pt x="156614" y="0"/>
                        </a:cubicBezTo>
                        <a:cubicBezTo>
                          <a:pt x="70118" y="0"/>
                          <a:pt x="0" y="70050"/>
                          <a:pt x="0" y="156460"/>
                        </a:cubicBezTo>
                        <a:cubicBezTo>
                          <a:pt x="0" y="168588"/>
                          <a:pt x="1517" y="180341"/>
                          <a:pt x="4131" y="191675"/>
                        </a:cubicBezTo>
                        <a:cubicBezTo>
                          <a:pt x="20142" y="122250"/>
                          <a:pt x="82259" y="70432"/>
                          <a:pt x="156614" y="70432"/>
                        </a:cubicBezTo>
                        <a:close/>
                      </a:path>
                    </a:pathLst>
                  </a:custGeom>
                  <a:solidFill>
                    <a:schemeClr val="accent3">
                      <a:lumMod val="75000"/>
                    </a:schemeClr>
                  </a:solidFill>
                  <a:ln w="16682" cap="flat">
                    <a:noFill/>
                    <a:prstDash val="solid"/>
                    <a:miter/>
                  </a:ln>
                </p:spPr>
                <p:txBody>
                  <a:bodyPr rtlCol="0" anchor="ctr"/>
                  <a:lstStyle/>
                  <a:p>
                    <a:endParaRPr lang="en-SV">
                      <a:latin typeface="Raleway" pitchFamily="2" charset="0"/>
                    </a:endParaRPr>
                  </a:p>
                </p:txBody>
              </p:sp>
              <p:sp>
                <p:nvSpPr>
                  <p:cNvPr id="32" name="Freeform 31">
                    <a:extLst>
                      <a:ext uri="{FF2B5EF4-FFF2-40B4-BE49-F238E27FC236}">
                        <a16:creationId xmlns:a16="http://schemas.microsoft.com/office/drawing/2014/main" id="{F36FF2AF-5BCD-52E7-34F6-3137C05B3F45}"/>
                      </a:ext>
                    </a:extLst>
                  </p:cNvPr>
                  <p:cNvSpPr/>
                  <p:nvPr/>
                </p:nvSpPr>
                <p:spPr>
                  <a:xfrm>
                    <a:off x="8246429" y="1527562"/>
                    <a:ext cx="313232" cy="191674"/>
                  </a:xfrm>
                  <a:custGeom>
                    <a:avLst/>
                    <a:gdLst>
                      <a:gd name="connsiteX0" fmla="*/ 156608 w 313232"/>
                      <a:gd name="connsiteY0" fmla="*/ 70432 h 191674"/>
                      <a:gd name="connsiteX1" fmla="*/ 309093 w 313232"/>
                      <a:gd name="connsiteY1" fmla="*/ 191675 h 191674"/>
                      <a:gd name="connsiteX2" fmla="*/ 313232 w 313232"/>
                      <a:gd name="connsiteY2" fmla="*/ 156460 h 191674"/>
                      <a:gd name="connsiteX3" fmla="*/ 156608 w 313232"/>
                      <a:gd name="connsiteY3" fmla="*/ 0 h 191674"/>
                      <a:gd name="connsiteX4" fmla="*/ 0 w 313232"/>
                      <a:gd name="connsiteY4" fmla="*/ 156460 h 191674"/>
                      <a:gd name="connsiteX5" fmla="*/ 4133 w 313232"/>
                      <a:gd name="connsiteY5" fmla="*/ 191675 h 191674"/>
                      <a:gd name="connsiteX6" fmla="*/ 156608 w 313232"/>
                      <a:gd name="connsiteY6" fmla="*/ 70432 h 19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232" h="191674">
                        <a:moveTo>
                          <a:pt x="156608" y="70432"/>
                        </a:moveTo>
                        <a:cubicBezTo>
                          <a:pt x="230965" y="70432"/>
                          <a:pt x="293087" y="122250"/>
                          <a:pt x="309093" y="191675"/>
                        </a:cubicBezTo>
                        <a:cubicBezTo>
                          <a:pt x="311713" y="180341"/>
                          <a:pt x="313232" y="168588"/>
                          <a:pt x="313232" y="156460"/>
                        </a:cubicBezTo>
                        <a:cubicBezTo>
                          <a:pt x="313232" y="70050"/>
                          <a:pt x="243115" y="0"/>
                          <a:pt x="156608" y="0"/>
                        </a:cubicBezTo>
                        <a:cubicBezTo>
                          <a:pt x="70118" y="0"/>
                          <a:pt x="0" y="70050"/>
                          <a:pt x="0" y="156460"/>
                        </a:cubicBezTo>
                        <a:cubicBezTo>
                          <a:pt x="0" y="168588"/>
                          <a:pt x="1519" y="180341"/>
                          <a:pt x="4133" y="191675"/>
                        </a:cubicBezTo>
                        <a:cubicBezTo>
                          <a:pt x="20144" y="122250"/>
                          <a:pt x="82252" y="70432"/>
                          <a:pt x="156608" y="70432"/>
                        </a:cubicBezTo>
                        <a:close/>
                      </a:path>
                    </a:pathLst>
                  </a:custGeom>
                  <a:solidFill>
                    <a:schemeClr val="accent1">
                      <a:lumMod val="75000"/>
                    </a:schemeClr>
                  </a:solidFill>
                  <a:ln w="16682" cap="flat">
                    <a:noFill/>
                    <a:prstDash val="solid"/>
                    <a:miter/>
                  </a:ln>
                </p:spPr>
                <p:txBody>
                  <a:bodyPr rtlCol="0" anchor="ctr"/>
                  <a:lstStyle/>
                  <a:p>
                    <a:endParaRPr lang="en-SV">
                      <a:latin typeface="Raleway" pitchFamily="2" charset="0"/>
                    </a:endParaRPr>
                  </a:p>
                </p:txBody>
              </p:sp>
            </p:grpSp>
          </p:grpSp>
        </p:grpSp>
      </p:grpSp>
      <p:sp>
        <p:nvSpPr>
          <p:cNvPr id="8" name="TextBox 7">
            <a:extLst>
              <a:ext uri="{FF2B5EF4-FFF2-40B4-BE49-F238E27FC236}">
                <a16:creationId xmlns:a16="http://schemas.microsoft.com/office/drawing/2014/main" id="{1516A6DA-3A9C-0668-A262-48063459B35B}"/>
              </a:ext>
            </a:extLst>
          </p:cNvPr>
          <p:cNvSpPr txBox="1"/>
          <p:nvPr/>
        </p:nvSpPr>
        <p:spPr>
          <a:xfrm>
            <a:off x="7132701" y="6079245"/>
            <a:ext cx="9863877" cy="1200329"/>
          </a:xfrm>
          <a:prstGeom prst="rect">
            <a:avLst/>
          </a:prstGeom>
          <a:noFill/>
        </p:spPr>
        <p:txBody>
          <a:bodyPr wrap="square" rtlCol="0" anchor="b">
            <a:spAutoFit/>
          </a:bodyPr>
          <a:lstStyle/>
          <a:p>
            <a:pPr algn="ctr"/>
            <a:r>
              <a:rPr lang="en-US" sz="7200">
                <a:solidFill>
                  <a:schemeClr val="bg1"/>
                </a:solidFill>
                <a:latin typeface="Krona One" panose="02010605030500060004" pitchFamily="2" charset="0"/>
                <a:ea typeface="Arimo" panose="020B0604020202020204" pitchFamily="34" charset="0"/>
                <a:cs typeface="Arimo" panose="020B0604020202020204" pitchFamily="34" charset="0"/>
              </a:rPr>
              <a:t>Tóm tắt chủ đề</a:t>
            </a:r>
          </a:p>
        </p:txBody>
      </p:sp>
      <p:sp>
        <p:nvSpPr>
          <p:cNvPr id="3" name="Freeform: Shape 2">
            <a:extLst>
              <a:ext uri="{FF2B5EF4-FFF2-40B4-BE49-F238E27FC236}">
                <a16:creationId xmlns:a16="http://schemas.microsoft.com/office/drawing/2014/main" id="{D4A26035-A5F5-29B7-FE91-BE01FD7ABC92}"/>
              </a:ext>
            </a:extLst>
          </p:cNvPr>
          <p:cNvSpPr/>
          <p:nvPr/>
        </p:nvSpPr>
        <p:spPr>
          <a:xfrm>
            <a:off x="20117148" y="-3036637"/>
            <a:ext cx="6667084" cy="6667499"/>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Tree>
    <p:extLst>
      <p:ext uri="{BB962C8B-B14F-4D97-AF65-F5344CB8AC3E}">
        <p14:creationId xmlns:p14="http://schemas.microsoft.com/office/powerpoint/2010/main" val="3355255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7E4F437-05D8-00A6-FC5F-4DBDED63292B}"/>
              </a:ext>
            </a:extLst>
          </p:cNvPr>
          <p:cNvSpPr/>
          <p:nvPr/>
        </p:nvSpPr>
        <p:spPr>
          <a:xfrm>
            <a:off x="-1617956" y="8614840"/>
            <a:ext cx="8507246" cy="7876480"/>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59" name="Freeform 58">
            <a:extLst>
              <a:ext uri="{FF2B5EF4-FFF2-40B4-BE49-F238E27FC236}">
                <a16:creationId xmlns:a16="http://schemas.microsoft.com/office/drawing/2014/main" id="{C45B40D9-8BFB-C91E-1E3D-341AE9980508}"/>
              </a:ext>
            </a:extLst>
          </p:cNvPr>
          <p:cNvSpPr/>
          <p:nvPr/>
        </p:nvSpPr>
        <p:spPr>
          <a:xfrm>
            <a:off x="-3983348" y="-1566339"/>
            <a:ext cx="6667500" cy="6667500"/>
          </a:xfrm>
          <a:custGeom>
            <a:avLst/>
            <a:gdLst>
              <a:gd name="connsiteX0" fmla="*/ 5563988 w 6667500"/>
              <a:gd name="connsiteY0" fmla="*/ 5564065 h 6667500"/>
              <a:gd name="connsiteX1" fmla="*/ 5563988 w 6667500"/>
              <a:gd name="connsiteY1" fmla="*/ 6104362 h 6667500"/>
              <a:gd name="connsiteX2" fmla="*/ 6104352 w 6667500"/>
              <a:gd name="connsiteY2" fmla="*/ 6104362 h 6667500"/>
              <a:gd name="connsiteX3" fmla="*/ 6104352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8 w 6667500"/>
              <a:gd name="connsiteY8" fmla="*/ 5564065 h 6667500"/>
              <a:gd name="connsiteX9" fmla="*/ 4452868 w 6667500"/>
              <a:gd name="connsiteY9" fmla="*/ 6104362 h 6667500"/>
              <a:gd name="connsiteX10" fmla="*/ 4993232 w 6667500"/>
              <a:gd name="connsiteY10" fmla="*/ 6104362 h 6667500"/>
              <a:gd name="connsiteX11" fmla="*/ 4993232 w 6667500"/>
              <a:gd name="connsiteY11" fmla="*/ 5564065 h 6667500"/>
              <a:gd name="connsiteX12" fmla="*/ 3897352 w 6667500"/>
              <a:gd name="connsiteY12" fmla="*/ 5564065 h 6667500"/>
              <a:gd name="connsiteX13" fmla="*/ 3897352 w 6667500"/>
              <a:gd name="connsiteY13" fmla="*/ 6104362 h 6667500"/>
              <a:gd name="connsiteX14" fmla="*/ 4437640 w 6667500"/>
              <a:gd name="connsiteY14" fmla="*/ 6104362 h 6667500"/>
              <a:gd name="connsiteX15" fmla="*/ 4437640 w 6667500"/>
              <a:gd name="connsiteY15" fmla="*/ 5564065 h 6667500"/>
              <a:gd name="connsiteX16" fmla="*/ 3341740 w 6667500"/>
              <a:gd name="connsiteY16" fmla="*/ 5564065 h 6667500"/>
              <a:gd name="connsiteX17" fmla="*/ 3341740 w 6667500"/>
              <a:gd name="connsiteY17" fmla="*/ 6104362 h 6667500"/>
              <a:gd name="connsiteX18" fmla="*/ 3882124 w 6667500"/>
              <a:gd name="connsiteY18" fmla="*/ 6104362 h 6667500"/>
              <a:gd name="connsiteX19" fmla="*/ 3882124 w 6667500"/>
              <a:gd name="connsiteY19" fmla="*/ 5564065 h 6667500"/>
              <a:gd name="connsiteX20" fmla="*/ 2786220 w 6667500"/>
              <a:gd name="connsiteY20" fmla="*/ 5564065 h 6667500"/>
              <a:gd name="connsiteX21" fmla="*/ 2786220 w 6667500"/>
              <a:gd name="connsiteY21" fmla="*/ 6104362 h 6667500"/>
              <a:gd name="connsiteX22" fmla="*/ 3326512 w 6667500"/>
              <a:gd name="connsiteY22" fmla="*/ 6104362 h 6667500"/>
              <a:gd name="connsiteX23" fmla="*/ 3326512 w 6667500"/>
              <a:gd name="connsiteY23" fmla="*/ 5564065 h 6667500"/>
              <a:gd name="connsiteX24" fmla="*/ 2229792 w 6667500"/>
              <a:gd name="connsiteY24" fmla="*/ 5564065 h 6667500"/>
              <a:gd name="connsiteX25" fmla="*/ 2229792 w 6667500"/>
              <a:gd name="connsiteY25" fmla="*/ 6104362 h 6667500"/>
              <a:gd name="connsiteX26" fmla="*/ 2770992 w 6667500"/>
              <a:gd name="connsiteY26" fmla="*/ 6104362 h 6667500"/>
              <a:gd name="connsiteX27" fmla="*/ 2770992 w 6667500"/>
              <a:gd name="connsiteY27" fmla="*/ 5564065 h 6667500"/>
              <a:gd name="connsiteX28" fmla="*/ 1674274 w 6667500"/>
              <a:gd name="connsiteY28" fmla="*/ 5564065 h 6667500"/>
              <a:gd name="connsiteX29" fmla="*/ 1674274 w 6667500"/>
              <a:gd name="connsiteY29" fmla="*/ 6104362 h 6667500"/>
              <a:gd name="connsiteX30" fmla="*/ 2214562 w 6667500"/>
              <a:gd name="connsiteY30" fmla="*/ 6104362 h 6667500"/>
              <a:gd name="connsiteX31" fmla="*/ 2214562 w 6667500"/>
              <a:gd name="connsiteY31" fmla="*/ 5564065 h 6667500"/>
              <a:gd name="connsiteX32" fmla="*/ 1118662 w 6667500"/>
              <a:gd name="connsiteY32" fmla="*/ 5564065 h 6667500"/>
              <a:gd name="connsiteX33" fmla="*/ 1118662 w 6667500"/>
              <a:gd name="connsiteY33" fmla="*/ 6104362 h 6667500"/>
              <a:gd name="connsiteX34" fmla="*/ 1659044 w 6667500"/>
              <a:gd name="connsiteY34" fmla="*/ 6104362 h 6667500"/>
              <a:gd name="connsiteX35" fmla="*/ 1659044 w 6667500"/>
              <a:gd name="connsiteY35" fmla="*/ 5564065 h 6667500"/>
              <a:gd name="connsiteX36" fmla="*/ 563148 w 6667500"/>
              <a:gd name="connsiteY36" fmla="*/ 5564065 h 6667500"/>
              <a:gd name="connsiteX37" fmla="*/ 563148 w 6667500"/>
              <a:gd name="connsiteY37" fmla="*/ 6104362 h 6667500"/>
              <a:gd name="connsiteX38" fmla="*/ 1103432 w 6667500"/>
              <a:gd name="connsiteY38" fmla="*/ 6104362 h 6667500"/>
              <a:gd name="connsiteX39" fmla="*/ 1103432 w 6667500"/>
              <a:gd name="connsiteY39" fmla="*/ 5564065 h 6667500"/>
              <a:gd name="connsiteX40" fmla="*/ 5563988 w 6667500"/>
              <a:gd name="connsiteY40" fmla="*/ 5008462 h 6667500"/>
              <a:gd name="connsiteX41" fmla="*/ 5563988 w 6667500"/>
              <a:gd name="connsiteY41" fmla="*/ 5548836 h 6667500"/>
              <a:gd name="connsiteX42" fmla="*/ 6104352 w 6667500"/>
              <a:gd name="connsiteY42" fmla="*/ 5548836 h 6667500"/>
              <a:gd name="connsiteX43" fmla="*/ 6104352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8 w 6667500"/>
              <a:gd name="connsiteY48" fmla="*/ 5008462 h 6667500"/>
              <a:gd name="connsiteX49" fmla="*/ 4452868 w 6667500"/>
              <a:gd name="connsiteY49" fmla="*/ 5548836 h 6667500"/>
              <a:gd name="connsiteX50" fmla="*/ 4993232 w 6667500"/>
              <a:gd name="connsiteY50" fmla="*/ 5548836 h 6667500"/>
              <a:gd name="connsiteX51" fmla="*/ 4993232 w 6667500"/>
              <a:gd name="connsiteY51" fmla="*/ 5008462 h 6667500"/>
              <a:gd name="connsiteX52" fmla="*/ 3897352 w 6667500"/>
              <a:gd name="connsiteY52" fmla="*/ 5008462 h 6667500"/>
              <a:gd name="connsiteX53" fmla="*/ 3897352 w 6667500"/>
              <a:gd name="connsiteY53" fmla="*/ 5548836 h 6667500"/>
              <a:gd name="connsiteX54" fmla="*/ 4437640 w 6667500"/>
              <a:gd name="connsiteY54" fmla="*/ 5548836 h 6667500"/>
              <a:gd name="connsiteX55" fmla="*/ 4437640 w 6667500"/>
              <a:gd name="connsiteY55" fmla="*/ 5008462 h 6667500"/>
              <a:gd name="connsiteX56" fmla="*/ 3341740 w 6667500"/>
              <a:gd name="connsiteY56" fmla="*/ 5008462 h 6667500"/>
              <a:gd name="connsiteX57" fmla="*/ 3341740 w 6667500"/>
              <a:gd name="connsiteY57" fmla="*/ 5548836 h 6667500"/>
              <a:gd name="connsiteX58" fmla="*/ 3882124 w 6667500"/>
              <a:gd name="connsiteY58" fmla="*/ 5548836 h 6667500"/>
              <a:gd name="connsiteX59" fmla="*/ 3882124 w 6667500"/>
              <a:gd name="connsiteY59" fmla="*/ 5008462 h 6667500"/>
              <a:gd name="connsiteX60" fmla="*/ 2786220 w 6667500"/>
              <a:gd name="connsiteY60" fmla="*/ 5008462 h 6667500"/>
              <a:gd name="connsiteX61" fmla="*/ 2786220 w 6667500"/>
              <a:gd name="connsiteY61" fmla="*/ 5548836 h 6667500"/>
              <a:gd name="connsiteX62" fmla="*/ 3326512 w 6667500"/>
              <a:gd name="connsiteY62" fmla="*/ 5548836 h 6667500"/>
              <a:gd name="connsiteX63" fmla="*/ 3326512 w 6667500"/>
              <a:gd name="connsiteY63" fmla="*/ 5008462 h 6667500"/>
              <a:gd name="connsiteX64" fmla="*/ 2229792 w 6667500"/>
              <a:gd name="connsiteY64" fmla="*/ 5008462 h 6667500"/>
              <a:gd name="connsiteX65" fmla="*/ 2229792 w 6667500"/>
              <a:gd name="connsiteY65" fmla="*/ 5548836 h 6667500"/>
              <a:gd name="connsiteX66" fmla="*/ 2770992 w 6667500"/>
              <a:gd name="connsiteY66" fmla="*/ 5548836 h 6667500"/>
              <a:gd name="connsiteX67" fmla="*/ 2770992 w 6667500"/>
              <a:gd name="connsiteY67" fmla="*/ 5008462 h 6667500"/>
              <a:gd name="connsiteX68" fmla="*/ 1674274 w 6667500"/>
              <a:gd name="connsiteY68" fmla="*/ 5008462 h 6667500"/>
              <a:gd name="connsiteX69" fmla="*/ 1674274 w 6667500"/>
              <a:gd name="connsiteY69" fmla="*/ 5548836 h 6667500"/>
              <a:gd name="connsiteX70" fmla="*/ 2214562 w 6667500"/>
              <a:gd name="connsiteY70" fmla="*/ 5548836 h 6667500"/>
              <a:gd name="connsiteX71" fmla="*/ 2214562 w 6667500"/>
              <a:gd name="connsiteY71" fmla="*/ 5008462 h 6667500"/>
              <a:gd name="connsiteX72" fmla="*/ 1118662 w 6667500"/>
              <a:gd name="connsiteY72" fmla="*/ 5008462 h 6667500"/>
              <a:gd name="connsiteX73" fmla="*/ 1118662 w 6667500"/>
              <a:gd name="connsiteY73" fmla="*/ 5548836 h 6667500"/>
              <a:gd name="connsiteX74" fmla="*/ 1659044 w 6667500"/>
              <a:gd name="connsiteY74" fmla="*/ 5548836 h 6667500"/>
              <a:gd name="connsiteX75" fmla="*/ 1659044 w 6667500"/>
              <a:gd name="connsiteY75" fmla="*/ 5008462 h 6667500"/>
              <a:gd name="connsiteX76" fmla="*/ 563148 w 6667500"/>
              <a:gd name="connsiteY76" fmla="*/ 5008462 h 6667500"/>
              <a:gd name="connsiteX77" fmla="*/ 563148 w 6667500"/>
              <a:gd name="connsiteY77" fmla="*/ 5548836 h 6667500"/>
              <a:gd name="connsiteX78" fmla="*/ 1103432 w 6667500"/>
              <a:gd name="connsiteY78" fmla="*/ 5548836 h 6667500"/>
              <a:gd name="connsiteX79" fmla="*/ 1103432 w 6667500"/>
              <a:gd name="connsiteY79" fmla="*/ 5008462 h 6667500"/>
              <a:gd name="connsiteX80" fmla="*/ 5563988 w 6667500"/>
              <a:gd name="connsiteY80" fmla="*/ 4452936 h 6667500"/>
              <a:gd name="connsiteX81" fmla="*/ 5563988 w 6667500"/>
              <a:gd name="connsiteY81" fmla="*/ 4993233 h 6667500"/>
              <a:gd name="connsiteX82" fmla="*/ 6104352 w 6667500"/>
              <a:gd name="connsiteY82" fmla="*/ 4993233 h 6667500"/>
              <a:gd name="connsiteX83" fmla="*/ 6104352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8 w 6667500"/>
              <a:gd name="connsiteY88" fmla="*/ 4452936 h 6667500"/>
              <a:gd name="connsiteX89" fmla="*/ 4452868 w 6667500"/>
              <a:gd name="connsiteY89" fmla="*/ 4993233 h 6667500"/>
              <a:gd name="connsiteX90" fmla="*/ 4993232 w 6667500"/>
              <a:gd name="connsiteY90" fmla="*/ 4993233 h 6667500"/>
              <a:gd name="connsiteX91" fmla="*/ 4993232 w 6667500"/>
              <a:gd name="connsiteY91" fmla="*/ 4452936 h 6667500"/>
              <a:gd name="connsiteX92" fmla="*/ 3897352 w 6667500"/>
              <a:gd name="connsiteY92" fmla="*/ 4452936 h 6667500"/>
              <a:gd name="connsiteX93" fmla="*/ 3897352 w 6667500"/>
              <a:gd name="connsiteY93" fmla="*/ 4993233 h 6667500"/>
              <a:gd name="connsiteX94" fmla="*/ 4437640 w 6667500"/>
              <a:gd name="connsiteY94" fmla="*/ 4993233 h 6667500"/>
              <a:gd name="connsiteX95" fmla="*/ 4437640 w 6667500"/>
              <a:gd name="connsiteY95" fmla="*/ 4452936 h 6667500"/>
              <a:gd name="connsiteX96" fmla="*/ 3341740 w 6667500"/>
              <a:gd name="connsiteY96" fmla="*/ 4452936 h 6667500"/>
              <a:gd name="connsiteX97" fmla="*/ 3341740 w 6667500"/>
              <a:gd name="connsiteY97" fmla="*/ 4993233 h 6667500"/>
              <a:gd name="connsiteX98" fmla="*/ 3882124 w 6667500"/>
              <a:gd name="connsiteY98" fmla="*/ 4993233 h 6667500"/>
              <a:gd name="connsiteX99" fmla="*/ 3882124 w 6667500"/>
              <a:gd name="connsiteY99" fmla="*/ 4452936 h 6667500"/>
              <a:gd name="connsiteX100" fmla="*/ 2786220 w 6667500"/>
              <a:gd name="connsiteY100" fmla="*/ 4452936 h 6667500"/>
              <a:gd name="connsiteX101" fmla="*/ 2786220 w 6667500"/>
              <a:gd name="connsiteY101" fmla="*/ 4993233 h 6667500"/>
              <a:gd name="connsiteX102" fmla="*/ 3326512 w 6667500"/>
              <a:gd name="connsiteY102" fmla="*/ 4993233 h 6667500"/>
              <a:gd name="connsiteX103" fmla="*/ 3326512 w 6667500"/>
              <a:gd name="connsiteY103" fmla="*/ 4452936 h 6667500"/>
              <a:gd name="connsiteX104" fmla="*/ 2229792 w 6667500"/>
              <a:gd name="connsiteY104" fmla="*/ 4452936 h 6667500"/>
              <a:gd name="connsiteX105" fmla="*/ 2229792 w 6667500"/>
              <a:gd name="connsiteY105" fmla="*/ 4993233 h 6667500"/>
              <a:gd name="connsiteX106" fmla="*/ 2770992 w 6667500"/>
              <a:gd name="connsiteY106" fmla="*/ 4993233 h 6667500"/>
              <a:gd name="connsiteX107" fmla="*/ 2770992 w 6667500"/>
              <a:gd name="connsiteY107" fmla="*/ 4452936 h 6667500"/>
              <a:gd name="connsiteX108" fmla="*/ 1674274 w 6667500"/>
              <a:gd name="connsiteY108" fmla="*/ 4452936 h 6667500"/>
              <a:gd name="connsiteX109" fmla="*/ 1674274 w 6667500"/>
              <a:gd name="connsiteY109" fmla="*/ 4993233 h 6667500"/>
              <a:gd name="connsiteX110" fmla="*/ 2214562 w 6667500"/>
              <a:gd name="connsiteY110" fmla="*/ 4993233 h 6667500"/>
              <a:gd name="connsiteX111" fmla="*/ 2214562 w 6667500"/>
              <a:gd name="connsiteY111" fmla="*/ 4452936 h 6667500"/>
              <a:gd name="connsiteX112" fmla="*/ 1118662 w 6667500"/>
              <a:gd name="connsiteY112" fmla="*/ 4452936 h 6667500"/>
              <a:gd name="connsiteX113" fmla="*/ 1118662 w 6667500"/>
              <a:gd name="connsiteY113" fmla="*/ 4993233 h 6667500"/>
              <a:gd name="connsiteX114" fmla="*/ 1659044 w 6667500"/>
              <a:gd name="connsiteY114" fmla="*/ 4993233 h 6667500"/>
              <a:gd name="connsiteX115" fmla="*/ 1659044 w 6667500"/>
              <a:gd name="connsiteY115" fmla="*/ 4452936 h 6667500"/>
              <a:gd name="connsiteX116" fmla="*/ 563148 w 6667500"/>
              <a:gd name="connsiteY116" fmla="*/ 4452936 h 6667500"/>
              <a:gd name="connsiteX117" fmla="*/ 563148 w 6667500"/>
              <a:gd name="connsiteY117" fmla="*/ 4993233 h 6667500"/>
              <a:gd name="connsiteX118" fmla="*/ 1103432 w 6667500"/>
              <a:gd name="connsiteY118" fmla="*/ 4993233 h 6667500"/>
              <a:gd name="connsiteX119" fmla="*/ 1103432 w 6667500"/>
              <a:gd name="connsiteY119" fmla="*/ 4452936 h 6667500"/>
              <a:gd name="connsiteX120" fmla="*/ 5563988 w 6667500"/>
              <a:gd name="connsiteY120" fmla="*/ 3896504 h 6667500"/>
              <a:gd name="connsiteX121" fmla="*/ 5563988 w 6667500"/>
              <a:gd name="connsiteY121" fmla="*/ 4437707 h 6667500"/>
              <a:gd name="connsiteX122" fmla="*/ 6104352 w 6667500"/>
              <a:gd name="connsiteY122" fmla="*/ 4437707 h 6667500"/>
              <a:gd name="connsiteX123" fmla="*/ 6104352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8 w 6667500"/>
              <a:gd name="connsiteY128" fmla="*/ 3896504 h 6667500"/>
              <a:gd name="connsiteX129" fmla="*/ 4452868 w 6667500"/>
              <a:gd name="connsiteY129" fmla="*/ 4437707 h 6667500"/>
              <a:gd name="connsiteX130" fmla="*/ 4993232 w 6667500"/>
              <a:gd name="connsiteY130" fmla="*/ 4437707 h 6667500"/>
              <a:gd name="connsiteX131" fmla="*/ 4993232 w 6667500"/>
              <a:gd name="connsiteY131" fmla="*/ 3896504 h 6667500"/>
              <a:gd name="connsiteX132" fmla="*/ 3897352 w 6667500"/>
              <a:gd name="connsiteY132" fmla="*/ 3896504 h 6667500"/>
              <a:gd name="connsiteX133" fmla="*/ 3897352 w 6667500"/>
              <a:gd name="connsiteY133" fmla="*/ 4437707 h 6667500"/>
              <a:gd name="connsiteX134" fmla="*/ 4437640 w 6667500"/>
              <a:gd name="connsiteY134" fmla="*/ 4437707 h 6667500"/>
              <a:gd name="connsiteX135" fmla="*/ 4437640 w 6667500"/>
              <a:gd name="connsiteY135" fmla="*/ 3896504 h 6667500"/>
              <a:gd name="connsiteX136" fmla="*/ 3341740 w 6667500"/>
              <a:gd name="connsiteY136" fmla="*/ 3896504 h 6667500"/>
              <a:gd name="connsiteX137" fmla="*/ 3341740 w 6667500"/>
              <a:gd name="connsiteY137" fmla="*/ 4437707 h 6667500"/>
              <a:gd name="connsiteX138" fmla="*/ 3882124 w 6667500"/>
              <a:gd name="connsiteY138" fmla="*/ 4437707 h 6667500"/>
              <a:gd name="connsiteX139" fmla="*/ 3882124 w 6667500"/>
              <a:gd name="connsiteY139" fmla="*/ 3896504 h 6667500"/>
              <a:gd name="connsiteX140" fmla="*/ 2786220 w 6667500"/>
              <a:gd name="connsiteY140" fmla="*/ 3896504 h 6667500"/>
              <a:gd name="connsiteX141" fmla="*/ 2786220 w 6667500"/>
              <a:gd name="connsiteY141" fmla="*/ 4437707 h 6667500"/>
              <a:gd name="connsiteX142" fmla="*/ 3326512 w 6667500"/>
              <a:gd name="connsiteY142" fmla="*/ 4437707 h 6667500"/>
              <a:gd name="connsiteX143" fmla="*/ 3326512 w 6667500"/>
              <a:gd name="connsiteY143" fmla="*/ 3896504 h 6667500"/>
              <a:gd name="connsiteX144" fmla="*/ 2229792 w 6667500"/>
              <a:gd name="connsiteY144" fmla="*/ 3896504 h 6667500"/>
              <a:gd name="connsiteX145" fmla="*/ 2229792 w 6667500"/>
              <a:gd name="connsiteY145" fmla="*/ 4437707 h 6667500"/>
              <a:gd name="connsiteX146" fmla="*/ 2770992 w 6667500"/>
              <a:gd name="connsiteY146" fmla="*/ 4437707 h 6667500"/>
              <a:gd name="connsiteX147" fmla="*/ 2770992 w 6667500"/>
              <a:gd name="connsiteY147" fmla="*/ 3896504 h 6667500"/>
              <a:gd name="connsiteX148" fmla="*/ 1674274 w 6667500"/>
              <a:gd name="connsiteY148" fmla="*/ 3896504 h 6667500"/>
              <a:gd name="connsiteX149" fmla="*/ 1674274 w 6667500"/>
              <a:gd name="connsiteY149" fmla="*/ 4437707 h 6667500"/>
              <a:gd name="connsiteX150" fmla="*/ 2214562 w 6667500"/>
              <a:gd name="connsiteY150" fmla="*/ 4437707 h 6667500"/>
              <a:gd name="connsiteX151" fmla="*/ 2214562 w 6667500"/>
              <a:gd name="connsiteY151" fmla="*/ 3896504 h 6667500"/>
              <a:gd name="connsiteX152" fmla="*/ 1118662 w 6667500"/>
              <a:gd name="connsiteY152" fmla="*/ 3896504 h 6667500"/>
              <a:gd name="connsiteX153" fmla="*/ 1118662 w 6667500"/>
              <a:gd name="connsiteY153" fmla="*/ 4437707 h 6667500"/>
              <a:gd name="connsiteX154" fmla="*/ 1659044 w 6667500"/>
              <a:gd name="connsiteY154" fmla="*/ 4437707 h 6667500"/>
              <a:gd name="connsiteX155" fmla="*/ 1659044 w 6667500"/>
              <a:gd name="connsiteY155" fmla="*/ 3896504 h 6667500"/>
              <a:gd name="connsiteX156" fmla="*/ 563148 w 6667500"/>
              <a:gd name="connsiteY156" fmla="*/ 3896504 h 6667500"/>
              <a:gd name="connsiteX157" fmla="*/ 563148 w 6667500"/>
              <a:gd name="connsiteY157" fmla="*/ 4437707 h 6667500"/>
              <a:gd name="connsiteX158" fmla="*/ 1103432 w 6667500"/>
              <a:gd name="connsiteY158" fmla="*/ 4437707 h 6667500"/>
              <a:gd name="connsiteX159" fmla="*/ 1103432 w 6667500"/>
              <a:gd name="connsiteY159" fmla="*/ 3896504 h 6667500"/>
              <a:gd name="connsiteX160" fmla="*/ 5563988 w 6667500"/>
              <a:gd name="connsiteY160" fmla="*/ 3340987 h 6667500"/>
              <a:gd name="connsiteX161" fmla="*/ 5563988 w 6667500"/>
              <a:gd name="connsiteY161" fmla="*/ 3881275 h 6667500"/>
              <a:gd name="connsiteX162" fmla="*/ 6104352 w 6667500"/>
              <a:gd name="connsiteY162" fmla="*/ 3881275 h 6667500"/>
              <a:gd name="connsiteX163" fmla="*/ 6104352 w 6667500"/>
              <a:gd name="connsiteY163" fmla="*/ 3340987 h 6667500"/>
              <a:gd name="connsiteX164" fmla="*/ 5008462 w 6667500"/>
              <a:gd name="connsiteY164" fmla="*/ 3340987 h 6667500"/>
              <a:gd name="connsiteX165" fmla="*/ 5008462 w 6667500"/>
              <a:gd name="connsiteY165" fmla="*/ 3881275 h 6667500"/>
              <a:gd name="connsiteX166" fmla="*/ 5548760 w 6667500"/>
              <a:gd name="connsiteY166" fmla="*/ 3881275 h 6667500"/>
              <a:gd name="connsiteX167" fmla="*/ 5548760 w 6667500"/>
              <a:gd name="connsiteY167" fmla="*/ 3340987 h 6667500"/>
              <a:gd name="connsiteX168" fmla="*/ 4452868 w 6667500"/>
              <a:gd name="connsiteY168" fmla="*/ 3340987 h 6667500"/>
              <a:gd name="connsiteX169" fmla="*/ 4452868 w 6667500"/>
              <a:gd name="connsiteY169" fmla="*/ 3881275 h 6667500"/>
              <a:gd name="connsiteX170" fmla="*/ 4993232 w 6667500"/>
              <a:gd name="connsiteY170" fmla="*/ 3881275 h 6667500"/>
              <a:gd name="connsiteX171" fmla="*/ 4993232 w 6667500"/>
              <a:gd name="connsiteY171" fmla="*/ 3340987 h 6667500"/>
              <a:gd name="connsiteX172" fmla="*/ 3897352 w 6667500"/>
              <a:gd name="connsiteY172" fmla="*/ 3340987 h 6667500"/>
              <a:gd name="connsiteX173" fmla="*/ 3897352 w 6667500"/>
              <a:gd name="connsiteY173" fmla="*/ 3881275 h 6667500"/>
              <a:gd name="connsiteX174" fmla="*/ 4437640 w 6667500"/>
              <a:gd name="connsiteY174" fmla="*/ 3881275 h 6667500"/>
              <a:gd name="connsiteX175" fmla="*/ 4437640 w 6667500"/>
              <a:gd name="connsiteY175" fmla="*/ 3340987 h 6667500"/>
              <a:gd name="connsiteX176" fmla="*/ 3341740 w 6667500"/>
              <a:gd name="connsiteY176" fmla="*/ 3340987 h 6667500"/>
              <a:gd name="connsiteX177" fmla="*/ 3341740 w 6667500"/>
              <a:gd name="connsiteY177" fmla="*/ 3881275 h 6667500"/>
              <a:gd name="connsiteX178" fmla="*/ 3882124 w 6667500"/>
              <a:gd name="connsiteY178" fmla="*/ 3881275 h 6667500"/>
              <a:gd name="connsiteX179" fmla="*/ 3882124 w 6667500"/>
              <a:gd name="connsiteY179" fmla="*/ 3340987 h 6667500"/>
              <a:gd name="connsiteX180" fmla="*/ 2786220 w 6667500"/>
              <a:gd name="connsiteY180" fmla="*/ 3340987 h 6667500"/>
              <a:gd name="connsiteX181" fmla="*/ 2786220 w 6667500"/>
              <a:gd name="connsiteY181" fmla="*/ 3881275 h 6667500"/>
              <a:gd name="connsiteX182" fmla="*/ 3326512 w 6667500"/>
              <a:gd name="connsiteY182" fmla="*/ 3881275 h 6667500"/>
              <a:gd name="connsiteX183" fmla="*/ 3326512 w 6667500"/>
              <a:gd name="connsiteY183" fmla="*/ 3340987 h 6667500"/>
              <a:gd name="connsiteX184" fmla="*/ 2229792 w 6667500"/>
              <a:gd name="connsiteY184" fmla="*/ 3340987 h 6667500"/>
              <a:gd name="connsiteX185" fmla="*/ 2229792 w 6667500"/>
              <a:gd name="connsiteY185" fmla="*/ 3881275 h 6667500"/>
              <a:gd name="connsiteX186" fmla="*/ 2770992 w 6667500"/>
              <a:gd name="connsiteY186" fmla="*/ 3881275 h 6667500"/>
              <a:gd name="connsiteX187" fmla="*/ 2770992 w 6667500"/>
              <a:gd name="connsiteY187" fmla="*/ 3340987 h 6667500"/>
              <a:gd name="connsiteX188" fmla="*/ 1674274 w 6667500"/>
              <a:gd name="connsiteY188" fmla="*/ 3340987 h 6667500"/>
              <a:gd name="connsiteX189" fmla="*/ 1674274 w 6667500"/>
              <a:gd name="connsiteY189" fmla="*/ 3881275 h 6667500"/>
              <a:gd name="connsiteX190" fmla="*/ 2214562 w 6667500"/>
              <a:gd name="connsiteY190" fmla="*/ 3881275 h 6667500"/>
              <a:gd name="connsiteX191" fmla="*/ 2214562 w 6667500"/>
              <a:gd name="connsiteY191" fmla="*/ 3340987 h 6667500"/>
              <a:gd name="connsiteX192" fmla="*/ 1118662 w 6667500"/>
              <a:gd name="connsiteY192" fmla="*/ 3340987 h 6667500"/>
              <a:gd name="connsiteX193" fmla="*/ 1118662 w 6667500"/>
              <a:gd name="connsiteY193" fmla="*/ 3881275 h 6667500"/>
              <a:gd name="connsiteX194" fmla="*/ 1659044 w 6667500"/>
              <a:gd name="connsiteY194" fmla="*/ 3881275 h 6667500"/>
              <a:gd name="connsiteX195" fmla="*/ 1659044 w 6667500"/>
              <a:gd name="connsiteY195" fmla="*/ 3340987 h 6667500"/>
              <a:gd name="connsiteX196" fmla="*/ 563148 w 6667500"/>
              <a:gd name="connsiteY196" fmla="*/ 3340987 h 6667500"/>
              <a:gd name="connsiteX197" fmla="*/ 563148 w 6667500"/>
              <a:gd name="connsiteY197" fmla="*/ 3881275 h 6667500"/>
              <a:gd name="connsiteX198" fmla="*/ 1103432 w 6667500"/>
              <a:gd name="connsiteY198" fmla="*/ 3881275 h 6667500"/>
              <a:gd name="connsiteX199" fmla="*/ 1103432 w 6667500"/>
              <a:gd name="connsiteY199" fmla="*/ 3340987 h 6667500"/>
              <a:gd name="connsiteX200" fmla="*/ 5563988 w 6667500"/>
              <a:gd name="connsiteY200" fmla="*/ 2785386 h 6667500"/>
              <a:gd name="connsiteX201" fmla="*/ 5563988 w 6667500"/>
              <a:gd name="connsiteY201" fmla="*/ 3325759 h 6667500"/>
              <a:gd name="connsiteX202" fmla="*/ 6104352 w 6667500"/>
              <a:gd name="connsiteY202" fmla="*/ 3325759 h 6667500"/>
              <a:gd name="connsiteX203" fmla="*/ 6104352 w 6667500"/>
              <a:gd name="connsiteY203" fmla="*/ 2785386 h 6667500"/>
              <a:gd name="connsiteX204" fmla="*/ 5008462 w 6667500"/>
              <a:gd name="connsiteY204" fmla="*/ 2785386 h 6667500"/>
              <a:gd name="connsiteX205" fmla="*/ 5008462 w 6667500"/>
              <a:gd name="connsiteY205" fmla="*/ 3325759 h 6667500"/>
              <a:gd name="connsiteX206" fmla="*/ 5548760 w 6667500"/>
              <a:gd name="connsiteY206" fmla="*/ 3325759 h 6667500"/>
              <a:gd name="connsiteX207" fmla="*/ 5548760 w 6667500"/>
              <a:gd name="connsiteY207" fmla="*/ 2785386 h 6667500"/>
              <a:gd name="connsiteX208" fmla="*/ 4452868 w 6667500"/>
              <a:gd name="connsiteY208" fmla="*/ 2785386 h 6667500"/>
              <a:gd name="connsiteX209" fmla="*/ 4452868 w 6667500"/>
              <a:gd name="connsiteY209" fmla="*/ 3325759 h 6667500"/>
              <a:gd name="connsiteX210" fmla="*/ 4993232 w 6667500"/>
              <a:gd name="connsiteY210" fmla="*/ 3325759 h 6667500"/>
              <a:gd name="connsiteX211" fmla="*/ 4993232 w 6667500"/>
              <a:gd name="connsiteY211" fmla="*/ 2785386 h 6667500"/>
              <a:gd name="connsiteX212" fmla="*/ 3897352 w 6667500"/>
              <a:gd name="connsiteY212" fmla="*/ 2785386 h 6667500"/>
              <a:gd name="connsiteX213" fmla="*/ 3897352 w 6667500"/>
              <a:gd name="connsiteY213" fmla="*/ 3325759 h 6667500"/>
              <a:gd name="connsiteX214" fmla="*/ 4437640 w 6667500"/>
              <a:gd name="connsiteY214" fmla="*/ 3325759 h 6667500"/>
              <a:gd name="connsiteX215" fmla="*/ 4437640 w 6667500"/>
              <a:gd name="connsiteY215" fmla="*/ 2785386 h 6667500"/>
              <a:gd name="connsiteX216" fmla="*/ 3341740 w 6667500"/>
              <a:gd name="connsiteY216" fmla="*/ 2785386 h 6667500"/>
              <a:gd name="connsiteX217" fmla="*/ 3341740 w 6667500"/>
              <a:gd name="connsiteY217" fmla="*/ 3325759 h 6667500"/>
              <a:gd name="connsiteX218" fmla="*/ 3882124 w 6667500"/>
              <a:gd name="connsiteY218" fmla="*/ 3325759 h 6667500"/>
              <a:gd name="connsiteX219" fmla="*/ 3882124 w 6667500"/>
              <a:gd name="connsiteY219" fmla="*/ 2785386 h 6667500"/>
              <a:gd name="connsiteX220" fmla="*/ 2786220 w 6667500"/>
              <a:gd name="connsiteY220" fmla="*/ 2785386 h 6667500"/>
              <a:gd name="connsiteX221" fmla="*/ 2786220 w 6667500"/>
              <a:gd name="connsiteY221" fmla="*/ 3325759 h 6667500"/>
              <a:gd name="connsiteX222" fmla="*/ 3326512 w 6667500"/>
              <a:gd name="connsiteY222" fmla="*/ 3325759 h 6667500"/>
              <a:gd name="connsiteX223" fmla="*/ 3326512 w 6667500"/>
              <a:gd name="connsiteY223" fmla="*/ 2785386 h 6667500"/>
              <a:gd name="connsiteX224" fmla="*/ 2229792 w 6667500"/>
              <a:gd name="connsiteY224" fmla="*/ 2785386 h 6667500"/>
              <a:gd name="connsiteX225" fmla="*/ 2229792 w 6667500"/>
              <a:gd name="connsiteY225" fmla="*/ 3325759 h 6667500"/>
              <a:gd name="connsiteX226" fmla="*/ 2770992 w 6667500"/>
              <a:gd name="connsiteY226" fmla="*/ 3325759 h 6667500"/>
              <a:gd name="connsiteX227" fmla="*/ 2770992 w 6667500"/>
              <a:gd name="connsiteY227" fmla="*/ 2785386 h 6667500"/>
              <a:gd name="connsiteX228" fmla="*/ 1674274 w 6667500"/>
              <a:gd name="connsiteY228" fmla="*/ 2785386 h 6667500"/>
              <a:gd name="connsiteX229" fmla="*/ 1674274 w 6667500"/>
              <a:gd name="connsiteY229" fmla="*/ 3325759 h 6667500"/>
              <a:gd name="connsiteX230" fmla="*/ 2214562 w 6667500"/>
              <a:gd name="connsiteY230" fmla="*/ 3325759 h 6667500"/>
              <a:gd name="connsiteX231" fmla="*/ 2214562 w 6667500"/>
              <a:gd name="connsiteY231" fmla="*/ 2785386 h 6667500"/>
              <a:gd name="connsiteX232" fmla="*/ 1118662 w 6667500"/>
              <a:gd name="connsiteY232" fmla="*/ 2785386 h 6667500"/>
              <a:gd name="connsiteX233" fmla="*/ 1118662 w 6667500"/>
              <a:gd name="connsiteY233" fmla="*/ 3325759 h 6667500"/>
              <a:gd name="connsiteX234" fmla="*/ 1659044 w 6667500"/>
              <a:gd name="connsiteY234" fmla="*/ 3325759 h 6667500"/>
              <a:gd name="connsiteX235" fmla="*/ 1659044 w 6667500"/>
              <a:gd name="connsiteY235" fmla="*/ 2785386 h 6667500"/>
              <a:gd name="connsiteX236" fmla="*/ 563148 w 6667500"/>
              <a:gd name="connsiteY236" fmla="*/ 2785386 h 6667500"/>
              <a:gd name="connsiteX237" fmla="*/ 563148 w 6667500"/>
              <a:gd name="connsiteY237" fmla="*/ 3325759 h 6667500"/>
              <a:gd name="connsiteX238" fmla="*/ 1103432 w 6667500"/>
              <a:gd name="connsiteY238" fmla="*/ 3325759 h 6667500"/>
              <a:gd name="connsiteX239" fmla="*/ 1103432 w 6667500"/>
              <a:gd name="connsiteY239" fmla="*/ 2785386 h 6667500"/>
              <a:gd name="connsiteX240" fmla="*/ 5563988 w 6667500"/>
              <a:gd name="connsiteY240" fmla="*/ 2229859 h 6667500"/>
              <a:gd name="connsiteX241" fmla="*/ 5563988 w 6667500"/>
              <a:gd name="connsiteY241" fmla="*/ 2770157 h 6667500"/>
              <a:gd name="connsiteX242" fmla="*/ 6104352 w 6667500"/>
              <a:gd name="connsiteY242" fmla="*/ 2770157 h 6667500"/>
              <a:gd name="connsiteX243" fmla="*/ 6104352 w 6667500"/>
              <a:gd name="connsiteY243" fmla="*/ 2229859 h 6667500"/>
              <a:gd name="connsiteX244" fmla="*/ 5008462 w 6667500"/>
              <a:gd name="connsiteY244" fmla="*/ 2229859 h 6667500"/>
              <a:gd name="connsiteX245" fmla="*/ 5008462 w 6667500"/>
              <a:gd name="connsiteY245" fmla="*/ 2770157 h 6667500"/>
              <a:gd name="connsiteX246" fmla="*/ 5548760 w 6667500"/>
              <a:gd name="connsiteY246" fmla="*/ 2770157 h 6667500"/>
              <a:gd name="connsiteX247" fmla="*/ 5548760 w 6667500"/>
              <a:gd name="connsiteY247" fmla="*/ 2229859 h 6667500"/>
              <a:gd name="connsiteX248" fmla="*/ 4452868 w 6667500"/>
              <a:gd name="connsiteY248" fmla="*/ 2229859 h 6667500"/>
              <a:gd name="connsiteX249" fmla="*/ 4452868 w 6667500"/>
              <a:gd name="connsiteY249" fmla="*/ 2770157 h 6667500"/>
              <a:gd name="connsiteX250" fmla="*/ 4993232 w 6667500"/>
              <a:gd name="connsiteY250" fmla="*/ 2770157 h 6667500"/>
              <a:gd name="connsiteX251" fmla="*/ 4993232 w 6667500"/>
              <a:gd name="connsiteY251" fmla="*/ 2229859 h 6667500"/>
              <a:gd name="connsiteX252" fmla="*/ 3897352 w 6667500"/>
              <a:gd name="connsiteY252" fmla="*/ 2229859 h 6667500"/>
              <a:gd name="connsiteX253" fmla="*/ 3897352 w 6667500"/>
              <a:gd name="connsiteY253" fmla="*/ 2770157 h 6667500"/>
              <a:gd name="connsiteX254" fmla="*/ 4437640 w 6667500"/>
              <a:gd name="connsiteY254" fmla="*/ 2770157 h 6667500"/>
              <a:gd name="connsiteX255" fmla="*/ 4437640 w 6667500"/>
              <a:gd name="connsiteY255" fmla="*/ 2229859 h 6667500"/>
              <a:gd name="connsiteX256" fmla="*/ 3341740 w 6667500"/>
              <a:gd name="connsiteY256" fmla="*/ 2229859 h 6667500"/>
              <a:gd name="connsiteX257" fmla="*/ 3341740 w 6667500"/>
              <a:gd name="connsiteY257" fmla="*/ 2770157 h 6667500"/>
              <a:gd name="connsiteX258" fmla="*/ 3882124 w 6667500"/>
              <a:gd name="connsiteY258" fmla="*/ 2770157 h 6667500"/>
              <a:gd name="connsiteX259" fmla="*/ 3882124 w 6667500"/>
              <a:gd name="connsiteY259" fmla="*/ 2229859 h 6667500"/>
              <a:gd name="connsiteX260" fmla="*/ 2786220 w 6667500"/>
              <a:gd name="connsiteY260" fmla="*/ 2229859 h 6667500"/>
              <a:gd name="connsiteX261" fmla="*/ 2786220 w 6667500"/>
              <a:gd name="connsiteY261" fmla="*/ 2770157 h 6667500"/>
              <a:gd name="connsiteX262" fmla="*/ 3326512 w 6667500"/>
              <a:gd name="connsiteY262" fmla="*/ 2770157 h 6667500"/>
              <a:gd name="connsiteX263" fmla="*/ 3326512 w 6667500"/>
              <a:gd name="connsiteY263" fmla="*/ 2229859 h 6667500"/>
              <a:gd name="connsiteX264" fmla="*/ 2229792 w 6667500"/>
              <a:gd name="connsiteY264" fmla="*/ 2229859 h 6667500"/>
              <a:gd name="connsiteX265" fmla="*/ 2229792 w 6667500"/>
              <a:gd name="connsiteY265" fmla="*/ 2770157 h 6667500"/>
              <a:gd name="connsiteX266" fmla="*/ 2770992 w 6667500"/>
              <a:gd name="connsiteY266" fmla="*/ 2770157 h 6667500"/>
              <a:gd name="connsiteX267" fmla="*/ 2770992 w 6667500"/>
              <a:gd name="connsiteY267" fmla="*/ 2229859 h 6667500"/>
              <a:gd name="connsiteX268" fmla="*/ 1674274 w 6667500"/>
              <a:gd name="connsiteY268" fmla="*/ 2229859 h 6667500"/>
              <a:gd name="connsiteX269" fmla="*/ 1674274 w 6667500"/>
              <a:gd name="connsiteY269" fmla="*/ 2770157 h 6667500"/>
              <a:gd name="connsiteX270" fmla="*/ 2214562 w 6667500"/>
              <a:gd name="connsiteY270" fmla="*/ 2770157 h 6667500"/>
              <a:gd name="connsiteX271" fmla="*/ 2214562 w 6667500"/>
              <a:gd name="connsiteY271" fmla="*/ 2229859 h 6667500"/>
              <a:gd name="connsiteX272" fmla="*/ 1118662 w 6667500"/>
              <a:gd name="connsiteY272" fmla="*/ 2229859 h 6667500"/>
              <a:gd name="connsiteX273" fmla="*/ 1118662 w 6667500"/>
              <a:gd name="connsiteY273" fmla="*/ 2770157 h 6667500"/>
              <a:gd name="connsiteX274" fmla="*/ 1659044 w 6667500"/>
              <a:gd name="connsiteY274" fmla="*/ 2770157 h 6667500"/>
              <a:gd name="connsiteX275" fmla="*/ 1659044 w 6667500"/>
              <a:gd name="connsiteY275" fmla="*/ 2229859 h 6667500"/>
              <a:gd name="connsiteX276" fmla="*/ 563148 w 6667500"/>
              <a:gd name="connsiteY276" fmla="*/ 2229859 h 6667500"/>
              <a:gd name="connsiteX277" fmla="*/ 563148 w 6667500"/>
              <a:gd name="connsiteY277" fmla="*/ 2770157 h 6667500"/>
              <a:gd name="connsiteX278" fmla="*/ 1103432 w 6667500"/>
              <a:gd name="connsiteY278" fmla="*/ 2770157 h 6667500"/>
              <a:gd name="connsiteX279" fmla="*/ 1103432 w 6667500"/>
              <a:gd name="connsiteY279" fmla="*/ 2229859 h 6667500"/>
              <a:gd name="connsiteX280" fmla="*/ 5563988 w 6667500"/>
              <a:gd name="connsiteY280" fmla="*/ 1674257 h 6667500"/>
              <a:gd name="connsiteX281" fmla="*/ 5563988 w 6667500"/>
              <a:gd name="connsiteY281" fmla="*/ 2214630 h 6667500"/>
              <a:gd name="connsiteX282" fmla="*/ 6104352 w 6667500"/>
              <a:gd name="connsiteY282" fmla="*/ 2214630 h 6667500"/>
              <a:gd name="connsiteX283" fmla="*/ 6104352 w 6667500"/>
              <a:gd name="connsiteY283" fmla="*/ 1674257 h 6667500"/>
              <a:gd name="connsiteX284" fmla="*/ 5008462 w 6667500"/>
              <a:gd name="connsiteY284" fmla="*/ 1674257 h 6667500"/>
              <a:gd name="connsiteX285" fmla="*/ 5008462 w 6667500"/>
              <a:gd name="connsiteY285" fmla="*/ 2214630 h 6667500"/>
              <a:gd name="connsiteX286" fmla="*/ 5548760 w 6667500"/>
              <a:gd name="connsiteY286" fmla="*/ 2214630 h 6667500"/>
              <a:gd name="connsiteX287" fmla="*/ 5548760 w 6667500"/>
              <a:gd name="connsiteY287" fmla="*/ 1674257 h 6667500"/>
              <a:gd name="connsiteX288" fmla="*/ 4452868 w 6667500"/>
              <a:gd name="connsiteY288" fmla="*/ 1674257 h 6667500"/>
              <a:gd name="connsiteX289" fmla="*/ 4452868 w 6667500"/>
              <a:gd name="connsiteY289" fmla="*/ 2214630 h 6667500"/>
              <a:gd name="connsiteX290" fmla="*/ 4993232 w 6667500"/>
              <a:gd name="connsiteY290" fmla="*/ 2214630 h 6667500"/>
              <a:gd name="connsiteX291" fmla="*/ 4993232 w 6667500"/>
              <a:gd name="connsiteY291" fmla="*/ 1674257 h 6667500"/>
              <a:gd name="connsiteX292" fmla="*/ 3897352 w 6667500"/>
              <a:gd name="connsiteY292" fmla="*/ 1674257 h 6667500"/>
              <a:gd name="connsiteX293" fmla="*/ 3897352 w 6667500"/>
              <a:gd name="connsiteY293" fmla="*/ 2214630 h 6667500"/>
              <a:gd name="connsiteX294" fmla="*/ 4437640 w 6667500"/>
              <a:gd name="connsiteY294" fmla="*/ 2214630 h 6667500"/>
              <a:gd name="connsiteX295" fmla="*/ 4437640 w 6667500"/>
              <a:gd name="connsiteY295" fmla="*/ 1674257 h 6667500"/>
              <a:gd name="connsiteX296" fmla="*/ 3341740 w 6667500"/>
              <a:gd name="connsiteY296" fmla="*/ 1674257 h 6667500"/>
              <a:gd name="connsiteX297" fmla="*/ 3341740 w 6667500"/>
              <a:gd name="connsiteY297" fmla="*/ 2214630 h 6667500"/>
              <a:gd name="connsiteX298" fmla="*/ 3882124 w 6667500"/>
              <a:gd name="connsiteY298" fmla="*/ 2214630 h 6667500"/>
              <a:gd name="connsiteX299" fmla="*/ 3882124 w 6667500"/>
              <a:gd name="connsiteY299" fmla="*/ 1674257 h 6667500"/>
              <a:gd name="connsiteX300" fmla="*/ 2786220 w 6667500"/>
              <a:gd name="connsiteY300" fmla="*/ 1674257 h 6667500"/>
              <a:gd name="connsiteX301" fmla="*/ 2786220 w 6667500"/>
              <a:gd name="connsiteY301" fmla="*/ 2214630 h 6667500"/>
              <a:gd name="connsiteX302" fmla="*/ 3326512 w 6667500"/>
              <a:gd name="connsiteY302" fmla="*/ 2214630 h 6667500"/>
              <a:gd name="connsiteX303" fmla="*/ 3326512 w 6667500"/>
              <a:gd name="connsiteY303" fmla="*/ 1674257 h 6667500"/>
              <a:gd name="connsiteX304" fmla="*/ 2229792 w 6667500"/>
              <a:gd name="connsiteY304" fmla="*/ 1674257 h 6667500"/>
              <a:gd name="connsiteX305" fmla="*/ 2229792 w 6667500"/>
              <a:gd name="connsiteY305" fmla="*/ 2214630 h 6667500"/>
              <a:gd name="connsiteX306" fmla="*/ 2770992 w 6667500"/>
              <a:gd name="connsiteY306" fmla="*/ 2214630 h 6667500"/>
              <a:gd name="connsiteX307" fmla="*/ 2770992 w 6667500"/>
              <a:gd name="connsiteY307" fmla="*/ 1674257 h 6667500"/>
              <a:gd name="connsiteX308" fmla="*/ 1674274 w 6667500"/>
              <a:gd name="connsiteY308" fmla="*/ 1674257 h 6667500"/>
              <a:gd name="connsiteX309" fmla="*/ 1674274 w 6667500"/>
              <a:gd name="connsiteY309" fmla="*/ 2214630 h 6667500"/>
              <a:gd name="connsiteX310" fmla="*/ 2214562 w 6667500"/>
              <a:gd name="connsiteY310" fmla="*/ 2214630 h 6667500"/>
              <a:gd name="connsiteX311" fmla="*/ 2214562 w 6667500"/>
              <a:gd name="connsiteY311" fmla="*/ 1674257 h 6667500"/>
              <a:gd name="connsiteX312" fmla="*/ 1118662 w 6667500"/>
              <a:gd name="connsiteY312" fmla="*/ 1674257 h 6667500"/>
              <a:gd name="connsiteX313" fmla="*/ 1118662 w 6667500"/>
              <a:gd name="connsiteY313" fmla="*/ 2214630 h 6667500"/>
              <a:gd name="connsiteX314" fmla="*/ 1659044 w 6667500"/>
              <a:gd name="connsiteY314" fmla="*/ 2214630 h 6667500"/>
              <a:gd name="connsiteX315" fmla="*/ 1659044 w 6667500"/>
              <a:gd name="connsiteY315" fmla="*/ 1674257 h 6667500"/>
              <a:gd name="connsiteX316" fmla="*/ 563148 w 6667500"/>
              <a:gd name="connsiteY316" fmla="*/ 1674257 h 6667500"/>
              <a:gd name="connsiteX317" fmla="*/ 563148 w 6667500"/>
              <a:gd name="connsiteY317" fmla="*/ 2214630 h 6667500"/>
              <a:gd name="connsiteX318" fmla="*/ 1103432 w 6667500"/>
              <a:gd name="connsiteY318" fmla="*/ 2214630 h 6667500"/>
              <a:gd name="connsiteX319" fmla="*/ 1103432 w 6667500"/>
              <a:gd name="connsiteY319" fmla="*/ 1674257 h 6667500"/>
              <a:gd name="connsiteX320" fmla="*/ 5563988 w 6667500"/>
              <a:gd name="connsiteY320" fmla="*/ 1118740 h 6667500"/>
              <a:gd name="connsiteX321" fmla="*/ 5563988 w 6667500"/>
              <a:gd name="connsiteY321" fmla="*/ 1659028 h 6667500"/>
              <a:gd name="connsiteX322" fmla="*/ 6104352 w 6667500"/>
              <a:gd name="connsiteY322" fmla="*/ 1659028 h 6667500"/>
              <a:gd name="connsiteX323" fmla="*/ 6104352 w 6667500"/>
              <a:gd name="connsiteY323" fmla="*/ 1118740 h 6667500"/>
              <a:gd name="connsiteX324" fmla="*/ 5008462 w 6667500"/>
              <a:gd name="connsiteY324" fmla="*/ 1118740 h 6667500"/>
              <a:gd name="connsiteX325" fmla="*/ 5008462 w 6667500"/>
              <a:gd name="connsiteY325" fmla="*/ 1659028 h 6667500"/>
              <a:gd name="connsiteX326" fmla="*/ 5548760 w 6667500"/>
              <a:gd name="connsiteY326" fmla="*/ 1659028 h 6667500"/>
              <a:gd name="connsiteX327" fmla="*/ 5548760 w 6667500"/>
              <a:gd name="connsiteY327" fmla="*/ 1118740 h 6667500"/>
              <a:gd name="connsiteX328" fmla="*/ 4452868 w 6667500"/>
              <a:gd name="connsiteY328" fmla="*/ 1118740 h 6667500"/>
              <a:gd name="connsiteX329" fmla="*/ 4452868 w 6667500"/>
              <a:gd name="connsiteY329" fmla="*/ 1659028 h 6667500"/>
              <a:gd name="connsiteX330" fmla="*/ 4993232 w 6667500"/>
              <a:gd name="connsiteY330" fmla="*/ 1659028 h 6667500"/>
              <a:gd name="connsiteX331" fmla="*/ 4993232 w 6667500"/>
              <a:gd name="connsiteY331" fmla="*/ 1118740 h 6667500"/>
              <a:gd name="connsiteX332" fmla="*/ 3897352 w 6667500"/>
              <a:gd name="connsiteY332" fmla="*/ 1118740 h 6667500"/>
              <a:gd name="connsiteX333" fmla="*/ 3897352 w 6667500"/>
              <a:gd name="connsiteY333" fmla="*/ 1659028 h 6667500"/>
              <a:gd name="connsiteX334" fmla="*/ 4437640 w 6667500"/>
              <a:gd name="connsiteY334" fmla="*/ 1659028 h 6667500"/>
              <a:gd name="connsiteX335" fmla="*/ 4437640 w 6667500"/>
              <a:gd name="connsiteY335" fmla="*/ 1118740 h 6667500"/>
              <a:gd name="connsiteX336" fmla="*/ 3341740 w 6667500"/>
              <a:gd name="connsiteY336" fmla="*/ 1118740 h 6667500"/>
              <a:gd name="connsiteX337" fmla="*/ 3341740 w 6667500"/>
              <a:gd name="connsiteY337" fmla="*/ 1659028 h 6667500"/>
              <a:gd name="connsiteX338" fmla="*/ 3882124 w 6667500"/>
              <a:gd name="connsiteY338" fmla="*/ 1659028 h 6667500"/>
              <a:gd name="connsiteX339" fmla="*/ 3882124 w 6667500"/>
              <a:gd name="connsiteY339" fmla="*/ 1118740 h 6667500"/>
              <a:gd name="connsiteX340" fmla="*/ 2786220 w 6667500"/>
              <a:gd name="connsiteY340" fmla="*/ 1118740 h 6667500"/>
              <a:gd name="connsiteX341" fmla="*/ 2786220 w 6667500"/>
              <a:gd name="connsiteY341" fmla="*/ 1659028 h 6667500"/>
              <a:gd name="connsiteX342" fmla="*/ 3326512 w 6667500"/>
              <a:gd name="connsiteY342" fmla="*/ 1659028 h 6667500"/>
              <a:gd name="connsiteX343" fmla="*/ 3326512 w 6667500"/>
              <a:gd name="connsiteY343" fmla="*/ 1118740 h 6667500"/>
              <a:gd name="connsiteX344" fmla="*/ 2229792 w 6667500"/>
              <a:gd name="connsiteY344" fmla="*/ 1118740 h 6667500"/>
              <a:gd name="connsiteX345" fmla="*/ 2229792 w 6667500"/>
              <a:gd name="connsiteY345" fmla="*/ 1659028 h 6667500"/>
              <a:gd name="connsiteX346" fmla="*/ 2770992 w 6667500"/>
              <a:gd name="connsiteY346" fmla="*/ 1659028 h 6667500"/>
              <a:gd name="connsiteX347" fmla="*/ 2770992 w 6667500"/>
              <a:gd name="connsiteY347" fmla="*/ 1118740 h 6667500"/>
              <a:gd name="connsiteX348" fmla="*/ 1674274 w 6667500"/>
              <a:gd name="connsiteY348" fmla="*/ 1118740 h 6667500"/>
              <a:gd name="connsiteX349" fmla="*/ 1674274 w 6667500"/>
              <a:gd name="connsiteY349" fmla="*/ 1659028 h 6667500"/>
              <a:gd name="connsiteX350" fmla="*/ 2214562 w 6667500"/>
              <a:gd name="connsiteY350" fmla="*/ 1659028 h 6667500"/>
              <a:gd name="connsiteX351" fmla="*/ 2214562 w 6667500"/>
              <a:gd name="connsiteY351" fmla="*/ 1118740 h 6667500"/>
              <a:gd name="connsiteX352" fmla="*/ 1118662 w 6667500"/>
              <a:gd name="connsiteY352" fmla="*/ 1118740 h 6667500"/>
              <a:gd name="connsiteX353" fmla="*/ 1118662 w 6667500"/>
              <a:gd name="connsiteY353" fmla="*/ 1659028 h 6667500"/>
              <a:gd name="connsiteX354" fmla="*/ 1659044 w 6667500"/>
              <a:gd name="connsiteY354" fmla="*/ 1659028 h 6667500"/>
              <a:gd name="connsiteX355" fmla="*/ 1659044 w 6667500"/>
              <a:gd name="connsiteY355" fmla="*/ 1118740 h 6667500"/>
              <a:gd name="connsiteX356" fmla="*/ 563148 w 6667500"/>
              <a:gd name="connsiteY356" fmla="*/ 1118740 h 6667500"/>
              <a:gd name="connsiteX357" fmla="*/ 563148 w 6667500"/>
              <a:gd name="connsiteY357" fmla="*/ 1659028 h 6667500"/>
              <a:gd name="connsiteX358" fmla="*/ 1103432 w 6667500"/>
              <a:gd name="connsiteY358" fmla="*/ 1659028 h 6667500"/>
              <a:gd name="connsiteX359" fmla="*/ 1103432 w 6667500"/>
              <a:gd name="connsiteY359" fmla="*/ 1118740 h 6667500"/>
              <a:gd name="connsiteX360" fmla="*/ 5563988 w 6667500"/>
              <a:gd name="connsiteY360" fmla="*/ 563138 h 6667500"/>
              <a:gd name="connsiteX361" fmla="*/ 5563988 w 6667500"/>
              <a:gd name="connsiteY361" fmla="*/ 1103511 h 6667500"/>
              <a:gd name="connsiteX362" fmla="*/ 6104352 w 6667500"/>
              <a:gd name="connsiteY362" fmla="*/ 1103511 h 6667500"/>
              <a:gd name="connsiteX363" fmla="*/ 6104352 w 6667500"/>
              <a:gd name="connsiteY363" fmla="*/ 563138 h 6667500"/>
              <a:gd name="connsiteX364" fmla="*/ 5008462 w 6667500"/>
              <a:gd name="connsiteY364" fmla="*/ 563138 h 6667500"/>
              <a:gd name="connsiteX365" fmla="*/ 5008462 w 6667500"/>
              <a:gd name="connsiteY365" fmla="*/ 1103511 h 6667500"/>
              <a:gd name="connsiteX366" fmla="*/ 5548760 w 6667500"/>
              <a:gd name="connsiteY366" fmla="*/ 1103511 h 6667500"/>
              <a:gd name="connsiteX367" fmla="*/ 5548760 w 6667500"/>
              <a:gd name="connsiteY367" fmla="*/ 563138 h 6667500"/>
              <a:gd name="connsiteX368" fmla="*/ 4452868 w 6667500"/>
              <a:gd name="connsiteY368" fmla="*/ 563138 h 6667500"/>
              <a:gd name="connsiteX369" fmla="*/ 4452868 w 6667500"/>
              <a:gd name="connsiteY369" fmla="*/ 1103511 h 6667500"/>
              <a:gd name="connsiteX370" fmla="*/ 4993232 w 6667500"/>
              <a:gd name="connsiteY370" fmla="*/ 1103511 h 6667500"/>
              <a:gd name="connsiteX371" fmla="*/ 4993232 w 6667500"/>
              <a:gd name="connsiteY371" fmla="*/ 563138 h 6667500"/>
              <a:gd name="connsiteX372" fmla="*/ 3897352 w 6667500"/>
              <a:gd name="connsiteY372" fmla="*/ 563138 h 6667500"/>
              <a:gd name="connsiteX373" fmla="*/ 3897352 w 6667500"/>
              <a:gd name="connsiteY373" fmla="*/ 1103511 h 6667500"/>
              <a:gd name="connsiteX374" fmla="*/ 4437640 w 6667500"/>
              <a:gd name="connsiteY374" fmla="*/ 1103511 h 6667500"/>
              <a:gd name="connsiteX375" fmla="*/ 4437640 w 6667500"/>
              <a:gd name="connsiteY375" fmla="*/ 563138 h 6667500"/>
              <a:gd name="connsiteX376" fmla="*/ 3341740 w 6667500"/>
              <a:gd name="connsiteY376" fmla="*/ 563138 h 6667500"/>
              <a:gd name="connsiteX377" fmla="*/ 3341740 w 6667500"/>
              <a:gd name="connsiteY377" fmla="*/ 1103511 h 6667500"/>
              <a:gd name="connsiteX378" fmla="*/ 3882124 w 6667500"/>
              <a:gd name="connsiteY378" fmla="*/ 1103511 h 6667500"/>
              <a:gd name="connsiteX379" fmla="*/ 3882124 w 6667500"/>
              <a:gd name="connsiteY379" fmla="*/ 563138 h 6667500"/>
              <a:gd name="connsiteX380" fmla="*/ 2786220 w 6667500"/>
              <a:gd name="connsiteY380" fmla="*/ 563138 h 6667500"/>
              <a:gd name="connsiteX381" fmla="*/ 2786220 w 6667500"/>
              <a:gd name="connsiteY381" fmla="*/ 1103511 h 6667500"/>
              <a:gd name="connsiteX382" fmla="*/ 3326512 w 6667500"/>
              <a:gd name="connsiteY382" fmla="*/ 1103511 h 6667500"/>
              <a:gd name="connsiteX383" fmla="*/ 3326512 w 6667500"/>
              <a:gd name="connsiteY383" fmla="*/ 563138 h 6667500"/>
              <a:gd name="connsiteX384" fmla="*/ 2229792 w 6667500"/>
              <a:gd name="connsiteY384" fmla="*/ 563138 h 6667500"/>
              <a:gd name="connsiteX385" fmla="*/ 2229792 w 6667500"/>
              <a:gd name="connsiteY385" fmla="*/ 1103511 h 6667500"/>
              <a:gd name="connsiteX386" fmla="*/ 2770992 w 6667500"/>
              <a:gd name="connsiteY386" fmla="*/ 1103511 h 6667500"/>
              <a:gd name="connsiteX387" fmla="*/ 2770992 w 6667500"/>
              <a:gd name="connsiteY387" fmla="*/ 563138 h 6667500"/>
              <a:gd name="connsiteX388" fmla="*/ 1674274 w 6667500"/>
              <a:gd name="connsiteY388" fmla="*/ 563138 h 6667500"/>
              <a:gd name="connsiteX389" fmla="*/ 1674274 w 6667500"/>
              <a:gd name="connsiteY389" fmla="*/ 1103511 h 6667500"/>
              <a:gd name="connsiteX390" fmla="*/ 2214562 w 6667500"/>
              <a:gd name="connsiteY390" fmla="*/ 1103511 h 6667500"/>
              <a:gd name="connsiteX391" fmla="*/ 2214562 w 6667500"/>
              <a:gd name="connsiteY391" fmla="*/ 563138 h 6667500"/>
              <a:gd name="connsiteX392" fmla="*/ 1118662 w 6667500"/>
              <a:gd name="connsiteY392" fmla="*/ 563138 h 6667500"/>
              <a:gd name="connsiteX393" fmla="*/ 1118662 w 6667500"/>
              <a:gd name="connsiteY393" fmla="*/ 1103511 h 6667500"/>
              <a:gd name="connsiteX394" fmla="*/ 1659044 w 6667500"/>
              <a:gd name="connsiteY394" fmla="*/ 1103511 h 6667500"/>
              <a:gd name="connsiteX395" fmla="*/ 1659044 w 6667500"/>
              <a:gd name="connsiteY395" fmla="*/ 563138 h 6667500"/>
              <a:gd name="connsiteX396" fmla="*/ 563148 w 6667500"/>
              <a:gd name="connsiteY396" fmla="*/ 563138 h 6667500"/>
              <a:gd name="connsiteX397" fmla="*/ 563148 w 6667500"/>
              <a:gd name="connsiteY397" fmla="*/ 1103511 h 6667500"/>
              <a:gd name="connsiteX398" fmla="*/ 1103432 w 6667500"/>
              <a:gd name="connsiteY398" fmla="*/ 1103511 h 6667500"/>
              <a:gd name="connsiteX399" fmla="*/ 1103432 w 6667500"/>
              <a:gd name="connsiteY399" fmla="*/ 563138 h 6667500"/>
              <a:gd name="connsiteX400" fmla="*/ 547918 w 6667500"/>
              <a:gd name="connsiteY400" fmla="*/ 0 h 6667500"/>
              <a:gd name="connsiteX401" fmla="*/ 563148 w 6667500"/>
              <a:gd name="connsiteY401" fmla="*/ 0 h 6667500"/>
              <a:gd name="connsiteX402" fmla="*/ 563148 w 6667500"/>
              <a:gd name="connsiteY402" fmla="*/ 547909 h 6667500"/>
              <a:gd name="connsiteX403" fmla="*/ 1103432 w 6667500"/>
              <a:gd name="connsiteY403" fmla="*/ 547909 h 6667500"/>
              <a:gd name="connsiteX404" fmla="*/ 1103432 w 6667500"/>
              <a:gd name="connsiteY404" fmla="*/ 0 h 6667500"/>
              <a:gd name="connsiteX405" fmla="*/ 1118662 w 6667500"/>
              <a:gd name="connsiteY405" fmla="*/ 0 h 6667500"/>
              <a:gd name="connsiteX406" fmla="*/ 1118662 w 6667500"/>
              <a:gd name="connsiteY406" fmla="*/ 547909 h 6667500"/>
              <a:gd name="connsiteX407" fmla="*/ 1659044 w 6667500"/>
              <a:gd name="connsiteY407" fmla="*/ 547909 h 6667500"/>
              <a:gd name="connsiteX408" fmla="*/ 1659044 w 6667500"/>
              <a:gd name="connsiteY408" fmla="*/ 0 h 6667500"/>
              <a:gd name="connsiteX409" fmla="*/ 1674274 w 6667500"/>
              <a:gd name="connsiteY409" fmla="*/ 0 h 6667500"/>
              <a:gd name="connsiteX410" fmla="*/ 1674274 w 6667500"/>
              <a:gd name="connsiteY410" fmla="*/ 547909 h 6667500"/>
              <a:gd name="connsiteX411" fmla="*/ 2214562 w 6667500"/>
              <a:gd name="connsiteY411" fmla="*/ 547909 h 6667500"/>
              <a:gd name="connsiteX412" fmla="*/ 2214562 w 6667500"/>
              <a:gd name="connsiteY412" fmla="*/ 0 h 6667500"/>
              <a:gd name="connsiteX413" fmla="*/ 2229792 w 6667500"/>
              <a:gd name="connsiteY413" fmla="*/ 0 h 6667500"/>
              <a:gd name="connsiteX414" fmla="*/ 2229792 w 6667500"/>
              <a:gd name="connsiteY414" fmla="*/ 547909 h 6667500"/>
              <a:gd name="connsiteX415" fmla="*/ 2770992 w 6667500"/>
              <a:gd name="connsiteY415" fmla="*/ 547909 h 6667500"/>
              <a:gd name="connsiteX416" fmla="*/ 2770992 w 6667500"/>
              <a:gd name="connsiteY416" fmla="*/ 0 h 6667500"/>
              <a:gd name="connsiteX417" fmla="*/ 2786220 w 6667500"/>
              <a:gd name="connsiteY417" fmla="*/ 0 h 6667500"/>
              <a:gd name="connsiteX418" fmla="*/ 2786220 w 6667500"/>
              <a:gd name="connsiteY418" fmla="*/ 547909 h 6667500"/>
              <a:gd name="connsiteX419" fmla="*/ 3326512 w 6667500"/>
              <a:gd name="connsiteY419" fmla="*/ 547909 h 6667500"/>
              <a:gd name="connsiteX420" fmla="*/ 3326512 w 6667500"/>
              <a:gd name="connsiteY420" fmla="*/ 0 h 6667500"/>
              <a:gd name="connsiteX421" fmla="*/ 3341740 w 6667500"/>
              <a:gd name="connsiteY421" fmla="*/ 0 h 6667500"/>
              <a:gd name="connsiteX422" fmla="*/ 3341740 w 6667500"/>
              <a:gd name="connsiteY422" fmla="*/ 547909 h 6667500"/>
              <a:gd name="connsiteX423" fmla="*/ 3882124 w 6667500"/>
              <a:gd name="connsiteY423" fmla="*/ 547909 h 6667500"/>
              <a:gd name="connsiteX424" fmla="*/ 3882124 w 6667500"/>
              <a:gd name="connsiteY424" fmla="*/ 0 h 6667500"/>
              <a:gd name="connsiteX425" fmla="*/ 3897352 w 6667500"/>
              <a:gd name="connsiteY425" fmla="*/ 0 h 6667500"/>
              <a:gd name="connsiteX426" fmla="*/ 3897352 w 6667500"/>
              <a:gd name="connsiteY426" fmla="*/ 547909 h 6667500"/>
              <a:gd name="connsiteX427" fmla="*/ 4437640 w 6667500"/>
              <a:gd name="connsiteY427" fmla="*/ 547909 h 6667500"/>
              <a:gd name="connsiteX428" fmla="*/ 4437640 w 6667500"/>
              <a:gd name="connsiteY428" fmla="*/ 0 h 6667500"/>
              <a:gd name="connsiteX429" fmla="*/ 4452868 w 6667500"/>
              <a:gd name="connsiteY429" fmla="*/ 0 h 6667500"/>
              <a:gd name="connsiteX430" fmla="*/ 4452868 w 6667500"/>
              <a:gd name="connsiteY430" fmla="*/ 547909 h 6667500"/>
              <a:gd name="connsiteX431" fmla="*/ 4993232 w 6667500"/>
              <a:gd name="connsiteY431" fmla="*/ 547909 h 6667500"/>
              <a:gd name="connsiteX432" fmla="*/ 4993232 w 6667500"/>
              <a:gd name="connsiteY432" fmla="*/ 0 h 6667500"/>
              <a:gd name="connsiteX433" fmla="*/ 5008462 w 6667500"/>
              <a:gd name="connsiteY433" fmla="*/ 0 h 6667500"/>
              <a:gd name="connsiteX434" fmla="*/ 5008462 w 6667500"/>
              <a:gd name="connsiteY434" fmla="*/ 547909 h 6667500"/>
              <a:gd name="connsiteX435" fmla="*/ 5548760 w 6667500"/>
              <a:gd name="connsiteY435" fmla="*/ 547909 h 6667500"/>
              <a:gd name="connsiteX436" fmla="*/ 5548760 w 6667500"/>
              <a:gd name="connsiteY436" fmla="*/ 0 h 6667500"/>
              <a:gd name="connsiteX437" fmla="*/ 5563988 w 6667500"/>
              <a:gd name="connsiteY437" fmla="*/ 0 h 6667500"/>
              <a:gd name="connsiteX438" fmla="*/ 5563988 w 6667500"/>
              <a:gd name="connsiteY438" fmla="*/ 547909 h 6667500"/>
              <a:gd name="connsiteX439" fmla="*/ 6104352 w 6667500"/>
              <a:gd name="connsiteY439" fmla="*/ 547909 h 6667500"/>
              <a:gd name="connsiteX440" fmla="*/ 6104352 w 6667500"/>
              <a:gd name="connsiteY440" fmla="*/ 0 h 6667500"/>
              <a:gd name="connsiteX441" fmla="*/ 6119582 w 6667500"/>
              <a:gd name="connsiteY441" fmla="*/ 0 h 6667500"/>
              <a:gd name="connsiteX442" fmla="*/ 6119582 w 6667500"/>
              <a:gd name="connsiteY442" fmla="*/ 547909 h 6667500"/>
              <a:gd name="connsiteX443" fmla="*/ 6667500 w 6667500"/>
              <a:gd name="connsiteY443" fmla="*/ 547909 h 6667500"/>
              <a:gd name="connsiteX444" fmla="*/ 6667500 w 6667500"/>
              <a:gd name="connsiteY444" fmla="*/ 563138 h 6667500"/>
              <a:gd name="connsiteX445" fmla="*/ 6119582 w 6667500"/>
              <a:gd name="connsiteY445" fmla="*/ 563138 h 6667500"/>
              <a:gd name="connsiteX446" fmla="*/ 6119582 w 6667500"/>
              <a:gd name="connsiteY446" fmla="*/ 1103511 h 6667500"/>
              <a:gd name="connsiteX447" fmla="*/ 6667500 w 6667500"/>
              <a:gd name="connsiteY447" fmla="*/ 1103511 h 6667500"/>
              <a:gd name="connsiteX448" fmla="*/ 6667500 w 6667500"/>
              <a:gd name="connsiteY448" fmla="*/ 1118740 h 6667500"/>
              <a:gd name="connsiteX449" fmla="*/ 6119582 w 6667500"/>
              <a:gd name="connsiteY449" fmla="*/ 1118740 h 6667500"/>
              <a:gd name="connsiteX450" fmla="*/ 6119582 w 6667500"/>
              <a:gd name="connsiteY450" fmla="*/ 1659028 h 6667500"/>
              <a:gd name="connsiteX451" fmla="*/ 6667500 w 6667500"/>
              <a:gd name="connsiteY451" fmla="*/ 1659028 h 6667500"/>
              <a:gd name="connsiteX452" fmla="*/ 6667500 w 6667500"/>
              <a:gd name="connsiteY452" fmla="*/ 1674257 h 6667500"/>
              <a:gd name="connsiteX453" fmla="*/ 6119582 w 6667500"/>
              <a:gd name="connsiteY453" fmla="*/ 1674257 h 6667500"/>
              <a:gd name="connsiteX454" fmla="*/ 6119582 w 6667500"/>
              <a:gd name="connsiteY454" fmla="*/ 2214630 h 6667500"/>
              <a:gd name="connsiteX455" fmla="*/ 6667500 w 6667500"/>
              <a:gd name="connsiteY455" fmla="*/ 2214630 h 6667500"/>
              <a:gd name="connsiteX456" fmla="*/ 6667500 w 6667500"/>
              <a:gd name="connsiteY456" fmla="*/ 2229859 h 6667500"/>
              <a:gd name="connsiteX457" fmla="*/ 6119582 w 6667500"/>
              <a:gd name="connsiteY457" fmla="*/ 2229859 h 6667500"/>
              <a:gd name="connsiteX458" fmla="*/ 6119582 w 6667500"/>
              <a:gd name="connsiteY458" fmla="*/ 2770157 h 6667500"/>
              <a:gd name="connsiteX459" fmla="*/ 6667500 w 6667500"/>
              <a:gd name="connsiteY459" fmla="*/ 2770157 h 6667500"/>
              <a:gd name="connsiteX460" fmla="*/ 6667500 w 6667500"/>
              <a:gd name="connsiteY460" fmla="*/ 2785386 h 6667500"/>
              <a:gd name="connsiteX461" fmla="*/ 6119582 w 6667500"/>
              <a:gd name="connsiteY461" fmla="*/ 2785386 h 6667500"/>
              <a:gd name="connsiteX462" fmla="*/ 6119582 w 6667500"/>
              <a:gd name="connsiteY462" fmla="*/ 3325759 h 6667500"/>
              <a:gd name="connsiteX463" fmla="*/ 6667500 w 6667500"/>
              <a:gd name="connsiteY463" fmla="*/ 3325759 h 6667500"/>
              <a:gd name="connsiteX464" fmla="*/ 6667500 w 6667500"/>
              <a:gd name="connsiteY464" fmla="*/ 3340987 h 6667500"/>
              <a:gd name="connsiteX465" fmla="*/ 6119582 w 6667500"/>
              <a:gd name="connsiteY465" fmla="*/ 3340987 h 6667500"/>
              <a:gd name="connsiteX466" fmla="*/ 6119582 w 6667500"/>
              <a:gd name="connsiteY466" fmla="*/ 3881275 h 6667500"/>
              <a:gd name="connsiteX467" fmla="*/ 6667500 w 6667500"/>
              <a:gd name="connsiteY467" fmla="*/ 3881275 h 6667500"/>
              <a:gd name="connsiteX468" fmla="*/ 6667500 w 6667500"/>
              <a:gd name="connsiteY468" fmla="*/ 3896504 h 6667500"/>
              <a:gd name="connsiteX469" fmla="*/ 6119582 w 6667500"/>
              <a:gd name="connsiteY469" fmla="*/ 3896504 h 6667500"/>
              <a:gd name="connsiteX470" fmla="*/ 6119582 w 6667500"/>
              <a:gd name="connsiteY470" fmla="*/ 4437707 h 6667500"/>
              <a:gd name="connsiteX471" fmla="*/ 6667500 w 6667500"/>
              <a:gd name="connsiteY471" fmla="*/ 4437707 h 6667500"/>
              <a:gd name="connsiteX472" fmla="*/ 6667500 w 6667500"/>
              <a:gd name="connsiteY472" fmla="*/ 4452936 h 6667500"/>
              <a:gd name="connsiteX473" fmla="*/ 6119582 w 6667500"/>
              <a:gd name="connsiteY473" fmla="*/ 4452936 h 6667500"/>
              <a:gd name="connsiteX474" fmla="*/ 6119582 w 6667500"/>
              <a:gd name="connsiteY474" fmla="*/ 4993233 h 6667500"/>
              <a:gd name="connsiteX475" fmla="*/ 6667500 w 6667500"/>
              <a:gd name="connsiteY475" fmla="*/ 4993233 h 6667500"/>
              <a:gd name="connsiteX476" fmla="*/ 6667500 w 6667500"/>
              <a:gd name="connsiteY476" fmla="*/ 5008462 h 6667500"/>
              <a:gd name="connsiteX477" fmla="*/ 6119582 w 6667500"/>
              <a:gd name="connsiteY477" fmla="*/ 5008462 h 6667500"/>
              <a:gd name="connsiteX478" fmla="*/ 6119582 w 6667500"/>
              <a:gd name="connsiteY478" fmla="*/ 5548836 h 6667500"/>
              <a:gd name="connsiteX479" fmla="*/ 6667500 w 6667500"/>
              <a:gd name="connsiteY479" fmla="*/ 5548836 h 6667500"/>
              <a:gd name="connsiteX480" fmla="*/ 6667500 w 6667500"/>
              <a:gd name="connsiteY480" fmla="*/ 5564065 h 6667500"/>
              <a:gd name="connsiteX481" fmla="*/ 6119582 w 6667500"/>
              <a:gd name="connsiteY481" fmla="*/ 5564065 h 6667500"/>
              <a:gd name="connsiteX482" fmla="*/ 6119582 w 6667500"/>
              <a:gd name="connsiteY482" fmla="*/ 6104362 h 6667500"/>
              <a:gd name="connsiteX483" fmla="*/ 6667500 w 6667500"/>
              <a:gd name="connsiteY483" fmla="*/ 6104362 h 6667500"/>
              <a:gd name="connsiteX484" fmla="*/ 6667500 w 6667500"/>
              <a:gd name="connsiteY484" fmla="*/ 6119591 h 6667500"/>
              <a:gd name="connsiteX485" fmla="*/ 6119582 w 6667500"/>
              <a:gd name="connsiteY485" fmla="*/ 6119591 h 6667500"/>
              <a:gd name="connsiteX486" fmla="*/ 6119582 w 6667500"/>
              <a:gd name="connsiteY486" fmla="*/ 6667500 h 6667500"/>
              <a:gd name="connsiteX487" fmla="*/ 6104352 w 6667500"/>
              <a:gd name="connsiteY487" fmla="*/ 6667500 h 6667500"/>
              <a:gd name="connsiteX488" fmla="*/ 6104352 w 6667500"/>
              <a:gd name="connsiteY488" fmla="*/ 6119591 h 6667500"/>
              <a:gd name="connsiteX489" fmla="*/ 5563988 w 6667500"/>
              <a:gd name="connsiteY489" fmla="*/ 6119591 h 6667500"/>
              <a:gd name="connsiteX490" fmla="*/ 5563988 w 6667500"/>
              <a:gd name="connsiteY490" fmla="*/ 6667500 h 6667500"/>
              <a:gd name="connsiteX491" fmla="*/ 5548760 w 6667500"/>
              <a:gd name="connsiteY491" fmla="*/ 6667500 h 6667500"/>
              <a:gd name="connsiteX492" fmla="*/ 5548760 w 6667500"/>
              <a:gd name="connsiteY492" fmla="*/ 6119591 h 6667500"/>
              <a:gd name="connsiteX493" fmla="*/ 5008462 w 6667500"/>
              <a:gd name="connsiteY493" fmla="*/ 6119591 h 6667500"/>
              <a:gd name="connsiteX494" fmla="*/ 5008462 w 6667500"/>
              <a:gd name="connsiteY494" fmla="*/ 6667500 h 6667500"/>
              <a:gd name="connsiteX495" fmla="*/ 4993232 w 6667500"/>
              <a:gd name="connsiteY495" fmla="*/ 6667500 h 6667500"/>
              <a:gd name="connsiteX496" fmla="*/ 4993232 w 6667500"/>
              <a:gd name="connsiteY496" fmla="*/ 6119591 h 6667500"/>
              <a:gd name="connsiteX497" fmla="*/ 4452868 w 6667500"/>
              <a:gd name="connsiteY497" fmla="*/ 6119591 h 6667500"/>
              <a:gd name="connsiteX498" fmla="*/ 4452868 w 6667500"/>
              <a:gd name="connsiteY498" fmla="*/ 6667500 h 6667500"/>
              <a:gd name="connsiteX499" fmla="*/ 4437640 w 6667500"/>
              <a:gd name="connsiteY499" fmla="*/ 6667500 h 6667500"/>
              <a:gd name="connsiteX500" fmla="*/ 4437640 w 6667500"/>
              <a:gd name="connsiteY500" fmla="*/ 6119591 h 6667500"/>
              <a:gd name="connsiteX501" fmla="*/ 3897352 w 6667500"/>
              <a:gd name="connsiteY501" fmla="*/ 6119591 h 6667500"/>
              <a:gd name="connsiteX502" fmla="*/ 3897352 w 6667500"/>
              <a:gd name="connsiteY502" fmla="*/ 6667500 h 6667500"/>
              <a:gd name="connsiteX503" fmla="*/ 3882124 w 6667500"/>
              <a:gd name="connsiteY503" fmla="*/ 6667500 h 6667500"/>
              <a:gd name="connsiteX504" fmla="*/ 3882124 w 6667500"/>
              <a:gd name="connsiteY504" fmla="*/ 6119591 h 6667500"/>
              <a:gd name="connsiteX505" fmla="*/ 3341740 w 6667500"/>
              <a:gd name="connsiteY505" fmla="*/ 6119591 h 6667500"/>
              <a:gd name="connsiteX506" fmla="*/ 3341740 w 6667500"/>
              <a:gd name="connsiteY506" fmla="*/ 6667500 h 6667500"/>
              <a:gd name="connsiteX507" fmla="*/ 3326512 w 6667500"/>
              <a:gd name="connsiteY507" fmla="*/ 6667500 h 6667500"/>
              <a:gd name="connsiteX508" fmla="*/ 3326512 w 6667500"/>
              <a:gd name="connsiteY508" fmla="*/ 6119591 h 6667500"/>
              <a:gd name="connsiteX509" fmla="*/ 2786220 w 6667500"/>
              <a:gd name="connsiteY509" fmla="*/ 6119591 h 6667500"/>
              <a:gd name="connsiteX510" fmla="*/ 2786220 w 6667500"/>
              <a:gd name="connsiteY510" fmla="*/ 6667500 h 6667500"/>
              <a:gd name="connsiteX511" fmla="*/ 2770992 w 6667500"/>
              <a:gd name="connsiteY511" fmla="*/ 6667500 h 6667500"/>
              <a:gd name="connsiteX512" fmla="*/ 2770992 w 6667500"/>
              <a:gd name="connsiteY512" fmla="*/ 6119591 h 6667500"/>
              <a:gd name="connsiteX513" fmla="*/ 2229792 w 6667500"/>
              <a:gd name="connsiteY513" fmla="*/ 6119591 h 6667500"/>
              <a:gd name="connsiteX514" fmla="*/ 2229792 w 6667500"/>
              <a:gd name="connsiteY514" fmla="*/ 6667500 h 6667500"/>
              <a:gd name="connsiteX515" fmla="*/ 2214562 w 6667500"/>
              <a:gd name="connsiteY515" fmla="*/ 6667500 h 6667500"/>
              <a:gd name="connsiteX516" fmla="*/ 2214562 w 6667500"/>
              <a:gd name="connsiteY516" fmla="*/ 6119591 h 6667500"/>
              <a:gd name="connsiteX517" fmla="*/ 1674274 w 6667500"/>
              <a:gd name="connsiteY517" fmla="*/ 6119591 h 6667500"/>
              <a:gd name="connsiteX518" fmla="*/ 1674274 w 6667500"/>
              <a:gd name="connsiteY518" fmla="*/ 6667500 h 6667500"/>
              <a:gd name="connsiteX519" fmla="*/ 1659044 w 6667500"/>
              <a:gd name="connsiteY519" fmla="*/ 6667500 h 6667500"/>
              <a:gd name="connsiteX520" fmla="*/ 1659044 w 6667500"/>
              <a:gd name="connsiteY520" fmla="*/ 6119591 h 6667500"/>
              <a:gd name="connsiteX521" fmla="*/ 1118662 w 6667500"/>
              <a:gd name="connsiteY521" fmla="*/ 6119591 h 6667500"/>
              <a:gd name="connsiteX522" fmla="*/ 1118662 w 6667500"/>
              <a:gd name="connsiteY522" fmla="*/ 6667500 h 6667500"/>
              <a:gd name="connsiteX523" fmla="*/ 1103432 w 6667500"/>
              <a:gd name="connsiteY523" fmla="*/ 6667500 h 6667500"/>
              <a:gd name="connsiteX524" fmla="*/ 1103432 w 6667500"/>
              <a:gd name="connsiteY524" fmla="*/ 6119591 h 6667500"/>
              <a:gd name="connsiteX525" fmla="*/ 563148 w 6667500"/>
              <a:gd name="connsiteY525" fmla="*/ 6119591 h 6667500"/>
              <a:gd name="connsiteX526" fmla="*/ 563148 w 6667500"/>
              <a:gd name="connsiteY526" fmla="*/ 6667500 h 6667500"/>
              <a:gd name="connsiteX527" fmla="*/ 547918 w 6667500"/>
              <a:gd name="connsiteY527" fmla="*/ 6667500 h 6667500"/>
              <a:gd name="connsiteX528" fmla="*/ 547918 w 6667500"/>
              <a:gd name="connsiteY528" fmla="*/ 6119591 h 6667500"/>
              <a:gd name="connsiteX529" fmla="*/ 0 w 6667500"/>
              <a:gd name="connsiteY529" fmla="*/ 6119591 h 6667500"/>
              <a:gd name="connsiteX530" fmla="*/ 0 w 6667500"/>
              <a:gd name="connsiteY530" fmla="*/ 6104362 h 6667500"/>
              <a:gd name="connsiteX531" fmla="*/ 547918 w 6667500"/>
              <a:gd name="connsiteY531" fmla="*/ 6104362 h 6667500"/>
              <a:gd name="connsiteX532" fmla="*/ 547918 w 6667500"/>
              <a:gd name="connsiteY532" fmla="*/ 5564065 h 6667500"/>
              <a:gd name="connsiteX533" fmla="*/ 0 w 6667500"/>
              <a:gd name="connsiteY533" fmla="*/ 5564065 h 6667500"/>
              <a:gd name="connsiteX534" fmla="*/ 0 w 6667500"/>
              <a:gd name="connsiteY534" fmla="*/ 5548836 h 6667500"/>
              <a:gd name="connsiteX535" fmla="*/ 547918 w 6667500"/>
              <a:gd name="connsiteY535" fmla="*/ 5548836 h 6667500"/>
              <a:gd name="connsiteX536" fmla="*/ 547918 w 6667500"/>
              <a:gd name="connsiteY536" fmla="*/ 5008462 h 6667500"/>
              <a:gd name="connsiteX537" fmla="*/ 0 w 6667500"/>
              <a:gd name="connsiteY537" fmla="*/ 5008462 h 6667500"/>
              <a:gd name="connsiteX538" fmla="*/ 0 w 6667500"/>
              <a:gd name="connsiteY538" fmla="*/ 4993233 h 6667500"/>
              <a:gd name="connsiteX539" fmla="*/ 547918 w 6667500"/>
              <a:gd name="connsiteY539" fmla="*/ 4993233 h 6667500"/>
              <a:gd name="connsiteX540" fmla="*/ 547918 w 6667500"/>
              <a:gd name="connsiteY540" fmla="*/ 4452936 h 6667500"/>
              <a:gd name="connsiteX541" fmla="*/ 0 w 6667500"/>
              <a:gd name="connsiteY541" fmla="*/ 4452936 h 6667500"/>
              <a:gd name="connsiteX542" fmla="*/ 0 w 6667500"/>
              <a:gd name="connsiteY542" fmla="*/ 4437707 h 6667500"/>
              <a:gd name="connsiteX543" fmla="*/ 547918 w 6667500"/>
              <a:gd name="connsiteY543" fmla="*/ 4437707 h 6667500"/>
              <a:gd name="connsiteX544" fmla="*/ 547918 w 6667500"/>
              <a:gd name="connsiteY544" fmla="*/ 3896504 h 6667500"/>
              <a:gd name="connsiteX545" fmla="*/ 0 w 6667500"/>
              <a:gd name="connsiteY545" fmla="*/ 3896504 h 6667500"/>
              <a:gd name="connsiteX546" fmla="*/ 0 w 6667500"/>
              <a:gd name="connsiteY546" fmla="*/ 3881275 h 6667500"/>
              <a:gd name="connsiteX547" fmla="*/ 547918 w 6667500"/>
              <a:gd name="connsiteY547" fmla="*/ 3881275 h 6667500"/>
              <a:gd name="connsiteX548" fmla="*/ 547918 w 6667500"/>
              <a:gd name="connsiteY548" fmla="*/ 3340987 h 6667500"/>
              <a:gd name="connsiteX549" fmla="*/ 0 w 6667500"/>
              <a:gd name="connsiteY549" fmla="*/ 3340987 h 6667500"/>
              <a:gd name="connsiteX550" fmla="*/ 0 w 6667500"/>
              <a:gd name="connsiteY550" fmla="*/ 3325759 h 6667500"/>
              <a:gd name="connsiteX551" fmla="*/ 547918 w 6667500"/>
              <a:gd name="connsiteY551" fmla="*/ 3325759 h 6667500"/>
              <a:gd name="connsiteX552" fmla="*/ 547918 w 6667500"/>
              <a:gd name="connsiteY552" fmla="*/ 2785386 h 6667500"/>
              <a:gd name="connsiteX553" fmla="*/ 0 w 6667500"/>
              <a:gd name="connsiteY553" fmla="*/ 2785386 h 6667500"/>
              <a:gd name="connsiteX554" fmla="*/ 0 w 6667500"/>
              <a:gd name="connsiteY554" fmla="*/ 2770157 h 6667500"/>
              <a:gd name="connsiteX555" fmla="*/ 547918 w 6667500"/>
              <a:gd name="connsiteY555" fmla="*/ 2770157 h 6667500"/>
              <a:gd name="connsiteX556" fmla="*/ 547918 w 6667500"/>
              <a:gd name="connsiteY556" fmla="*/ 2229859 h 6667500"/>
              <a:gd name="connsiteX557" fmla="*/ 0 w 6667500"/>
              <a:gd name="connsiteY557" fmla="*/ 2229859 h 6667500"/>
              <a:gd name="connsiteX558" fmla="*/ 0 w 6667500"/>
              <a:gd name="connsiteY558" fmla="*/ 2214630 h 6667500"/>
              <a:gd name="connsiteX559" fmla="*/ 547918 w 6667500"/>
              <a:gd name="connsiteY559" fmla="*/ 2214630 h 6667500"/>
              <a:gd name="connsiteX560" fmla="*/ 547918 w 6667500"/>
              <a:gd name="connsiteY560" fmla="*/ 1674257 h 6667500"/>
              <a:gd name="connsiteX561" fmla="*/ 0 w 6667500"/>
              <a:gd name="connsiteY561" fmla="*/ 1674257 h 6667500"/>
              <a:gd name="connsiteX562" fmla="*/ 0 w 6667500"/>
              <a:gd name="connsiteY562" fmla="*/ 1659028 h 6667500"/>
              <a:gd name="connsiteX563" fmla="*/ 547918 w 6667500"/>
              <a:gd name="connsiteY563" fmla="*/ 1659028 h 6667500"/>
              <a:gd name="connsiteX564" fmla="*/ 547918 w 6667500"/>
              <a:gd name="connsiteY564" fmla="*/ 1118740 h 6667500"/>
              <a:gd name="connsiteX565" fmla="*/ 0 w 6667500"/>
              <a:gd name="connsiteY565" fmla="*/ 1118740 h 6667500"/>
              <a:gd name="connsiteX566" fmla="*/ 0 w 6667500"/>
              <a:gd name="connsiteY566" fmla="*/ 1103511 h 6667500"/>
              <a:gd name="connsiteX567" fmla="*/ 547918 w 6667500"/>
              <a:gd name="connsiteY567" fmla="*/ 1103511 h 6667500"/>
              <a:gd name="connsiteX568" fmla="*/ 547918 w 6667500"/>
              <a:gd name="connsiteY568" fmla="*/ 563138 h 6667500"/>
              <a:gd name="connsiteX569" fmla="*/ 0 w 6667500"/>
              <a:gd name="connsiteY569" fmla="*/ 563138 h 6667500"/>
              <a:gd name="connsiteX570" fmla="*/ 0 w 6667500"/>
              <a:gd name="connsiteY570" fmla="*/ 547909 h 6667500"/>
              <a:gd name="connsiteX571" fmla="*/ 547918 w 6667500"/>
              <a:gd name="connsiteY571" fmla="*/ 547909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8" y="5564065"/>
                </a:moveTo>
                <a:lnTo>
                  <a:pt x="5563988" y="6104362"/>
                </a:lnTo>
                <a:lnTo>
                  <a:pt x="6104352" y="6104362"/>
                </a:lnTo>
                <a:lnTo>
                  <a:pt x="6104352" y="5564065"/>
                </a:lnTo>
                <a:close/>
                <a:moveTo>
                  <a:pt x="5008462" y="5564065"/>
                </a:moveTo>
                <a:lnTo>
                  <a:pt x="5008462" y="6104362"/>
                </a:lnTo>
                <a:lnTo>
                  <a:pt x="5548760" y="6104362"/>
                </a:lnTo>
                <a:lnTo>
                  <a:pt x="5548760" y="5564065"/>
                </a:lnTo>
                <a:close/>
                <a:moveTo>
                  <a:pt x="4452868" y="5564065"/>
                </a:moveTo>
                <a:lnTo>
                  <a:pt x="4452868" y="6104362"/>
                </a:lnTo>
                <a:lnTo>
                  <a:pt x="4993232" y="6104362"/>
                </a:lnTo>
                <a:lnTo>
                  <a:pt x="4993232" y="5564065"/>
                </a:lnTo>
                <a:close/>
                <a:moveTo>
                  <a:pt x="3897352" y="5564065"/>
                </a:moveTo>
                <a:lnTo>
                  <a:pt x="3897352" y="6104362"/>
                </a:lnTo>
                <a:lnTo>
                  <a:pt x="4437640" y="6104362"/>
                </a:lnTo>
                <a:lnTo>
                  <a:pt x="4437640" y="5564065"/>
                </a:lnTo>
                <a:close/>
                <a:moveTo>
                  <a:pt x="3341740" y="5564065"/>
                </a:moveTo>
                <a:lnTo>
                  <a:pt x="3341740" y="6104362"/>
                </a:lnTo>
                <a:lnTo>
                  <a:pt x="3882124" y="6104362"/>
                </a:lnTo>
                <a:lnTo>
                  <a:pt x="3882124" y="5564065"/>
                </a:lnTo>
                <a:close/>
                <a:moveTo>
                  <a:pt x="2786220" y="5564065"/>
                </a:moveTo>
                <a:lnTo>
                  <a:pt x="2786220" y="6104362"/>
                </a:lnTo>
                <a:lnTo>
                  <a:pt x="3326512" y="6104362"/>
                </a:lnTo>
                <a:lnTo>
                  <a:pt x="3326512" y="5564065"/>
                </a:lnTo>
                <a:close/>
                <a:moveTo>
                  <a:pt x="2229792" y="5564065"/>
                </a:moveTo>
                <a:lnTo>
                  <a:pt x="2229792" y="6104362"/>
                </a:lnTo>
                <a:lnTo>
                  <a:pt x="2770992" y="6104362"/>
                </a:lnTo>
                <a:lnTo>
                  <a:pt x="2770992" y="5564065"/>
                </a:lnTo>
                <a:close/>
                <a:moveTo>
                  <a:pt x="1674274" y="5564065"/>
                </a:moveTo>
                <a:lnTo>
                  <a:pt x="1674274" y="6104362"/>
                </a:lnTo>
                <a:lnTo>
                  <a:pt x="2214562" y="6104362"/>
                </a:lnTo>
                <a:lnTo>
                  <a:pt x="2214562" y="5564065"/>
                </a:lnTo>
                <a:close/>
                <a:moveTo>
                  <a:pt x="1118662" y="5564065"/>
                </a:moveTo>
                <a:lnTo>
                  <a:pt x="1118662" y="6104362"/>
                </a:lnTo>
                <a:lnTo>
                  <a:pt x="1659044" y="6104362"/>
                </a:lnTo>
                <a:lnTo>
                  <a:pt x="1659044" y="5564065"/>
                </a:lnTo>
                <a:close/>
                <a:moveTo>
                  <a:pt x="563148" y="5564065"/>
                </a:moveTo>
                <a:lnTo>
                  <a:pt x="563148" y="6104362"/>
                </a:lnTo>
                <a:lnTo>
                  <a:pt x="1103432" y="6104362"/>
                </a:lnTo>
                <a:lnTo>
                  <a:pt x="1103432" y="5564065"/>
                </a:lnTo>
                <a:close/>
                <a:moveTo>
                  <a:pt x="5563988" y="5008462"/>
                </a:moveTo>
                <a:lnTo>
                  <a:pt x="5563988" y="5548836"/>
                </a:lnTo>
                <a:lnTo>
                  <a:pt x="6104352" y="5548836"/>
                </a:lnTo>
                <a:lnTo>
                  <a:pt x="6104352" y="5008462"/>
                </a:lnTo>
                <a:close/>
                <a:moveTo>
                  <a:pt x="5008462" y="5008462"/>
                </a:moveTo>
                <a:lnTo>
                  <a:pt x="5008462" y="5548836"/>
                </a:lnTo>
                <a:lnTo>
                  <a:pt x="5548760" y="5548836"/>
                </a:lnTo>
                <a:lnTo>
                  <a:pt x="5548760" y="5008462"/>
                </a:lnTo>
                <a:close/>
                <a:moveTo>
                  <a:pt x="4452868" y="5008462"/>
                </a:moveTo>
                <a:lnTo>
                  <a:pt x="4452868" y="5548836"/>
                </a:lnTo>
                <a:lnTo>
                  <a:pt x="4993232" y="5548836"/>
                </a:lnTo>
                <a:lnTo>
                  <a:pt x="4993232" y="5008462"/>
                </a:lnTo>
                <a:close/>
                <a:moveTo>
                  <a:pt x="3897352" y="5008462"/>
                </a:moveTo>
                <a:lnTo>
                  <a:pt x="3897352" y="5548836"/>
                </a:lnTo>
                <a:lnTo>
                  <a:pt x="4437640" y="5548836"/>
                </a:lnTo>
                <a:lnTo>
                  <a:pt x="4437640" y="5008462"/>
                </a:lnTo>
                <a:close/>
                <a:moveTo>
                  <a:pt x="3341740" y="5008462"/>
                </a:moveTo>
                <a:lnTo>
                  <a:pt x="3341740" y="5548836"/>
                </a:lnTo>
                <a:lnTo>
                  <a:pt x="3882124" y="5548836"/>
                </a:lnTo>
                <a:lnTo>
                  <a:pt x="3882124" y="5008462"/>
                </a:lnTo>
                <a:close/>
                <a:moveTo>
                  <a:pt x="2786220" y="5008462"/>
                </a:moveTo>
                <a:lnTo>
                  <a:pt x="2786220" y="5548836"/>
                </a:lnTo>
                <a:lnTo>
                  <a:pt x="3326512" y="5548836"/>
                </a:lnTo>
                <a:lnTo>
                  <a:pt x="3326512" y="5008462"/>
                </a:lnTo>
                <a:close/>
                <a:moveTo>
                  <a:pt x="2229792" y="5008462"/>
                </a:moveTo>
                <a:lnTo>
                  <a:pt x="2229792" y="5548836"/>
                </a:lnTo>
                <a:lnTo>
                  <a:pt x="2770992" y="5548836"/>
                </a:lnTo>
                <a:lnTo>
                  <a:pt x="2770992" y="5008462"/>
                </a:lnTo>
                <a:close/>
                <a:moveTo>
                  <a:pt x="1674274" y="5008462"/>
                </a:moveTo>
                <a:lnTo>
                  <a:pt x="1674274" y="5548836"/>
                </a:lnTo>
                <a:lnTo>
                  <a:pt x="2214562" y="5548836"/>
                </a:lnTo>
                <a:lnTo>
                  <a:pt x="2214562" y="5008462"/>
                </a:lnTo>
                <a:close/>
                <a:moveTo>
                  <a:pt x="1118662" y="5008462"/>
                </a:moveTo>
                <a:lnTo>
                  <a:pt x="1118662" y="5548836"/>
                </a:lnTo>
                <a:lnTo>
                  <a:pt x="1659044" y="5548836"/>
                </a:lnTo>
                <a:lnTo>
                  <a:pt x="1659044" y="5008462"/>
                </a:lnTo>
                <a:close/>
                <a:moveTo>
                  <a:pt x="563148" y="5008462"/>
                </a:moveTo>
                <a:lnTo>
                  <a:pt x="563148" y="5548836"/>
                </a:lnTo>
                <a:lnTo>
                  <a:pt x="1103432" y="5548836"/>
                </a:lnTo>
                <a:lnTo>
                  <a:pt x="1103432" y="5008462"/>
                </a:lnTo>
                <a:close/>
                <a:moveTo>
                  <a:pt x="5563988" y="4452936"/>
                </a:moveTo>
                <a:lnTo>
                  <a:pt x="5563988" y="4993233"/>
                </a:lnTo>
                <a:lnTo>
                  <a:pt x="6104352" y="4993233"/>
                </a:lnTo>
                <a:lnTo>
                  <a:pt x="6104352" y="4452936"/>
                </a:lnTo>
                <a:close/>
                <a:moveTo>
                  <a:pt x="5008462" y="4452936"/>
                </a:moveTo>
                <a:lnTo>
                  <a:pt x="5008462" y="4993233"/>
                </a:lnTo>
                <a:lnTo>
                  <a:pt x="5548760" y="4993233"/>
                </a:lnTo>
                <a:lnTo>
                  <a:pt x="5548760" y="4452936"/>
                </a:lnTo>
                <a:close/>
                <a:moveTo>
                  <a:pt x="4452868" y="4452936"/>
                </a:moveTo>
                <a:lnTo>
                  <a:pt x="4452868" y="4993233"/>
                </a:lnTo>
                <a:lnTo>
                  <a:pt x="4993232" y="4993233"/>
                </a:lnTo>
                <a:lnTo>
                  <a:pt x="4993232" y="4452936"/>
                </a:lnTo>
                <a:close/>
                <a:moveTo>
                  <a:pt x="3897352" y="4452936"/>
                </a:moveTo>
                <a:lnTo>
                  <a:pt x="3897352" y="4993233"/>
                </a:lnTo>
                <a:lnTo>
                  <a:pt x="4437640" y="4993233"/>
                </a:lnTo>
                <a:lnTo>
                  <a:pt x="4437640" y="4452936"/>
                </a:lnTo>
                <a:close/>
                <a:moveTo>
                  <a:pt x="3341740" y="4452936"/>
                </a:moveTo>
                <a:lnTo>
                  <a:pt x="3341740" y="4993233"/>
                </a:lnTo>
                <a:lnTo>
                  <a:pt x="3882124" y="4993233"/>
                </a:lnTo>
                <a:lnTo>
                  <a:pt x="3882124" y="4452936"/>
                </a:lnTo>
                <a:close/>
                <a:moveTo>
                  <a:pt x="2786220" y="4452936"/>
                </a:moveTo>
                <a:lnTo>
                  <a:pt x="2786220" y="4993233"/>
                </a:lnTo>
                <a:lnTo>
                  <a:pt x="3326512" y="4993233"/>
                </a:lnTo>
                <a:lnTo>
                  <a:pt x="3326512" y="4452936"/>
                </a:lnTo>
                <a:close/>
                <a:moveTo>
                  <a:pt x="2229792" y="4452936"/>
                </a:moveTo>
                <a:lnTo>
                  <a:pt x="2229792" y="4993233"/>
                </a:lnTo>
                <a:lnTo>
                  <a:pt x="2770992" y="4993233"/>
                </a:lnTo>
                <a:lnTo>
                  <a:pt x="2770992" y="4452936"/>
                </a:lnTo>
                <a:close/>
                <a:moveTo>
                  <a:pt x="1674274" y="4452936"/>
                </a:moveTo>
                <a:lnTo>
                  <a:pt x="1674274" y="4993233"/>
                </a:lnTo>
                <a:lnTo>
                  <a:pt x="2214562" y="4993233"/>
                </a:lnTo>
                <a:lnTo>
                  <a:pt x="2214562" y="4452936"/>
                </a:lnTo>
                <a:close/>
                <a:moveTo>
                  <a:pt x="1118662" y="4452936"/>
                </a:moveTo>
                <a:lnTo>
                  <a:pt x="1118662" y="4993233"/>
                </a:lnTo>
                <a:lnTo>
                  <a:pt x="1659044" y="4993233"/>
                </a:lnTo>
                <a:lnTo>
                  <a:pt x="1659044" y="4452936"/>
                </a:lnTo>
                <a:close/>
                <a:moveTo>
                  <a:pt x="563148" y="4452936"/>
                </a:moveTo>
                <a:lnTo>
                  <a:pt x="563148" y="4993233"/>
                </a:lnTo>
                <a:lnTo>
                  <a:pt x="1103432" y="4993233"/>
                </a:lnTo>
                <a:lnTo>
                  <a:pt x="1103432" y="4452936"/>
                </a:lnTo>
                <a:close/>
                <a:moveTo>
                  <a:pt x="5563988" y="3896504"/>
                </a:moveTo>
                <a:lnTo>
                  <a:pt x="5563988" y="4437707"/>
                </a:lnTo>
                <a:lnTo>
                  <a:pt x="6104352" y="4437707"/>
                </a:lnTo>
                <a:lnTo>
                  <a:pt x="6104352" y="3896504"/>
                </a:lnTo>
                <a:close/>
                <a:moveTo>
                  <a:pt x="5008462" y="3896504"/>
                </a:moveTo>
                <a:lnTo>
                  <a:pt x="5008462" y="4437707"/>
                </a:lnTo>
                <a:lnTo>
                  <a:pt x="5548760" y="4437707"/>
                </a:lnTo>
                <a:lnTo>
                  <a:pt x="5548760" y="3896504"/>
                </a:lnTo>
                <a:close/>
                <a:moveTo>
                  <a:pt x="4452868" y="3896504"/>
                </a:moveTo>
                <a:lnTo>
                  <a:pt x="4452868" y="4437707"/>
                </a:lnTo>
                <a:lnTo>
                  <a:pt x="4993232" y="4437707"/>
                </a:lnTo>
                <a:lnTo>
                  <a:pt x="4993232" y="3896504"/>
                </a:lnTo>
                <a:close/>
                <a:moveTo>
                  <a:pt x="3897352" y="3896504"/>
                </a:moveTo>
                <a:lnTo>
                  <a:pt x="3897352" y="4437707"/>
                </a:lnTo>
                <a:lnTo>
                  <a:pt x="4437640" y="4437707"/>
                </a:lnTo>
                <a:lnTo>
                  <a:pt x="4437640" y="3896504"/>
                </a:lnTo>
                <a:close/>
                <a:moveTo>
                  <a:pt x="3341740" y="3896504"/>
                </a:moveTo>
                <a:lnTo>
                  <a:pt x="3341740" y="4437707"/>
                </a:lnTo>
                <a:lnTo>
                  <a:pt x="3882124" y="4437707"/>
                </a:lnTo>
                <a:lnTo>
                  <a:pt x="3882124" y="3896504"/>
                </a:lnTo>
                <a:close/>
                <a:moveTo>
                  <a:pt x="2786220" y="3896504"/>
                </a:moveTo>
                <a:lnTo>
                  <a:pt x="2786220" y="4437707"/>
                </a:lnTo>
                <a:lnTo>
                  <a:pt x="3326512" y="4437707"/>
                </a:lnTo>
                <a:lnTo>
                  <a:pt x="3326512" y="3896504"/>
                </a:lnTo>
                <a:close/>
                <a:moveTo>
                  <a:pt x="2229792" y="3896504"/>
                </a:moveTo>
                <a:lnTo>
                  <a:pt x="2229792" y="4437707"/>
                </a:lnTo>
                <a:lnTo>
                  <a:pt x="2770992" y="4437707"/>
                </a:lnTo>
                <a:lnTo>
                  <a:pt x="2770992" y="3896504"/>
                </a:lnTo>
                <a:close/>
                <a:moveTo>
                  <a:pt x="1674274" y="3896504"/>
                </a:moveTo>
                <a:lnTo>
                  <a:pt x="1674274" y="4437707"/>
                </a:lnTo>
                <a:lnTo>
                  <a:pt x="2214562" y="4437707"/>
                </a:lnTo>
                <a:lnTo>
                  <a:pt x="2214562" y="3896504"/>
                </a:lnTo>
                <a:close/>
                <a:moveTo>
                  <a:pt x="1118662" y="3896504"/>
                </a:moveTo>
                <a:lnTo>
                  <a:pt x="1118662" y="4437707"/>
                </a:lnTo>
                <a:lnTo>
                  <a:pt x="1659044" y="4437707"/>
                </a:lnTo>
                <a:lnTo>
                  <a:pt x="1659044" y="3896504"/>
                </a:lnTo>
                <a:close/>
                <a:moveTo>
                  <a:pt x="563148" y="3896504"/>
                </a:moveTo>
                <a:lnTo>
                  <a:pt x="563148" y="4437707"/>
                </a:lnTo>
                <a:lnTo>
                  <a:pt x="1103432" y="4437707"/>
                </a:lnTo>
                <a:lnTo>
                  <a:pt x="1103432" y="3896504"/>
                </a:lnTo>
                <a:close/>
                <a:moveTo>
                  <a:pt x="5563988" y="3340987"/>
                </a:moveTo>
                <a:lnTo>
                  <a:pt x="5563988" y="3881275"/>
                </a:lnTo>
                <a:lnTo>
                  <a:pt x="6104352" y="3881275"/>
                </a:lnTo>
                <a:lnTo>
                  <a:pt x="6104352" y="3340987"/>
                </a:lnTo>
                <a:close/>
                <a:moveTo>
                  <a:pt x="5008462" y="3340987"/>
                </a:moveTo>
                <a:lnTo>
                  <a:pt x="5008462" y="3881275"/>
                </a:lnTo>
                <a:lnTo>
                  <a:pt x="5548760" y="3881275"/>
                </a:lnTo>
                <a:lnTo>
                  <a:pt x="5548760" y="3340987"/>
                </a:lnTo>
                <a:close/>
                <a:moveTo>
                  <a:pt x="4452868" y="3340987"/>
                </a:moveTo>
                <a:lnTo>
                  <a:pt x="4452868" y="3881275"/>
                </a:lnTo>
                <a:lnTo>
                  <a:pt x="4993232" y="3881275"/>
                </a:lnTo>
                <a:lnTo>
                  <a:pt x="4993232" y="3340987"/>
                </a:lnTo>
                <a:close/>
                <a:moveTo>
                  <a:pt x="3897352" y="3340987"/>
                </a:moveTo>
                <a:lnTo>
                  <a:pt x="3897352" y="3881275"/>
                </a:lnTo>
                <a:lnTo>
                  <a:pt x="4437640" y="3881275"/>
                </a:lnTo>
                <a:lnTo>
                  <a:pt x="4437640" y="3340987"/>
                </a:lnTo>
                <a:close/>
                <a:moveTo>
                  <a:pt x="3341740" y="3340987"/>
                </a:moveTo>
                <a:lnTo>
                  <a:pt x="3341740" y="3881275"/>
                </a:lnTo>
                <a:lnTo>
                  <a:pt x="3882124" y="3881275"/>
                </a:lnTo>
                <a:lnTo>
                  <a:pt x="3882124" y="3340987"/>
                </a:lnTo>
                <a:close/>
                <a:moveTo>
                  <a:pt x="2786220" y="3340987"/>
                </a:moveTo>
                <a:lnTo>
                  <a:pt x="2786220" y="3881275"/>
                </a:lnTo>
                <a:lnTo>
                  <a:pt x="3326512" y="3881275"/>
                </a:lnTo>
                <a:lnTo>
                  <a:pt x="3326512" y="3340987"/>
                </a:lnTo>
                <a:close/>
                <a:moveTo>
                  <a:pt x="2229792" y="3340987"/>
                </a:moveTo>
                <a:lnTo>
                  <a:pt x="2229792" y="3881275"/>
                </a:lnTo>
                <a:lnTo>
                  <a:pt x="2770992" y="3881275"/>
                </a:lnTo>
                <a:lnTo>
                  <a:pt x="2770992" y="3340987"/>
                </a:lnTo>
                <a:close/>
                <a:moveTo>
                  <a:pt x="1674274" y="3340987"/>
                </a:moveTo>
                <a:lnTo>
                  <a:pt x="1674274" y="3881275"/>
                </a:lnTo>
                <a:lnTo>
                  <a:pt x="2214562" y="3881275"/>
                </a:lnTo>
                <a:lnTo>
                  <a:pt x="2214562" y="3340987"/>
                </a:lnTo>
                <a:close/>
                <a:moveTo>
                  <a:pt x="1118662" y="3340987"/>
                </a:moveTo>
                <a:lnTo>
                  <a:pt x="1118662" y="3881275"/>
                </a:lnTo>
                <a:lnTo>
                  <a:pt x="1659044" y="3881275"/>
                </a:lnTo>
                <a:lnTo>
                  <a:pt x="1659044" y="3340987"/>
                </a:lnTo>
                <a:close/>
                <a:moveTo>
                  <a:pt x="563148" y="3340987"/>
                </a:moveTo>
                <a:lnTo>
                  <a:pt x="563148" y="3881275"/>
                </a:lnTo>
                <a:lnTo>
                  <a:pt x="1103432" y="3881275"/>
                </a:lnTo>
                <a:lnTo>
                  <a:pt x="1103432" y="3340987"/>
                </a:lnTo>
                <a:close/>
                <a:moveTo>
                  <a:pt x="5563988" y="2785386"/>
                </a:moveTo>
                <a:lnTo>
                  <a:pt x="5563988" y="3325759"/>
                </a:lnTo>
                <a:lnTo>
                  <a:pt x="6104352" y="3325759"/>
                </a:lnTo>
                <a:lnTo>
                  <a:pt x="6104352" y="2785386"/>
                </a:lnTo>
                <a:close/>
                <a:moveTo>
                  <a:pt x="5008462" y="2785386"/>
                </a:moveTo>
                <a:lnTo>
                  <a:pt x="5008462" y="3325759"/>
                </a:lnTo>
                <a:lnTo>
                  <a:pt x="5548760" y="3325759"/>
                </a:lnTo>
                <a:lnTo>
                  <a:pt x="5548760" y="2785386"/>
                </a:lnTo>
                <a:close/>
                <a:moveTo>
                  <a:pt x="4452868" y="2785386"/>
                </a:moveTo>
                <a:lnTo>
                  <a:pt x="4452868" y="3325759"/>
                </a:lnTo>
                <a:lnTo>
                  <a:pt x="4993232" y="3325759"/>
                </a:lnTo>
                <a:lnTo>
                  <a:pt x="4993232" y="2785386"/>
                </a:lnTo>
                <a:close/>
                <a:moveTo>
                  <a:pt x="3897352" y="2785386"/>
                </a:moveTo>
                <a:lnTo>
                  <a:pt x="3897352" y="3325759"/>
                </a:lnTo>
                <a:lnTo>
                  <a:pt x="4437640" y="3325759"/>
                </a:lnTo>
                <a:lnTo>
                  <a:pt x="4437640" y="2785386"/>
                </a:lnTo>
                <a:close/>
                <a:moveTo>
                  <a:pt x="3341740" y="2785386"/>
                </a:moveTo>
                <a:lnTo>
                  <a:pt x="3341740" y="3325759"/>
                </a:lnTo>
                <a:lnTo>
                  <a:pt x="3882124" y="3325759"/>
                </a:lnTo>
                <a:lnTo>
                  <a:pt x="3882124" y="2785386"/>
                </a:lnTo>
                <a:close/>
                <a:moveTo>
                  <a:pt x="2786220" y="2785386"/>
                </a:moveTo>
                <a:lnTo>
                  <a:pt x="2786220" y="3325759"/>
                </a:lnTo>
                <a:lnTo>
                  <a:pt x="3326512" y="3325759"/>
                </a:lnTo>
                <a:lnTo>
                  <a:pt x="3326512" y="2785386"/>
                </a:lnTo>
                <a:close/>
                <a:moveTo>
                  <a:pt x="2229792" y="2785386"/>
                </a:moveTo>
                <a:lnTo>
                  <a:pt x="2229792" y="3325759"/>
                </a:lnTo>
                <a:lnTo>
                  <a:pt x="2770992" y="3325759"/>
                </a:lnTo>
                <a:lnTo>
                  <a:pt x="2770992" y="2785386"/>
                </a:lnTo>
                <a:close/>
                <a:moveTo>
                  <a:pt x="1674274" y="2785386"/>
                </a:moveTo>
                <a:lnTo>
                  <a:pt x="1674274" y="3325759"/>
                </a:lnTo>
                <a:lnTo>
                  <a:pt x="2214562" y="3325759"/>
                </a:lnTo>
                <a:lnTo>
                  <a:pt x="2214562" y="2785386"/>
                </a:lnTo>
                <a:close/>
                <a:moveTo>
                  <a:pt x="1118662" y="2785386"/>
                </a:moveTo>
                <a:lnTo>
                  <a:pt x="1118662" y="3325759"/>
                </a:lnTo>
                <a:lnTo>
                  <a:pt x="1659044" y="3325759"/>
                </a:lnTo>
                <a:lnTo>
                  <a:pt x="1659044" y="2785386"/>
                </a:lnTo>
                <a:close/>
                <a:moveTo>
                  <a:pt x="563148" y="2785386"/>
                </a:moveTo>
                <a:lnTo>
                  <a:pt x="563148" y="3325759"/>
                </a:lnTo>
                <a:lnTo>
                  <a:pt x="1103432" y="3325759"/>
                </a:lnTo>
                <a:lnTo>
                  <a:pt x="1103432" y="2785386"/>
                </a:lnTo>
                <a:close/>
                <a:moveTo>
                  <a:pt x="5563988" y="2229859"/>
                </a:moveTo>
                <a:lnTo>
                  <a:pt x="5563988" y="2770157"/>
                </a:lnTo>
                <a:lnTo>
                  <a:pt x="6104352" y="2770157"/>
                </a:lnTo>
                <a:lnTo>
                  <a:pt x="6104352" y="2229859"/>
                </a:lnTo>
                <a:close/>
                <a:moveTo>
                  <a:pt x="5008462" y="2229859"/>
                </a:moveTo>
                <a:lnTo>
                  <a:pt x="5008462" y="2770157"/>
                </a:lnTo>
                <a:lnTo>
                  <a:pt x="5548760" y="2770157"/>
                </a:lnTo>
                <a:lnTo>
                  <a:pt x="5548760" y="2229859"/>
                </a:lnTo>
                <a:close/>
                <a:moveTo>
                  <a:pt x="4452868" y="2229859"/>
                </a:moveTo>
                <a:lnTo>
                  <a:pt x="4452868" y="2770157"/>
                </a:lnTo>
                <a:lnTo>
                  <a:pt x="4993232" y="2770157"/>
                </a:lnTo>
                <a:lnTo>
                  <a:pt x="4993232" y="2229859"/>
                </a:lnTo>
                <a:close/>
                <a:moveTo>
                  <a:pt x="3897352" y="2229859"/>
                </a:moveTo>
                <a:lnTo>
                  <a:pt x="3897352" y="2770157"/>
                </a:lnTo>
                <a:lnTo>
                  <a:pt x="4437640" y="2770157"/>
                </a:lnTo>
                <a:lnTo>
                  <a:pt x="4437640" y="2229859"/>
                </a:lnTo>
                <a:close/>
                <a:moveTo>
                  <a:pt x="3341740" y="2229859"/>
                </a:moveTo>
                <a:lnTo>
                  <a:pt x="3341740" y="2770157"/>
                </a:lnTo>
                <a:lnTo>
                  <a:pt x="3882124" y="2770157"/>
                </a:lnTo>
                <a:lnTo>
                  <a:pt x="3882124" y="2229859"/>
                </a:lnTo>
                <a:close/>
                <a:moveTo>
                  <a:pt x="2786220" y="2229859"/>
                </a:moveTo>
                <a:lnTo>
                  <a:pt x="2786220" y="2770157"/>
                </a:lnTo>
                <a:lnTo>
                  <a:pt x="3326512" y="2770157"/>
                </a:lnTo>
                <a:lnTo>
                  <a:pt x="3326512" y="2229859"/>
                </a:lnTo>
                <a:close/>
                <a:moveTo>
                  <a:pt x="2229792" y="2229859"/>
                </a:moveTo>
                <a:lnTo>
                  <a:pt x="2229792" y="2770157"/>
                </a:lnTo>
                <a:lnTo>
                  <a:pt x="2770992" y="2770157"/>
                </a:lnTo>
                <a:lnTo>
                  <a:pt x="2770992" y="2229859"/>
                </a:lnTo>
                <a:close/>
                <a:moveTo>
                  <a:pt x="1674274" y="2229859"/>
                </a:moveTo>
                <a:lnTo>
                  <a:pt x="1674274" y="2770157"/>
                </a:lnTo>
                <a:lnTo>
                  <a:pt x="2214562" y="2770157"/>
                </a:lnTo>
                <a:lnTo>
                  <a:pt x="2214562" y="2229859"/>
                </a:lnTo>
                <a:close/>
                <a:moveTo>
                  <a:pt x="1118662" y="2229859"/>
                </a:moveTo>
                <a:lnTo>
                  <a:pt x="1118662" y="2770157"/>
                </a:lnTo>
                <a:lnTo>
                  <a:pt x="1659044" y="2770157"/>
                </a:lnTo>
                <a:lnTo>
                  <a:pt x="1659044" y="2229859"/>
                </a:lnTo>
                <a:close/>
                <a:moveTo>
                  <a:pt x="563148" y="2229859"/>
                </a:moveTo>
                <a:lnTo>
                  <a:pt x="563148" y="2770157"/>
                </a:lnTo>
                <a:lnTo>
                  <a:pt x="1103432" y="2770157"/>
                </a:lnTo>
                <a:lnTo>
                  <a:pt x="1103432" y="2229859"/>
                </a:lnTo>
                <a:close/>
                <a:moveTo>
                  <a:pt x="5563988" y="1674257"/>
                </a:moveTo>
                <a:lnTo>
                  <a:pt x="5563988" y="2214630"/>
                </a:lnTo>
                <a:lnTo>
                  <a:pt x="6104352" y="2214630"/>
                </a:lnTo>
                <a:lnTo>
                  <a:pt x="6104352" y="1674257"/>
                </a:lnTo>
                <a:close/>
                <a:moveTo>
                  <a:pt x="5008462" y="1674257"/>
                </a:moveTo>
                <a:lnTo>
                  <a:pt x="5008462" y="2214630"/>
                </a:lnTo>
                <a:lnTo>
                  <a:pt x="5548760" y="2214630"/>
                </a:lnTo>
                <a:lnTo>
                  <a:pt x="5548760" y="1674257"/>
                </a:lnTo>
                <a:close/>
                <a:moveTo>
                  <a:pt x="4452868" y="1674257"/>
                </a:moveTo>
                <a:lnTo>
                  <a:pt x="4452868" y="2214630"/>
                </a:lnTo>
                <a:lnTo>
                  <a:pt x="4993232" y="2214630"/>
                </a:lnTo>
                <a:lnTo>
                  <a:pt x="4993232" y="1674257"/>
                </a:lnTo>
                <a:close/>
                <a:moveTo>
                  <a:pt x="3897352" y="1674257"/>
                </a:moveTo>
                <a:lnTo>
                  <a:pt x="3897352" y="2214630"/>
                </a:lnTo>
                <a:lnTo>
                  <a:pt x="4437640" y="2214630"/>
                </a:lnTo>
                <a:lnTo>
                  <a:pt x="4437640" y="1674257"/>
                </a:lnTo>
                <a:close/>
                <a:moveTo>
                  <a:pt x="3341740" y="1674257"/>
                </a:moveTo>
                <a:lnTo>
                  <a:pt x="3341740" y="2214630"/>
                </a:lnTo>
                <a:lnTo>
                  <a:pt x="3882124" y="2214630"/>
                </a:lnTo>
                <a:lnTo>
                  <a:pt x="3882124" y="1674257"/>
                </a:lnTo>
                <a:close/>
                <a:moveTo>
                  <a:pt x="2786220" y="1674257"/>
                </a:moveTo>
                <a:lnTo>
                  <a:pt x="2786220" y="2214630"/>
                </a:lnTo>
                <a:lnTo>
                  <a:pt x="3326512" y="2214630"/>
                </a:lnTo>
                <a:lnTo>
                  <a:pt x="3326512" y="1674257"/>
                </a:lnTo>
                <a:close/>
                <a:moveTo>
                  <a:pt x="2229792" y="1674257"/>
                </a:moveTo>
                <a:lnTo>
                  <a:pt x="2229792" y="2214630"/>
                </a:lnTo>
                <a:lnTo>
                  <a:pt x="2770992" y="2214630"/>
                </a:lnTo>
                <a:lnTo>
                  <a:pt x="2770992" y="1674257"/>
                </a:lnTo>
                <a:close/>
                <a:moveTo>
                  <a:pt x="1674274" y="1674257"/>
                </a:moveTo>
                <a:lnTo>
                  <a:pt x="1674274" y="2214630"/>
                </a:lnTo>
                <a:lnTo>
                  <a:pt x="2214562" y="2214630"/>
                </a:lnTo>
                <a:lnTo>
                  <a:pt x="2214562" y="1674257"/>
                </a:lnTo>
                <a:close/>
                <a:moveTo>
                  <a:pt x="1118662" y="1674257"/>
                </a:moveTo>
                <a:lnTo>
                  <a:pt x="1118662" y="2214630"/>
                </a:lnTo>
                <a:lnTo>
                  <a:pt x="1659044" y="2214630"/>
                </a:lnTo>
                <a:lnTo>
                  <a:pt x="1659044" y="1674257"/>
                </a:lnTo>
                <a:close/>
                <a:moveTo>
                  <a:pt x="563148" y="1674257"/>
                </a:moveTo>
                <a:lnTo>
                  <a:pt x="563148" y="2214630"/>
                </a:lnTo>
                <a:lnTo>
                  <a:pt x="1103432" y="2214630"/>
                </a:lnTo>
                <a:lnTo>
                  <a:pt x="1103432" y="1674257"/>
                </a:lnTo>
                <a:close/>
                <a:moveTo>
                  <a:pt x="5563988" y="1118740"/>
                </a:moveTo>
                <a:lnTo>
                  <a:pt x="5563988" y="1659028"/>
                </a:lnTo>
                <a:lnTo>
                  <a:pt x="6104352" y="1659028"/>
                </a:lnTo>
                <a:lnTo>
                  <a:pt x="6104352" y="1118740"/>
                </a:lnTo>
                <a:close/>
                <a:moveTo>
                  <a:pt x="5008462" y="1118740"/>
                </a:moveTo>
                <a:lnTo>
                  <a:pt x="5008462" y="1659028"/>
                </a:lnTo>
                <a:lnTo>
                  <a:pt x="5548760" y="1659028"/>
                </a:lnTo>
                <a:lnTo>
                  <a:pt x="5548760" y="1118740"/>
                </a:lnTo>
                <a:close/>
                <a:moveTo>
                  <a:pt x="4452868" y="1118740"/>
                </a:moveTo>
                <a:lnTo>
                  <a:pt x="4452868" y="1659028"/>
                </a:lnTo>
                <a:lnTo>
                  <a:pt x="4993232" y="1659028"/>
                </a:lnTo>
                <a:lnTo>
                  <a:pt x="4993232" y="1118740"/>
                </a:lnTo>
                <a:close/>
                <a:moveTo>
                  <a:pt x="3897352" y="1118740"/>
                </a:moveTo>
                <a:lnTo>
                  <a:pt x="3897352" y="1659028"/>
                </a:lnTo>
                <a:lnTo>
                  <a:pt x="4437640" y="1659028"/>
                </a:lnTo>
                <a:lnTo>
                  <a:pt x="4437640" y="1118740"/>
                </a:lnTo>
                <a:close/>
                <a:moveTo>
                  <a:pt x="3341740" y="1118740"/>
                </a:moveTo>
                <a:lnTo>
                  <a:pt x="3341740" y="1659028"/>
                </a:lnTo>
                <a:lnTo>
                  <a:pt x="3882124" y="1659028"/>
                </a:lnTo>
                <a:lnTo>
                  <a:pt x="3882124" y="1118740"/>
                </a:lnTo>
                <a:close/>
                <a:moveTo>
                  <a:pt x="2786220" y="1118740"/>
                </a:moveTo>
                <a:lnTo>
                  <a:pt x="2786220" y="1659028"/>
                </a:lnTo>
                <a:lnTo>
                  <a:pt x="3326512" y="1659028"/>
                </a:lnTo>
                <a:lnTo>
                  <a:pt x="3326512" y="1118740"/>
                </a:lnTo>
                <a:close/>
                <a:moveTo>
                  <a:pt x="2229792" y="1118740"/>
                </a:moveTo>
                <a:lnTo>
                  <a:pt x="2229792" y="1659028"/>
                </a:lnTo>
                <a:lnTo>
                  <a:pt x="2770992" y="1659028"/>
                </a:lnTo>
                <a:lnTo>
                  <a:pt x="2770992" y="1118740"/>
                </a:lnTo>
                <a:close/>
                <a:moveTo>
                  <a:pt x="1674274" y="1118740"/>
                </a:moveTo>
                <a:lnTo>
                  <a:pt x="1674274" y="1659028"/>
                </a:lnTo>
                <a:lnTo>
                  <a:pt x="2214562" y="1659028"/>
                </a:lnTo>
                <a:lnTo>
                  <a:pt x="2214562" y="1118740"/>
                </a:lnTo>
                <a:close/>
                <a:moveTo>
                  <a:pt x="1118662" y="1118740"/>
                </a:moveTo>
                <a:lnTo>
                  <a:pt x="1118662" y="1659028"/>
                </a:lnTo>
                <a:lnTo>
                  <a:pt x="1659044" y="1659028"/>
                </a:lnTo>
                <a:lnTo>
                  <a:pt x="1659044" y="1118740"/>
                </a:lnTo>
                <a:close/>
                <a:moveTo>
                  <a:pt x="563148" y="1118740"/>
                </a:moveTo>
                <a:lnTo>
                  <a:pt x="563148" y="1659028"/>
                </a:lnTo>
                <a:lnTo>
                  <a:pt x="1103432" y="1659028"/>
                </a:lnTo>
                <a:lnTo>
                  <a:pt x="1103432" y="1118740"/>
                </a:lnTo>
                <a:close/>
                <a:moveTo>
                  <a:pt x="5563988" y="563138"/>
                </a:moveTo>
                <a:lnTo>
                  <a:pt x="5563988" y="1103511"/>
                </a:lnTo>
                <a:lnTo>
                  <a:pt x="6104352" y="1103511"/>
                </a:lnTo>
                <a:lnTo>
                  <a:pt x="6104352" y="563138"/>
                </a:lnTo>
                <a:close/>
                <a:moveTo>
                  <a:pt x="5008462" y="563138"/>
                </a:moveTo>
                <a:lnTo>
                  <a:pt x="5008462" y="1103511"/>
                </a:lnTo>
                <a:lnTo>
                  <a:pt x="5548760" y="1103511"/>
                </a:lnTo>
                <a:lnTo>
                  <a:pt x="5548760" y="563138"/>
                </a:lnTo>
                <a:close/>
                <a:moveTo>
                  <a:pt x="4452868" y="563138"/>
                </a:moveTo>
                <a:lnTo>
                  <a:pt x="4452868" y="1103511"/>
                </a:lnTo>
                <a:lnTo>
                  <a:pt x="4993232" y="1103511"/>
                </a:lnTo>
                <a:lnTo>
                  <a:pt x="4993232" y="563138"/>
                </a:lnTo>
                <a:close/>
                <a:moveTo>
                  <a:pt x="3897352" y="563138"/>
                </a:moveTo>
                <a:lnTo>
                  <a:pt x="3897352" y="1103511"/>
                </a:lnTo>
                <a:lnTo>
                  <a:pt x="4437640" y="1103511"/>
                </a:lnTo>
                <a:lnTo>
                  <a:pt x="4437640" y="563138"/>
                </a:lnTo>
                <a:close/>
                <a:moveTo>
                  <a:pt x="3341740" y="563138"/>
                </a:moveTo>
                <a:lnTo>
                  <a:pt x="3341740" y="1103511"/>
                </a:lnTo>
                <a:lnTo>
                  <a:pt x="3882124" y="1103511"/>
                </a:lnTo>
                <a:lnTo>
                  <a:pt x="3882124" y="563138"/>
                </a:lnTo>
                <a:close/>
                <a:moveTo>
                  <a:pt x="2786220" y="563138"/>
                </a:moveTo>
                <a:lnTo>
                  <a:pt x="2786220" y="1103511"/>
                </a:lnTo>
                <a:lnTo>
                  <a:pt x="3326512" y="1103511"/>
                </a:lnTo>
                <a:lnTo>
                  <a:pt x="3326512" y="563138"/>
                </a:lnTo>
                <a:close/>
                <a:moveTo>
                  <a:pt x="2229792" y="563138"/>
                </a:moveTo>
                <a:lnTo>
                  <a:pt x="2229792" y="1103511"/>
                </a:lnTo>
                <a:lnTo>
                  <a:pt x="2770992" y="1103511"/>
                </a:lnTo>
                <a:lnTo>
                  <a:pt x="2770992" y="563138"/>
                </a:lnTo>
                <a:close/>
                <a:moveTo>
                  <a:pt x="1674274" y="563138"/>
                </a:moveTo>
                <a:lnTo>
                  <a:pt x="1674274" y="1103511"/>
                </a:lnTo>
                <a:lnTo>
                  <a:pt x="2214562" y="1103511"/>
                </a:lnTo>
                <a:lnTo>
                  <a:pt x="2214562" y="563138"/>
                </a:lnTo>
                <a:close/>
                <a:moveTo>
                  <a:pt x="1118662" y="563138"/>
                </a:moveTo>
                <a:lnTo>
                  <a:pt x="1118662" y="1103511"/>
                </a:lnTo>
                <a:lnTo>
                  <a:pt x="1659044" y="1103511"/>
                </a:lnTo>
                <a:lnTo>
                  <a:pt x="1659044" y="563138"/>
                </a:lnTo>
                <a:close/>
                <a:moveTo>
                  <a:pt x="563148" y="563138"/>
                </a:moveTo>
                <a:lnTo>
                  <a:pt x="563148" y="1103511"/>
                </a:lnTo>
                <a:lnTo>
                  <a:pt x="1103432" y="1103511"/>
                </a:lnTo>
                <a:lnTo>
                  <a:pt x="1103432" y="563138"/>
                </a:lnTo>
                <a:close/>
                <a:moveTo>
                  <a:pt x="547918" y="0"/>
                </a:moveTo>
                <a:lnTo>
                  <a:pt x="563148" y="0"/>
                </a:lnTo>
                <a:lnTo>
                  <a:pt x="563148" y="547909"/>
                </a:lnTo>
                <a:lnTo>
                  <a:pt x="1103432" y="547909"/>
                </a:lnTo>
                <a:lnTo>
                  <a:pt x="1103432" y="0"/>
                </a:lnTo>
                <a:lnTo>
                  <a:pt x="1118662" y="0"/>
                </a:lnTo>
                <a:lnTo>
                  <a:pt x="1118662" y="547909"/>
                </a:lnTo>
                <a:lnTo>
                  <a:pt x="1659044" y="547909"/>
                </a:lnTo>
                <a:lnTo>
                  <a:pt x="1659044" y="0"/>
                </a:lnTo>
                <a:lnTo>
                  <a:pt x="1674274" y="0"/>
                </a:lnTo>
                <a:lnTo>
                  <a:pt x="1674274" y="547909"/>
                </a:lnTo>
                <a:lnTo>
                  <a:pt x="2214562" y="547909"/>
                </a:lnTo>
                <a:lnTo>
                  <a:pt x="2214562" y="0"/>
                </a:lnTo>
                <a:lnTo>
                  <a:pt x="2229792" y="0"/>
                </a:lnTo>
                <a:lnTo>
                  <a:pt x="2229792" y="547909"/>
                </a:lnTo>
                <a:lnTo>
                  <a:pt x="2770992" y="547909"/>
                </a:lnTo>
                <a:lnTo>
                  <a:pt x="2770992" y="0"/>
                </a:lnTo>
                <a:lnTo>
                  <a:pt x="2786220" y="0"/>
                </a:lnTo>
                <a:lnTo>
                  <a:pt x="2786220" y="547909"/>
                </a:lnTo>
                <a:lnTo>
                  <a:pt x="3326512" y="547909"/>
                </a:lnTo>
                <a:lnTo>
                  <a:pt x="3326512" y="0"/>
                </a:lnTo>
                <a:lnTo>
                  <a:pt x="3341740" y="0"/>
                </a:lnTo>
                <a:lnTo>
                  <a:pt x="3341740" y="547909"/>
                </a:lnTo>
                <a:lnTo>
                  <a:pt x="3882124" y="547909"/>
                </a:lnTo>
                <a:lnTo>
                  <a:pt x="3882124" y="0"/>
                </a:lnTo>
                <a:lnTo>
                  <a:pt x="3897352" y="0"/>
                </a:lnTo>
                <a:lnTo>
                  <a:pt x="3897352" y="547909"/>
                </a:lnTo>
                <a:lnTo>
                  <a:pt x="4437640" y="547909"/>
                </a:lnTo>
                <a:lnTo>
                  <a:pt x="4437640" y="0"/>
                </a:lnTo>
                <a:lnTo>
                  <a:pt x="4452868" y="0"/>
                </a:lnTo>
                <a:lnTo>
                  <a:pt x="4452868" y="547909"/>
                </a:lnTo>
                <a:lnTo>
                  <a:pt x="4993232" y="547909"/>
                </a:lnTo>
                <a:lnTo>
                  <a:pt x="4993232" y="0"/>
                </a:lnTo>
                <a:lnTo>
                  <a:pt x="5008462" y="0"/>
                </a:lnTo>
                <a:lnTo>
                  <a:pt x="5008462" y="547909"/>
                </a:lnTo>
                <a:lnTo>
                  <a:pt x="5548760" y="547909"/>
                </a:lnTo>
                <a:lnTo>
                  <a:pt x="5548760" y="0"/>
                </a:lnTo>
                <a:lnTo>
                  <a:pt x="5563988" y="0"/>
                </a:lnTo>
                <a:lnTo>
                  <a:pt x="5563988" y="547909"/>
                </a:lnTo>
                <a:lnTo>
                  <a:pt x="6104352" y="547909"/>
                </a:lnTo>
                <a:lnTo>
                  <a:pt x="6104352" y="0"/>
                </a:lnTo>
                <a:lnTo>
                  <a:pt x="6119582" y="0"/>
                </a:lnTo>
                <a:lnTo>
                  <a:pt x="6119582" y="547909"/>
                </a:lnTo>
                <a:lnTo>
                  <a:pt x="6667500" y="547909"/>
                </a:lnTo>
                <a:lnTo>
                  <a:pt x="6667500" y="563138"/>
                </a:lnTo>
                <a:lnTo>
                  <a:pt x="6119582" y="563138"/>
                </a:lnTo>
                <a:lnTo>
                  <a:pt x="6119582" y="1103511"/>
                </a:lnTo>
                <a:lnTo>
                  <a:pt x="6667500" y="1103511"/>
                </a:lnTo>
                <a:lnTo>
                  <a:pt x="6667500" y="1118740"/>
                </a:lnTo>
                <a:lnTo>
                  <a:pt x="6119582" y="1118740"/>
                </a:lnTo>
                <a:lnTo>
                  <a:pt x="6119582" y="1659028"/>
                </a:lnTo>
                <a:lnTo>
                  <a:pt x="6667500" y="1659028"/>
                </a:lnTo>
                <a:lnTo>
                  <a:pt x="6667500" y="1674257"/>
                </a:lnTo>
                <a:lnTo>
                  <a:pt x="6119582" y="1674257"/>
                </a:lnTo>
                <a:lnTo>
                  <a:pt x="6119582" y="2214630"/>
                </a:lnTo>
                <a:lnTo>
                  <a:pt x="6667500" y="2214630"/>
                </a:lnTo>
                <a:lnTo>
                  <a:pt x="6667500" y="2229859"/>
                </a:lnTo>
                <a:lnTo>
                  <a:pt x="6119582" y="2229859"/>
                </a:lnTo>
                <a:lnTo>
                  <a:pt x="6119582" y="2770157"/>
                </a:lnTo>
                <a:lnTo>
                  <a:pt x="6667500" y="2770157"/>
                </a:lnTo>
                <a:lnTo>
                  <a:pt x="6667500" y="2785386"/>
                </a:lnTo>
                <a:lnTo>
                  <a:pt x="6119582" y="2785386"/>
                </a:lnTo>
                <a:lnTo>
                  <a:pt x="6119582" y="3325759"/>
                </a:lnTo>
                <a:lnTo>
                  <a:pt x="6667500" y="3325759"/>
                </a:lnTo>
                <a:lnTo>
                  <a:pt x="6667500" y="3340987"/>
                </a:lnTo>
                <a:lnTo>
                  <a:pt x="6119582" y="3340987"/>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2" y="6667500"/>
                </a:lnTo>
                <a:lnTo>
                  <a:pt x="6104352" y="6119591"/>
                </a:lnTo>
                <a:lnTo>
                  <a:pt x="5563988" y="6119591"/>
                </a:lnTo>
                <a:lnTo>
                  <a:pt x="5563988" y="6667500"/>
                </a:lnTo>
                <a:lnTo>
                  <a:pt x="5548760" y="6667500"/>
                </a:lnTo>
                <a:lnTo>
                  <a:pt x="5548760" y="6119591"/>
                </a:lnTo>
                <a:lnTo>
                  <a:pt x="5008462" y="6119591"/>
                </a:lnTo>
                <a:lnTo>
                  <a:pt x="5008462" y="6667500"/>
                </a:lnTo>
                <a:lnTo>
                  <a:pt x="4993232" y="6667500"/>
                </a:lnTo>
                <a:lnTo>
                  <a:pt x="4993232" y="6119591"/>
                </a:lnTo>
                <a:lnTo>
                  <a:pt x="4452868" y="6119591"/>
                </a:lnTo>
                <a:lnTo>
                  <a:pt x="4452868" y="6667500"/>
                </a:lnTo>
                <a:lnTo>
                  <a:pt x="4437640" y="6667500"/>
                </a:lnTo>
                <a:lnTo>
                  <a:pt x="4437640" y="6119591"/>
                </a:lnTo>
                <a:lnTo>
                  <a:pt x="3897352" y="6119591"/>
                </a:lnTo>
                <a:lnTo>
                  <a:pt x="3897352" y="6667500"/>
                </a:lnTo>
                <a:lnTo>
                  <a:pt x="3882124" y="6667500"/>
                </a:lnTo>
                <a:lnTo>
                  <a:pt x="3882124" y="6119591"/>
                </a:lnTo>
                <a:lnTo>
                  <a:pt x="3341740" y="6119591"/>
                </a:lnTo>
                <a:lnTo>
                  <a:pt x="3341740" y="6667500"/>
                </a:lnTo>
                <a:lnTo>
                  <a:pt x="3326512" y="6667500"/>
                </a:lnTo>
                <a:lnTo>
                  <a:pt x="3326512" y="6119591"/>
                </a:lnTo>
                <a:lnTo>
                  <a:pt x="2786220" y="6119591"/>
                </a:lnTo>
                <a:lnTo>
                  <a:pt x="2786220" y="6667500"/>
                </a:lnTo>
                <a:lnTo>
                  <a:pt x="2770992" y="6667500"/>
                </a:lnTo>
                <a:lnTo>
                  <a:pt x="2770992" y="6119591"/>
                </a:lnTo>
                <a:lnTo>
                  <a:pt x="2229792" y="6119591"/>
                </a:lnTo>
                <a:lnTo>
                  <a:pt x="2229792" y="6667500"/>
                </a:lnTo>
                <a:lnTo>
                  <a:pt x="2214562" y="6667500"/>
                </a:lnTo>
                <a:lnTo>
                  <a:pt x="2214562" y="6119591"/>
                </a:lnTo>
                <a:lnTo>
                  <a:pt x="1674274" y="6119591"/>
                </a:lnTo>
                <a:lnTo>
                  <a:pt x="1674274" y="6667500"/>
                </a:lnTo>
                <a:lnTo>
                  <a:pt x="1659044" y="6667500"/>
                </a:lnTo>
                <a:lnTo>
                  <a:pt x="1659044" y="6119591"/>
                </a:lnTo>
                <a:lnTo>
                  <a:pt x="1118662" y="6119591"/>
                </a:lnTo>
                <a:lnTo>
                  <a:pt x="1118662" y="6667500"/>
                </a:lnTo>
                <a:lnTo>
                  <a:pt x="1103432" y="6667500"/>
                </a:lnTo>
                <a:lnTo>
                  <a:pt x="1103432" y="6119591"/>
                </a:lnTo>
                <a:lnTo>
                  <a:pt x="563148" y="6119591"/>
                </a:lnTo>
                <a:lnTo>
                  <a:pt x="563148" y="6667500"/>
                </a:lnTo>
                <a:lnTo>
                  <a:pt x="547918" y="6667500"/>
                </a:lnTo>
                <a:lnTo>
                  <a:pt x="547918" y="6119591"/>
                </a:lnTo>
                <a:lnTo>
                  <a:pt x="0" y="6119591"/>
                </a:lnTo>
                <a:lnTo>
                  <a:pt x="0" y="6104362"/>
                </a:lnTo>
                <a:lnTo>
                  <a:pt x="547918" y="6104362"/>
                </a:lnTo>
                <a:lnTo>
                  <a:pt x="547918" y="5564065"/>
                </a:lnTo>
                <a:lnTo>
                  <a:pt x="0" y="5564065"/>
                </a:lnTo>
                <a:lnTo>
                  <a:pt x="0" y="5548836"/>
                </a:lnTo>
                <a:lnTo>
                  <a:pt x="547918" y="5548836"/>
                </a:lnTo>
                <a:lnTo>
                  <a:pt x="547918" y="5008462"/>
                </a:lnTo>
                <a:lnTo>
                  <a:pt x="0" y="5008462"/>
                </a:lnTo>
                <a:lnTo>
                  <a:pt x="0" y="4993233"/>
                </a:lnTo>
                <a:lnTo>
                  <a:pt x="547918" y="4993233"/>
                </a:lnTo>
                <a:lnTo>
                  <a:pt x="547918" y="4452936"/>
                </a:lnTo>
                <a:lnTo>
                  <a:pt x="0" y="4452936"/>
                </a:lnTo>
                <a:lnTo>
                  <a:pt x="0" y="4437707"/>
                </a:lnTo>
                <a:lnTo>
                  <a:pt x="547918" y="4437707"/>
                </a:lnTo>
                <a:lnTo>
                  <a:pt x="547918" y="3896504"/>
                </a:lnTo>
                <a:lnTo>
                  <a:pt x="0" y="3896504"/>
                </a:lnTo>
                <a:lnTo>
                  <a:pt x="0" y="3881275"/>
                </a:lnTo>
                <a:lnTo>
                  <a:pt x="547918" y="3881275"/>
                </a:lnTo>
                <a:lnTo>
                  <a:pt x="547918" y="3340987"/>
                </a:lnTo>
                <a:lnTo>
                  <a:pt x="0" y="3340987"/>
                </a:lnTo>
                <a:lnTo>
                  <a:pt x="0" y="3325759"/>
                </a:lnTo>
                <a:lnTo>
                  <a:pt x="547918" y="3325759"/>
                </a:lnTo>
                <a:lnTo>
                  <a:pt x="547918" y="2785386"/>
                </a:lnTo>
                <a:lnTo>
                  <a:pt x="0" y="2785386"/>
                </a:lnTo>
                <a:lnTo>
                  <a:pt x="0" y="2770157"/>
                </a:lnTo>
                <a:lnTo>
                  <a:pt x="547918" y="2770157"/>
                </a:lnTo>
                <a:lnTo>
                  <a:pt x="547918" y="2229859"/>
                </a:lnTo>
                <a:lnTo>
                  <a:pt x="0" y="2229859"/>
                </a:lnTo>
                <a:lnTo>
                  <a:pt x="0" y="2214630"/>
                </a:lnTo>
                <a:lnTo>
                  <a:pt x="547918" y="2214630"/>
                </a:lnTo>
                <a:lnTo>
                  <a:pt x="547918" y="1674257"/>
                </a:lnTo>
                <a:lnTo>
                  <a:pt x="0" y="1674257"/>
                </a:lnTo>
                <a:lnTo>
                  <a:pt x="0" y="1659028"/>
                </a:lnTo>
                <a:lnTo>
                  <a:pt x="547918" y="1659028"/>
                </a:lnTo>
                <a:lnTo>
                  <a:pt x="547918" y="1118740"/>
                </a:lnTo>
                <a:lnTo>
                  <a:pt x="0" y="1118740"/>
                </a:lnTo>
                <a:lnTo>
                  <a:pt x="0" y="1103511"/>
                </a:lnTo>
                <a:lnTo>
                  <a:pt x="547918" y="1103511"/>
                </a:lnTo>
                <a:lnTo>
                  <a:pt x="547918" y="563138"/>
                </a:lnTo>
                <a:lnTo>
                  <a:pt x="0" y="563138"/>
                </a:lnTo>
                <a:lnTo>
                  <a:pt x="0" y="547909"/>
                </a:lnTo>
                <a:lnTo>
                  <a:pt x="547918" y="547909"/>
                </a:lnTo>
                <a:close/>
              </a:path>
            </a:pathLst>
          </a:custGeom>
          <a:solidFill>
            <a:schemeClr val="tx1"/>
          </a:solidFill>
          <a:ln w="9525" cap="flat">
            <a:noFill/>
            <a:prstDash val="solid"/>
            <a:miter/>
          </a:ln>
        </p:spPr>
        <p:txBody>
          <a:bodyPr rtlCol="0" anchor="ctr"/>
          <a:lstStyle/>
          <a:p>
            <a:endParaRPr lang="en-US">
              <a:latin typeface="Raleway" pitchFamily="2" charset="0"/>
            </a:endParaRPr>
          </a:p>
        </p:txBody>
      </p:sp>
      <p:grpSp>
        <p:nvGrpSpPr>
          <p:cNvPr id="14" name="Graphic 4">
            <a:extLst>
              <a:ext uri="{FF2B5EF4-FFF2-40B4-BE49-F238E27FC236}">
                <a16:creationId xmlns:a16="http://schemas.microsoft.com/office/drawing/2014/main" id="{0AA7A861-A197-9D56-A035-04FBFB7CA1AA}"/>
              </a:ext>
            </a:extLst>
          </p:cNvPr>
          <p:cNvGrpSpPr/>
          <p:nvPr/>
        </p:nvGrpSpPr>
        <p:grpSpPr>
          <a:xfrm>
            <a:off x="1023518" y="1875452"/>
            <a:ext cx="8816156" cy="778788"/>
            <a:chOff x="1520823" y="2601051"/>
            <a:chExt cx="8816156" cy="778788"/>
          </a:xfrm>
        </p:grpSpPr>
        <p:sp>
          <p:nvSpPr>
            <p:cNvPr id="20" name="Freeform 19">
              <a:extLst>
                <a:ext uri="{FF2B5EF4-FFF2-40B4-BE49-F238E27FC236}">
                  <a16:creationId xmlns:a16="http://schemas.microsoft.com/office/drawing/2014/main" id="{46BD6615-55F2-3E03-9BAA-951D14804CCD}"/>
                </a:ext>
              </a:extLst>
            </p:cNvPr>
            <p:cNvSpPr/>
            <p:nvPr/>
          </p:nvSpPr>
          <p:spPr>
            <a:xfrm>
              <a:off x="1520823" y="2601051"/>
              <a:ext cx="8816156" cy="778788"/>
            </a:xfrm>
            <a:custGeom>
              <a:avLst/>
              <a:gdLst>
                <a:gd name="connsiteX0" fmla="*/ 8816156 w 8816156"/>
                <a:gd name="connsiteY0" fmla="*/ 162466 h 778788"/>
                <a:gd name="connsiteX1" fmla="*/ 8663813 w 8816156"/>
                <a:gd name="connsiteY1" fmla="*/ 0 h 778788"/>
                <a:gd name="connsiteX2" fmla="*/ 152343 w 8816156"/>
                <a:gd name="connsiteY2" fmla="*/ 0 h 778788"/>
                <a:gd name="connsiteX3" fmla="*/ 0 w 8816156"/>
                <a:gd name="connsiteY3" fmla="*/ 162466 h 778788"/>
                <a:gd name="connsiteX4" fmla="*/ 0 w 8816156"/>
                <a:gd name="connsiteY4" fmla="*/ 778788 h 778788"/>
                <a:gd name="connsiteX5" fmla="*/ 8816156 w 8816156"/>
                <a:gd name="connsiteY5" fmla="*/ 778788 h 778788"/>
                <a:gd name="connsiteX6" fmla="*/ 8816156 w 8816156"/>
                <a:gd name="connsiteY6" fmla="*/ 162466 h 77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16156" h="778788">
                  <a:moveTo>
                    <a:pt x="8816156" y="162466"/>
                  </a:moveTo>
                  <a:cubicBezTo>
                    <a:pt x="8816156" y="73110"/>
                    <a:pt x="8747604" y="0"/>
                    <a:pt x="8663813" y="0"/>
                  </a:cubicBezTo>
                  <a:lnTo>
                    <a:pt x="152343" y="0"/>
                  </a:lnTo>
                  <a:cubicBezTo>
                    <a:pt x="68554" y="0"/>
                    <a:pt x="0" y="73110"/>
                    <a:pt x="0" y="162466"/>
                  </a:cubicBezTo>
                  <a:lnTo>
                    <a:pt x="0" y="778788"/>
                  </a:lnTo>
                  <a:lnTo>
                    <a:pt x="8816156" y="778788"/>
                  </a:lnTo>
                  <a:lnTo>
                    <a:pt x="8816156" y="162466"/>
                  </a:lnTo>
                  <a:close/>
                </a:path>
              </a:pathLst>
            </a:custGeom>
            <a:solidFill>
              <a:schemeClr val="accent4"/>
            </a:solidFill>
            <a:ln w="12587" cap="flat">
              <a:noFill/>
              <a:prstDash val="solid"/>
              <a:miter/>
            </a:ln>
          </p:spPr>
          <p:txBody>
            <a:bodyPr rtlCol="0" anchor="ctr"/>
            <a:lstStyle/>
            <a:p>
              <a:endParaRPr lang="en-SV">
                <a:latin typeface="Raleway" pitchFamily="2" charset="0"/>
              </a:endParaRPr>
            </a:p>
          </p:txBody>
        </p:sp>
        <p:grpSp>
          <p:nvGrpSpPr>
            <p:cNvPr id="21" name="Graphic 4">
              <a:extLst>
                <a:ext uri="{FF2B5EF4-FFF2-40B4-BE49-F238E27FC236}">
                  <a16:creationId xmlns:a16="http://schemas.microsoft.com/office/drawing/2014/main" id="{75D7F364-810B-F40A-7503-DA12B2670C79}"/>
                </a:ext>
              </a:extLst>
            </p:cNvPr>
            <p:cNvGrpSpPr/>
            <p:nvPr/>
          </p:nvGrpSpPr>
          <p:grpSpPr>
            <a:xfrm>
              <a:off x="1799234" y="2889669"/>
              <a:ext cx="8214619" cy="254080"/>
              <a:chOff x="1799234" y="2889669"/>
              <a:chExt cx="8214619" cy="254080"/>
            </a:xfrm>
          </p:grpSpPr>
          <p:sp>
            <p:nvSpPr>
              <p:cNvPr id="23" name="Freeform 22">
                <a:extLst>
                  <a:ext uri="{FF2B5EF4-FFF2-40B4-BE49-F238E27FC236}">
                    <a16:creationId xmlns:a16="http://schemas.microsoft.com/office/drawing/2014/main" id="{074D4855-7EBE-11E2-3F25-57DD36E0E127}"/>
                  </a:ext>
                </a:extLst>
              </p:cNvPr>
              <p:cNvSpPr/>
              <p:nvPr/>
            </p:nvSpPr>
            <p:spPr>
              <a:xfrm>
                <a:off x="9021583" y="2890100"/>
                <a:ext cx="992271" cy="253217"/>
              </a:xfrm>
              <a:custGeom>
                <a:avLst/>
                <a:gdLst>
                  <a:gd name="connsiteX0" fmla="*/ 849122 w 992271"/>
                  <a:gd name="connsiteY0" fmla="*/ 21 h 253217"/>
                  <a:gd name="connsiteX1" fmla="*/ 849122 w 992271"/>
                  <a:gd name="connsiteY1" fmla="*/ 0 h 253217"/>
                  <a:gd name="connsiteX2" fmla="*/ 143653 w 992271"/>
                  <a:gd name="connsiteY2" fmla="*/ 0 h 253217"/>
                  <a:gd name="connsiteX3" fmla="*/ 0 w 992271"/>
                  <a:gd name="connsiteY3" fmla="*/ 126609 h 253217"/>
                  <a:gd name="connsiteX4" fmla="*/ 143653 w 992271"/>
                  <a:gd name="connsiteY4" fmla="*/ 253217 h 253217"/>
                  <a:gd name="connsiteX5" fmla="*/ 149019 w 992271"/>
                  <a:gd name="connsiteY5" fmla="*/ 252978 h 253217"/>
                  <a:gd name="connsiteX6" fmla="*/ 843253 w 992271"/>
                  <a:gd name="connsiteY6" fmla="*/ 252978 h 253217"/>
                  <a:gd name="connsiteX7" fmla="*/ 848631 w 992271"/>
                  <a:gd name="connsiteY7" fmla="*/ 253217 h 253217"/>
                  <a:gd name="connsiteX8" fmla="*/ 992271 w 992271"/>
                  <a:gd name="connsiteY8" fmla="*/ 126609 h 253217"/>
                  <a:gd name="connsiteX9" fmla="*/ 849122 w 992271"/>
                  <a:gd name="connsiteY9" fmla="*/ 21 h 25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71" h="253217">
                    <a:moveTo>
                      <a:pt x="849122" y="21"/>
                    </a:moveTo>
                    <a:lnTo>
                      <a:pt x="849122" y="0"/>
                    </a:lnTo>
                    <a:lnTo>
                      <a:pt x="143653" y="0"/>
                    </a:lnTo>
                    <a:cubicBezTo>
                      <a:pt x="64308" y="0"/>
                      <a:pt x="0" y="56684"/>
                      <a:pt x="0" y="126609"/>
                    </a:cubicBezTo>
                    <a:cubicBezTo>
                      <a:pt x="0" y="196534"/>
                      <a:pt x="64308" y="253217"/>
                      <a:pt x="143653" y="253217"/>
                    </a:cubicBezTo>
                    <a:cubicBezTo>
                      <a:pt x="145454" y="253217"/>
                      <a:pt x="147218" y="253036"/>
                      <a:pt x="149019" y="252978"/>
                    </a:cubicBezTo>
                    <a:lnTo>
                      <a:pt x="843253" y="252978"/>
                    </a:lnTo>
                    <a:cubicBezTo>
                      <a:pt x="845054" y="253036"/>
                      <a:pt x="846817" y="253217"/>
                      <a:pt x="848631" y="253217"/>
                    </a:cubicBezTo>
                    <a:cubicBezTo>
                      <a:pt x="927963" y="253217"/>
                      <a:pt x="992271" y="196533"/>
                      <a:pt x="992271" y="126609"/>
                    </a:cubicBezTo>
                    <a:cubicBezTo>
                      <a:pt x="992271" y="56829"/>
                      <a:pt x="928215" y="258"/>
                      <a:pt x="849122" y="21"/>
                    </a:cubicBezTo>
                    <a:close/>
                  </a:path>
                </a:pathLst>
              </a:custGeom>
              <a:solidFill>
                <a:schemeClr val="bg1"/>
              </a:solidFill>
              <a:ln w="12587" cap="flat">
                <a:noFill/>
                <a:prstDash val="solid"/>
                <a:miter/>
              </a:ln>
            </p:spPr>
            <p:txBody>
              <a:bodyPr rtlCol="0" anchor="ctr"/>
              <a:lstStyle/>
              <a:p>
                <a:endParaRPr lang="en-SV">
                  <a:latin typeface="Raleway" pitchFamily="2" charset="0"/>
                </a:endParaRPr>
              </a:p>
            </p:txBody>
          </p:sp>
          <p:grpSp>
            <p:nvGrpSpPr>
              <p:cNvPr id="24" name="Graphic 4">
                <a:extLst>
                  <a:ext uri="{FF2B5EF4-FFF2-40B4-BE49-F238E27FC236}">
                    <a16:creationId xmlns:a16="http://schemas.microsoft.com/office/drawing/2014/main" id="{AECFE503-D517-A302-2EE7-4284E15C6E66}"/>
                  </a:ext>
                </a:extLst>
              </p:cNvPr>
              <p:cNvGrpSpPr/>
              <p:nvPr/>
            </p:nvGrpSpPr>
            <p:grpSpPr>
              <a:xfrm>
                <a:off x="1799234" y="2889669"/>
                <a:ext cx="1123180" cy="254080"/>
                <a:chOff x="1799234" y="2889669"/>
                <a:chExt cx="1123180" cy="254080"/>
              </a:xfrm>
            </p:grpSpPr>
            <p:sp>
              <p:nvSpPr>
                <p:cNvPr id="25" name="Freeform 24">
                  <a:extLst>
                    <a:ext uri="{FF2B5EF4-FFF2-40B4-BE49-F238E27FC236}">
                      <a16:creationId xmlns:a16="http://schemas.microsoft.com/office/drawing/2014/main" id="{AAD45CD6-DE38-EC9F-3A81-489E805B147F}"/>
                    </a:ext>
                  </a:extLst>
                </p:cNvPr>
                <p:cNvSpPr/>
                <p:nvPr/>
              </p:nvSpPr>
              <p:spPr>
                <a:xfrm>
                  <a:off x="1799236"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2"/>
                </a:solidFill>
                <a:ln w="12587" cap="flat">
                  <a:noFill/>
                  <a:prstDash val="solid"/>
                  <a:miter/>
                </a:ln>
              </p:spPr>
              <p:txBody>
                <a:bodyPr rtlCol="0" anchor="ctr"/>
                <a:lstStyle/>
                <a:p>
                  <a:endParaRPr lang="en-SV">
                    <a:latin typeface="Raleway" pitchFamily="2" charset="0"/>
                  </a:endParaRPr>
                </a:p>
              </p:txBody>
            </p:sp>
            <p:sp>
              <p:nvSpPr>
                <p:cNvPr id="26" name="Freeform 25">
                  <a:extLst>
                    <a:ext uri="{FF2B5EF4-FFF2-40B4-BE49-F238E27FC236}">
                      <a16:creationId xmlns:a16="http://schemas.microsoft.com/office/drawing/2014/main" id="{A2365652-44BD-DD20-185D-AA2AC580D897}"/>
                    </a:ext>
                  </a:extLst>
                </p:cNvPr>
                <p:cNvSpPr/>
                <p:nvPr/>
              </p:nvSpPr>
              <p:spPr>
                <a:xfrm>
                  <a:off x="1799234" y="2889669"/>
                  <a:ext cx="238251" cy="155633"/>
                </a:xfrm>
                <a:custGeom>
                  <a:avLst/>
                  <a:gdLst>
                    <a:gd name="connsiteX0" fmla="*/ 119126 w 238251"/>
                    <a:gd name="connsiteY0" fmla="*/ 57187 h 155633"/>
                    <a:gd name="connsiteX1" fmla="*/ 235109 w 238251"/>
                    <a:gd name="connsiteY1" fmla="*/ 155633 h 155633"/>
                    <a:gd name="connsiteX2" fmla="*/ 238252 w 238251"/>
                    <a:gd name="connsiteY2" fmla="*/ 127039 h 155633"/>
                    <a:gd name="connsiteX3" fmla="*/ 119126 w 238251"/>
                    <a:gd name="connsiteY3" fmla="*/ 0 h 155633"/>
                    <a:gd name="connsiteX4" fmla="*/ 0 w 238251"/>
                    <a:gd name="connsiteY4" fmla="*/ 127039 h 155633"/>
                    <a:gd name="connsiteX5" fmla="*/ 3142 w 238251"/>
                    <a:gd name="connsiteY5" fmla="*/ 155633 h 155633"/>
                    <a:gd name="connsiteX6" fmla="*/ 119126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6" y="57187"/>
                      </a:moveTo>
                      <a:cubicBezTo>
                        <a:pt x="175683" y="57187"/>
                        <a:pt x="222930" y="99262"/>
                        <a:pt x="235109" y="155633"/>
                      </a:cubicBezTo>
                      <a:cubicBezTo>
                        <a:pt x="237098" y="146430"/>
                        <a:pt x="238252" y="136887"/>
                        <a:pt x="238252" y="127039"/>
                      </a:cubicBezTo>
                      <a:cubicBezTo>
                        <a:pt x="238252" y="56878"/>
                        <a:pt x="184918" y="0"/>
                        <a:pt x="119126" y="0"/>
                      </a:cubicBezTo>
                      <a:cubicBezTo>
                        <a:pt x="53334" y="0"/>
                        <a:pt x="0" y="56878"/>
                        <a:pt x="0" y="127039"/>
                      </a:cubicBezTo>
                      <a:cubicBezTo>
                        <a:pt x="0" y="136887"/>
                        <a:pt x="1154" y="146430"/>
                        <a:pt x="3142" y="155633"/>
                      </a:cubicBezTo>
                      <a:cubicBezTo>
                        <a:pt x="15321" y="99262"/>
                        <a:pt x="62568" y="57187"/>
                        <a:pt x="119126" y="57187"/>
                      </a:cubicBezTo>
                      <a:close/>
                    </a:path>
                  </a:pathLst>
                </a:custGeom>
                <a:solidFill>
                  <a:schemeClr val="accent2">
                    <a:lumMod val="75000"/>
                  </a:schemeClr>
                </a:solidFill>
                <a:ln w="12587" cap="flat">
                  <a:noFill/>
                  <a:prstDash val="solid"/>
                  <a:miter/>
                </a:ln>
              </p:spPr>
              <p:txBody>
                <a:bodyPr rtlCol="0" anchor="ctr"/>
                <a:lstStyle/>
                <a:p>
                  <a:endParaRPr lang="en-SV">
                    <a:latin typeface="Raleway" pitchFamily="2" charset="0"/>
                  </a:endParaRPr>
                </a:p>
              </p:txBody>
            </p:sp>
            <p:sp>
              <p:nvSpPr>
                <p:cNvPr id="28" name="Freeform 27">
                  <a:extLst>
                    <a:ext uri="{FF2B5EF4-FFF2-40B4-BE49-F238E27FC236}">
                      <a16:creationId xmlns:a16="http://schemas.microsoft.com/office/drawing/2014/main" id="{EDF910EE-80AF-71C8-A77A-C97C669A86F5}"/>
                    </a:ext>
                  </a:extLst>
                </p:cNvPr>
                <p:cNvSpPr/>
                <p:nvPr/>
              </p:nvSpPr>
              <p:spPr>
                <a:xfrm>
                  <a:off x="224169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3"/>
                </a:solidFill>
                <a:ln w="12587" cap="flat">
                  <a:noFill/>
                  <a:prstDash val="solid"/>
                  <a:miter/>
                </a:ln>
              </p:spPr>
              <p:txBody>
                <a:bodyPr rtlCol="0" anchor="ctr"/>
                <a:lstStyle/>
                <a:p>
                  <a:endParaRPr lang="en-SV">
                    <a:latin typeface="Raleway" pitchFamily="2" charset="0"/>
                  </a:endParaRPr>
                </a:p>
              </p:txBody>
            </p:sp>
            <p:sp>
              <p:nvSpPr>
                <p:cNvPr id="30" name="Freeform 29">
                  <a:extLst>
                    <a:ext uri="{FF2B5EF4-FFF2-40B4-BE49-F238E27FC236}">
                      <a16:creationId xmlns:a16="http://schemas.microsoft.com/office/drawing/2014/main" id="{9064134C-08CF-80C1-869F-BCA838A794A7}"/>
                    </a:ext>
                  </a:extLst>
                </p:cNvPr>
                <p:cNvSpPr/>
                <p:nvPr/>
              </p:nvSpPr>
              <p:spPr>
                <a:xfrm>
                  <a:off x="2684159" y="2889669"/>
                  <a:ext cx="238249" cy="254079"/>
                </a:xfrm>
                <a:custGeom>
                  <a:avLst/>
                  <a:gdLst>
                    <a:gd name="connsiteX0" fmla="*/ 238250 w 238249"/>
                    <a:gd name="connsiteY0" fmla="*/ 127040 h 254079"/>
                    <a:gd name="connsiteX1" fmla="*/ 119125 w 238249"/>
                    <a:gd name="connsiteY1" fmla="*/ 254080 h 254079"/>
                    <a:gd name="connsiteX2" fmla="*/ 0 w 238249"/>
                    <a:gd name="connsiteY2" fmla="*/ 127040 h 254079"/>
                    <a:gd name="connsiteX3" fmla="*/ 119125 w 238249"/>
                    <a:gd name="connsiteY3" fmla="*/ 0 h 254079"/>
                    <a:gd name="connsiteX4" fmla="*/ 238250 w 238249"/>
                    <a:gd name="connsiteY4" fmla="*/ 127040 h 2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249" h="254079">
                      <a:moveTo>
                        <a:pt x="238250" y="127040"/>
                      </a:moveTo>
                      <a:cubicBezTo>
                        <a:pt x="238250" y="197202"/>
                        <a:pt x="184916" y="254080"/>
                        <a:pt x="119125" y="254080"/>
                      </a:cubicBezTo>
                      <a:cubicBezTo>
                        <a:pt x="53334" y="254080"/>
                        <a:pt x="0" y="197202"/>
                        <a:pt x="0" y="127040"/>
                      </a:cubicBezTo>
                      <a:cubicBezTo>
                        <a:pt x="0" y="56878"/>
                        <a:pt x="53334" y="0"/>
                        <a:pt x="119125" y="0"/>
                      </a:cubicBezTo>
                      <a:cubicBezTo>
                        <a:pt x="184916" y="0"/>
                        <a:pt x="238250" y="56878"/>
                        <a:pt x="238250" y="127040"/>
                      </a:cubicBezTo>
                      <a:close/>
                    </a:path>
                  </a:pathLst>
                </a:custGeom>
                <a:solidFill>
                  <a:schemeClr val="accent1"/>
                </a:solidFill>
                <a:ln w="12587" cap="flat">
                  <a:noFill/>
                  <a:prstDash val="solid"/>
                  <a:miter/>
                </a:ln>
              </p:spPr>
              <p:txBody>
                <a:bodyPr rtlCol="0" anchor="ctr"/>
                <a:lstStyle/>
                <a:p>
                  <a:endParaRPr lang="en-SV">
                    <a:latin typeface="Raleway" pitchFamily="2" charset="0"/>
                  </a:endParaRPr>
                </a:p>
              </p:txBody>
            </p:sp>
            <p:sp>
              <p:nvSpPr>
                <p:cNvPr id="31" name="Freeform 30">
                  <a:extLst>
                    <a:ext uri="{FF2B5EF4-FFF2-40B4-BE49-F238E27FC236}">
                      <a16:creationId xmlns:a16="http://schemas.microsoft.com/office/drawing/2014/main" id="{6630A613-2C52-E91A-9E87-F8099DCF03D9}"/>
                    </a:ext>
                  </a:extLst>
                </p:cNvPr>
                <p:cNvSpPr/>
                <p:nvPr/>
              </p:nvSpPr>
              <p:spPr>
                <a:xfrm>
                  <a:off x="2241698" y="2889669"/>
                  <a:ext cx="238251" cy="155633"/>
                </a:xfrm>
                <a:custGeom>
                  <a:avLst/>
                  <a:gdLst>
                    <a:gd name="connsiteX0" fmla="*/ 119125 w 238251"/>
                    <a:gd name="connsiteY0" fmla="*/ 57187 h 155633"/>
                    <a:gd name="connsiteX1" fmla="*/ 235109 w 238251"/>
                    <a:gd name="connsiteY1" fmla="*/ 155633 h 155633"/>
                    <a:gd name="connsiteX2" fmla="*/ 238252 w 238251"/>
                    <a:gd name="connsiteY2" fmla="*/ 127039 h 155633"/>
                    <a:gd name="connsiteX3" fmla="*/ 119125 w 238251"/>
                    <a:gd name="connsiteY3" fmla="*/ 0 h 155633"/>
                    <a:gd name="connsiteX4" fmla="*/ 0 w 238251"/>
                    <a:gd name="connsiteY4" fmla="*/ 127039 h 155633"/>
                    <a:gd name="connsiteX5" fmla="*/ 3142 w 238251"/>
                    <a:gd name="connsiteY5" fmla="*/ 155633 h 155633"/>
                    <a:gd name="connsiteX6" fmla="*/ 119125 w 238251"/>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1" h="155633">
                      <a:moveTo>
                        <a:pt x="119125" y="57187"/>
                      </a:moveTo>
                      <a:cubicBezTo>
                        <a:pt x="175682" y="57187"/>
                        <a:pt x="222930" y="99262"/>
                        <a:pt x="235109" y="155633"/>
                      </a:cubicBezTo>
                      <a:cubicBezTo>
                        <a:pt x="237098" y="146430"/>
                        <a:pt x="238252" y="136887"/>
                        <a:pt x="238252" y="127039"/>
                      </a:cubicBezTo>
                      <a:cubicBezTo>
                        <a:pt x="238252" y="56878"/>
                        <a:pt x="184918" y="0"/>
                        <a:pt x="119125" y="0"/>
                      </a:cubicBezTo>
                      <a:cubicBezTo>
                        <a:pt x="53334" y="0"/>
                        <a:pt x="0" y="56878"/>
                        <a:pt x="0" y="127039"/>
                      </a:cubicBezTo>
                      <a:cubicBezTo>
                        <a:pt x="0" y="136887"/>
                        <a:pt x="1154" y="146430"/>
                        <a:pt x="3142" y="155633"/>
                      </a:cubicBezTo>
                      <a:cubicBezTo>
                        <a:pt x="15321" y="99262"/>
                        <a:pt x="62568" y="57187"/>
                        <a:pt x="119125" y="57187"/>
                      </a:cubicBezTo>
                      <a:close/>
                    </a:path>
                  </a:pathLst>
                </a:custGeom>
                <a:solidFill>
                  <a:schemeClr val="accent3">
                    <a:lumMod val="75000"/>
                  </a:schemeClr>
                </a:solidFill>
                <a:ln w="12587" cap="flat">
                  <a:noFill/>
                  <a:prstDash val="solid"/>
                  <a:miter/>
                </a:ln>
              </p:spPr>
              <p:txBody>
                <a:bodyPr rtlCol="0" anchor="ctr"/>
                <a:lstStyle/>
                <a:p>
                  <a:endParaRPr lang="en-SV">
                    <a:latin typeface="Raleway" pitchFamily="2" charset="0"/>
                  </a:endParaRPr>
                </a:p>
              </p:txBody>
            </p:sp>
            <p:sp>
              <p:nvSpPr>
                <p:cNvPr id="32" name="Freeform 31">
                  <a:extLst>
                    <a:ext uri="{FF2B5EF4-FFF2-40B4-BE49-F238E27FC236}">
                      <a16:creationId xmlns:a16="http://schemas.microsoft.com/office/drawing/2014/main" id="{D5A811B4-7478-F3C4-9A83-A0184FAECF3B}"/>
                    </a:ext>
                  </a:extLst>
                </p:cNvPr>
                <p:cNvSpPr/>
                <p:nvPr/>
              </p:nvSpPr>
              <p:spPr>
                <a:xfrm>
                  <a:off x="2684161" y="2889669"/>
                  <a:ext cx="238254" cy="155633"/>
                </a:xfrm>
                <a:custGeom>
                  <a:avLst/>
                  <a:gdLst>
                    <a:gd name="connsiteX0" fmla="*/ 119123 w 238254"/>
                    <a:gd name="connsiteY0" fmla="*/ 57187 h 155633"/>
                    <a:gd name="connsiteX1" fmla="*/ 235106 w 238254"/>
                    <a:gd name="connsiteY1" fmla="*/ 155633 h 155633"/>
                    <a:gd name="connsiteX2" fmla="*/ 238254 w 238254"/>
                    <a:gd name="connsiteY2" fmla="*/ 127039 h 155633"/>
                    <a:gd name="connsiteX3" fmla="*/ 119123 w 238254"/>
                    <a:gd name="connsiteY3" fmla="*/ 0 h 155633"/>
                    <a:gd name="connsiteX4" fmla="*/ 0 w 238254"/>
                    <a:gd name="connsiteY4" fmla="*/ 127039 h 155633"/>
                    <a:gd name="connsiteX5" fmla="*/ 3142 w 238254"/>
                    <a:gd name="connsiteY5" fmla="*/ 155633 h 155633"/>
                    <a:gd name="connsiteX6" fmla="*/ 119123 w 238254"/>
                    <a:gd name="connsiteY6" fmla="*/ 57187 h 15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254" h="155633">
                      <a:moveTo>
                        <a:pt x="119123" y="57187"/>
                      </a:moveTo>
                      <a:cubicBezTo>
                        <a:pt x="175685" y="57187"/>
                        <a:pt x="222927" y="99262"/>
                        <a:pt x="235106" y="155633"/>
                      </a:cubicBezTo>
                      <a:cubicBezTo>
                        <a:pt x="237095" y="146430"/>
                        <a:pt x="238254" y="136887"/>
                        <a:pt x="238254" y="127039"/>
                      </a:cubicBezTo>
                      <a:cubicBezTo>
                        <a:pt x="238254" y="56878"/>
                        <a:pt x="184916" y="0"/>
                        <a:pt x="119123" y="0"/>
                      </a:cubicBezTo>
                      <a:cubicBezTo>
                        <a:pt x="53334" y="0"/>
                        <a:pt x="0" y="56878"/>
                        <a:pt x="0" y="127039"/>
                      </a:cubicBezTo>
                      <a:cubicBezTo>
                        <a:pt x="0" y="136887"/>
                        <a:pt x="1155" y="146430"/>
                        <a:pt x="3142" y="155633"/>
                      </a:cubicBezTo>
                      <a:cubicBezTo>
                        <a:pt x="15321" y="99262"/>
                        <a:pt x="62570" y="57187"/>
                        <a:pt x="119123" y="57187"/>
                      </a:cubicBezTo>
                      <a:close/>
                    </a:path>
                  </a:pathLst>
                </a:custGeom>
                <a:solidFill>
                  <a:schemeClr val="accent1">
                    <a:lumMod val="75000"/>
                  </a:schemeClr>
                </a:solidFill>
                <a:ln w="12587" cap="flat">
                  <a:noFill/>
                  <a:prstDash val="solid"/>
                  <a:miter/>
                </a:ln>
              </p:spPr>
              <p:txBody>
                <a:bodyPr rtlCol="0" anchor="ctr"/>
                <a:lstStyle/>
                <a:p>
                  <a:endParaRPr lang="en-SV">
                    <a:latin typeface="Raleway" pitchFamily="2" charset="0"/>
                  </a:endParaRPr>
                </a:p>
              </p:txBody>
            </p:sp>
          </p:grpSp>
        </p:grpSp>
      </p:grpSp>
      <p:sp>
        <p:nvSpPr>
          <p:cNvPr id="16" name="TextBox 15">
            <a:extLst>
              <a:ext uri="{FF2B5EF4-FFF2-40B4-BE49-F238E27FC236}">
                <a16:creationId xmlns:a16="http://schemas.microsoft.com/office/drawing/2014/main" id="{5DC0A954-0CEE-CCBE-5B6C-5E1480C22D27}"/>
              </a:ext>
            </a:extLst>
          </p:cNvPr>
          <p:cNvSpPr txBox="1"/>
          <p:nvPr/>
        </p:nvSpPr>
        <p:spPr>
          <a:xfrm>
            <a:off x="10745330" y="2418149"/>
            <a:ext cx="11844437" cy="10570138"/>
          </a:xfrm>
          <a:prstGeom prst="rect">
            <a:avLst/>
          </a:prstGeom>
          <a:noFill/>
        </p:spPr>
        <p:txBody>
          <a:bodyPr wrap="square" rtlCol="0" anchor="t">
            <a:spAutoFit/>
          </a:bodyPr>
          <a:lstStyle>
            <a:defPPr>
              <a:defRPr lang="en-US"/>
            </a:defPPr>
            <a:lvl1pPr>
              <a:defRPr sz="2400"/>
            </a:lvl1pPr>
          </a:lstStyle>
          <a:p>
            <a:pPr algn="just">
              <a:lnSpc>
                <a:spcPct val="130000"/>
              </a:lnSpc>
            </a:pPr>
            <a:r>
              <a:rPr lang="en-US" sz="4400">
                <a:latin typeface="Raleway" pitchFamily="2" charset="0"/>
              </a:rPr>
              <a:t>Tiếng Anh là một trong những ngôn ngữ được sử dụng phổ biết nhất trên Thế Giới hiện nay. Qua những kiến thức đã học từ môn Phát triển ứng dụng. Nhóm 23 đã chọn đề tài xây dựng trang web quản lý flashcard học từ vựng tiếng anh. Giúp người dung dễ dàng học tiếng Anh thông qua các flashcards. C</a:t>
            </a:r>
            <a:r>
              <a:rPr lang="vi-VN" sz="4400">
                <a:latin typeface="Raleway" pitchFamily="2" charset="0"/>
              </a:rPr>
              <a:t>ó thể chia sẻ các bộ flashcard</a:t>
            </a:r>
            <a:r>
              <a:rPr lang="en-US" sz="4400">
                <a:latin typeface="Raleway" pitchFamily="2" charset="0"/>
              </a:rPr>
              <a:t> với cộng đồng</a:t>
            </a:r>
            <a:r>
              <a:rPr lang="vi-VN" sz="4400">
                <a:latin typeface="Raleway" pitchFamily="2" charset="0"/>
              </a:rPr>
              <a:t>, </a:t>
            </a:r>
            <a:r>
              <a:rPr lang="en-US" sz="4400">
                <a:latin typeface="Raleway" pitchFamily="2" charset="0"/>
              </a:rPr>
              <a:t>tìm kiếm và thực hiện các bài kiểm tra</a:t>
            </a:r>
            <a:r>
              <a:rPr lang="vi-VN" sz="4400">
                <a:latin typeface="Raleway" pitchFamily="2" charset="0"/>
              </a:rPr>
              <a:t>. Điều này giúp người dùng trao đổi và tận dụng kiến thức từ những nguồn tài liệu đa dạng.</a:t>
            </a:r>
            <a:endParaRPr lang="en-US" sz="4400">
              <a:latin typeface="Raleway" pitchFamily="2" charset="0"/>
            </a:endParaRPr>
          </a:p>
        </p:txBody>
      </p:sp>
      <p:cxnSp>
        <p:nvCxnSpPr>
          <p:cNvPr id="17" name="Straight Connector 16">
            <a:extLst>
              <a:ext uri="{FF2B5EF4-FFF2-40B4-BE49-F238E27FC236}">
                <a16:creationId xmlns:a16="http://schemas.microsoft.com/office/drawing/2014/main" id="{0F26FC92-B322-8AF6-2EA5-69D33DB64194}"/>
              </a:ext>
            </a:extLst>
          </p:cNvPr>
          <p:cNvCxnSpPr/>
          <p:nvPr/>
        </p:nvCxnSpPr>
        <p:spPr>
          <a:xfrm>
            <a:off x="11574275" y="5101161"/>
            <a:ext cx="1828800" cy="0"/>
          </a:xfrm>
          <a:prstGeom prst="line">
            <a:avLst/>
          </a:prstGeom>
          <a:ln w="5080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AB9596-6668-03C4-06CD-D171068B6814}"/>
              </a:ext>
            </a:extLst>
          </p:cNvPr>
          <p:cNvSpPr txBox="1"/>
          <p:nvPr/>
        </p:nvSpPr>
        <p:spPr>
          <a:xfrm>
            <a:off x="1399509" y="637512"/>
            <a:ext cx="9653501" cy="1138773"/>
          </a:xfrm>
          <a:prstGeom prst="rect">
            <a:avLst/>
          </a:prstGeom>
          <a:noFill/>
        </p:spPr>
        <p:txBody>
          <a:bodyPr wrap="square" rtlCol="0" anchor="t">
            <a:spAutoFit/>
          </a:bodyPr>
          <a:lstStyle/>
          <a:p>
            <a:r>
              <a:rPr lang="en-US" sz="6800" b="1">
                <a:solidFill>
                  <a:schemeClr val="accent5">
                    <a:lumMod val="50000"/>
                  </a:schemeClr>
                </a:solidFill>
                <a:latin typeface="Raleway Medium" pitchFamily="2" charset="77"/>
                <a:ea typeface="Arimo" panose="020B0604020202020204" pitchFamily="34" charset="0"/>
                <a:cs typeface="Arimo" panose="020B0604020202020204" pitchFamily="34" charset="0"/>
              </a:rPr>
              <a:t>Tóm tắt chủ đề</a:t>
            </a:r>
          </a:p>
        </p:txBody>
      </p:sp>
      <p:grpSp>
        <p:nvGrpSpPr>
          <p:cNvPr id="29" name="Group 28">
            <a:extLst>
              <a:ext uri="{FF2B5EF4-FFF2-40B4-BE49-F238E27FC236}">
                <a16:creationId xmlns:a16="http://schemas.microsoft.com/office/drawing/2014/main" id="{743C5989-3986-894C-CE76-E2C3CD1F2104}"/>
              </a:ext>
            </a:extLst>
          </p:cNvPr>
          <p:cNvGrpSpPr/>
          <p:nvPr/>
        </p:nvGrpSpPr>
        <p:grpSpPr>
          <a:xfrm rot="5400000">
            <a:off x="3618795" y="8591768"/>
            <a:ext cx="2159149" cy="2205294"/>
            <a:chOff x="8909249" y="10163045"/>
            <a:chExt cx="2159149" cy="2205294"/>
          </a:xfrm>
        </p:grpSpPr>
        <p:sp>
          <p:nvSpPr>
            <p:cNvPr id="4" name="Freeform 3">
              <a:extLst>
                <a:ext uri="{FF2B5EF4-FFF2-40B4-BE49-F238E27FC236}">
                  <a16:creationId xmlns:a16="http://schemas.microsoft.com/office/drawing/2014/main" id="{E5B65A56-3D1C-6365-9CF7-887688EEC224}"/>
                </a:ext>
              </a:extLst>
            </p:cNvPr>
            <p:cNvSpPr/>
            <p:nvPr/>
          </p:nvSpPr>
          <p:spPr>
            <a:xfrm rot="19800000">
              <a:off x="8981873" y="10235629"/>
              <a:ext cx="2013917" cy="2060117"/>
            </a:xfrm>
            <a:custGeom>
              <a:avLst/>
              <a:gdLst>
                <a:gd name="connsiteX0" fmla="*/ 1856396 w 2013917"/>
                <a:gd name="connsiteY0" fmla="*/ 909245 h 2060117"/>
                <a:gd name="connsiteX1" fmla="*/ 1698809 w 2013917"/>
                <a:gd name="connsiteY1" fmla="*/ 862638 h 2060117"/>
                <a:gd name="connsiteX2" fmla="*/ 1557286 w 2013917"/>
                <a:gd name="connsiteY2" fmla="*/ 775271 h 2060117"/>
                <a:gd name="connsiteX3" fmla="*/ 1529750 w 2013917"/>
                <a:gd name="connsiteY3" fmla="*/ 772425 h 2060117"/>
                <a:gd name="connsiteX4" fmla="*/ 1381738 w 2013917"/>
                <a:gd name="connsiteY4" fmla="*/ 790174 h 2060117"/>
                <a:gd name="connsiteX5" fmla="*/ 1374967 w 2013917"/>
                <a:gd name="connsiteY5" fmla="*/ 789989 h 2060117"/>
                <a:gd name="connsiteX6" fmla="*/ 1205499 w 2013917"/>
                <a:gd name="connsiteY6" fmla="*/ 762898 h 2060117"/>
                <a:gd name="connsiteX7" fmla="*/ 1178994 w 2013917"/>
                <a:gd name="connsiteY7" fmla="*/ 765130 h 2060117"/>
                <a:gd name="connsiteX8" fmla="*/ 979457 w 2013917"/>
                <a:gd name="connsiteY8" fmla="*/ 871068 h 2060117"/>
                <a:gd name="connsiteX9" fmla="*/ 979457 w 2013917"/>
                <a:gd name="connsiteY9" fmla="*/ 178474 h 2060117"/>
                <a:gd name="connsiteX10" fmla="*/ 804884 w 2013917"/>
                <a:gd name="connsiteY10" fmla="*/ 0 h 2060117"/>
                <a:gd name="connsiteX11" fmla="*/ 631695 w 2013917"/>
                <a:gd name="connsiteY11" fmla="*/ 167976 h 2060117"/>
                <a:gd name="connsiteX12" fmla="*/ 631695 w 2013917"/>
                <a:gd name="connsiteY12" fmla="*/ 1402097 h 2060117"/>
                <a:gd name="connsiteX13" fmla="*/ 283348 w 2013917"/>
                <a:gd name="connsiteY13" fmla="*/ 1095480 h 2060117"/>
                <a:gd name="connsiteX14" fmla="*/ 283807 w 2013917"/>
                <a:gd name="connsiteY14" fmla="*/ 1095829 h 2060117"/>
                <a:gd name="connsiteX15" fmla="*/ 127232 w 2013917"/>
                <a:gd name="connsiteY15" fmla="*/ 1014171 h 2060117"/>
                <a:gd name="connsiteX16" fmla="*/ 38652 w 2013917"/>
                <a:gd name="connsiteY16" fmla="*/ 1048908 h 2060117"/>
                <a:gd name="connsiteX17" fmla="*/ 38652 w 2013917"/>
                <a:gd name="connsiteY17" fmla="*/ 1285304 h 2060117"/>
                <a:gd name="connsiteX18" fmla="*/ 768573 w 2013917"/>
                <a:gd name="connsiteY18" fmla="*/ 2060117 h 2060117"/>
                <a:gd name="connsiteX19" fmla="*/ 1551860 w 2013917"/>
                <a:gd name="connsiteY19" fmla="*/ 2060117 h 2060117"/>
                <a:gd name="connsiteX20" fmla="*/ 2003755 w 2013917"/>
                <a:gd name="connsiteY20" fmla="*/ 1202305 h 2060117"/>
                <a:gd name="connsiteX21" fmla="*/ 1856396 w 2013917"/>
                <a:gd name="connsiteY21" fmla="*/ 909245 h 206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13917" h="2060117">
                  <a:moveTo>
                    <a:pt x="1856396" y="909245"/>
                  </a:moveTo>
                  <a:cubicBezTo>
                    <a:pt x="1829323" y="892396"/>
                    <a:pt x="1728225" y="877172"/>
                    <a:pt x="1698809" y="862638"/>
                  </a:cubicBezTo>
                  <a:cubicBezTo>
                    <a:pt x="1653368" y="840184"/>
                    <a:pt x="1605672" y="787122"/>
                    <a:pt x="1557286" y="775271"/>
                  </a:cubicBezTo>
                  <a:cubicBezTo>
                    <a:pt x="1549059" y="773254"/>
                    <a:pt x="1539750" y="772425"/>
                    <a:pt x="1529750" y="772425"/>
                  </a:cubicBezTo>
                  <a:cubicBezTo>
                    <a:pt x="1483477" y="772422"/>
                    <a:pt x="1422163" y="790174"/>
                    <a:pt x="1381738" y="790174"/>
                  </a:cubicBezTo>
                  <a:cubicBezTo>
                    <a:pt x="1379415" y="790174"/>
                    <a:pt x="1377148" y="790116"/>
                    <a:pt x="1374967" y="789989"/>
                  </a:cubicBezTo>
                  <a:cubicBezTo>
                    <a:pt x="1316155" y="786632"/>
                    <a:pt x="1258709" y="762898"/>
                    <a:pt x="1205499" y="762898"/>
                  </a:cubicBezTo>
                  <a:cubicBezTo>
                    <a:pt x="1196547" y="762898"/>
                    <a:pt x="1187698" y="763570"/>
                    <a:pt x="1178994" y="765130"/>
                  </a:cubicBezTo>
                  <a:cubicBezTo>
                    <a:pt x="1070589" y="784535"/>
                    <a:pt x="1019386" y="824112"/>
                    <a:pt x="979457" y="871068"/>
                  </a:cubicBezTo>
                  <a:lnTo>
                    <a:pt x="979457" y="178474"/>
                  </a:lnTo>
                  <a:cubicBezTo>
                    <a:pt x="979457" y="178474"/>
                    <a:pt x="982878" y="0"/>
                    <a:pt x="804884" y="0"/>
                  </a:cubicBezTo>
                  <a:cubicBezTo>
                    <a:pt x="626890" y="0"/>
                    <a:pt x="631695" y="167976"/>
                    <a:pt x="631695" y="167976"/>
                  </a:cubicBezTo>
                  <a:lnTo>
                    <a:pt x="631695" y="1402097"/>
                  </a:lnTo>
                  <a:cubicBezTo>
                    <a:pt x="631695" y="1402097"/>
                    <a:pt x="282250" y="1095480"/>
                    <a:pt x="283348" y="1095480"/>
                  </a:cubicBezTo>
                  <a:cubicBezTo>
                    <a:pt x="283366" y="1095480"/>
                    <a:pt x="283523" y="1095594"/>
                    <a:pt x="283807" y="1095829"/>
                  </a:cubicBezTo>
                  <a:cubicBezTo>
                    <a:pt x="226043" y="1047539"/>
                    <a:pt x="177622" y="1014171"/>
                    <a:pt x="127232" y="1014171"/>
                  </a:cubicBezTo>
                  <a:cubicBezTo>
                    <a:pt x="98988" y="1014171"/>
                    <a:pt x="70123" y="1024666"/>
                    <a:pt x="38652" y="1048908"/>
                  </a:cubicBezTo>
                  <a:cubicBezTo>
                    <a:pt x="-19344" y="1118942"/>
                    <a:pt x="-5993" y="1171635"/>
                    <a:pt x="38652" y="1285304"/>
                  </a:cubicBezTo>
                  <a:cubicBezTo>
                    <a:pt x="65460" y="1339779"/>
                    <a:pt x="460207" y="1751904"/>
                    <a:pt x="768573" y="2060117"/>
                  </a:cubicBezTo>
                  <a:lnTo>
                    <a:pt x="1551860" y="2060117"/>
                  </a:lnTo>
                  <a:cubicBezTo>
                    <a:pt x="1551860" y="2060117"/>
                    <a:pt x="2094143" y="1894896"/>
                    <a:pt x="2003755" y="1202305"/>
                  </a:cubicBezTo>
                  <a:cubicBezTo>
                    <a:pt x="1962441" y="1053199"/>
                    <a:pt x="1954853" y="970484"/>
                    <a:pt x="1856396" y="909245"/>
                  </a:cubicBezTo>
                  <a:close/>
                </a:path>
              </a:pathLst>
            </a:custGeom>
            <a:solidFill>
              <a:schemeClr val="bg1"/>
            </a:solidFill>
            <a:ln w="3075" cap="flat">
              <a:noFill/>
              <a:prstDash val="solid"/>
              <a:miter/>
            </a:ln>
          </p:spPr>
          <p:txBody>
            <a:bodyPr rtlCol="0" anchor="ctr"/>
            <a:lstStyle/>
            <a:p>
              <a:endParaRPr lang="en-SV">
                <a:latin typeface="Raleway" pitchFamily="2" charset="0"/>
              </a:endParaRPr>
            </a:p>
          </p:txBody>
        </p:sp>
        <p:sp>
          <p:nvSpPr>
            <p:cNvPr id="5" name="Freeform 4">
              <a:extLst>
                <a:ext uri="{FF2B5EF4-FFF2-40B4-BE49-F238E27FC236}">
                  <a16:creationId xmlns:a16="http://schemas.microsoft.com/office/drawing/2014/main" id="{B0392B31-5722-0503-1A57-D4DB5E525BCA}"/>
                </a:ext>
              </a:extLst>
            </p:cNvPr>
            <p:cNvSpPr/>
            <p:nvPr/>
          </p:nvSpPr>
          <p:spPr>
            <a:xfrm rot="19800000">
              <a:off x="8909249" y="10163045"/>
              <a:ext cx="2159149" cy="2205294"/>
            </a:xfrm>
            <a:custGeom>
              <a:avLst/>
              <a:gdLst>
                <a:gd name="connsiteX0" fmla="*/ 2148400 w 2159149"/>
                <a:gd name="connsiteY0" fmla="*/ 1265504 h 2205294"/>
                <a:gd name="connsiteX1" fmla="*/ 2146361 w 2159149"/>
                <a:gd name="connsiteY1" fmla="*/ 1255521 h 2205294"/>
                <a:gd name="connsiteX2" fmla="*/ 2130401 w 2159149"/>
                <a:gd name="connsiteY2" fmla="*/ 1195672 h 2205294"/>
                <a:gd name="connsiteX3" fmla="*/ 1967389 w 2159149"/>
                <a:gd name="connsiteY3" fmla="*/ 920204 h 2205294"/>
                <a:gd name="connsiteX4" fmla="*/ 1860122 w 2159149"/>
                <a:gd name="connsiteY4" fmla="*/ 885184 h 2205294"/>
                <a:gd name="connsiteX5" fmla="*/ 1803188 w 2159149"/>
                <a:gd name="connsiteY5" fmla="*/ 869947 h 2205294"/>
                <a:gd name="connsiteX6" fmla="*/ 1758368 w 2159149"/>
                <a:gd name="connsiteY6" fmla="*/ 839264 h 2205294"/>
                <a:gd name="connsiteX7" fmla="*/ 1647199 w 2159149"/>
                <a:gd name="connsiteY7" fmla="*/ 777357 h 2205294"/>
                <a:gd name="connsiteX8" fmla="*/ 1602375 w 2159149"/>
                <a:gd name="connsiteY8" fmla="*/ 772427 h 2205294"/>
                <a:gd name="connsiteX9" fmla="*/ 1511367 w 2159149"/>
                <a:gd name="connsiteY9" fmla="*/ 782774 h 2205294"/>
                <a:gd name="connsiteX10" fmla="*/ 1454366 w 2159149"/>
                <a:gd name="connsiteY10" fmla="*/ 790173 h 2205294"/>
                <a:gd name="connsiteX11" fmla="*/ 1451722 w 2159149"/>
                <a:gd name="connsiteY11" fmla="*/ 790108 h 2205294"/>
                <a:gd name="connsiteX12" fmla="*/ 1380766 w 2159149"/>
                <a:gd name="connsiteY12" fmla="*/ 777871 h 2205294"/>
                <a:gd name="connsiteX13" fmla="*/ 1278124 w 2159149"/>
                <a:gd name="connsiteY13" fmla="*/ 762897 h 2205294"/>
                <a:gd name="connsiteX14" fmla="*/ 1238818 w 2159149"/>
                <a:gd name="connsiteY14" fmla="*/ 766267 h 2205294"/>
                <a:gd name="connsiteX15" fmla="*/ 1124704 w 2159149"/>
                <a:gd name="connsiteY15" fmla="*/ 799783 h 2205294"/>
                <a:gd name="connsiteX16" fmla="*/ 1124704 w 2159149"/>
                <a:gd name="connsiteY16" fmla="*/ 251063 h 2205294"/>
                <a:gd name="connsiteX17" fmla="*/ 1053554 w 2159149"/>
                <a:gd name="connsiteY17" fmla="*/ 67849 h 2205294"/>
                <a:gd name="connsiteX18" fmla="*/ 877509 w 2159149"/>
                <a:gd name="connsiteY18" fmla="*/ 0 h 2205294"/>
                <a:gd name="connsiteX19" fmla="*/ 698522 w 2159149"/>
                <a:gd name="connsiteY19" fmla="*/ 68442 h 2205294"/>
                <a:gd name="connsiteX20" fmla="*/ 631696 w 2159149"/>
                <a:gd name="connsiteY20" fmla="*/ 241263 h 2205294"/>
                <a:gd name="connsiteX21" fmla="*/ 631696 w 2159149"/>
                <a:gd name="connsiteY21" fmla="*/ 1314321 h 2205294"/>
                <a:gd name="connsiteX22" fmla="*/ 411824 w 2159149"/>
                <a:gd name="connsiteY22" fmla="*/ 1120736 h 2205294"/>
                <a:gd name="connsiteX23" fmla="*/ 406062 w 2159149"/>
                <a:gd name="connsiteY23" fmla="*/ 1115279 h 2205294"/>
                <a:gd name="connsiteX24" fmla="*/ 403863 w 2159149"/>
                <a:gd name="connsiteY24" fmla="*/ 1113447 h 2205294"/>
                <a:gd name="connsiteX25" fmla="*/ 403011 w 2159149"/>
                <a:gd name="connsiteY25" fmla="*/ 1112729 h 2205294"/>
                <a:gd name="connsiteX26" fmla="*/ 199857 w 2159149"/>
                <a:gd name="connsiteY26" fmla="*/ 1014173 h 2205294"/>
                <a:gd name="connsiteX27" fmla="*/ 66951 w 2159149"/>
                <a:gd name="connsiteY27" fmla="*/ 1064001 h 2205294"/>
                <a:gd name="connsiteX28" fmla="*/ 55338 w 2159149"/>
                <a:gd name="connsiteY28" fmla="*/ 1075214 h 2205294"/>
                <a:gd name="connsiteX29" fmla="*/ 43671 w 2159149"/>
                <a:gd name="connsiteY29" fmla="*/ 1384417 h 2205294"/>
                <a:gd name="connsiteX30" fmla="*/ 46118 w 2159149"/>
                <a:gd name="connsiteY30" fmla="*/ 1389933 h 2205294"/>
                <a:gd name="connsiteX31" fmla="*/ 789851 w 2159149"/>
                <a:gd name="connsiteY31" fmla="*/ 2184037 h 2205294"/>
                <a:gd name="connsiteX32" fmla="*/ 841198 w 2159149"/>
                <a:gd name="connsiteY32" fmla="*/ 2205295 h 2205294"/>
                <a:gd name="connsiteX33" fmla="*/ 1624485 w 2159149"/>
                <a:gd name="connsiteY33" fmla="*/ 2205295 h 2205294"/>
                <a:gd name="connsiteX34" fmla="*/ 1645657 w 2159149"/>
                <a:gd name="connsiteY34" fmla="*/ 2202141 h 2205294"/>
                <a:gd name="connsiteX35" fmla="*/ 2148400 w 2159149"/>
                <a:gd name="connsiteY35" fmla="*/ 1265504 h 2205294"/>
                <a:gd name="connsiteX36" fmla="*/ 199857 w 2159149"/>
                <a:gd name="connsiteY36" fmla="*/ 1086760 h 2205294"/>
                <a:gd name="connsiteX37" fmla="*/ 356432 w 2159149"/>
                <a:gd name="connsiteY37" fmla="*/ 1168418 h 2205294"/>
                <a:gd name="connsiteX38" fmla="*/ 355973 w 2159149"/>
                <a:gd name="connsiteY38" fmla="*/ 1168070 h 2205294"/>
                <a:gd name="connsiteX39" fmla="*/ 704320 w 2159149"/>
                <a:gd name="connsiteY39" fmla="*/ 1474686 h 2205294"/>
                <a:gd name="connsiteX40" fmla="*/ 704320 w 2159149"/>
                <a:gd name="connsiteY40" fmla="*/ 240565 h 2205294"/>
                <a:gd name="connsiteX41" fmla="*/ 877509 w 2159149"/>
                <a:gd name="connsiteY41" fmla="*/ 72589 h 2205294"/>
                <a:gd name="connsiteX42" fmla="*/ 1052082 w 2159149"/>
                <a:gd name="connsiteY42" fmla="*/ 251063 h 2205294"/>
                <a:gd name="connsiteX43" fmla="*/ 1052082 w 2159149"/>
                <a:gd name="connsiteY43" fmla="*/ 943657 h 2205294"/>
                <a:gd name="connsiteX44" fmla="*/ 1251619 w 2159149"/>
                <a:gd name="connsiteY44" fmla="*/ 837720 h 2205294"/>
                <a:gd name="connsiteX45" fmla="*/ 1278124 w 2159149"/>
                <a:gd name="connsiteY45" fmla="*/ 835488 h 2205294"/>
                <a:gd name="connsiteX46" fmla="*/ 1447592 w 2159149"/>
                <a:gd name="connsiteY46" fmla="*/ 862579 h 2205294"/>
                <a:gd name="connsiteX47" fmla="*/ 1454363 w 2159149"/>
                <a:gd name="connsiteY47" fmla="*/ 862764 h 2205294"/>
                <a:gd name="connsiteX48" fmla="*/ 1602375 w 2159149"/>
                <a:gd name="connsiteY48" fmla="*/ 845014 h 2205294"/>
                <a:gd name="connsiteX49" fmla="*/ 1629911 w 2159149"/>
                <a:gd name="connsiteY49" fmla="*/ 847860 h 2205294"/>
                <a:gd name="connsiteX50" fmla="*/ 1771434 w 2159149"/>
                <a:gd name="connsiteY50" fmla="*/ 935228 h 2205294"/>
                <a:gd name="connsiteX51" fmla="*/ 1929021 w 2159149"/>
                <a:gd name="connsiteY51" fmla="*/ 981834 h 2205294"/>
                <a:gd name="connsiteX52" fmla="*/ 2076380 w 2159149"/>
                <a:gd name="connsiteY52" fmla="*/ 1274895 h 2205294"/>
                <a:gd name="connsiteX53" fmla="*/ 1624485 w 2159149"/>
                <a:gd name="connsiteY53" fmla="*/ 2132707 h 2205294"/>
                <a:gd name="connsiteX54" fmla="*/ 841198 w 2159149"/>
                <a:gd name="connsiteY54" fmla="*/ 2132707 h 2205294"/>
                <a:gd name="connsiteX55" fmla="*/ 111277 w 2159149"/>
                <a:gd name="connsiteY55" fmla="*/ 1357894 h 2205294"/>
                <a:gd name="connsiteX56" fmla="*/ 111277 w 2159149"/>
                <a:gd name="connsiteY56" fmla="*/ 1121497 h 2205294"/>
                <a:gd name="connsiteX57" fmla="*/ 199857 w 2159149"/>
                <a:gd name="connsiteY57" fmla="*/ 1086760 h 2205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159149" h="2205294">
                  <a:moveTo>
                    <a:pt x="2148400" y="1265504"/>
                  </a:moveTo>
                  <a:cubicBezTo>
                    <a:pt x="2147955" y="1262134"/>
                    <a:pt x="2147283" y="1258798"/>
                    <a:pt x="2146361" y="1255521"/>
                  </a:cubicBezTo>
                  <a:cubicBezTo>
                    <a:pt x="2140472" y="1234241"/>
                    <a:pt x="2135278" y="1214334"/>
                    <a:pt x="2130401" y="1195672"/>
                  </a:cubicBezTo>
                  <a:cubicBezTo>
                    <a:pt x="2100084" y="1079558"/>
                    <a:pt x="2076130" y="987843"/>
                    <a:pt x="1967389" y="920204"/>
                  </a:cubicBezTo>
                  <a:cubicBezTo>
                    <a:pt x="1944394" y="905893"/>
                    <a:pt x="1911522" y="897426"/>
                    <a:pt x="1860122" y="885184"/>
                  </a:cubicBezTo>
                  <a:cubicBezTo>
                    <a:pt x="1840724" y="880568"/>
                    <a:pt x="1811418" y="873588"/>
                    <a:pt x="1803188" y="869947"/>
                  </a:cubicBezTo>
                  <a:cubicBezTo>
                    <a:pt x="1791134" y="863988"/>
                    <a:pt x="1774484" y="851418"/>
                    <a:pt x="1758368" y="839264"/>
                  </a:cubicBezTo>
                  <a:cubicBezTo>
                    <a:pt x="1726471" y="815195"/>
                    <a:pt x="1690302" y="787916"/>
                    <a:pt x="1647199" y="777357"/>
                  </a:cubicBezTo>
                  <a:cubicBezTo>
                    <a:pt x="1633652" y="774039"/>
                    <a:pt x="1618989" y="772427"/>
                    <a:pt x="1602375" y="772427"/>
                  </a:cubicBezTo>
                  <a:cubicBezTo>
                    <a:pt x="1572342" y="772424"/>
                    <a:pt x="1541349" y="777683"/>
                    <a:pt x="1511367" y="782774"/>
                  </a:cubicBezTo>
                  <a:cubicBezTo>
                    <a:pt x="1489948" y="786412"/>
                    <a:pt x="1467768" y="790173"/>
                    <a:pt x="1454366" y="790173"/>
                  </a:cubicBezTo>
                  <a:lnTo>
                    <a:pt x="1451722" y="790108"/>
                  </a:lnTo>
                  <a:cubicBezTo>
                    <a:pt x="1429702" y="788850"/>
                    <a:pt x="1405924" y="783517"/>
                    <a:pt x="1380766" y="777871"/>
                  </a:cubicBezTo>
                  <a:cubicBezTo>
                    <a:pt x="1347981" y="770512"/>
                    <a:pt x="1314064" y="762900"/>
                    <a:pt x="1278124" y="762897"/>
                  </a:cubicBezTo>
                  <a:cubicBezTo>
                    <a:pt x="1264543" y="762897"/>
                    <a:pt x="1251316" y="764032"/>
                    <a:pt x="1238818" y="766267"/>
                  </a:cubicBezTo>
                  <a:cubicBezTo>
                    <a:pt x="1193198" y="774434"/>
                    <a:pt x="1155839" y="786048"/>
                    <a:pt x="1124704" y="799783"/>
                  </a:cubicBezTo>
                  <a:lnTo>
                    <a:pt x="1124704" y="251063"/>
                  </a:lnTo>
                  <a:cubicBezTo>
                    <a:pt x="1124901" y="241199"/>
                    <a:pt x="1124741" y="140392"/>
                    <a:pt x="1053554" y="67849"/>
                  </a:cubicBezTo>
                  <a:cubicBezTo>
                    <a:pt x="1023162" y="36897"/>
                    <a:pt x="967968" y="0"/>
                    <a:pt x="877509" y="0"/>
                  </a:cubicBezTo>
                  <a:cubicBezTo>
                    <a:pt x="784567" y="0"/>
                    <a:pt x="728876" y="37218"/>
                    <a:pt x="698522" y="68442"/>
                  </a:cubicBezTo>
                  <a:cubicBezTo>
                    <a:pt x="633081" y="135746"/>
                    <a:pt x="631465" y="225708"/>
                    <a:pt x="631696" y="241263"/>
                  </a:cubicBezTo>
                  <a:lnTo>
                    <a:pt x="631696" y="1314321"/>
                  </a:lnTo>
                  <a:cubicBezTo>
                    <a:pt x="533843" y="1228374"/>
                    <a:pt x="437052" y="1143239"/>
                    <a:pt x="411824" y="1120736"/>
                  </a:cubicBezTo>
                  <a:cubicBezTo>
                    <a:pt x="410032" y="1118833"/>
                    <a:pt x="408101" y="1117011"/>
                    <a:pt x="406062" y="1115279"/>
                  </a:cubicBezTo>
                  <a:lnTo>
                    <a:pt x="403863" y="1113447"/>
                  </a:lnTo>
                  <a:cubicBezTo>
                    <a:pt x="403579" y="1113207"/>
                    <a:pt x="403314" y="1112966"/>
                    <a:pt x="403011" y="1112729"/>
                  </a:cubicBezTo>
                  <a:cubicBezTo>
                    <a:pt x="343348" y="1062860"/>
                    <a:pt x="278509" y="1014173"/>
                    <a:pt x="199857" y="1014173"/>
                  </a:cubicBezTo>
                  <a:cubicBezTo>
                    <a:pt x="154592" y="1014173"/>
                    <a:pt x="109876" y="1030935"/>
                    <a:pt x="66951" y="1064001"/>
                  </a:cubicBezTo>
                  <a:cubicBezTo>
                    <a:pt x="62678" y="1067297"/>
                    <a:pt x="58777" y="1071055"/>
                    <a:pt x="55338" y="1075214"/>
                  </a:cubicBezTo>
                  <a:cubicBezTo>
                    <a:pt x="-34945" y="1184231"/>
                    <a:pt x="3246" y="1281471"/>
                    <a:pt x="43671" y="1384417"/>
                  </a:cubicBezTo>
                  <a:cubicBezTo>
                    <a:pt x="44416" y="1386289"/>
                    <a:pt x="45214" y="1388129"/>
                    <a:pt x="46118" y="1389933"/>
                  </a:cubicBezTo>
                  <a:cubicBezTo>
                    <a:pt x="93139" y="1485486"/>
                    <a:pt x="782901" y="2177094"/>
                    <a:pt x="789851" y="2184037"/>
                  </a:cubicBezTo>
                  <a:cubicBezTo>
                    <a:pt x="803469" y="2197649"/>
                    <a:pt x="821942" y="2205295"/>
                    <a:pt x="841198" y="2205295"/>
                  </a:cubicBezTo>
                  <a:lnTo>
                    <a:pt x="1624485" y="2205295"/>
                  </a:lnTo>
                  <a:cubicBezTo>
                    <a:pt x="1631666" y="2205295"/>
                    <a:pt x="1638794" y="2204231"/>
                    <a:pt x="1645657" y="2202141"/>
                  </a:cubicBezTo>
                  <a:cubicBezTo>
                    <a:pt x="1651666" y="2200312"/>
                    <a:pt x="2245614" y="2010393"/>
                    <a:pt x="2148400" y="1265504"/>
                  </a:cubicBezTo>
                  <a:close/>
                  <a:moveTo>
                    <a:pt x="199857" y="1086760"/>
                  </a:moveTo>
                  <a:cubicBezTo>
                    <a:pt x="250247" y="1086760"/>
                    <a:pt x="298668" y="1120128"/>
                    <a:pt x="356432" y="1168418"/>
                  </a:cubicBezTo>
                  <a:cubicBezTo>
                    <a:pt x="356148" y="1168184"/>
                    <a:pt x="355991" y="1168070"/>
                    <a:pt x="355973" y="1168070"/>
                  </a:cubicBezTo>
                  <a:cubicBezTo>
                    <a:pt x="354875" y="1168070"/>
                    <a:pt x="704320" y="1474686"/>
                    <a:pt x="704320" y="1474686"/>
                  </a:cubicBezTo>
                  <a:lnTo>
                    <a:pt x="704320" y="240565"/>
                  </a:lnTo>
                  <a:cubicBezTo>
                    <a:pt x="704320" y="240565"/>
                    <a:pt x="699515" y="72589"/>
                    <a:pt x="877509" y="72589"/>
                  </a:cubicBezTo>
                  <a:cubicBezTo>
                    <a:pt x="1055503" y="72589"/>
                    <a:pt x="1052082" y="251063"/>
                    <a:pt x="1052082" y="251063"/>
                  </a:cubicBezTo>
                  <a:lnTo>
                    <a:pt x="1052082" y="943657"/>
                  </a:lnTo>
                  <a:cubicBezTo>
                    <a:pt x="1092011" y="896702"/>
                    <a:pt x="1143214" y="857125"/>
                    <a:pt x="1251619" y="837720"/>
                  </a:cubicBezTo>
                  <a:cubicBezTo>
                    <a:pt x="1260323" y="836160"/>
                    <a:pt x="1269172" y="835488"/>
                    <a:pt x="1278124" y="835488"/>
                  </a:cubicBezTo>
                  <a:cubicBezTo>
                    <a:pt x="1331334" y="835488"/>
                    <a:pt x="1388780" y="859221"/>
                    <a:pt x="1447592" y="862579"/>
                  </a:cubicBezTo>
                  <a:cubicBezTo>
                    <a:pt x="1449773" y="862705"/>
                    <a:pt x="1452040" y="862764"/>
                    <a:pt x="1454363" y="862764"/>
                  </a:cubicBezTo>
                  <a:cubicBezTo>
                    <a:pt x="1494788" y="862764"/>
                    <a:pt x="1556102" y="845011"/>
                    <a:pt x="1602375" y="845014"/>
                  </a:cubicBezTo>
                  <a:cubicBezTo>
                    <a:pt x="1612375" y="845014"/>
                    <a:pt x="1621684" y="845844"/>
                    <a:pt x="1629911" y="847860"/>
                  </a:cubicBezTo>
                  <a:cubicBezTo>
                    <a:pt x="1678297" y="859711"/>
                    <a:pt x="1725993" y="912774"/>
                    <a:pt x="1771434" y="935228"/>
                  </a:cubicBezTo>
                  <a:cubicBezTo>
                    <a:pt x="1800850" y="949761"/>
                    <a:pt x="1901948" y="964986"/>
                    <a:pt x="1929021" y="981834"/>
                  </a:cubicBezTo>
                  <a:cubicBezTo>
                    <a:pt x="2027478" y="1043073"/>
                    <a:pt x="2035066" y="1125789"/>
                    <a:pt x="2076380" y="1274895"/>
                  </a:cubicBezTo>
                  <a:cubicBezTo>
                    <a:pt x="2166768" y="1967486"/>
                    <a:pt x="1624485" y="2132707"/>
                    <a:pt x="1624485" y="2132707"/>
                  </a:cubicBezTo>
                  <a:lnTo>
                    <a:pt x="841198" y="2132707"/>
                  </a:lnTo>
                  <a:cubicBezTo>
                    <a:pt x="532832" y="1824493"/>
                    <a:pt x="138085" y="1412368"/>
                    <a:pt x="111277" y="1357894"/>
                  </a:cubicBezTo>
                  <a:cubicBezTo>
                    <a:pt x="66632" y="1244224"/>
                    <a:pt x="53281" y="1191532"/>
                    <a:pt x="111277" y="1121497"/>
                  </a:cubicBezTo>
                  <a:cubicBezTo>
                    <a:pt x="142748" y="1097255"/>
                    <a:pt x="171613" y="1086760"/>
                    <a:pt x="199857" y="1086760"/>
                  </a:cubicBezTo>
                  <a:close/>
                </a:path>
              </a:pathLst>
            </a:custGeom>
            <a:solidFill>
              <a:schemeClr val="accent6"/>
            </a:solidFill>
            <a:ln w="3075" cap="flat">
              <a:noFill/>
              <a:prstDash val="solid"/>
              <a:miter/>
            </a:ln>
          </p:spPr>
          <p:txBody>
            <a:bodyPr rtlCol="0" anchor="ctr"/>
            <a:lstStyle/>
            <a:p>
              <a:endParaRPr lang="en-SV">
                <a:latin typeface="Raleway" pitchFamily="2" charset="0"/>
              </a:endParaRPr>
            </a:p>
          </p:txBody>
        </p:sp>
        <p:sp>
          <p:nvSpPr>
            <p:cNvPr id="27" name="Freeform: Shape 26">
              <a:extLst>
                <a:ext uri="{FF2B5EF4-FFF2-40B4-BE49-F238E27FC236}">
                  <a16:creationId xmlns:a16="http://schemas.microsoft.com/office/drawing/2014/main" id="{DB6F704C-A855-EFBB-4453-1707AA43DDCA}"/>
                </a:ext>
              </a:extLst>
            </p:cNvPr>
            <p:cNvSpPr/>
            <p:nvPr/>
          </p:nvSpPr>
          <p:spPr>
            <a:xfrm rot="19800000">
              <a:off x="10144842" y="11198484"/>
              <a:ext cx="689252" cy="487959"/>
            </a:xfrm>
            <a:custGeom>
              <a:avLst/>
              <a:gdLst>
                <a:gd name="connsiteX0" fmla="*/ 116760 w 689252"/>
                <a:gd name="connsiteY0" fmla="*/ 0 h 487959"/>
                <a:gd name="connsiteX1" fmla="*/ 118295 w 689252"/>
                <a:gd name="connsiteY1" fmla="*/ 1534 h 487959"/>
                <a:gd name="connsiteX2" fmla="*/ 118295 w 689252"/>
                <a:gd name="connsiteY2" fmla="*/ 486424 h 487959"/>
                <a:gd name="connsiteX3" fmla="*/ 116759 w 689252"/>
                <a:gd name="connsiteY3" fmla="*/ 487959 h 487959"/>
                <a:gd name="connsiteX4" fmla="*/ 1535 w 689252"/>
                <a:gd name="connsiteY4" fmla="*/ 487959 h 487959"/>
                <a:gd name="connsiteX5" fmla="*/ 0 w 689252"/>
                <a:gd name="connsiteY5" fmla="*/ 486423 h 487959"/>
                <a:gd name="connsiteX6" fmla="*/ 0 w 689252"/>
                <a:gd name="connsiteY6" fmla="*/ 1535 h 487959"/>
                <a:gd name="connsiteX7" fmla="*/ 1536 w 689252"/>
                <a:gd name="connsiteY7" fmla="*/ 0 h 487959"/>
                <a:gd name="connsiteX8" fmla="*/ 402240 w 689252"/>
                <a:gd name="connsiteY8" fmla="*/ 0 h 487959"/>
                <a:gd name="connsiteX9" fmla="*/ 403775 w 689252"/>
                <a:gd name="connsiteY9" fmla="*/ 1534 h 487959"/>
                <a:gd name="connsiteX10" fmla="*/ 403775 w 689252"/>
                <a:gd name="connsiteY10" fmla="*/ 486424 h 487959"/>
                <a:gd name="connsiteX11" fmla="*/ 402239 w 689252"/>
                <a:gd name="connsiteY11" fmla="*/ 487959 h 487959"/>
                <a:gd name="connsiteX12" fmla="*/ 287015 w 689252"/>
                <a:gd name="connsiteY12" fmla="*/ 487959 h 487959"/>
                <a:gd name="connsiteX13" fmla="*/ 285481 w 689252"/>
                <a:gd name="connsiteY13" fmla="*/ 486425 h 487959"/>
                <a:gd name="connsiteX14" fmla="*/ 285481 w 689252"/>
                <a:gd name="connsiteY14" fmla="*/ 1535 h 487959"/>
                <a:gd name="connsiteX15" fmla="*/ 287016 w 689252"/>
                <a:gd name="connsiteY15" fmla="*/ 0 h 487959"/>
                <a:gd name="connsiteX16" fmla="*/ 687719 w 689252"/>
                <a:gd name="connsiteY16" fmla="*/ 0 h 487959"/>
                <a:gd name="connsiteX17" fmla="*/ 689252 w 689252"/>
                <a:gd name="connsiteY17" fmla="*/ 1532 h 487959"/>
                <a:gd name="connsiteX18" fmla="*/ 689252 w 689252"/>
                <a:gd name="connsiteY18" fmla="*/ 486427 h 487959"/>
                <a:gd name="connsiteX19" fmla="*/ 687719 w 689252"/>
                <a:gd name="connsiteY19" fmla="*/ 487959 h 487959"/>
                <a:gd name="connsiteX20" fmla="*/ 572490 w 689252"/>
                <a:gd name="connsiteY20" fmla="*/ 487959 h 487959"/>
                <a:gd name="connsiteX21" fmla="*/ 570957 w 689252"/>
                <a:gd name="connsiteY21" fmla="*/ 486427 h 487959"/>
                <a:gd name="connsiteX22" fmla="*/ 570957 w 689252"/>
                <a:gd name="connsiteY22" fmla="*/ 1532 h 487959"/>
                <a:gd name="connsiteX23" fmla="*/ 572490 w 689252"/>
                <a:gd name="connsiteY23" fmla="*/ 0 h 48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9252" h="487959">
                  <a:moveTo>
                    <a:pt x="116760" y="0"/>
                  </a:moveTo>
                  <a:cubicBezTo>
                    <a:pt x="117607" y="0"/>
                    <a:pt x="118295" y="686"/>
                    <a:pt x="118295" y="1534"/>
                  </a:cubicBezTo>
                  <a:lnTo>
                    <a:pt x="118295" y="486424"/>
                  </a:lnTo>
                  <a:cubicBezTo>
                    <a:pt x="118296" y="487272"/>
                    <a:pt x="117608" y="487959"/>
                    <a:pt x="116759" y="487959"/>
                  </a:cubicBezTo>
                  <a:lnTo>
                    <a:pt x="1535" y="487959"/>
                  </a:lnTo>
                  <a:cubicBezTo>
                    <a:pt x="688" y="487959"/>
                    <a:pt x="0" y="487271"/>
                    <a:pt x="0" y="486423"/>
                  </a:cubicBezTo>
                  <a:lnTo>
                    <a:pt x="0" y="1535"/>
                  </a:lnTo>
                  <a:cubicBezTo>
                    <a:pt x="0" y="687"/>
                    <a:pt x="687" y="-1"/>
                    <a:pt x="1536" y="0"/>
                  </a:cubicBezTo>
                  <a:close/>
                  <a:moveTo>
                    <a:pt x="402240" y="0"/>
                  </a:moveTo>
                  <a:cubicBezTo>
                    <a:pt x="403087" y="0"/>
                    <a:pt x="403775" y="687"/>
                    <a:pt x="403775" y="1534"/>
                  </a:cubicBezTo>
                  <a:lnTo>
                    <a:pt x="403775" y="486424"/>
                  </a:lnTo>
                  <a:cubicBezTo>
                    <a:pt x="403776" y="487272"/>
                    <a:pt x="403088" y="487959"/>
                    <a:pt x="402239" y="487959"/>
                  </a:cubicBezTo>
                  <a:lnTo>
                    <a:pt x="287015" y="487959"/>
                  </a:lnTo>
                  <a:cubicBezTo>
                    <a:pt x="286168" y="487959"/>
                    <a:pt x="285480" y="487271"/>
                    <a:pt x="285481" y="486425"/>
                  </a:cubicBezTo>
                  <a:lnTo>
                    <a:pt x="285481" y="1535"/>
                  </a:lnTo>
                  <a:cubicBezTo>
                    <a:pt x="285480" y="687"/>
                    <a:pt x="286167" y="-1"/>
                    <a:pt x="287016" y="0"/>
                  </a:cubicBezTo>
                  <a:close/>
                  <a:moveTo>
                    <a:pt x="687719" y="0"/>
                  </a:moveTo>
                  <a:cubicBezTo>
                    <a:pt x="688565" y="0"/>
                    <a:pt x="689252" y="686"/>
                    <a:pt x="689252" y="1532"/>
                  </a:cubicBezTo>
                  <a:lnTo>
                    <a:pt x="689252" y="486427"/>
                  </a:lnTo>
                  <a:cubicBezTo>
                    <a:pt x="689252" y="487273"/>
                    <a:pt x="688565" y="487958"/>
                    <a:pt x="687719" y="487959"/>
                  </a:cubicBezTo>
                  <a:lnTo>
                    <a:pt x="572490" y="487959"/>
                  </a:lnTo>
                  <a:cubicBezTo>
                    <a:pt x="571643" y="487959"/>
                    <a:pt x="570957" y="487273"/>
                    <a:pt x="570957" y="486427"/>
                  </a:cubicBezTo>
                  <a:lnTo>
                    <a:pt x="570957" y="1532"/>
                  </a:lnTo>
                  <a:cubicBezTo>
                    <a:pt x="570956" y="686"/>
                    <a:pt x="571643" y="1"/>
                    <a:pt x="572490" y="0"/>
                  </a:cubicBezTo>
                  <a:close/>
                </a:path>
              </a:pathLst>
            </a:custGeom>
            <a:solidFill>
              <a:schemeClr val="accent6"/>
            </a:solidFill>
            <a:ln w="3075" cap="flat">
              <a:noFill/>
              <a:prstDash val="solid"/>
              <a:miter/>
            </a:ln>
          </p:spPr>
          <p:txBody>
            <a:bodyPr wrap="square" rtlCol="0" anchor="ctr">
              <a:noAutofit/>
            </a:bodyPr>
            <a:lstStyle/>
            <a:p>
              <a:endParaRPr lang="en-SV">
                <a:latin typeface="Raleway" pitchFamily="2" charset="0"/>
              </a:endParaRPr>
            </a:p>
          </p:txBody>
        </p:sp>
      </p:grpSp>
      <p:pic>
        <p:nvPicPr>
          <p:cNvPr id="2" name="Picture 2" descr="TẦM QUAN TRỌNG CỦA TIẾNG ANH ĐỐI VỚI NGÀNH CÔNG NGHỆ THÔNG TIN">
            <a:extLst>
              <a:ext uri="{FF2B5EF4-FFF2-40B4-BE49-F238E27FC236}">
                <a16:creationId xmlns:a16="http://schemas.microsoft.com/office/drawing/2014/main" id="{4AE7AFB9-8F1C-FA2B-2953-DB7098A52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17" y="3193144"/>
            <a:ext cx="8647403" cy="864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93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reeform 56">
            <a:extLst>
              <a:ext uri="{FF2B5EF4-FFF2-40B4-BE49-F238E27FC236}">
                <a16:creationId xmlns:a16="http://schemas.microsoft.com/office/drawing/2014/main" id="{8A5DDC29-6A99-75F1-90C4-F0792EA6EADA}"/>
              </a:ext>
            </a:extLst>
          </p:cNvPr>
          <p:cNvSpPr/>
          <p:nvPr/>
        </p:nvSpPr>
        <p:spPr>
          <a:xfrm>
            <a:off x="-2412326" y="-3520336"/>
            <a:ext cx="6667500" cy="6667500"/>
          </a:xfrm>
          <a:custGeom>
            <a:avLst/>
            <a:gdLst>
              <a:gd name="connsiteX0" fmla="*/ 5563989 w 6667500"/>
              <a:gd name="connsiteY0" fmla="*/ 5564065 h 6667500"/>
              <a:gd name="connsiteX1" fmla="*/ 5563989 w 6667500"/>
              <a:gd name="connsiteY1" fmla="*/ 6104362 h 6667500"/>
              <a:gd name="connsiteX2" fmla="*/ 6104353 w 6667500"/>
              <a:gd name="connsiteY2" fmla="*/ 6104362 h 6667500"/>
              <a:gd name="connsiteX3" fmla="*/ 6104353 w 6667500"/>
              <a:gd name="connsiteY3" fmla="*/ 5564065 h 6667500"/>
              <a:gd name="connsiteX4" fmla="*/ 5008462 w 6667500"/>
              <a:gd name="connsiteY4" fmla="*/ 5564065 h 6667500"/>
              <a:gd name="connsiteX5" fmla="*/ 5008462 w 6667500"/>
              <a:gd name="connsiteY5" fmla="*/ 6104362 h 6667500"/>
              <a:gd name="connsiteX6" fmla="*/ 5548760 w 6667500"/>
              <a:gd name="connsiteY6" fmla="*/ 6104362 h 6667500"/>
              <a:gd name="connsiteX7" fmla="*/ 5548760 w 6667500"/>
              <a:gd name="connsiteY7" fmla="*/ 5564065 h 6667500"/>
              <a:gd name="connsiteX8" fmla="*/ 4452869 w 6667500"/>
              <a:gd name="connsiteY8" fmla="*/ 5564065 h 6667500"/>
              <a:gd name="connsiteX9" fmla="*/ 4452869 w 6667500"/>
              <a:gd name="connsiteY9" fmla="*/ 6104362 h 6667500"/>
              <a:gd name="connsiteX10" fmla="*/ 4993233 w 6667500"/>
              <a:gd name="connsiteY10" fmla="*/ 6104362 h 6667500"/>
              <a:gd name="connsiteX11" fmla="*/ 4993233 w 6667500"/>
              <a:gd name="connsiteY11" fmla="*/ 5564065 h 6667500"/>
              <a:gd name="connsiteX12" fmla="*/ 3897351 w 6667500"/>
              <a:gd name="connsiteY12" fmla="*/ 5564065 h 6667500"/>
              <a:gd name="connsiteX13" fmla="*/ 3897351 w 6667500"/>
              <a:gd name="connsiteY13" fmla="*/ 6104362 h 6667500"/>
              <a:gd name="connsiteX14" fmla="*/ 4437640 w 6667500"/>
              <a:gd name="connsiteY14" fmla="*/ 6104362 h 6667500"/>
              <a:gd name="connsiteX15" fmla="*/ 4437640 w 6667500"/>
              <a:gd name="connsiteY15" fmla="*/ 5564065 h 6667500"/>
              <a:gd name="connsiteX16" fmla="*/ 3341739 w 6667500"/>
              <a:gd name="connsiteY16" fmla="*/ 5564065 h 6667500"/>
              <a:gd name="connsiteX17" fmla="*/ 3341739 w 6667500"/>
              <a:gd name="connsiteY17" fmla="*/ 6104362 h 6667500"/>
              <a:gd name="connsiteX18" fmla="*/ 3882123 w 6667500"/>
              <a:gd name="connsiteY18" fmla="*/ 6104362 h 6667500"/>
              <a:gd name="connsiteX19" fmla="*/ 3882123 w 6667500"/>
              <a:gd name="connsiteY19" fmla="*/ 5564065 h 6667500"/>
              <a:gd name="connsiteX20" fmla="*/ 2786221 w 6667500"/>
              <a:gd name="connsiteY20" fmla="*/ 5564065 h 6667500"/>
              <a:gd name="connsiteX21" fmla="*/ 2786221 w 6667500"/>
              <a:gd name="connsiteY21" fmla="*/ 6104362 h 6667500"/>
              <a:gd name="connsiteX22" fmla="*/ 3326511 w 6667500"/>
              <a:gd name="connsiteY22" fmla="*/ 6104362 h 6667500"/>
              <a:gd name="connsiteX23" fmla="*/ 3326511 w 6667500"/>
              <a:gd name="connsiteY23" fmla="*/ 5564065 h 6667500"/>
              <a:gd name="connsiteX24" fmla="*/ 2229793 w 6667500"/>
              <a:gd name="connsiteY24" fmla="*/ 5564065 h 6667500"/>
              <a:gd name="connsiteX25" fmla="*/ 2229793 w 6667500"/>
              <a:gd name="connsiteY25" fmla="*/ 6104362 h 6667500"/>
              <a:gd name="connsiteX26" fmla="*/ 2770993 w 6667500"/>
              <a:gd name="connsiteY26" fmla="*/ 6104362 h 6667500"/>
              <a:gd name="connsiteX27" fmla="*/ 2770993 w 6667500"/>
              <a:gd name="connsiteY27" fmla="*/ 5564065 h 6667500"/>
              <a:gd name="connsiteX28" fmla="*/ 1674276 w 6667500"/>
              <a:gd name="connsiteY28" fmla="*/ 5564065 h 6667500"/>
              <a:gd name="connsiteX29" fmla="*/ 1674276 w 6667500"/>
              <a:gd name="connsiteY29" fmla="*/ 6104362 h 6667500"/>
              <a:gd name="connsiteX30" fmla="*/ 2214564 w 6667500"/>
              <a:gd name="connsiteY30" fmla="*/ 6104362 h 6667500"/>
              <a:gd name="connsiteX31" fmla="*/ 2214564 w 6667500"/>
              <a:gd name="connsiteY31" fmla="*/ 5564065 h 6667500"/>
              <a:gd name="connsiteX32" fmla="*/ 1118663 w 6667500"/>
              <a:gd name="connsiteY32" fmla="*/ 5564065 h 6667500"/>
              <a:gd name="connsiteX33" fmla="*/ 1118663 w 6667500"/>
              <a:gd name="connsiteY33" fmla="*/ 6104362 h 6667500"/>
              <a:gd name="connsiteX34" fmla="*/ 1659047 w 6667500"/>
              <a:gd name="connsiteY34" fmla="*/ 6104362 h 6667500"/>
              <a:gd name="connsiteX35" fmla="*/ 1659047 w 6667500"/>
              <a:gd name="connsiteY35" fmla="*/ 5564065 h 6667500"/>
              <a:gd name="connsiteX36" fmla="*/ 563149 w 6667500"/>
              <a:gd name="connsiteY36" fmla="*/ 5564065 h 6667500"/>
              <a:gd name="connsiteX37" fmla="*/ 563149 w 6667500"/>
              <a:gd name="connsiteY37" fmla="*/ 6104362 h 6667500"/>
              <a:gd name="connsiteX38" fmla="*/ 1103434 w 6667500"/>
              <a:gd name="connsiteY38" fmla="*/ 6104362 h 6667500"/>
              <a:gd name="connsiteX39" fmla="*/ 1103434 w 6667500"/>
              <a:gd name="connsiteY39" fmla="*/ 5564065 h 6667500"/>
              <a:gd name="connsiteX40" fmla="*/ 5563989 w 6667500"/>
              <a:gd name="connsiteY40" fmla="*/ 5008462 h 6667500"/>
              <a:gd name="connsiteX41" fmla="*/ 5563989 w 6667500"/>
              <a:gd name="connsiteY41" fmla="*/ 5548836 h 6667500"/>
              <a:gd name="connsiteX42" fmla="*/ 6104353 w 6667500"/>
              <a:gd name="connsiteY42" fmla="*/ 5548836 h 6667500"/>
              <a:gd name="connsiteX43" fmla="*/ 6104353 w 6667500"/>
              <a:gd name="connsiteY43" fmla="*/ 5008462 h 6667500"/>
              <a:gd name="connsiteX44" fmla="*/ 5008462 w 6667500"/>
              <a:gd name="connsiteY44" fmla="*/ 5008462 h 6667500"/>
              <a:gd name="connsiteX45" fmla="*/ 5008462 w 6667500"/>
              <a:gd name="connsiteY45" fmla="*/ 5548836 h 6667500"/>
              <a:gd name="connsiteX46" fmla="*/ 5548760 w 6667500"/>
              <a:gd name="connsiteY46" fmla="*/ 5548836 h 6667500"/>
              <a:gd name="connsiteX47" fmla="*/ 5548760 w 6667500"/>
              <a:gd name="connsiteY47" fmla="*/ 5008462 h 6667500"/>
              <a:gd name="connsiteX48" fmla="*/ 4452869 w 6667500"/>
              <a:gd name="connsiteY48" fmla="*/ 5008462 h 6667500"/>
              <a:gd name="connsiteX49" fmla="*/ 4452869 w 6667500"/>
              <a:gd name="connsiteY49" fmla="*/ 5548836 h 6667500"/>
              <a:gd name="connsiteX50" fmla="*/ 4993233 w 6667500"/>
              <a:gd name="connsiteY50" fmla="*/ 5548836 h 6667500"/>
              <a:gd name="connsiteX51" fmla="*/ 4993233 w 6667500"/>
              <a:gd name="connsiteY51" fmla="*/ 5008462 h 6667500"/>
              <a:gd name="connsiteX52" fmla="*/ 3897351 w 6667500"/>
              <a:gd name="connsiteY52" fmla="*/ 5008462 h 6667500"/>
              <a:gd name="connsiteX53" fmla="*/ 3897351 w 6667500"/>
              <a:gd name="connsiteY53" fmla="*/ 5548836 h 6667500"/>
              <a:gd name="connsiteX54" fmla="*/ 4437640 w 6667500"/>
              <a:gd name="connsiteY54" fmla="*/ 5548836 h 6667500"/>
              <a:gd name="connsiteX55" fmla="*/ 4437640 w 6667500"/>
              <a:gd name="connsiteY55" fmla="*/ 5008462 h 6667500"/>
              <a:gd name="connsiteX56" fmla="*/ 3341739 w 6667500"/>
              <a:gd name="connsiteY56" fmla="*/ 5008462 h 6667500"/>
              <a:gd name="connsiteX57" fmla="*/ 3341739 w 6667500"/>
              <a:gd name="connsiteY57" fmla="*/ 5548836 h 6667500"/>
              <a:gd name="connsiteX58" fmla="*/ 3882123 w 6667500"/>
              <a:gd name="connsiteY58" fmla="*/ 5548836 h 6667500"/>
              <a:gd name="connsiteX59" fmla="*/ 3882123 w 6667500"/>
              <a:gd name="connsiteY59" fmla="*/ 5008462 h 6667500"/>
              <a:gd name="connsiteX60" fmla="*/ 2786221 w 6667500"/>
              <a:gd name="connsiteY60" fmla="*/ 5008462 h 6667500"/>
              <a:gd name="connsiteX61" fmla="*/ 2786221 w 6667500"/>
              <a:gd name="connsiteY61" fmla="*/ 5548836 h 6667500"/>
              <a:gd name="connsiteX62" fmla="*/ 3326511 w 6667500"/>
              <a:gd name="connsiteY62" fmla="*/ 5548836 h 6667500"/>
              <a:gd name="connsiteX63" fmla="*/ 3326511 w 6667500"/>
              <a:gd name="connsiteY63" fmla="*/ 5008462 h 6667500"/>
              <a:gd name="connsiteX64" fmla="*/ 2229793 w 6667500"/>
              <a:gd name="connsiteY64" fmla="*/ 5008462 h 6667500"/>
              <a:gd name="connsiteX65" fmla="*/ 2229793 w 6667500"/>
              <a:gd name="connsiteY65" fmla="*/ 5548836 h 6667500"/>
              <a:gd name="connsiteX66" fmla="*/ 2770993 w 6667500"/>
              <a:gd name="connsiteY66" fmla="*/ 5548836 h 6667500"/>
              <a:gd name="connsiteX67" fmla="*/ 2770993 w 6667500"/>
              <a:gd name="connsiteY67" fmla="*/ 5008462 h 6667500"/>
              <a:gd name="connsiteX68" fmla="*/ 1674276 w 6667500"/>
              <a:gd name="connsiteY68" fmla="*/ 5008462 h 6667500"/>
              <a:gd name="connsiteX69" fmla="*/ 1674276 w 6667500"/>
              <a:gd name="connsiteY69" fmla="*/ 5548836 h 6667500"/>
              <a:gd name="connsiteX70" fmla="*/ 2214564 w 6667500"/>
              <a:gd name="connsiteY70" fmla="*/ 5548836 h 6667500"/>
              <a:gd name="connsiteX71" fmla="*/ 2214564 w 6667500"/>
              <a:gd name="connsiteY71" fmla="*/ 5008462 h 6667500"/>
              <a:gd name="connsiteX72" fmla="*/ 1118663 w 6667500"/>
              <a:gd name="connsiteY72" fmla="*/ 5008462 h 6667500"/>
              <a:gd name="connsiteX73" fmla="*/ 1118663 w 6667500"/>
              <a:gd name="connsiteY73" fmla="*/ 5548836 h 6667500"/>
              <a:gd name="connsiteX74" fmla="*/ 1659047 w 6667500"/>
              <a:gd name="connsiteY74" fmla="*/ 5548836 h 6667500"/>
              <a:gd name="connsiteX75" fmla="*/ 1659047 w 6667500"/>
              <a:gd name="connsiteY75" fmla="*/ 5008462 h 6667500"/>
              <a:gd name="connsiteX76" fmla="*/ 563149 w 6667500"/>
              <a:gd name="connsiteY76" fmla="*/ 5008462 h 6667500"/>
              <a:gd name="connsiteX77" fmla="*/ 563149 w 6667500"/>
              <a:gd name="connsiteY77" fmla="*/ 5548836 h 6667500"/>
              <a:gd name="connsiteX78" fmla="*/ 1103434 w 6667500"/>
              <a:gd name="connsiteY78" fmla="*/ 5548836 h 6667500"/>
              <a:gd name="connsiteX79" fmla="*/ 1103434 w 6667500"/>
              <a:gd name="connsiteY79" fmla="*/ 5008462 h 6667500"/>
              <a:gd name="connsiteX80" fmla="*/ 5563989 w 6667500"/>
              <a:gd name="connsiteY80" fmla="*/ 4452936 h 6667500"/>
              <a:gd name="connsiteX81" fmla="*/ 5563989 w 6667500"/>
              <a:gd name="connsiteY81" fmla="*/ 4993233 h 6667500"/>
              <a:gd name="connsiteX82" fmla="*/ 6104353 w 6667500"/>
              <a:gd name="connsiteY82" fmla="*/ 4993233 h 6667500"/>
              <a:gd name="connsiteX83" fmla="*/ 6104353 w 6667500"/>
              <a:gd name="connsiteY83" fmla="*/ 4452936 h 6667500"/>
              <a:gd name="connsiteX84" fmla="*/ 5008462 w 6667500"/>
              <a:gd name="connsiteY84" fmla="*/ 4452936 h 6667500"/>
              <a:gd name="connsiteX85" fmla="*/ 5008462 w 6667500"/>
              <a:gd name="connsiteY85" fmla="*/ 4993233 h 6667500"/>
              <a:gd name="connsiteX86" fmla="*/ 5548760 w 6667500"/>
              <a:gd name="connsiteY86" fmla="*/ 4993233 h 6667500"/>
              <a:gd name="connsiteX87" fmla="*/ 5548760 w 6667500"/>
              <a:gd name="connsiteY87" fmla="*/ 4452936 h 6667500"/>
              <a:gd name="connsiteX88" fmla="*/ 4452869 w 6667500"/>
              <a:gd name="connsiteY88" fmla="*/ 4452936 h 6667500"/>
              <a:gd name="connsiteX89" fmla="*/ 4452869 w 6667500"/>
              <a:gd name="connsiteY89" fmla="*/ 4993233 h 6667500"/>
              <a:gd name="connsiteX90" fmla="*/ 4993233 w 6667500"/>
              <a:gd name="connsiteY90" fmla="*/ 4993233 h 6667500"/>
              <a:gd name="connsiteX91" fmla="*/ 4993233 w 6667500"/>
              <a:gd name="connsiteY91" fmla="*/ 4452936 h 6667500"/>
              <a:gd name="connsiteX92" fmla="*/ 3897351 w 6667500"/>
              <a:gd name="connsiteY92" fmla="*/ 4452936 h 6667500"/>
              <a:gd name="connsiteX93" fmla="*/ 3897351 w 6667500"/>
              <a:gd name="connsiteY93" fmla="*/ 4993233 h 6667500"/>
              <a:gd name="connsiteX94" fmla="*/ 4437640 w 6667500"/>
              <a:gd name="connsiteY94" fmla="*/ 4993233 h 6667500"/>
              <a:gd name="connsiteX95" fmla="*/ 4437640 w 6667500"/>
              <a:gd name="connsiteY95" fmla="*/ 4452936 h 6667500"/>
              <a:gd name="connsiteX96" fmla="*/ 3341739 w 6667500"/>
              <a:gd name="connsiteY96" fmla="*/ 4452936 h 6667500"/>
              <a:gd name="connsiteX97" fmla="*/ 3341739 w 6667500"/>
              <a:gd name="connsiteY97" fmla="*/ 4993233 h 6667500"/>
              <a:gd name="connsiteX98" fmla="*/ 3882123 w 6667500"/>
              <a:gd name="connsiteY98" fmla="*/ 4993233 h 6667500"/>
              <a:gd name="connsiteX99" fmla="*/ 3882123 w 6667500"/>
              <a:gd name="connsiteY99" fmla="*/ 4452936 h 6667500"/>
              <a:gd name="connsiteX100" fmla="*/ 2786221 w 6667500"/>
              <a:gd name="connsiteY100" fmla="*/ 4452936 h 6667500"/>
              <a:gd name="connsiteX101" fmla="*/ 2786221 w 6667500"/>
              <a:gd name="connsiteY101" fmla="*/ 4993233 h 6667500"/>
              <a:gd name="connsiteX102" fmla="*/ 3326511 w 6667500"/>
              <a:gd name="connsiteY102" fmla="*/ 4993233 h 6667500"/>
              <a:gd name="connsiteX103" fmla="*/ 3326511 w 6667500"/>
              <a:gd name="connsiteY103" fmla="*/ 4452936 h 6667500"/>
              <a:gd name="connsiteX104" fmla="*/ 2229793 w 6667500"/>
              <a:gd name="connsiteY104" fmla="*/ 4452936 h 6667500"/>
              <a:gd name="connsiteX105" fmla="*/ 2229793 w 6667500"/>
              <a:gd name="connsiteY105" fmla="*/ 4993233 h 6667500"/>
              <a:gd name="connsiteX106" fmla="*/ 2770993 w 6667500"/>
              <a:gd name="connsiteY106" fmla="*/ 4993233 h 6667500"/>
              <a:gd name="connsiteX107" fmla="*/ 2770993 w 6667500"/>
              <a:gd name="connsiteY107" fmla="*/ 4452936 h 6667500"/>
              <a:gd name="connsiteX108" fmla="*/ 1674276 w 6667500"/>
              <a:gd name="connsiteY108" fmla="*/ 4452936 h 6667500"/>
              <a:gd name="connsiteX109" fmla="*/ 1674276 w 6667500"/>
              <a:gd name="connsiteY109" fmla="*/ 4993233 h 6667500"/>
              <a:gd name="connsiteX110" fmla="*/ 2214564 w 6667500"/>
              <a:gd name="connsiteY110" fmla="*/ 4993233 h 6667500"/>
              <a:gd name="connsiteX111" fmla="*/ 2214564 w 6667500"/>
              <a:gd name="connsiteY111" fmla="*/ 4452936 h 6667500"/>
              <a:gd name="connsiteX112" fmla="*/ 1118663 w 6667500"/>
              <a:gd name="connsiteY112" fmla="*/ 4452936 h 6667500"/>
              <a:gd name="connsiteX113" fmla="*/ 1118663 w 6667500"/>
              <a:gd name="connsiteY113" fmla="*/ 4993233 h 6667500"/>
              <a:gd name="connsiteX114" fmla="*/ 1659047 w 6667500"/>
              <a:gd name="connsiteY114" fmla="*/ 4993233 h 6667500"/>
              <a:gd name="connsiteX115" fmla="*/ 1659047 w 6667500"/>
              <a:gd name="connsiteY115" fmla="*/ 4452936 h 6667500"/>
              <a:gd name="connsiteX116" fmla="*/ 563149 w 6667500"/>
              <a:gd name="connsiteY116" fmla="*/ 4452936 h 6667500"/>
              <a:gd name="connsiteX117" fmla="*/ 563149 w 6667500"/>
              <a:gd name="connsiteY117" fmla="*/ 4993233 h 6667500"/>
              <a:gd name="connsiteX118" fmla="*/ 1103434 w 6667500"/>
              <a:gd name="connsiteY118" fmla="*/ 4993233 h 6667500"/>
              <a:gd name="connsiteX119" fmla="*/ 1103434 w 6667500"/>
              <a:gd name="connsiteY119" fmla="*/ 4452936 h 6667500"/>
              <a:gd name="connsiteX120" fmla="*/ 5563989 w 6667500"/>
              <a:gd name="connsiteY120" fmla="*/ 3896504 h 6667500"/>
              <a:gd name="connsiteX121" fmla="*/ 5563989 w 6667500"/>
              <a:gd name="connsiteY121" fmla="*/ 4437707 h 6667500"/>
              <a:gd name="connsiteX122" fmla="*/ 6104353 w 6667500"/>
              <a:gd name="connsiteY122" fmla="*/ 4437707 h 6667500"/>
              <a:gd name="connsiteX123" fmla="*/ 6104353 w 6667500"/>
              <a:gd name="connsiteY123" fmla="*/ 3896504 h 6667500"/>
              <a:gd name="connsiteX124" fmla="*/ 5008462 w 6667500"/>
              <a:gd name="connsiteY124" fmla="*/ 3896504 h 6667500"/>
              <a:gd name="connsiteX125" fmla="*/ 5008462 w 6667500"/>
              <a:gd name="connsiteY125" fmla="*/ 4437707 h 6667500"/>
              <a:gd name="connsiteX126" fmla="*/ 5548760 w 6667500"/>
              <a:gd name="connsiteY126" fmla="*/ 4437707 h 6667500"/>
              <a:gd name="connsiteX127" fmla="*/ 5548760 w 6667500"/>
              <a:gd name="connsiteY127" fmla="*/ 3896504 h 6667500"/>
              <a:gd name="connsiteX128" fmla="*/ 4452869 w 6667500"/>
              <a:gd name="connsiteY128" fmla="*/ 3896504 h 6667500"/>
              <a:gd name="connsiteX129" fmla="*/ 4452869 w 6667500"/>
              <a:gd name="connsiteY129" fmla="*/ 4437707 h 6667500"/>
              <a:gd name="connsiteX130" fmla="*/ 4993233 w 6667500"/>
              <a:gd name="connsiteY130" fmla="*/ 4437707 h 6667500"/>
              <a:gd name="connsiteX131" fmla="*/ 4993233 w 6667500"/>
              <a:gd name="connsiteY131" fmla="*/ 3896504 h 6667500"/>
              <a:gd name="connsiteX132" fmla="*/ 3897351 w 6667500"/>
              <a:gd name="connsiteY132" fmla="*/ 3896504 h 6667500"/>
              <a:gd name="connsiteX133" fmla="*/ 3897351 w 6667500"/>
              <a:gd name="connsiteY133" fmla="*/ 4437707 h 6667500"/>
              <a:gd name="connsiteX134" fmla="*/ 4437640 w 6667500"/>
              <a:gd name="connsiteY134" fmla="*/ 4437707 h 6667500"/>
              <a:gd name="connsiteX135" fmla="*/ 4437640 w 6667500"/>
              <a:gd name="connsiteY135" fmla="*/ 3896504 h 6667500"/>
              <a:gd name="connsiteX136" fmla="*/ 3341739 w 6667500"/>
              <a:gd name="connsiteY136" fmla="*/ 3896504 h 6667500"/>
              <a:gd name="connsiteX137" fmla="*/ 3341739 w 6667500"/>
              <a:gd name="connsiteY137" fmla="*/ 4437707 h 6667500"/>
              <a:gd name="connsiteX138" fmla="*/ 3882123 w 6667500"/>
              <a:gd name="connsiteY138" fmla="*/ 4437707 h 6667500"/>
              <a:gd name="connsiteX139" fmla="*/ 3882123 w 6667500"/>
              <a:gd name="connsiteY139" fmla="*/ 3896504 h 6667500"/>
              <a:gd name="connsiteX140" fmla="*/ 2786221 w 6667500"/>
              <a:gd name="connsiteY140" fmla="*/ 3896504 h 6667500"/>
              <a:gd name="connsiteX141" fmla="*/ 2786221 w 6667500"/>
              <a:gd name="connsiteY141" fmla="*/ 4437707 h 6667500"/>
              <a:gd name="connsiteX142" fmla="*/ 3326511 w 6667500"/>
              <a:gd name="connsiteY142" fmla="*/ 4437707 h 6667500"/>
              <a:gd name="connsiteX143" fmla="*/ 3326511 w 6667500"/>
              <a:gd name="connsiteY143" fmla="*/ 3896504 h 6667500"/>
              <a:gd name="connsiteX144" fmla="*/ 2229793 w 6667500"/>
              <a:gd name="connsiteY144" fmla="*/ 3896504 h 6667500"/>
              <a:gd name="connsiteX145" fmla="*/ 2229793 w 6667500"/>
              <a:gd name="connsiteY145" fmla="*/ 4437707 h 6667500"/>
              <a:gd name="connsiteX146" fmla="*/ 2770993 w 6667500"/>
              <a:gd name="connsiteY146" fmla="*/ 4437707 h 6667500"/>
              <a:gd name="connsiteX147" fmla="*/ 2770993 w 6667500"/>
              <a:gd name="connsiteY147" fmla="*/ 3896504 h 6667500"/>
              <a:gd name="connsiteX148" fmla="*/ 1674276 w 6667500"/>
              <a:gd name="connsiteY148" fmla="*/ 3896504 h 6667500"/>
              <a:gd name="connsiteX149" fmla="*/ 1674276 w 6667500"/>
              <a:gd name="connsiteY149" fmla="*/ 4437707 h 6667500"/>
              <a:gd name="connsiteX150" fmla="*/ 2214564 w 6667500"/>
              <a:gd name="connsiteY150" fmla="*/ 4437707 h 6667500"/>
              <a:gd name="connsiteX151" fmla="*/ 2214564 w 6667500"/>
              <a:gd name="connsiteY151" fmla="*/ 3896504 h 6667500"/>
              <a:gd name="connsiteX152" fmla="*/ 1118663 w 6667500"/>
              <a:gd name="connsiteY152" fmla="*/ 3896504 h 6667500"/>
              <a:gd name="connsiteX153" fmla="*/ 1118663 w 6667500"/>
              <a:gd name="connsiteY153" fmla="*/ 4437707 h 6667500"/>
              <a:gd name="connsiteX154" fmla="*/ 1659047 w 6667500"/>
              <a:gd name="connsiteY154" fmla="*/ 4437707 h 6667500"/>
              <a:gd name="connsiteX155" fmla="*/ 1659047 w 6667500"/>
              <a:gd name="connsiteY155" fmla="*/ 3896504 h 6667500"/>
              <a:gd name="connsiteX156" fmla="*/ 563149 w 6667500"/>
              <a:gd name="connsiteY156" fmla="*/ 3896504 h 6667500"/>
              <a:gd name="connsiteX157" fmla="*/ 563149 w 6667500"/>
              <a:gd name="connsiteY157" fmla="*/ 4437707 h 6667500"/>
              <a:gd name="connsiteX158" fmla="*/ 1103434 w 6667500"/>
              <a:gd name="connsiteY158" fmla="*/ 4437707 h 6667500"/>
              <a:gd name="connsiteX159" fmla="*/ 1103434 w 6667500"/>
              <a:gd name="connsiteY159" fmla="*/ 3896504 h 6667500"/>
              <a:gd name="connsiteX160" fmla="*/ 5563989 w 6667500"/>
              <a:gd name="connsiteY160" fmla="*/ 3340988 h 6667500"/>
              <a:gd name="connsiteX161" fmla="*/ 5563989 w 6667500"/>
              <a:gd name="connsiteY161" fmla="*/ 3881275 h 6667500"/>
              <a:gd name="connsiteX162" fmla="*/ 6104353 w 6667500"/>
              <a:gd name="connsiteY162" fmla="*/ 3881275 h 6667500"/>
              <a:gd name="connsiteX163" fmla="*/ 6104353 w 6667500"/>
              <a:gd name="connsiteY163" fmla="*/ 3340988 h 6667500"/>
              <a:gd name="connsiteX164" fmla="*/ 5008462 w 6667500"/>
              <a:gd name="connsiteY164" fmla="*/ 3340988 h 6667500"/>
              <a:gd name="connsiteX165" fmla="*/ 5008462 w 6667500"/>
              <a:gd name="connsiteY165" fmla="*/ 3881275 h 6667500"/>
              <a:gd name="connsiteX166" fmla="*/ 5548760 w 6667500"/>
              <a:gd name="connsiteY166" fmla="*/ 3881275 h 6667500"/>
              <a:gd name="connsiteX167" fmla="*/ 5548760 w 6667500"/>
              <a:gd name="connsiteY167" fmla="*/ 3340988 h 6667500"/>
              <a:gd name="connsiteX168" fmla="*/ 4452869 w 6667500"/>
              <a:gd name="connsiteY168" fmla="*/ 3340988 h 6667500"/>
              <a:gd name="connsiteX169" fmla="*/ 4452869 w 6667500"/>
              <a:gd name="connsiteY169" fmla="*/ 3881275 h 6667500"/>
              <a:gd name="connsiteX170" fmla="*/ 4993233 w 6667500"/>
              <a:gd name="connsiteY170" fmla="*/ 3881275 h 6667500"/>
              <a:gd name="connsiteX171" fmla="*/ 4993233 w 6667500"/>
              <a:gd name="connsiteY171" fmla="*/ 3340988 h 6667500"/>
              <a:gd name="connsiteX172" fmla="*/ 3897351 w 6667500"/>
              <a:gd name="connsiteY172" fmla="*/ 3340988 h 6667500"/>
              <a:gd name="connsiteX173" fmla="*/ 3897351 w 6667500"/>
              <a:gd name="connsiteY173" fmla="*/ 3881275 h 6667500"/>
              <a:gd name="connsiteX174" fmla="*/ 4437640 w 6667500"/>
              <a:gd name="connsiteY174" fmla="*/ 3881275 h 6667500"/>
              <a:gd name="connsiteX175" fmla="*/ 4437640 w 6667500"/>
              <a:gd name="connsiteY175" fmla="*/ 3340988 h 6667500"/>
              <a:gd name="connsiteX176" fmla="*/ 3341739 w 6667500"/>
              <a:gd name="connsiteY176" fmla="*/ 3340988 h 6667500"/>
              <a:gd name="connsiteX177" fmla="*/ 3341739 w 6667500"/>
              <a:gd name="connsiteY177" fmla="*/ 3881275 h 6667500"/>
              <a:gd name="connsiteX178" fmla="*/ 3882123 w 6667500"/>
              <a:gd name="connsiteY178" fmla="*/ 3881275 h 6667500"/>
              <a:gd name="connsiteX179" fmla="*/ 3882123 w 6667500"/>
              <a:gd name="connsiteY179" fmla="*/ 3340988 h 6667500"/>
              <a:gd name="connsiteX180" fmla="*/ 2786221 w 6667500"/>
              <a:gd name="connsiteY180" fmla="*/ 3340988 h 6667500"/>
              <a:gd name="connsiteX181" fmla="*/ 2786221 w 6667500"/>
              <a:gd name="connsiteY181" fmla="*/ 3881275 h 6667500"/>
              <a:gd name="connsiteX182" fmla="*/ 3326511 w 6667500"/>
              <a:gd name="connsiteY182" fmla="*/ 3881275 h 6667500"/>
              <a:gd name="connsiteX183" fmla="*/ 3326511 w 6667500"/>
              <a:gd name="connsiteY183" fmla="*/ 3340988 h 6667500"/>
              <a:gd name="connsiteX184" fmla="*/ 2229793 w 6667500"/>
              <a:gd name="connsiteY184" fmla="*/ 3340988 h 6667500"/>
              <a:gd name="connsiteX185" fmla="*/ 2229793 w 6667500"/>
              <a:gd name="connsiteY185" fmla="*/ 3881275 h 6667500"/>
              <a:gd name="connsiteX186" fmla="*/ 2770993 w 6667500"/>
              <a:gd name="connsiteY186" fmla="*/ 3881275 h 6667500"/>
              <a:gd name="connsiteX187" fmla="*/ 2770993 w 6667500"/>
              <a:gd name="connsiteY187" fmla="*/ 3340988 h 6667500"/>
              <a:gd name="connsiteX188" fmla="*/ 1674276 w 6667500"/>
              <a:gd name="connsiteY188" fmla="*/ 3340988 h 6667500"/>
              <a:gd name="connsiteX189" fmla="*/ 1674276 w 6667500"/>
              <a:gd name="connsiteY189" fmla="*/ 3881275 h 6667500"/>
              <a:gd name="connsiteX190" fmla="*/ 2214564 w 6667500"/>
              <a:gd name="connsiteY190" fmla="*/ 3881275 h 6667500"/>
              <a:gd name="connsiteX191" fmla="*/ 2214564 w 6667500"/>
              <a:gd name="connsiteY191" fmla="*/ 3340988 h 6667500"/>
              <a:gd name="connsiteX192" fmla="*/ 1118663 w 6667500"/>
              <a:gd name="connsiteY192" fmla="*/ 3340988 h 6667500"/>
              <a:gd name="connsiteX193" fmla="*/ 1118663 w 6667500"/>
              <a:gd name="connsiteY193" fmla="*/ 3881275 h 6667500"/>
              <a:gd name="connsiteX194" fmla="*/ 1659047 w 6667500"/>
              <a:gd name="connsiteY194" fmla="*/ 3881275 h 6667500"/>
              <a:gd name="connsiteX195" fmla="*/ 1659047 w 6667500"/>
              <a:gd name="connsiteY195" fmla="*/ 3340988 h 6667500"/>
              <a:gd name="connsiteX196" fmla="*/ 563149 w 6667500"/>
              <a:gd name="connsiteY196" fmla="*/ 3340988 h 6667500"/>
              <a:gd name="connsiteX197" fmla="*/ 563149 w 6667500"/>
              <a:gd name="connsiteY197" fmla="*/ 3881275 h 6667500"/>
              <a:gd name="connsiteX198" fmla="*/ 1103434 w 6667500"/>
              <a:gd name="connsiteY198" fmla="*/ 3881275 h 6667500"/>
              <a:gd name="connsiteX199" fmla="*/ 1103434 w 6667500"/>
              <a:gd name="connsiteY199" fmla="*/ 3340988 h 6667500"/>
              <a:gd name="connsiteX200" fmla="*/ 5563989 w 6667500"/>
              <a:gd name="connsiteY200" fmla="*/ 2785387 h 6667500"/>
              <a:gd name="connsiteX201" fmla="*/ 5563989 w 6667500"/>
              <a:gd name="connsiteY201" fmla="*/ 3325761 h 6667500"/>
              <a:gd name="connsiteX202" fmla="*/ 6104353 w 6667500"/>
              <a:gd name="connsiteY202" fmla="*/ 3325761 h 6667500"/>
              <a:gd name="connsiteX203" fmla="*/ 6104353 w 6667500"/>
              <a:gd name="connsiteY203" fmla="*/ 2785387 h 6667500"/>
              <a:gd name="connsiteX204" fmla="*/ 5008462 w 6667500"/>
              <a:gd name="connsiteY204" fmla="*/ 2785387 h 6667500"/>
              <a:gd name="connsiteX205" fmla="*/ 5008462 w 6667500"/>
              <a:gd name="connsiteY205" fmla="*/ 3325761 h 6667500"/>
              <a:gd name="connsiteX206" fmla="*/ 5548760 w 6667500"/>
              <a:gd name="connsiteY206" fmla="*/ 3325761 h 6667500"/>
              <a:gd name="connsiteX207" fmla="*/ 5548760 w 6667500"/>
              <a:gd name="connsiteY207" fmla="*/ 2785387 h 6667500"/>
              <a:gd name="connsiteX208" fmla="*/ 4452869 w 6667500"/>
              <a:gd name="connsiteY208" fmla="*/ 2785387 h 6667500"/>
              <a:gd name="connsiteX209" fmla="*/ 4452869 w 6667500"/>
              <a:gd name="connsiteY209" fmla="*/ 3325761 h 6667500"/>
              <a:gd name="connsiteX210" fmla="*/ 4993233 w 6667500"/>
              <a:gd name="connsiteY210" fmla="*/ 3325761 h 6667500"/>
              <a:gd name="connsiteX211" fmla="*/ 4993233 w 6667500"/>
              <a:gd name="connsiteY211" fmla="*/ 2785387 h 6667500"/>
              <a:gd name="connsiteX212" fmla="*/ 3897351 w 6667500"/>
              <a:gd name="connsiteY212" fmla="*/ 2785387 h 6667500"/>
              <a:gd name="connsiteX213" fmla="*/ 3897351 w 6667500"/>
              <a:gd name="connsiteY213" fmla="*/ 3325761 h 6667500"/>
              <a:gd name="connsiteX214" fmla="*/ 4437640 w 6667500"/>
              <a:gd name="connsiteY214" fmla="*/ 3325761 h 6667500"/>
              <a:gd name="connsiteX215" fmla="*/ 4437640 w 6667500"/>
              <a:gd name="connsiteY215" fmla="*/ 2785387 h 6667500"/>
              <a:gd name="connsiteX216" fmla="*/ 3341739 w 6667500"/>
              <a:gd name="connsiteY216" fmla="*/ 2785387 h 6667500"/>
              <a:gd name="connsiteX217" fmla="*/ 3341739 w 6667500"/>
              <a:gd name="connsiteY217" fmla="*/ 3325761 h 6667500"/>
              <a:gd name="connsiteX218" fmla="*/ 3882123 w 6667500"/>
              <a:gd name="connsiteY218" fmla="*/ 3325761 h 6667500"/>
              <a:gd name="connsiteX219" fmla="*/ 3882123 w 6667500"/>
              <a:gd name="connsiteY219" fmla="*/ 2785387 h 6667500"/>
              <a:gd name="connsiteX220" fmla="*/ 2786221 w 6667500"/>
              <a:gd name="connsiteY220" fmla="*/ 2785387 h 6667500"/>
              <a:gd name="connsiteX221" fmla="*/ 2786221 w 6667500"/>
              <a:gd name="connsiteY221" fmla="*/ 3325761 h 6667500"/>
              <a:gd name="connsiteX222" fmla="*/ 3326511 w 6667500"/>
              <a:gd name="connsiteY222" fmla="*/ 3325761 h 6667500"/>
              <a:gd name="connsiteX223" fmla="*/ 3326511 w 6667500"/>
              <a:gd name="connsiteY223" fmla="*/ 2785387 h 6667500"/>
              <a:gd name="connsiteX224" fmla="*/ 2229793 w 6667500"/>
              <a:gd name="connsiteY224" fmla="*/ 2785387 h 6667500"/>
              <a:gd name="connsiteX225" fmla="*/ 2229793 w 6667500"/>
              <a:gd name="connsiteY225" fmla="*/ 3325761 h 6667500"/>
              <a:gd name="connsiteX226" fmla="*/ 2770993 w 6667500"/>
              <a:gd name="connsiteY226" fmla="*/ 3325761 h 6667500"/>
              <a:gd name="connsiteX227" fmla="*/ 2770993 w 6667500"/>
              <a:gd name="connsiteY227" fmla="*/ 2785387 h 6667500"/>
              <a:gd name="connsiteX228" fmla="*/ 1674276 w 6667500"/>
              <a:gd name="connsiteY228" fmla="*/ 2785387 h 6667500"/>
              <a:gd name="connsiteX229" fmla="*/ 1674276 w 6667500"/>
              <a:gd name="connsiteY229" fmla="*/ 3325761 h 6667500"/>
              <a:gd name="connsiteX230" fmla="*/ 2214564 w 6667500"/>
              <a:gd name="connsiteY230" fmla="*/ 3325761 h 6667500"/>
              <a:gd name="connsiteX231" fmla="*/ 2214564 w 6667500"/>
              <a:gd name="connsiteY231" fmla="*/ 2785387 h 6667500"/>
              <a:gd name="connsiteX232" fmla="*/ 1118663 w 6667500"/>
              <a:gd name="connsiteY232" fmla="*/ 2785387 h 6667500"/>
              <a:gd name="connsiteX233" fmla="*/ 1118663 w 6667500"/>
              <a:gd name="connsiteY233" fmla="*/ 3325761 h 6667500"/>
              <a:gd name="connsiteX234" fmla="*/ 1659047 w 6667500"/>
              <a:gd name="connsiteY234" fmla="*/ 3325761 h 6667500"/>
              <a:gd name="connsiteX235" fmla="*/ 1659047 w 6667500"/>
              <a:gd name="connsiteY235" fmla="*/ 2785387 h 6667500"/>
              <a:gd name="connsiteX236" fmla="*/ 563149 w 6667500"/>
              <a:gd name="connsiteY236" fmla="*/ 2785387 h 6667500"/>
              <a:gd name="connsiteX237" fmla="*/ 563149 w 6667500"/>
              <a:gd name="connsiteY237" fmla="*/ 3325761 h 6667500"/>
              <a:gd name="connsiteX238" fmla="*/ 1103434 w 6667500"/>
              <a:gd name="connsiteY238" fmla="*/ 3325761 h 6667500"/>
              <a:gd name="connsiteX239" fmla="*/ 1103434 w 6667500"/>
              <a:gd name="connsiteY239" fmla="*/ 2785387 h 6667500"/>
              <a:gd name="connsiteX240" fmla="*/ 5563989 w 6667500"/>
              <a:gd name="connsiteY240" fmla="*/ 2229861 h 6667500"/>
              <a:gd name="connsiteX241" fmla="*/ 5563989 w 6667500"/>
              <a:gd name="connsiteY241" fmla="*/ 2770158 h 6667500"/>
              <a:gd name="connsiteX242" fmla="*/ 6104353 w 6667500"/>
              <a:gd name="connsiteY242" fmla="*/ 2770158 h 6667500"/>
              <a:gd name="connsiteX243" fmla="*/ 6104353 w 6667500"/>
              <a:gd name="connsiteY243" fmla="*/ 2229861 h 6667500"/>
              <a:gd name="connsiteX244" fmla="*/ 5008462 w 6667500"/>
              <a:gd name="connsiteY244" fmla="*/ 2229861 h 6667500"/>
              <a:gd name="connsiteX245" fmla="*/ 5008462 w 6667500"/>
              <a:gd name="connsiteY245" fmla="*/ 2770158 h 6667500"/>
              <a:gd name="connsiteX246" fmla="*/ 5548760 w 6667500"/>
              <a:gd name="connsiteY246" fmla="*/ 2770158 h 6667500"/>
              <a:gd name="connsiteX247" fmla="*/ 5548760 w 6667500"/>
              <a:gd name="connsiteY247" fmla="*/ 2229861 h 6667500"/>
              <a:gd name="connsiteX248" fmla="*/ 4452869 w 6667500"/>
              <a:gd name="connsiteY248" fmla="*/ 2229861 h 6667500"/>
              <a:gd name="connsiteX249" fmla="*/ 4452869 w 6667500"/>
              <a:gd name="connsiteY249" fmla="*/ 2770158 h 6667500"/>
              <a:gd name="connsiteX250" fmla="*/ 4993233 w 6667500"/>
              <a:gd name="connsiteY250" fmla="*/ 2770158 h 6667500"/>
              <a:gd name="connsiteX251" fmla="*/ 4993233 w 6667500"/>
              <a:gd name="connsiteY251" fmla="*/ 2229861 h 6667500"/>
              <a:gd name="connsiteX252" fmla="*/ 3897351 w 6667500"/>
              <a:gd name="connsiteY252" fmla="*/ 2229861 h 6667500"/>
              <a:gd name="connsiteX253" fmla="*/ 3897351 w 6667500"/>
              <a:gd name="connsiteY253" fmla="*/ 2770158 h 6667500"/>
              <a:gd name="connsiteX254" fmla="*/ 4437640 w 6667500"/>
              <a:gd name="connsiteY254" fmla="*/ 2770158 h 6667500"/>
              <a:gd name="connsiteX255" fmla="*/ 4437640 w 6667500"/>
              <a:gd name="connsiteY255" fmla="*/ 2229861 h 6667500"/>
              <a:gd name="connsiteX256" fmla="*/ 3341739 w 6667500"/>
              <a:gd name="connsiteY256" fmla="*/ 2229861 h 6667500"/>
              <a:gd name="connsiteX257" fmla="*/ 3341739 w 6667500"/>
              <a:gd name="connsiteY257" fmla="*/ 2770158 h 6667500"/>
              <a:gd name="connsiteX258" fmla="*/ 3882123 w 6667500"/>
              <a:gd name="connsiteY258" fmla="*/ 2770158 h 6667500"/>
              <a:gd name="connsiteX259" fmla="*/ 3882123 w 6667500"/>
              <a:gd name="connsiteY259" fmla="*/ 2229861 h 6667500"/>
              <a:gd name="connsiteX260" fmla="*/ 2786221 w 6667500"/>
              <a:gd name="connsiteY260" fmla="*/ 2229861 h 6667500"/>
              <a:gd name="connsiteX261" fmla="*/ 2786221 w 6667500"/>
              <a:gd name="connsiteY261" fmla="*/ 2770158 h 6667500"/>
              <a:gd name="connsiteX262" fmla="*/ 3326511 w 6667500"/>
              <a:gd name="connsiteY262" fmla="*/ 2770158 h 6667500"/>
              <a:gd name="connsiteX263" fmla="*/ 3326511 w 6667500"/>
              <a:gd name="connsiteY263" fmla="*/ 2229861 h 6667500"/>
              <a:gd name="connsiteX264" fmla="*/ 2229793 w 6667500"/>
              <a:gd name="connsiteY264" fmla="*/ 2229861 h 6667500"/>
              <a:gd name="connsiteX265" fmla="*/ 2229793 w 6667500"/>
              <a:gd name="connsiteY265" fmla="*/ 2770158 h 6667500"/>
              <a:gd name="connsiteX266" fmla="*/ 2770993 w 6667500"/>
              <a:gd name="connsiteY266" fmla="*/ 2770158 h 6667500"/>
              <a:gd name="connsiteX267" fmla="*/ 2770993 w 6667500"/>
              <a:gd name="connsiteY267" fmla="*/ 2229861 h 6667500"/>
              <a:gd name="connsiteX268" fmla="*/ 1674276 w 6667500"/>
              <a:gd name="connsiteY268" fmla="*/ 2229861 h 6667500"/>
              <a:gd name="connsiteX269" fmla="*/ 1674276 w 6667500"/>
              <a:gd name="connsiteY269" fmla="*/ 2770158 h 6667500"/>
              <a:gd name="connsiteX270" fmla="*/ 2214564 w 6667500"/>
              <a:gd name="connsiteY270" fmla="*/ 2770158 h 6667500"/>
              <a:gd name="connsiteX271" fmla="*/ 2214564 w 6667500"/>
              <a:gd name="connsiteY271" fmla="*/ 2229861 h 6667500"/>
              <a:gd name="connsiteX272" fmla="*/ 1118663 w 6667500"/>
              <a:gd name="connsiteY272" fmla="*/ 2229861 h 6667500"/>
              <a:gd name="connsiteX273" fmla="*/ 1118663 w 6667500"/>
              <a:gd name="connsiteY273" fmla="*/ 2770158 h 6667500"/>
              <a:gd name="connsiteX274" fmla="*/ 1659047 w 6667500"/>
              <a:gd name="connsiteY274" fmla="*/ 2770158 h 6667500"/>
              <a:gd name="connsiteX275" fmla="*/ 1659047 w 6667500"/>
              <a:gd name="connsiteY275" fmla="*/ 2229861 h 6667500"/>
              <a:gd name="connsiteX276" fmla="*/ 563149 w 6667500"/>
              <a:gd name="connsiteY276" fmla="*/ 2229861 h 6667500"/>
              <a:gd name="connsiteX277" fmla="*/ 563149 w 6667500"/>
              <a:gd name="connsiteY277" fmla="*/ 2770158 h 6667500"/>
              <a:gd name="connsiteX278" fmla="*/ 1103434 w 6667500"/>
              <a:gd name="connsiteY278" fmla="*/ 2770158 h 6667500"/>
              <a:gd name="connsiteX279" fmla="*/ 1103434 w 6667500"/>
              <a:gd name="connsiteY279" fmla="*/ 2229861 h 6667500"/>
              <a:gd name="connsiteX280" fmla="*/ 5563989 w 6667500"/>
              <a:gd name="connsiteY280" fmla="*/ 1674257 h 6667500"/>
              <a:gd name="connsiteX281" fmla="*/ 5563989 w 6667500"/>
              <a:gd name="connsiteY281" fmla="*/ 2214632 h 6667500"/>
              <a:gd name="connsiteX282" fmla="*/ 6104353 w 6667500"/>
              <a:gd name="connsiteY282" fmla="*/ 2214632 h 6667500"/>
              <a:gd name="connsiteX283" fmla="*/ 6104353 w 6667500"/>
              <a:gd name="connsiteY283" fmla="*/ 1674257 h 6667500"/>
              <a:gd name="connsiteX284" fmla="*/ 5008462 w 6667500"/>
              <a:gd name="connsiteY284" fmla="*/ 1674257 h 6667500"/>
              <a:gd name="connsiteX285" fmla="*/ 5008462 w 6667500"/>
              <a:gd name="connsiteY285" fmla="*/ 2214632 h 6667500"/>
              <a:gd name="connsiteX286" fmla="*/ 5548760 w 6667500"/>
              <a:gd name="connsiteY286" fmla="*/ 2214632 h 6667500"/>
              <a:gd name="connsiteX287" fmla="*/ 5548760 w 6667500"/>
              <a:gd name="connsiteY287" fmla="*/ 1674257 h 6667500"/>
              <a:gd name="connsiteX288" fmla="*/ 4452869 w 6667500"/>
              <a:gd name="connsiteY288" fmla="*/ 1674257 h 6667500"/>
              <a:gd name="connsiteX289" fmla="*/ 4452869 w 6667500"/>
              <a:gd name="connsiteY289" fmla="*/ 2214632 h 6667500"/>
              <a:gd name="connsiteX290" fmla="*/ 4993233 w 6667500"/>
              <a:gd name="connsiteY290" fmla="*/ 2214632 h 6667500"/>
              <a:gd name="connsiteX291" fmla="*/ 4993233 w 6667500"/>
              <a:gd name="connsiteY291" fmla="*/ 1674257 h 6667500"/>
              <a:gd name="connsiteX292" fmla="*/ 3897351 w 6667500"/>
              <a:gd name="connsiteY292" fmla="*/ 1674257 h 6667500"/>
              <a:gd name="connsiteX293" fmla="*/ 3897351 w 6667500"/>
              <a:gd name="connsiteY293" fmla="*/ 2214632 h 6667500"/>
              <a:gd name="connsiteX294" fmla="*/ 4437640 w 6667500"/>
              <a:gd name="connsiteY294" fmla="*/ 2214632 h 6667500"/>
              <a:gd name="connsiteX295" fmla="*/ 4437640 w 6667500"/>
              <a:gd name="connsiteY295" fmla="*/ 1674257 h 6667500"/>
              <a:gd name="connsiteX296" fmla="*/ 3341739 w 6667500"/>
              <a:gd name="connsiteY296" fmla="*/ 1674257 h 6667500"/>
              <a:gd name="connsiteX297" fmla="*/ 3341739 w 6667500"/>
              <a:gd name="connsiteY297" fmla="*/ 2214632 h 6667500"/>
              <a:gd name="connsiteX298" fmla="*/ 3882123 w 6667500"/>
              <a:gd name="connsiteY298" fmla="*/ 2214632 h 6667500"/>
              <a:gd name="connsiteX299" fmla="*/ 3882123 w 6667500"/>
              <a:gd name="connsiteY299" fmla="*/ 1674257 h 6667500"/>
              <a:gd name="connsiteX300" fmla="*/ 2786221 w 6667500"/>
              <a:gd name="connsiteY300" fmla="*/ 1674257 h 6667500"/>
              <a:gd name="connsiteX301" fmla="*/ 2786221 w 6667500"/>
              <a:gd name="connsiteY301" fmla="*/ 2214632 h 6667500"/>
              <a:gd name="connsiteX302" fmla="*/ 3326511 w 6667500"/>
              <a:gd name="connsiteY302" fmla="*/ 2214632 h 6667500"/>
              <a:gd name="connsiteX303" fmla="*/ 3326511 w 6667500"/>
              <a:gd name="connsiteY303" fmla="*/ 1674257 h 6667500"/>
              <a:gd name="connsiteX304" fmla="*/ 2229793 w 6667500"/>
              <a:gd name="connsiteY304" fmla="*/ 1674257 h 6667500"/>
              <a:gd name="connsiteX305" fmla="*/ 2229793 w 6667500"/>
              <a:gd name="connsiteY305" fmla="*/ 2214632 h 6667500"/>
              <a:gd name="connsiteX306" fmla="*/ 2770993 w 6667500"/>
              <a:gd name="connsiteY306" fmla="*/ 2214632 h 6667500"/>
              <a:gd name="connsiteX307" fmla="*/ 2770993 w 6667500"/>
              <a:gd name="connsiteY307" fmla="*/ 1674257 h 6667500"/>
              <a:gd name="connsiteX308" fmla="*/ 1674276 w 6667500"/>
              <a:gd name="connsiteY308" fmla="*/ 1674257 h 6667500"/>
              <a:gd name="connsiteX309" fmla="*/ 1674276 w 6667500"/>
              <a:gd name="connsiteY309" fmla="*/ 2214632 h 6667500"/>
              <a:gd name="connsiteX310" fmla="*/ 2214564 w 6667500"/>
              <a:gd name="connsiteY310" fmla="*/ 2214632 h 6667500"/>
              <a:gd name="connsiteX311" fmla="*/ 2214564 w 6667500"/>
              <a:gd name="connsiteY311" fmla="*/ 1674257 h 6667500"/>
              <a:gd name="connsiteX312" fmla="*/ 1118663 w 6667500"/>
              <a:gd name="connsiteY312" fmla="*/ 1674257 h 6667500"/>
              <a:gd name="connsiteX313" fmla="*/ 1118663 w 6667500"/>
              <a:gd name="connsiteY313" fmla="*/ 2214632 h 6667500"/>
              <a:gd name="connsiteX314" fmla="*/ 1659047 w 6667500"/>
              <a:gd name="connsiteY314" fmla="*/ 2214632 h 6667500"/>
              <a:gd name="connsiteX315" fmla="*/ 1659047 w 6667500"/>
              <a:gd name="connsiteY315" fmla="*/ 1674257 h 6667500"/>
              <a:gd name="connsiteX316" fmla="*/ 563149 w 6667500"/>
              <a:gd name="connsiteY316" fmla="*/ 1674257 h 6667500"/>
              <a:gd name="connsiteX317" fmla="*/ 563149 w 6667500"/>
              <a:gd name="connsiteY317" fmla="*/ 2214632 h 6667500"/>
              <a:gd name="connsiteX318" fmla="*/ 1103434 w 6667500"/>
              <a:gd name="connsiteY318" fmla="*/ 2214632 h 6667500"/>
              <a:gd name="connsiteX319" fmla="*/ 1103434 w 6667500"/>
              <a:gd name="connsiteY319" fmla="*/ 1674257 h 6667500"/>
              <a:gd name="connsiteX320" fmla="*/ 5563989 w 6667500"/>
              <a:gd name="connsiteY320" fmla="*/ 1118739 h 6667500"/>
              <a:gd name="connsiteX321" fmla="*/ 5563989 w 6667500"/>
              <a:gd name="connsiteY321" fmla="*/ 1659028 h 6667500"/>
              <a:gd name="connsiteX322" fmla="*/ 6104353 w 6667500"/>
              <a:gd name="connsiteY322" fmla="*/ 1659028 h 6667500"/>
              <a:gd name="connsiteX323" fmla="*/ 6104353 w 6667500"/>
              <a:gd name="connsiteY323" fmla="*/ 1118739 h 6667500"/>
              <a:gd name="connsiteX324" fmla="*/ 5008462 w 6667500"/>
              <a:gd name="connsiteY324" fmla="*/ 1118739 h 6667500"/>
              <a:gd name="connsiteX325" fmla="*/ 5008462 w 6667500"/>
              <a:gd name="connsiteY325" fmla="*/ 1659028 h 6667500"/>
              <a:gd name="connsiteX326" fmla="*/ 5548760 w 6667500"/>
              <a:gd name="connsiteY326" fmla="*/ 1659028 h 6667500"/>
              <a:gd name="connsiteX327" fmla="*/ 5548760 w 6667500"/>
              <a:gd name="connsiteY327" fmla="*/ 1118739 h 6667500"/>
              <a:gd name="connsiteX328" fmla="*/ 4452869 w 6667500"/>
              <a:gd name="connsiteY328" fmla="*/ 1118739 h 6667500"/>
              <a:gd name="connsiteX329" fmla="*/ 4452869 w 6667500"/>
              <a:gd name="connsiteY329" fmla="*/ 1659028 h 6667500"/>
              <a:gd name="connsiteX330" fmla="*/ 4993233 w 6667500"/>
              <a:gd name="connsiteY330" fmla="*/ 1659028 h 6667500"/>
              <a:gd name="connsiteX331" fmla="*/ 4993233 w 6667500"/>
              <a:gd name="connsiteY331" fmla="*/ 1118739 h 6667500"/>
              <a:gd name="connsiteX332" fmla="*/ 3897351 w 6667500"/>
              <a:gd name="connsiteY332" fmla="*/ 1118739 h 6667500"/>
              <a:gd name="connsiteX333" fmla="*/ 3897351 w 6667500"/>
              <a:gd name="connsiteY333" fmla="*/ 1659028 h 6667500"/>
              <a:gd name="connsiteX334" fmla="*/ 4437640 w 6667500"/>
              <a:gd name="connsiteY334" fmla="*/ 1659028 h 6667500"/>
              <a:gd name="connsiteX335" fmla="*/ 4437640 w 6667500"/>
              <a:gd name="connsiteY335" fmla="*/ 1118739 h 6667500"/>
              <a:gd name="connsiteX336" fmla="*/ 3341739 w 6667500"/>
              <a:gd name="connsiteY336" fmla="*/ 1118739 h 6667500"/>
              <a:gd name="connsiteX337" fmla="*/ 3341739 w 6667500"/>
              <a:gd name="connsiteY337" fmla="*/ 1659028 h 6667500"/>
              <a:gd name="connsiteX338" fmla="*/ 3882123 w 6667500"/>
              <a:gd name="connsiteY338" fmla="*/ 1659028 h 6667500"/>
              <a:gd name="connsiteX339" fmla="*/ 3882123 w 6667500"/>
              <a:gd name="connsiteY339" fmla="*/ 1118739 h 6667500"/>
              <a:gd name="connsiteX340" fmla="*/ 2786221 w 6667500"/>
              <a:gd name="connsiteY340" fmla="*/ 1118739 h 6667500"/>
              <a:gd name="connsiteX341" fmla="*/ 2786221 w 6667500"/>
              <a:gd name="connsiteY341" fmla="*/ 1659028 h 6667500"/>
              <a:gd name="connsiteX342" fmla="*/ 3326511 w 6667500"/>
              <a:gd name="connsiteY342" fmla="*/ 1659028 h 6667500"/>
              <a:gd name="connsiteX343" fmla="*/ 3326511 w 6667500"/>
              <a:gd name="connsiteY343" fmla="*/ 1118739 h 6667500"/>
              <a:gd name="connsiteX344" fmla="*/ 2229793 w 6667500"/>
              <a:gd name="connsiteY344" fmla="*/ 1118739 h 6667500"/>
              <a:gd name="connsiteX345" fmla="*/ 2229793 w 6667500"/>
              <a:gd name="connsiteY345" fmla="*/ 1659028 h 6667500"/>
              <a:gd name="connsiteX346" fmla="*/ 2770993 w 6667500"/>
              <a:gd name="connsiteY346" fmla="*/ 1659028 h 6667500"/>
              <a:gd name="connsiteX347" fmla="*/ 2770993 w 6667500"/>
              <a:gd name="connsiteY347" fmla="*/ 1118739 h 6667500"/>
              <a:gd name="connsiteX348" fmla="*/ 1674276 w 6667500"/>
              <a:gd name="connsiteY348" fmla="*/ 1118739 h 6667500"/>
              <a:gd name="connsiteX349" fmla="*/ 1674276 w 6667500"/>
              <a:gd name="connsiteY349" fmla="*/ 1659028 h 6667500"/>
              <a:gd name="connsiteX350" fmla="*/ 2214564 w 6667500"/>
              <a:gd name="connsiteY350" fmla="*/ 1659028 h 6667500"/>
              <a:gd name="connsiteX351" fmla="*/ 2214564 w 6667500"/>
              <a:gd name="connsiteY351" fmla="*/ 1118739 h 6667500"/>
              <a:gd name="connsiteX352" fmla="*/ 1118663 w 6667500"/>
              <a:gd name="connsiteY352" fmla="*/ 1118739 h 6667500"/>
              <a:gd name="connsiteX353" fmla="*/ 1118663 w 6667500"/>
              <a:gd name="connsiteY353" fmla="*/ 1659028 h 6667500"/>
              <a:gd name="connsiteX354" fmla="*/ 1659047 w 6667500"/>
              <a:gd name="connsiteY354" fmla="*/ 1659028 h 6667500"/>
              <a:gd name="connsiteX355" fmla="*/ 1659047 w 6667500"/>
              <a:gd name="connsiteY355" fmla="*/ 1118739 h 6667500"/>
              <a:gd name="connsiteX356" fmla="*/ 563149 w 6667500"/>
              <a:gd name="connsiteY356" fmla="*/ 1118739 h 6667500"/>
              <a:gd name="connsiteX357" fmla="*/ 563149 w 6667500"/>
              <a:gd name="connsiteY357" fmla="*/ 1659028 h 6667500"/>
              <a:gd name="connsiteX358" fmla="*/ 1103434 w 6667500"/>
              <a:gd name="connsiteY358" fmla="*/ 1659028 h 6667500"/>
              <a:gd name="connsiteX359" fmla="*/ 1103434 w 6667500"/>
              <a:gd name="connsiteY359" fmla="*/ 1118739 h 6667500"/>
              <a:gd name="connsiteX360" fmla="*/ 5563989 w 6667500"/>
              <a:gd name="connsiteY360" fmla="*/ 563137 h 6667500"/>
              <a:gd name="connsiteX361" fmla="*/ 5563989 w 6667500"/>
              <a:gd name="connsiteY361" fmla="*/ 1103510 h 6667500"/>
              <a:gd name="connsiteX362" fmla="*/ 6104353 w 6667500"/>
              <a:gd name="connsiteY362" fmla="*/ 1103510 h 6667500"/>
              <a:gd name="connsiteX363" fmla="*/ 6104353 w 6667500"/>
              <a:gd name="connsiteY363" fmla="*/ 563137 h 6667500"/>
              <a:gd name="connsiteX364" fmla="*/ 5008462 w 6667500"/>
              <a:gd name="connsiteY364" fmla="*/ 563137 h 6667500"/>
              <a:gd name="connsiteX365" fmla="*/ 5008462 w 6667500"/>
              <a:gd name="connsiteY365" fmla="*/ 1103510 h 6667500"/>
              <a:gd name="connsiteX366" fmla="*/ 5548760 w 6667500"/>
              <a:gd name="connsiteY366" fmla="*/ 1103510 h 6667500"/>
              <a:gd name="connsiteX367" fmla="*/ 5548760 w 6667500"/>
              <a:gd name="connsiteY367" fmla="*/ 563137 h 6667500"/>
              <a:gd name="connsiteX368" fmla="*/ 4452869 w 6667500"/>
              <a:gd name="connsiteY368" fmla="*/ 563137 h 6667500"/>
              <a:gd name="connsiteX369" fmla="*/ 4452869 w 6667500"/>
              <a:gd name="connsiteY369" fmla="*/ 1103510 h 6667500"/>
              <a:gd name="connsiteX370" fmla="*/ 4993233 w 6667500"/>
              <a:gd name="connsiteY370" fmla="*/ 1103510 h 6667500"/>
              <a:gd name="connsiteX371" fmla="*/ 4993233 w 6667500"/>
              <a:gd name="connsiteY371" fmla="*/ 563137 h 6667500"/>
              <a:gd name="connsiteX372" fmla="*/ 3897351 w 6667500"/>
              <a:gd name="connsiteY372" fmla="*/ 563137 h 6667500"/>
              <a:gd name="connsiteX373" fmla="*/ 3897351 w 6667500"/>
              <a:gd name="connsiteY373" fmla="*/ 1103510 h 6667500"/>
              <a:gd name="connsiteX374" fmla="*/ 4437640 w 6667500"/>
              <a:gd name="connsiteY374" fmla="*/ 1103510 h 6667500"/>
              <a:gd name="connsiteX375" fmla="*/ 4437640 w 6667500"/>
              <a:gd name="connsiteY375" fmla="*/ 563137 h 6667500"/>
              <a:gd name="connsiteX376" fmla="*/ 3341739 w 6667500"/>
              <a:gd name="connsiteY376" fmla="*/ 563137 h 6667500"/>
              <a:gd name="connsiteX377" fmla="*/ 3341739 w 6667500"/>
              <a:gd name="connsiteY377" fmla="*/ 1103510 h 6667500"/>
              <a:gd name="connsiteX378" fmla="*/ 3882123 w 6667500"/>
              <a:gd name="connsiteY378" fmla="*/ 1103510 h 6667500"/>
              <a:gd name="connsiteX379" fmla="*/ 3882123 w 6667500"/>
              <a:gd name="connsiteY379" fmla="*/ 563137 h 6667500"/>
              <a:gd name="connsiteX380" fmla="*/ 2786221 w 6667500"/>
              <a:gd name="connsiteY380" fmla="*/ 563137 h 6667500"/>
              <a:gd name="connsiteX381" fmla="*/ 2786221 w 6667500"/>
              <a:gd name="connsiteY381" fmla="*/ 1103510 h 6667500"/>
              <a:gd name="connsiteX382" fmla="*/ 3326511 w 6667500"/>
              <a:gd name="connsiteY382" fmla="*/ 1103510 h 6667500"/>
              <a:gd name="connsiteX383" fmla="*/ 3326511 w 6667500"/>
              <a:gd name="connsiteY383" fmla="*/ 563137 h 6667500"/>
              <a:gd name="connsiteX384" fmla="*/ 2229793 w 6667500"/>
              <a:gd name="connsiteY384" fmla="*/ 563137 h 6667500"/>
              <a:gd name="connsiteX385" fmla="*/ 2229793 w 6667500"/>
              <a:gd name="connsiteY385" fmla="*/ 1103510 h 6667500"/>
              <a:gd name="connsiteX386" fmla="*/ 2770993 w 6667500"/>
              <a:gd name="connsiteY386" fmla="*/ 1103510 h 6667500"/>
              <a:gd name="connsiteX387" fmla="*/ 2770993 w 6667500"/>
              <a:gd name="connsiteY387" fmla="*/ 563137 h 6667500"/>
              <a:gd name="connsiteX388" fmla="*/ 1674276 w 6667500"/>
              <a:gd name="connsiteY388" fmla="*/ 563137 h 6667500"/>
              <a:gd name="connsiteX389" fmla="*/ 1674276 w 6667500"/>
              <a:gd name="connsiteY389" fmla="*/ 1103510 h 6667500"/>
              <a:gd name="connsiteX390" fmla="*/ 2214564 w 6667500"/>
              <a:gd name="connsiteY390" fmla="*/ 1103510 h 6667500"/>
              <a:gd name="connsiteX391" fmla="*/ 2214564 w 6667500"/>
              <a:gd name="connsiteY391" fmla="*/ 563137 h 6667500"/>
              <a:gd name="connsiteX392" fmla="*/ 1118663 w 6667500"/>
              <a:gd name="connsiteY392" fmla="*/ 563137 h 6667500"/>
              <a:gd name="connsiteX393" fmla="*/ 1118663 w 6667500"/>
              <a:gd name="connsiteY393" fmla="*/ 1103510 h 6667500"/>
              <a:gd name="connsiteX394" fmla="*/ 1659047 w 6667500"/>
              <a:gd name="connsiteY394" fmla="*/ 1103510 h 6667500"/>
              <a:gd name="connsiteX395" fmla="*/ 1659047 w 6667500"/>
              <a:gd name="connsiteY395" fmla="*/ 563137 h 6667500"/>
              <a:gd name="connsiteX396" fmla="*/ 563149 w 6667500"/>
              <a:gd name="connsiteY396" fmla="*/ 563137 h 6667500"/>
              <a:gd name="connsiteX397" fmla="*/ 563149 w 6667500"/>
              <a:gd name="connsiteY397" fmla="*/ 1103510 h 6667500"/>
              <a:gd name="connsiteX398" fmla="*/ 1103434 w 6667500"/>
              <a:gd name="connsiteY398" fmla="*/ 1103510 h 6667500"/>
              <a:gd name="connsiteX399" fmla="*/ 1103434 w 6667500"/>
              <a:gd name="connsiteY399" fmla="*/ 563137 h 6667500"/>
              <a:gd name="connsiteX400" fmla="*/ 2770993 w 6667500"/>
              <a:gd name="connsiteY400" fmla="*/ 0 h 6667500"/>
              <a:gd name="connsiteX401" fmla="*/ 2786221 w 6667500"/>
              <a:gd name="connsiteY401" fmla="*/ 0 h 6667500"/>
              <a:gd name="connsiteX402" fmla="*/ 2786221 w 6667500"/>
              <a:gd name="connsiteY402" fmla="*/ 547908 h 6667500"/>
              <a:gd name="connsiteX403" fmla="*/ 3326511 w 6667500"/>
              <a:gd name="connsiteY403" fmla="*/ 547908 h 6667500"/>
              <a:gd name="connsiteX404" fmla="*/ 3326511 w 6667500"/>
              <a:gd name="connsiteY404" fmla="*/ 0 h 6667500"/>
              <a:gd name="connsiteX405" fmla="*/ 3341739 w 6667500"/>
              <a:gd name="connsiteY405" fmla="*/ 0 h 6667500"/>
              <a:gd name="connsiteX406" fmla="*/ 3341739 w 6667500"/>
              <a:gd name="connsiteY406" fmla="*/ 547908 h 6667500"/>
              <a:gd name="connsiteX407" fmla="*/ 3882123 w 6667500"/>
              <a:gd name="connsiteY407" fmla="*/ 547908 h 6667500"/>
              <a:gd name="connsiteX408" fmla="*/ 3882123 w 6667500"/>
              <a:gd name="connsiteY408" fmla="*/ 0 h 6667500"/>
              <a:gd name="connsiteX409" fmla="*/ 3897351 w 6667500"/>
              <a:gd name="connsiteY409" fmla="*/ 0 h 6667500"/>
              <a:gd name="connsiteX410" fmla="*/ 3897351 w 6667500"/>
              <a:gd name="connsiteY410" fmla="*/ 547908 h 6667500"/>
              <a:gd name="connsiteX411" fmla="*/ 4437640 w 6667500"/>
              <a:gd name="connsiteY411" fmla="*/ 547908 h 6667500"/>
              <a:gd name="connsiteX412" fmla="*/ 4437640 w 6667500"/>
              <a:gd name="connsiteY412" fmla="*/ 0 h 6667500"/>
              <a:gd name="connsiteX413" fmla="*/ 4452869 w 6667500"/>
              <a:gd name="connsiteY413" fmla="*/ 0 h 6667500"/>
              <a:gd name="connsiteX414" fmla="*/ 4452869 w 6667500"/>
              <a:gd name="connsiteY414" fmla="*/ 547908 h 6667500"/>
              <a:gd name="connsiteX415" fmla="*/ 4993233 w 6667500"/>
              <a:gd name="connsiteY415" fmla="*/ 547908 h 6667500"/>
              <a:gd name="connsiteX416" fmla="*/ 4993233 w 6667500"/>
              <a:gd name="connsiteY416" fmla="*/ 0 h 6667500"/>
              <a:gd name="connsiteX417" fmla="*/ 5008462 w 6667500"/>
              <a:gd name="connsiteY417" fmla="*/ 0 h 6667500"/>
              <a:gd name="connsiteX418" fmla="*/ 5008462 w 6667500"/>
              <a:gd name="connsiteY418" fmla="*/ 547908 h 6667500"/>
              <a:gd name="connsiteX419" fmla="*/ 5548760 w 6667500"/>
              <a:gd name="connsiteY419" fmla="*/ 547908 h 6667500"/>
              <a:gd name="connsiteX420" fmla="*/ 5548760 w 6667500"/>
              <a:gd name="connsiteY420" fmla="*/ 0 h 6667500"/>
              <a:gd name="connsiteX421" fmla="*/ 5563989 w 6667500"/>
              <a:gd name="connsiteY421" fmla="*/ 0 h 6667500"/>
              <a:gd name="connsiteX422" fmla="*/ 5563989 w 6667500"/>
              <a:gd name="connsiteY422" fmla="*/ 547908 h 6667500"/>
              <a:gd name="connsiteX423" fmla="*/ 6104353 w 6667500"/>
              <a:gd name="connsiteY423" fmla="*/ 547908 h 6667500"/>
              <a:gd name="connsiteX424" fmla="*/ 6104353 w 6667500"/>
              <a:gd name="connsiteY424" fmla="*/ 0 h 6667500"/>
              <a:gd name="connsiteX425" fmla="*/ 6119582 w 6667500"/>
              <a:gd name="connsiteY425" fmla="*/ 0 h 6667500"/>
              <a:gd name="connsiteX426" fmla="*/ 6119582 w 6667500"/>
              <a:gd name="connsiteY426" fmla="*/ 547908 h 6667500"/>
              <a:gd name="connsiteX427" fmla="*/ 6667500 w 6667500"/>
              <a:gd name="connsiteY427" fmla="*/ 547908 h 6667500"/>
              <a:gd name="connsiteX428" fmla="*/ 6667500 w 6667500"/>
              <a:gd name="connsiteY428" fmla="*/ 563137 h 6667500"/>
              <a:gd name="connsiteX429" fmla="*/ 6119582 w 6667500"/>
              <a:gd name="connsiteY429" fmla="*/ 563137 h 6667500"/>
              <a:gd name="connsiteX430" fmla="*/ 6119582 w 6667500"/>
              <a:gd name="connsiteY430" fmla="*/ 1103510 h 6667500"/>
              <a:gd name="connsiteX431" fmla="*/ 6667500 w 6667500"/>
              <a:gd name="connsiteY431" fmla="*/ 1103510 h 6667500"/>
              <a:gd name="connsiteX432" fmla="*/ 6667500 w 6667500"/>
              <a:gd name="connsiteY432" fmla="*/ 1118739 h 6667500"/>
              <a:gd name="connsiteX433" fmla="*/ 6119582 w 6667500"/>
              <a:gd name="connsiteY433" fmla="*/ 1118739 h 6667500"/>
              <a:gd name="connsiteX434" fmla="*/ 6119582 w 6667500"/>
              <a:gd name="connsiteY434" fmla="*/ 1659028 h 6667500"/>
              <a:gd name="connsiteX435" fmla="*/ 6667500 w 6667500"/>
              <a:gd name="connsiteY435" fmla="*/ 1659028 h 6667500"/>
              <a:gd name="connsiteX436" fmla="*/ 6667500 w 6667500"/>
              <a:gd name="connsiteY436" fmla="*/ 1674257 h 6667500"/>
              <a:gd name="connsiteX437" fmla="*/ 6119582 w 6667500"/>
              <a:gd name="connsiteY437" fmla="*/ 1674257 h 6667500"/>
              <a:gd name="connsiteX438" fmla="*/ 6119582 w 6667500"/>
              <a:gd name="connsiteY438" fmla="*/ 2214632 h 6667500"/>
              <a:gd name="connsiteX439" fmla="*/ 6667500 w 6667500"/>
              <a:gd name="connsiteY439" fmla="*/ 2214632 h 6667500"/>
              <a:gd name="connsiteX440" fmla="*/ 6667500 w 6667500"/>
              <a:gd name="connsiteY440" fmla="*/ 2229861 h 6667500"/>
              <a:gd name="connsiteX441" fmla="*/ 6119582 w 6667500"/>
              <a:gd name="connsiteY441" fmla="*/ 2229861 h 6667500"/>
              <a:gd name="connsiteX442" fmla="*/ 6119582 w 6667500"/>
              <a:gd name="connsiteY442" fmla="*/ 2770158 h 6667500"/>
              <a:gd name="connsiteX443" fmla="*/ 6667500 w 6667500"/>
              <a:gd name="connsiteY443" fmla="*/ 2770158 h 6667500"/>
              <a:gd name="connsiteX444" fmla="*/ 6667500 w 6667500"/>
              <a:gd name="connsiteY444" fmla="*/ 2785387 h 6667500"/>
              <a:gd name="connsiteX445" fmla="*/ 6119582 w 6667500"/>
              <a:gd name="connsiteY445" fmla="*/ 2785387 h 6667500"/>
              <a:gd name="connsiteX446" fmla="*/ 6119582 w 6667500"/>
              <a:gd name="connsiteY446" fmla="*/ 3325761 h 6667500"/>
              <a:gd name="connsiteX447" fmla="*/ 6667500 w 6667500"/>
              <a:gd name="connsiteY447" fmla="*/ 3325761 h 6667500"/>
              <a:gd name="connsiteX448" fmla="*/ 6667500 w 6667500"/>
              <a:gd name="connsiteY448" fmla="*/ 3340988 h 6667500"/>
              <a:gd name="connsiteX449" fmla="*/ 6119582 w 6667500"/>
              <a:gd name="connsiteY449" fmla="*/ 3340988 h 6667500"/>
              <a:gd name="connsiteX450" fmla="*/ 6119582 w 6667500"/>
              <a:gd name="connsiteY450" fmla="*/ 3881275 h 6667500"/>
              <a:gd name="connsiteX451" fmla="*/ 6667500 w 6667500"/>
              <a:gd name="connsiteY451" fmla="*/ 3881275 h 6667500"/>
              <a:gd name="connsiteX452" fmla="*/ 6667500 w 6667500"/>
              <a:gd name="connsiteY452" fmla="*/ 3896504 h 6667500"/>
              <a:gd name="connsiteX453" fmla="*/ 6119582 w 6667500"/>
              <a:gd name="connsiteY453" fmla="*/ 3896504 h 6667500"/>
              <a:gd name="connsiteX454" fmla="*/ 6119582 w 6667500"/>
              <a:gd name="connsiteY454" fmla="*/ 4437707 h 6667500"/>
              <a:gd name="connsiteX455" fmla="*/ 6667500 w 6667500"/>
              <a:gd name="connsiteY455" fmla="*/ 4437707 h 6667500"/>
              <a:gd name="connsiteX456" fmla="*/ 6667500 w 6667500"/>
              <a:gd name="connsiteY456" fmla="*/ 4452936 h 6667500"/>
              <a:gd name="connsiteX457" fmla="*/ 6119582 w 6667500"/>
              <a:gd name="connsiteY457" fmla="*/ 4452936 h 6667500"/>
              <a:gd name="connsiteX458" fmla="*/ 6119582 w 6667500"/>
              <a:gd name="connsiteY458" fmla="*/ 4993233 h 6667500"/>
              <a:gd name="connsiteX459" fmla="*/ 6667500 w 6667500"/>
              <a:gd name="connsiteY459" fmla="*/ 4993233 h 6667500"/>
              <a:gd name="connsiteX460" fmla="*/ 6667500 w 6667500"/>
              <a:gd name="connsiteY460" fmla="*/ 5008462 h 6667500"/>
              <a:gd name="connsiteX461" fmla="*/ 6119582 w 6667500"/>
              <a:gd name="connsiteY461" fmla="*/ 5008462 h 6667500"/>
              <a:gd name="connsiteX462" fmla="*/ 6119582 w 6667500"/>
              <a:gd name="connsiteY462" fmla="*/ 5548836 h 6667500"/>
              <a:gd name="connsiteX463" fmla="*/ 6667500 w 6667500"/>
              <a:gd name="connsiteY463" fmla="*/ 5548836 h 6667500"/>
              <a:gd name="connsiteX464" fmla="*/ 6667500 w 6667500"/>
              <a:gd name="connsiteY464" fmla="*/ 5564065 h 6667500"/>
              <a:gd name="connsiteX465" fmla="*/ 6119582 w 6667500"/>
              <a:gd name="connsiteY465" fmla="*/ 5564065 h 6667500"/>
              <a:gd name="connsiteX466" fmla="*/ 6119582 w 6667500"/>
              <a:gd name="connsiteY466" fmla="*/ 6104362 h 6667500"/>
              <a:gd name="connsiteX467" fmla="*/ 6667500 w 6667500"/>
              <a:gd name="connsiteY467" fmla="*/ 6104362 h 6667500"/>
              <a:gd name="connsiteX468" fmla="*/ 6667500 w 6667500"/>
              <a:gd name="connsiteY468" fmla="*/ 6119591 h 6667500"/>
              <a:gd name="connsiteX469" fmla="*/ 6119582 w 6667500"/>
              <a:gd name="connsiteY469" fmla="*/ 6119591 h 6667500"/>
              <a:gd name="connsiteX470" fmla="*/ 6119582 w 6667500"/>
              <a:gd name="connsiteY470" fmla="*/ 6667500 h 6667500"/>
              <a:gd name="connsiteX471" fmla="*/ 6104353 w 6667500"/>
              <a:gd name="connsiteY471" fmla="*/ 6667500 h 6667500"/>
              <a:gd name="connsiteX472" fmla="*/ 6104353 w 6667500"/>
              <a:gd name="connsiteY472" fmla="*/ 6119591 h 6667500"/>
              <a:gd name="connsiteX473" fmla="*/ 5563989 w 6667500"/>
              <a:gd name="connsiteY473" fmla="*/ 6119591 h 6667500"/>
              <a:gd name="connsiteX474" fmla="*/ 5563989 w 6667500"/>
              <a:gd name="connsiteY474" fmla="*/ 6667500 h 6667500"/>
              <a:gd name="connsiteX475" fmla="*/ 5548760 w 6667500"/>
              <a:gd name="connsiteY475" fmla="*/ 6667500 h 6667500"/>
              <a:gd name="connsiteX476" fmla="*/ 5548760 w 6667500"/>
              <a:gd name="connsiteY476" fmla="*/ 6119591 h 6667500"/>
              <a:gd name="connsiteX477" fmla="*/ 5008462 w 6667500"/>
              <a:gd name="connsiteY477" fmla="*/ 6119591 h 6667500"/>
              <a:gd name="connsiteX478" fmla="*/ 5008462 w 6667500"/>
              <a:gd name="connsiteY478" fmla="*/ 6667500 h 6667500"/>
              <a:gd name="connsiteX479" fmla="*/ 4993233 w 6667500"/>
              <a:gd name="connsiteY479" fmla="*/ 6667500 h 6667500"/>
              <a:gd name="connsiteX480" fmla="*/ 4993233 w 6667500"/>
              <a:gd name="connsiteY480" fmla="*/ 6119591 h 6667500"/>
              <a:gd name="connsiteX481" fmla="*/ 4452869 w 6667500"/>
              <a:gd name="connsiteY481" fmla="*/ 6119591 h 6667500"/>
              <a:gd name="connsiteX482" fmla="*/ 4452869 w 6667500"/>
              <a:gd name="connsiteY482" fmla="*/ 6667500 h 6667500"/>
              <a:gd name="connsiteX483" fmla="*/ 4437640 w 6667500"/>
              <a:gd name="connsiteY483" fmla="*/ 6667500 h 6667500"/>
              <a:gd name="connsiteX484" fmla="*/ 4437640 w 6667500"/>
              <a:gd name="connsiteY484" fmla="*/ 6119591 h 6667500"/>
              <a:gd name="connsiteX485" fmla="*/ 3897351 w 6667500"/>
              <a:gd name="connsiteY485" fmla="*/ 6119591 h 6667500"/>
              <a:gd name="connsiteX486" fmla="*/ 3897351 w 6667500"/>
              <a:gd name="connsiteY486" fmla="*/ 6667500 h 6667500"/>
              <a:gd name="connsiteX487" fmla="*/ 3882123 w 6667500"/>
              <a:gd name="connsiteY487" fmla="*/ 6667500 h 6667500"/>
              <a:gd name="connsiteX488" fmla="*/ 3882123 w 6667500"/>
              <a:gd name="connsiteY488" fmla="*/ 6119591 h 6667500"/>
              <a:gd name="connsiteX489" fmla="*/ 3341739 w 6667500"/>
              <a:gd name="connsiteY489" fmla="*/ 6119591 h 6667500"/>
              <a:gd name="connsiteX490" fmla="*/ 3341739 w 6667500"/>
              <a:gd name="connsiteY490" fmla="*/ 6667500 h 6667500"/>
              <a:gd name="connsiteX491" fmla="*/ 3326511 w 6667500"/>
              <a:gd name="connsiteY491" fmla="*/ 6667500 h 6667500"/>
              <a:gd name="connsiteX492" fmla="*/ 3326511 w 6667500"/>
              <a:gd name="connsiteY492" fmla="*/ 6119591 h 6667500"/>
              <a:gd name="connsiteX493" fmla="*/ 2786221 w 6667500"/>
              <a:gd name="connsiteY493" fmla="*/ 6119591 h 6667500"/>
              <a:gd name="connsiteX494" fmla="*/ 2786221 w 6667500"/>
              <a:gd name="connsiteY494" fmla="*/ 6667500 h 6667500"/>
              <a:gd name="connsiteX495" fmla="*/ 2770993 w 6667500"/>
              <a:gd name="connsiteY495" fmla="*/ 6667500 h 6667500"/>
              <a:gd name="connsiteX496" fmla="*/ 2770993 w 6667500"/>
              <a:gd name="connsiteY496" fmla="*/ 6119591 h 6667500"/>
              <a:gd name="connsiteX497" fmla="*/ 2229793 w 6667500"/>
              <a:gd name="connsiteY497" fmla="*/ 6119591 h 6667500"/>
              <a:gd name="connsiteX498" fmla="*/ 2229793 w 6667500"/>
              <a:gd name="connsiteY498" fmla="*/ 6667500 h 6667500"/>
              <a:gd name="connsiteX499" fmla="*/ 2214564 w 6667500"/>
              <a:gd name="connsiteY499" fmla="*/ 6667500 h 6667500"/>
              <a:gd name="connsiteX500" fmla="*/ 2214564 w 6667500"/>
              <a:gd name="connsiteY500" fmla="*/ 6119591 h 6667500"/>
              <a:gd name="connsiteX501" fmla="*/ 1674276 w 6667500"/>
              <a:gd name="connsiteY501" fmla="*/ 6119591 h 6667500"/>
              <a:gd name="connsiteX502" fmla="*/ 1674276 w 6667500"/>
              <a:gd name="connsiteY502" fmla="*/ 6667500 h 6667500"/>
              <a:gd name="connsiteX503" fmla="*/ 1659047 w 6667500"/>
              <a:gd name="connsiteY503" fmla="*/ 6667500 h 6667500"/>
              <a:gd name="connsiteX504" fmla="*/ 1659047 w 6667500"/>
              <a:gd name="connsiteY504" fmla="*/ 6119591 h 6667500"/>
              <a:gd name="connsiteX505" fmla="*/ 1118663 w 6667500"/>
              <a:gd name="connsiteY505" fmla="*/ 6119591 h 6667500"/>
              <a:gd name="connsiteX506" fmla="*/ 1118663 w 6667500"/>
              <a:gd name="connsiteY506" fmla="*/ 6667500 h 6667500"/>
              <a:gd name="connsiteX507" fmla="*/ 1103434 w 6667500"/>
              <a:gd name="connsiteY507" fmla="*/ 6667500 h 6667500"/>
              <a:gd name="connsiteX508" fmla="*/ 1103434 w 6667500"/>
              <a:gd name="connsiteY508" fmla="*/ 6119591 h 6667500"/>
              <a:gd name="connsiteX509" fmla="*/ 563149 w 6667500"/>
              <a:gd name="connsiteY509" fmla="*/ 6119591 h 6667500"/>
              <a:gd name="connsiteX510" fmla="*/ 563149 w 6667500"/>
              <a:gd name="connsiteY510" fmla="*/ 6667500 h 6667500"/>
              <a:gd name="connsiteX511" fmla="*/ 547920 w 6667500"/>
              <a:gd name="connsiteY511" fmla="*/ 6667500 h 6667500"/>
              <a:gd name="connsiteX512" fmla="*/ 547920 w 6667500"/>
              <a:gd name="connsiteY512" fmla="*/ 6119591 h 6667500"/>
              <a:gd name="connsiteX513" fmla="*/ 0 w 6667500"/>
              <a:gd name="connsiteY513" fmla="*/ 6119591 h 6667500"/>
              <a:gd name="connsiteX514" fmla="*/ 0 w 6667500"/>
              <a:gd name="connsiteY514" fmla="*/ 6104362 h 6667500"/>
              <a:gd name="connsiteX515" fmla="*/ 547920 w 6667500"/>
              <a:gd name="connsiteY515" fmla="*/ 6104362 h 6667500"/>
              <a:gd name="connsiteX516" fmla="*/ 547920 w 6667500"/>
              <a:gd name="connsiteY516" fmla="*/ 5564065 h 6667500"/>
              <a:gd name="connsiteX517" fmla="*/ 0 w 6667500"/>
              <a:gd name="connsiteY517" fmla="*/ 5564065 h 6667500"/>
              <a:gd name="connsiteX518" fmla="*/ 0 w 6667500"/>
              <a:gd name="connsiteY518" fmla="*/ 5548836 h 6667500"/>
              <a:gd name="connsiteX519" fmla="*/ 547920 w 6667500"/>
              <a:gd name="connsiteY519" fmla="*/ 5548836 h 6667500"/>
              <a:gd name="connsiteX520" fmla="*/ 547920 w 6667500"/>
              <a:gd name="connsiteY520" fmla="*/ 5008462 h 6667500"/>
              <a:gd name="connsiteX521" fmla="*/ 0 w 6667500"/>
              <a:gd name="connsiteY521" fmla="*/ 5008462 h 6667500"/>
              <a:gd name="connsiteX522" fmla="*/ 0 w 6667500"/>
              <a:gd name="connsiteY522" fmla="*/ 4993233 h 6667500"/>
              <a:gd name="connsiteX523" fmla="*/ 547920 w 6667500"/>
              <a:gd name="connsiteY523" fmla="*/ 4993233 h 6667500"/>
              <a:gd name="connsiteX524" fmla="*/ 547920 w 6667500"/>
              <a:gd name="connsiteY524" fmla="*/ 4452936 h 6667500"/>
              <a:gd name="connsiteX525" fmla="*/ 0 w 6667500"/>
              <a:gd name="connsiteY525" fmla="*/ 4452936 h 6667500"/>
              <a:gd name="connsiteX526" fmla="*/ 0 w 6667500"/>
              <a:gd name="connsiteY526" fmla="*/ 4437707 h 6667500"/>
              <a:gd name="connsiteX527" fmla="*/ 547920 w 6667500"/>
              <a:gd name="connsiteY527" fmla="*/ 4437707 h 6667500"/>
              <a:gd name="connsiteX528" fmla="*/ 547920 w 6667500"/>
              <a:gd name="connsiteY528" fmla="*/ 3896504 h 6667500"/>
              <a:gd name="connsiteX529" fmla="*/ 0 w 6667500"/>
              <a:gd name="connsiteY529" fmla="*/ 3896504 h 6667500"/>
              <a:gd name="connsiteX530" fmla="*/ 0 w 6667500"/>
              <a:gd name="connsiteY530" fmla="*/ 3881275 h 6667500"/>
              <a:gd name="connsiteX531" fmla="*/ 547920 w 6667500"/>
              <a:gd name="connsiteY531" fmla="*/ 3881275 h 6667500"/>
              <a:gd name="connsiteX532" fmla="*/ 547920 w 6667500"/>
              <a:gd name="connsiteY532" fmla="*/ 3340988 h 6667500"/>
              <a:gd name="connsiteX533" fmla="*/ 0 w 6667500"/>
              <a:gd name="connsiteY533" fmla="*/ 3340988 h 6667500"/>
              <a:gd name="connsiteX534" fmla="*/ 0 w 6667500"/>
              <a:gd name="connsiteY534" fmla="*/ 3325761 h 6667500"/>
              <a:gd name="connsiteX535" fmla="*/ 547920 w 6667500"/>
              <a:gd name="connsiteY535" fmla="*/ 3325761 h 6667500"/>
              <a:gd name="connsiteX536" fmla="*/ 547920 w 6667500"/>
              <a:gd name="connsiteY536" fmla="*/ 2785387 h 6667500"/>
              <a:gd name="connsiteX537" fmla="*/ 0 w 6667500"/>
              <a:gd name="connsiteY537" fmla="*/ 2785387 h 6667500"/>
              <a:gd name="connsiteX538" fmla="*/ 0 w 6667500"/>
              <a:gd name="connsiteY538" fmla="*/ 2770158 h 6667500"/>
              <a:gd name="connsiteX539" fmla="*/ 547920 w 6667500"/>
              <a:gd name="connsiteY539" fmla="*/ 2770158 h 6667500"/>
              <a:gd name="connsiteX540" fmla="*/ 547920 w 6667500"/>
              <a:gd name="connsiteY540" fmla="*/ 2229861 h 6667500"/>
              <a:gd name="connsiteX541" fmla="*/ 0 w 6667500"/>
              <a:gd name="connsiteY541" fmla="*/ 2229861 h 6667500"/>
              <a:gd name="connsiteX542" fmla="*/ 0 w 6667500"/>
              <a:gd name="connsiteY542" fmla="*/ 2214632 h 6667500"/>
              <a:gd name="connsiteX543" fmla="*/ 547920 w 6667500"/>
              <a:gd name="connsiteY543" fmla="*/ 2214632 h 6667500"/>
              <a:gd name="connsiteX544" fmla="*/ 547920 w 6667500"/>
              <a:gd name="connsiteY544" fmla="*/ 1674257 h 6667500"/>
              <a:gd name="connsiteX545" fmla="*/ 0 w 6667500"/>
              <a:gd name="connsiteY545" fmla="*/ 1674257 h 6667500"/>
              <a:gd name="connsiteX546" fmla="*/ 0 w 6667500"/>
              <a:gd name="connsiteY546" fmla="*/ 1659028 h 6667500"/>
              <a:gd name="connsiteX547" fmla="*/ 547920 w 6667500"/>
              <a:gd name="connsiteY547" fmla="*/ 1659028 h 6667500"/>
              <a:gd name="connsiteX548" fmla="*/ 547920 w 6667500"/>
              <a:gd name="connsiteY548" fmla="*/ 1118739 h 6667500"/>
              <a:gd name="connsiteX549" fmla="*/ 0 w 6667500"/>
              <a:gd name="connsiteY549" fmla="*/ 1118739 h 6667500"/>
              <a:gd name="connsiteX550" fmla="*/ 0 w 6667500"/>
              <a:gd name="connsiteY550" fmla="*/ 1103510 h 6667500"/>
              <a:gd name="connsiteX551" fmla="*/ 547920 w 6667500"/>
              <a:gd name="connsiteY551" fmla="*/ 1103510 h 6667500"/>
              <a:gd name="connsiteX552" fmla="*/ 547920 w 6667500"/>
              <a:gd name="connsiteY552" fmla="*/ 563137 h 6667500"/>
              <a:gd name="connsiteX553" fmla="*/ 0 w 6667500"/>
              <a:gd name="connsiteY553" fmla="*/ 563137 h 6667500"/>
              <a:gd name="connsiteX554" fmla="*/ 0 w 6667500"/>
              <a:gd name="connsiteY554" fmla="*/ 547908 h 6667500"/>
              <a:gd name="connsiteX555" fmla="*/ 547920 w 6667500"/>
              <a:gd name="connsiteY555" fmla="*/ 547908 h 6667500"/>
              <a:gd name="connsiteX556" fmla="*/ 547920 w 6667500"/>
              <a:gd name="connsiteY556" fmla="*/ 0 h 6667500"/>
              <a:gd name="connsiteX557" fmla="*/ 563149 w 6667500"/>
              <a:gd name="connsiteY557" fmla="*/ 0 h 6667500"/>
              <a:gd name="connsiteX558" fmla="*/ 563149 w 6667500"/>
              <a:gd name="connsiteY558" fmla="*/ 547908 h 6667500"/>
              <a:gd name="connsiteX559" fmla="*/ 1103434 w 6667500"/>
              <a:gd name="connsiteY559" fmla="*/ 547908 h 6667500"/>
              <a:gd name="connsiteX560" fmla="*/ 1103434 w 6667500"/>
              <a:gd name="connsiteY560" fmla="*/ 0 h 6667500"/>
              <a:gd name="connsiteX561" fmla="*/ 1118663 w 6667500"/>
              <a:gd name="connsiteY561" fmla="*/ 0 h 6667500"/>
              <a:gd name="connsiteX562" fmla="*/ 1118663 w 6667500"/>
              <a:gd name="connsiteY562" fmla="*/ 547908 h 6667500"/>
              <a:gd name="connsiteX563" fmla="*/ 1659047 w 6667500"/>
              <a:gd name="connsiteY563" fmla="*/ 547908 h 6667500"/>
              <a:gd name="connsiteX564" fmla="*/ 1659047 w 6667500"/>
              <a:gd name="connsiteY564" fmla="*/ 0 h 6667500"/>
              <a:gd name="connsiteX565" fmla="*/ 1674276 w 6667500"/>
              <a:gd name="connsiteY565" fmla="*/ 0 h 6667500"/>
              <a:gd name="connsiteX566" fmla="*/ 1674276 w 6667500"/>
              <a:gd name="connsiteY566" fmla="*/ 547908 h 6667500"/>
              <a:gd name="connsiteX567" fmla="*/ 2214564 w 6667500"/>
              <a:gd name="connsiteY567" fmla="*/ 547908 h 6667500"/>
              <a:gd name="connsiteX568" fmla="*/ 2214564 w 6667500"/>
              <a:gd name="connsiteY568" fmla="*/ 0 h 6667500"/>
              <a:gd name="connsiteX569" fmla="*/ 2229793 w 6667500"/>
              <a:gd name="connsiteY569" fmla="*/ 0 h 6667500"/>
              <a:gd name="connsiteX570" fmla="*/ 2229793 w 6667500"/>
              <a:gd name="connsiteY570" fmla="*/ 547908 h 6667500"/>
              <a:gd name="connsiteX571" fmla="*/ 2770993 w 6667500"/>
              <a:gd name="connsiteY571" fmla="*/ 547908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9" y="5564065"/>
                </a:moveTo>
                <a:lnTo>
                  <a:pt x="5563989" y="6104362"/>
                </a:lnTo>
                <a:lnTo>
                  <a:pt x="6104353" y="6104362"/>
                </a:lnTo>
                <a:lnTo>
                  <a:pt x="6104353" y="5564065"/>
                </a:lnTo>
                <a:close/>
                <a:moveTo>
                  <a:pt x="5008462" y="5564065"/>
                </a:moveTo>
                <a:lnTo>
                  <a:pt x="5008462" y="6104362"/>
                </a:lnTo>
                <a:lnTo>
                  <a:pt x="5548760" y="6104362"/>
                </a:lnTo>
                <a:lnTo>
                  <a:pt x="5548760" y="5564065"/>
                </a:lnTo>
                <a:close/>
                <a:moveTo>
                  <a:pt x="4452869" y="5564065"/>
                </a:moveTo>
                <a:lnTo>
                  <a:pt x="4452869" y="6104362"/>
                </a:lnTo>
                <a:lnTo>
                  <a:pt x="4993233" y="6104362"/>
                </a:lnTo>
                <a:lnTo>
                  <a:pt x="4993233" y="5564065"/>
                </a:lnTo>
                <a:close/>
                <a:moveTo>
                  <a:pt x="3897351" y="5564065"/>
                </a:moveTo>
                <a:lnTo>
                  <a:pt x="3897351" y="6104362"/>
                </a:lnTo>
                <a:lnTo>
                  <a:pt x="4437640" y="6104362"/>
                </a:lnTo>
                <a:lnTo>
                  <a:pt x="4437640" y="5564065"/>
                </a:lnTo>
                <a:close/>
                <a:moveTo>
                  <a:pt x="3341739" y="5564065"/>
                </a:moveTo>
                <a:lnTo>
                  <a:pt x="3341739" y="6104362"/>
                </a:lnTo>
                <a:lnTo>
                  <a:pt x="3882123" y="6104362"/>
                </a:lnTo>
                <a:lnTo>
                  <a:pt x="3882123" y="5564065"/>
                </a:lnTo>
                <a:close/>
                <a:moveTo>
                  <a:pt x="2786221" y="5564065"/>
                </a:moveTo>
                <a:lnTo>
                  <a:pt x="2786221" y="6104362"/>
                </a:lnTo>
                <a:lnTo>
                  <a:pt x="3326511" y="6104362"/>
                </a:lnTo>
                <a:lnTo>
                  <a:pt x="3326511" y="5564065"/>
                </a:lnTo>
                <a:close/>
                <a:moveTo>
                  <a:pt x="2229793" y="5564065"/>
                </a:moveTo>
                <a:lnTo>
                  <a:pt x="2229793" y="6104362"/>
                </a:lnTo>
                <a:lnTo>
                  <a:pt x="2770993" y="6104362"/>
                </a:lnTo>
                <a:lnTo>
                  <a:pt x="2770993" y="5564065"/>
                </a:lnTo>
                <a:close/>
                <a:moveTo>
                  <a:pt x="1674276" y="5564065"/>
                </a:moveTo>
                <a:lnTo>
                  <a:pt x="1674276" y="6104362"/>
                </a:lnTo>
                <a:lnTo>
                  <a:pt x="2214564" y="6104362"/>
                </a:lnTo>
                <a:lnTo>
                  <a:pt x="2214564" y="5564065"/>
                </a:lnTo>
                <a:close/>
                <a:moveTo>
                  <a:pt x="1118663" y="5564065"/>
                </a:moveTo>
                <a:lnTo>
                  <a:pt x="1118663" y="6104362"/>
                </a:lnTo>
                <a:lnTo>
                  <a:pt x="1659047" y="6104362"/>
                </a:lnTo>
                <a:lnTo>
                  <a:pt x="1659047" y="5564065"/>
                </a:lnTo>
                <a:close/>
                <a:moveTo>
                  <a:pt x="563149" y="5564065"/>
                </a:moveTo>
                <a:lnTo>
                  <a:pt x="563149" y="6104362"/>
                </a:lnTo>
                <a:lnTo>
                  <a:pt x="1103434" y="6104362"/>
                </a:lnTo>
                <a:lnTo>
                  <a:pt x="1103434" y="5564065"/>
                </a:lnTo>
                <a:close/>
                <a:moveTo>
                  <a:pt x="5563989" y="5008462"/>
                </a:moveTo>
                <a:lnTo>
                  <a:pt x="5563989" y="5548836"/>
                </a:lnTo>
                <a:lnTo>
                  <a:pt x="6104353" y="5548836"/>
                </a:lnTo>
                <a:lnTo>
                  <a:pt x="6104353" y="5008462"/>
                </a:lnTo>
                <a:close/>
                <a:moveTo>
                  <a:pt x="5008462" y="5008462"/>
                </a:moveTo>
                <a:lnTo>
                  <a:pt x="5008462" y="5548836"/>
                </a:lnTo>
                <a:lnTo>
                  <a:pt x="5548760" y="5548836"/>
                </a:lnTo>
                <a:lnTo>
                  <a:pt x="5548760" y="5008462"/>
                </a:lnTo>
                <a:close/>
                <a:moveTo>
                  <a:pt x="4452869" y="5008462"/>
                </a:moveTo>
                <a:lnTo>
                  <a:pt x="4452869" y="5548836"/>
                </a:lnTo>
                <a:lnTo>
                  <a:pt x="4993233" y="5548836"/>
                </a:lnTo>
                <a:lnTo>
                  <a:pt x="4993233" y="5008462"/>
                </a:lnTo>
                <a:close/>
                <a:moveTo>
                  <a:pt x="3897351" y="5008462"/>
                </a:moveTo>
                <a:lnTo>
                  <a:pt x="3897351" y="5548836"/>
                </a:lnTo>
                <a:lnTo>
                  <a:pt x="4437640" y="5548836"/>
                </a:lnTo>
                <a:lnTo>
                  <a:pt x="4437640" y="5008462"/>
                </a:lnTo>
                <a:close/>
                <a:moveTo>
                  <a:pt x="3341739" y="5008462"/>
                </a:moveTo>
                <a:lnTo>
                  <a:pt x="3341739" y="5548836"/>
                </a:lnTo>
                <a:lnTo>
                  <a:pt x="3882123" y="5548836"/>
                </a:lnTo>
                <a:lnTo>
                  <a:pt x="3882123" y="5008462"/>
                </a:lnTo>
                <a:close/>
                <a:moveTo>
                  <a:pt x="2786221" y="5008462"/>
                </a:moveTo>
                <a:lnTo>
                  <a:pt x="2786221" y="5548836"/>
                </a:lnTo>
                <a:lnTo>
                  <a:pt x="3326511" y="5548836"/>
                </a:lnTo>
                <a:lnTo>
                  <a:pt x="3326511" y="5008462"/>
                </a:lnTo>
                <a:close/>
                <a:moveTo>
                  <a:pt x="2229793" y="5008462"/>
                </a:moveTo>
                <a:lnTo>
                  <a:pt x="2229793" y="5548836"/>
                </a:lnTo>
                <a:lnTo>
                  <a:pt x="2770993" y="5548836"/>
                </a:lnTo>
                <a:lnTo>
                  <a:pt x="2770993" y="5008462"/>
                </a:lnTo>
                <a:close/>
                <a:moveTo>
                  <a:pt x="1674276" y="5008462"/>
                </a:moveTo>
                <a:lnTo>
                  <a:pt x="1674276" y="5548836"/>
                </a:lnTo>
                <a:lnTo>
                  <a:pt x="2214564" y="5548836"/>
                </a:lnTo>
                <a:lnTo>
                  <a:pt x="2214564" y="5008462"/>
                </a:lnTo>
                <a:close/>
                <a:moveTo>
                  <a:pt x="1118663" y="5008462"/>
                </a:moveTo>
                <a:lnTo>
                  <a:pt x="1118663" y="5548836"/>
                </a:lnTo>
                <a:lnTo>
                  <a:pt x="1659047" y="5548836"/>
                </a:lnTo>
                <a:lnTo>
                  <a:pt x="1659047" y="5008462"/>
                </a:lnTo>
                <a:close/>
                <a:moveTo>
                  <a:pt x="563149" y="5008462"/>
                </a:moveTo>
                <a:lnTo>
                  <a:pt x="563149" y="5548836"/>
                </a:lnTo>
                <a:lnTo>
                  <a:pt x="1103434" y="5548836"/>
                </a:lnTo>
                <a:lnTo>
                  <a:pt x="1103434" y="5008462"/>
                </a:lnTo>
                <a:close/>
                <a:moveTo>
                  <a:pt x="5563989" y="4452936"/>
                </a:moveTo>
                <a:lnTo>
                  <a:pt x="5563989" y="4993233"/>
                </a:lnTo>
                <a:lnTo>
                  <a:pt x="6104353" y="4993233"/>
                </a:lnTo>
                <a:lnTo>
                  <a:pt x="6104353" y="4452936"/>
                </a:lnTo>
                <a:close/>
                <a:moveTo>
                  <a:pt x="5008462" y="4452936"/>
                </a:moveTo>
                <a:lnTo>
                  <a:pt x="5008462" y="4993233"/>
                </a:lnTo>
                <a:lnTo>
                  <a:pt x="5548760" y="4993233"/>
                </a:lnTo>
                <a:lnTo>
                  <a:pt x="5548760" y="4452936"/>
                </a:lnTo>
                <a:close/>
                <a:moveTo>
                  <a:pt x="4452869" y="4452936"/>
                </a:moveTo>
                <a:lnTo>
                  <a:pt x="4452869" y="4993233"/>
                </a:lnTo>
                <a:lnTo>
                  <a:pt x="4993233" y="4993233"/>
                </a:lnTo>
                <a:lnTo>
                  <a:pt x="4993233" y="4452936"/>
                </a:lnTo>
                <a:close/>
                <a:moveTo>
                  <a:pt x="3897351" y="4452936"/>
                </a:moveTo>
                <a:lnTo>
                  <a:pt x="3897351" y="4993233"/>
                </a:lnTo>
                <a:lnTo>
                  <a:pt x="4437640" y="4993233"/>
                </a:lnTo>
                <a:lnTo>
                  <a:pt x="4437640" y="4452936"/>
                </a:lnTo>
                <a:close/>
                <a:moveTo>
                  <a:pt x="3341739" y="4452936"/>
                </a:moveTo>
                <a:lnTo>
                  <a:pt x="3341739" y="4993233"/>
                </a:lnTo>
                <a:lnTo>
                  <a:pt x="3882123" y="4993233"/>
                </a:lnTo>
                <a:lnTo>
                  <a:pt x="3882123" y="4452936"/>
                </a:lnTo>
                <a:close/>
                <a:moveTo>
                  <a:pt x="2786221" y="4452936"/>
                </a:moveTo>
                <a:lnTo>
                  <a:pt x="2786221" y="4993233"/>
                </a:lnTo>
                <a:lnTo>
                  <a:pt x="3326511" y="4993233"/>
                </a:lnTo>
                <a:lnTo>
                  <a:pt x="3326511" y="4452936"/>
                </a:lnTo>
                <a:close/>
                <a:moveTo>
                  <a:pt x="2229793" y="4452936"/>
                </a:moveTo>
                <a:lnTo>
                  <a:pt x="2229793" y="4993233"/>
                </a:lnTo>
                <a:lnTo>
                  <a:pt x="2770993" y="4993233"/>
                </a:lnTo>
                <a:lnTo>
                  <a:pt x="2770993" y="4452936"/>
                </a:lnTo>
                <a:close/>
                <a:moveTo>
                  <a:pt x="1674276" y="4452936"/>
                </a:moveTo>
                <a:lnTo>
                  <a:pt x="1674276" y="4993233"/>
                </a:lnTo>
                <a:lnTo>
                  <a:pt x="2214564" y="4993233"/>
                </a:lnTo>
                <a:lnTo>
                  <a:pt x="2214564" y="4452936"/>
                </a:lnTo>
                <a:close/>
                <a:moveTo>
                  <a:pt x="1118663" y="4452936"/>
                </a:moveTo>
                <a:lnTo>
                  <a:pt x="1118663" y="4993233"/>
                </a:lnTo>
                <a:lnTo>
                  <a:pt x="1659047" y="4993233"/>
                </a:lnTo>
                <a:lnTo>
                  <a:pt x="1659047" y="4452936"/>
                </a:lnTo>
                <a:close/>
                <a:moveTo>
                  <a:pt x="563149" y="4452936"/>
                </a:moveTo>
                <a:lnTo>
                  <a:pt x="563149" y="4993233"/>
                </a:lnTo>
                <a:lnTo>
                  <a:pt x="1103434" y="4993233"/>
                </a:lnTo>
                <a:lnTo>
                  <a:pt x="1103434" y="4452936"/>
                </a:lnTo>
                <a:close/>
                <a:moveTo>
                  <a:pt x="5563989" y="3896504"/>
                </a:moveTo>
                <a:lnTo>
                  <a:pt x="5563989" y="4437707"/>
                </a:lnTo>
                <a:lnTo>
                  <a:pt x="6104353" y="4437707"/>
                </a:lnTo>
                <a:lnTo>
                  <a:pt x="6104353" y="3896504"/>
                </a:lnTo>
                <a:close/>
                <a:moveTo>
                  <a:pt x="5008462" y="3896504"/>
                </a:moveTo>
                <a:lnTo>
                  <a:pt x="5008462" y="4437707"/>
                </a:lnTo>
                <a:lnTo>
                  <a:pt x="5548760" y="4437707"/>
                </a:lnTo>
                <a:lnTo>
                  <a:pt x="5548760" y="3896504"/>
                </a:lnTo>
                <a:close/>
                <a:moveTo>
                  <a:pt x="4452869" y="3896504"/>
                </a:moveTo>
                <a:lnTo>
                  <a:pt x="4452869" y="4437707"/>
                </a:lnTo>
                <a:lnTo>
                  <a:pt x="4993233" y="4437707"/>
                </a:lnTo>
                <a:lnTo>
                  <a:pt x="4993233" y="3896504"/>
                </a:lnTo>
                <a:close/>
                <a:moveTo>
                  <a:pt x="3897351" y="3896504"/>
                </a:moveTo>
                <a:lnTo>
                  <a:pt x="3897351" y="4437707"/>
                </a:lnTo>
                <a:lnTo>
                  <a:pt x="4437640" y="4437707"/>
                </a:lnTo>
                <a:lnTo>
                  <a:pt x="4437640" y="3896504"/>
                </a:lnTo>
                <a:close/>
                <a:moveTo>
                  <a:pt x="3341739" y="3896504"/>
                </a:moveTo>
                <a:lnTo>
                  <a:pt x="3341739" y="4437707"/>
                </a:lnTo>
                <a:lnTo>
                  <a:pt x="3882123" y="4437707"/>
                </a:lnTo>
                <a:lnTo>
                  <a:pt x="3882123" y="3896504"/>
                </a:lnTo>
                <a:close/>
                <a:moveTo>
                  <a:pt x="2786221" y="3896504"/>
                </a:moveTo>
                <a:lnTo>
                  <a:pt x="2786221" y="4437707"/>
                </a:lnTo>
                <a:lnTo>
                  <a:pt x="3326511" y="4437707"/>
                </a:lnTo>
                <a:lnTo>
                  <a:pt x="3326511" y="3896504"/>
                </a:lnTo>
                <a:close/>
                <a:moveTo>
                  <a:pt x="2229793" y="3896504"/>
                </a:moveTo>
                <a:lnTo>
                  <a:pt x="2229793" y="4437707"/>
                </a:lnTo>
                <a:lnTo>
                  <a:pt x="2770993" y="4437707"/>
                </a:lnTo>
                <a:lnTo>
                  <a:pt x="2770993" y="3896504"/>
                </a:lnTo>
                <a:close/>
                <a:moveTo>
                  <a:pt x="1674276" y="3896504"/>
                </a:moveTo>
                <a:lnTo>
                  <a:pt x="1674276" y="4437707"/>
                </a:lnTo>
                <a:lnTo>
                  <a:pt x="2214564" y="4437707"/>
                </a:lnTo>
                <a:lnTo>
                  <a:pt x="2214564" y="3896504"/>
                </a:lnTo>
                <a:close/>
                <a:moveTo>
                  <a:pt x="1118663" y="3896504"/>
                </a:moveTo>
                <a:lnTo>
                  <a:pt x="1118663" y="4437707"/>
                </a:lnTo>
                <a:lnTo>
                  <a:pt x="1659047" y="4437707"/>
                </a:lnTo>
                <a:lnTo>
                  <a:pt x="1659047" y="3896504"/>
                </a:lnTo>
                <a:close/>
                <a:moveTo>
                  <a:pt x="563149" y="3896504"/>
                </a:moveTo>
                <a:lnTo>
                  <a:pt x="563149" y="4437707"/>
                </a:lnTo>
                <a:lnTo>
                  <a:pt x="1103434" y="4437707"/>
                </a:lnTo>
                <a:lnTo>
                  <a:pt x="1103434" y="3896504"/>
                </a:lnTo>
                <a:close/>
                <a:moveTo>
                  <a:pt x="5563989" y="3340988"/>
                </a:moveTo>
                <a:lnTo>
                  <a:pt x="5563989" y="3881275"/>
                </a:lnTo>
                <a:lnTo>
                  <a:pt x="6104353" y="3881275"/>
                </a:lnTo>
                <a:lnTo>
                  <a:pt x="6104353" y="3340988"/>
                </a:lnTo>
                <a:close/>
                <a:moveTo>
                  <a:pt x="5008462" y="3340988"/>
                </a:moveTo>
                <a:lnTo>
                  <a:pt x="5008462" y="3881275"/>
                </a:lnTo>
                <a:lnTo>
                  <a:pt x="5548760" y="3881275"/>
                </a:lnTo>
                <a:lnTo>
                  <a:pt x="5548760" y="3340988"/>
                </a:lnTo>
                <a:close/>
                <a:moveTo>
                  <a:pt x="4452869" y="3340988"/>
                </a:moveTo>
                <a:lnTo>
                  <a:pt x="4452869" y="3881275"/>
                </a:lnTo>
                <a:lnTo>
                  <a:pt x="4993233" y="3881275"/>
                </a:lnTo>
                <a:lnTo>
                  <a:pt x="4993233" y="3340988"/>
                </a:lnTo>
                <a:close/>
                <a:moveTo>
                  <a:pt x="3897351" y="3340988"/>
                </a:moveTo>
                <a:lnTo>
                  <a:pt x="3897351" y="3881275"/>
                </a:lnTo>
                <a:lnTo>
                  <a:pt x="4437640" y="3881275"/>
                </a:lnTo>
                <a:lnTo>
                  <a:pt x="4437640" y="3340988"/>
                </a:lnTo>
                <a:close/>
                <a:moveTo>
                  <a:pt x="3341739" y="3340988"/>
                </a:moveTo>
                <a:lnTo>
                  <a:pt x="3341739" y="3881275"/>
                </a:lnTo>
                <a:lnTo>
                  <a:pt x="3882123" y="3881275"/>
                </a:lnTo>
                <a:lnTo>
                  <a:pt x="3882123" y="3340988"/>
                </a:lnTo>
                <a:close/>
                <a:moveTo>
                  <a:pt x="2786221" y="3340988"/>
                </a:moveTo>
                <a:lnTo>
                  <a:pt x="2786221" y="3881275"/>
                </a:lnTo>
                <a:lnTo>
                  <a:pt x="3326511" y="3881275"/>
                </a:lnTo>
                <a:lnTo>
                  <a:pt x="3326511" y="3340988"/>
                </a:lnTo>
                <a:close/>
                <a:moveTo>
                  <a:pt x="2229793" y="3340988"/>
                </a:moveTo>
                <a:lnTo>
                  <a:pt x="2229793" y="3881275"/>
                </a:lnTo>
                <a:lnTo>
                  <a:pt x="2770993" y="3881275"/>
                </a:lnTo>
                <a:lnTo>
                  <a:pt x="2770993" y="3340988"/>
                </a:lnTo>
                <a:close/>
                <a:moveTo>
                  <a:pt x="1674276" y="3340988"/>
                </a:moveTo>
                <a:lnTo>
                  <a:pt x="1674276" y="3881275"/>
                </a:lnTo>
                <a:lnTo>
                  <a:pt x="2214564" y="3881275"/>
                </a:lnTo>
                <a:lnTo>
                  <a:pt x="2214564" y="3340988"/>
                </a:lnTo>
                <a:close/>
                <a:moveTo>
                  <a:pt x="1118663" y="3340988"/>
                </a:moveTo>
                <a:lnTo>
                  <a:pt x="1118663" y="3881275"/>
                </a:lnTo>
                <a:lnTo>
                  <a:pt x="1659047" y="3881275"/>
                </a:lnTo>
                <a:lnTo>
                  <a:pt x="1659047" y="3340988"/>
                </a:lnTo>
                <a:close/>
                <a:moveTo>
                  <a:pt x="563149" y="3340988"/>
                </a:moveTo>
                <a:lnTo>
                  <a:pt x="563149" y="3881275"/>
                </a:lnTo>
                <a:lnTo>
                  <a:pt x="1103434" y="3881275"/>
                </a:lnTo>
                <a:lnTo>
                  <a:pt x="1103434" y="3340988"/>
                </a:lnTo>
                <a:close/>
                <a:moveTo>
                  <a:pt x="5563989" y="2785387"/>
                </a:moveTo>
                <a:lnTo>
                  <a:pt x="5563989" y="3325761"/>
                </a:lnTo>
                <a:lnTo>
                  <a:pt x="6104353" y="3325761"/>
                </a:lnTo>
                <a:lnTo>
                  <a:pt x="6104353" y="2785387"/>
                </a:lnTo>
                <a:close/>
                <a:moveTo>
                  <a:pt x="5008462" y="2785387"/>
                </a:moveTo>
                <a:lnTo>
                  <a:pt x="5008462" y="3325761"/>
                </a:lnTo>
                <a:lnTo>
                  <a:pt x="5548760" y="3325761"/>
                </a:lnTo>
                <a:lnTo>
                  <a:pt x="5548760" y="2785387"/>
                </a:lnTo>
                <a:close/>
                <a:moveTo>
                  <a:pt x="4452869" y="2785387"/>
                </a:moveTo>
                <a:lnTo>
                  <a:pt x="4452869" y="3325761"/>
                </a:lnTo>
                <a:lnTo>
                  <a:pt x="4993233" y="3325761"/>
                </a:lnTo>
                <a:lnTo>
                  <a:pt x="4993233" y="2785387"/>
                </a:lnTo>
                <a:close/>
                <a:moveTo>
                  <a:pt x="3897351" y="2785387"/>
                </a:moveTo>
                <a:lnTo>
                  <a:pt x="3897351" y="3325761"/>
                </a:lnTo>
                <a:lnTo>
                  <a:pt x="4437640" y="3325761"/>
                </a:lnTo>
                <a:lnTo>
                  <a:pt x="4437640" y="2785387"/>
                </a:lnTo>
                <a:close/>
                <a:moveTo>
                  <a:pt x="3341739" y="2785387"/>
                </a:moveTo>
                <a:lnTo>
                  <a:pt x="3341739" y="3325761"/>
                </a:lnTo>
                <a:lnTo>
                  <a:pt x="3882123" y="3325761"/>
                </a:lnTo>
                <a:lnTo>
                  <a:pt x="3882123" y="2785387"/>
                </a:lnTo>
                <a:close/>
                <a:moveTo>
                  <a:pt x="2786221" y="2785387"/>
                </a:moveTo>
                <a:lnTo>
                  <a:pt x="2786221" y="3325761"/>
                </a:lnTo>
                <a:lnTo>
                  <a:pt x="3326511" y="3325761"/>
                </a:lnTo>
                <a:lnTo>
                  <a:pt x="3326511" y="2785387"/>
                </a:lnTo>
                <a:close/>
                <a:moveTo>
                  <a:pt x="2229793" y="2785387"/>
                </a:moveTo>
                <a:lnTo>
                  <a:pt x="2229793" y="3325761"/>
                </a:lnTo>
                <a:lnTo>
                  <a:pt x="2770993" y="3325761"/>
                </a:lnTo>
                <a:lnTo>
                  <a:pt x="2770993" y="2785387"/>
                </a:lnTo>
                <a:close/>
                <a:moveTo>
                  <a:pt x="1674276" y="2785387"/>
                </a:moveTo>
                <a:lnTo>
                  <a:pt x="1674276" y="3325761"/>
                </a:lnTo>
                <a:lnTo>
                  <a:pt x="2214564" y="3325761"/>
                </a:lnTo>
                <a:lnTo>
                  <a:pt x="2214564" y="2785387"/>
                </a:lnTo>
                <a:close/>
                <a:moveTo>
                  <a:pt x="1118663" y="2785387"/>
                </a:moveTo>
                <a:lnTo>
                  <a:pt x="1118663" y="3325761"/>
                </a:lnTo>
                <a:lnTo>
                  <a:pt x="1659047" y="3325761"/>
                </a:lnTo>
                <a:lnTo>
                  <a:pt x="1659047" y="2785387"/>
                </a:lnTo>
                <a:close/>
                <a:moveTo>
                  <a:pt x="563149" y="2785387"/>
                </a:moveTo>
                <a:lnTo>
                  <a:pt x="563149" y="3325761"/>
                </a:lnTo>
                <a:lnTo>
                  <a:pt x="1103434" y="3325761"/>
                </a:lnTo>
                <a:lnTo>
                  <a:pt x="1103434" y="2785387"/>
                </a:lnTo>
                <a:close/>
                <a:moveTo>
                  <a:pt x="5563989" y="2229861"/>
                </a:moveTo>
                <a:lnTo>
                  <a:pt x="5563989" y="2770158"/>
                </a:lnTo>
                <a:lnTo>
                  <a:pt x="6104353" y="2770158"/>
                </a:lnTo>
                <a:lnTo>
                  <a:pt x="6104353" y="2229861"/>
                </a:lnTo>
                <a:close/>
                <a:moveTo>
                  <a:pt x="5008462" y="2229861"/>
                </a:moveTo>
                <a:lnTo>
                  <a:pt x="5008462" y="2770158"/>
                </a:lnTo>
                <a:lnTo>
                  <a:pt x="5548760" y="2770158"/>
                </a:lnTo>
                <a:lnTo>
                  <a:pt x="5548760" y="2229861"/>
                </a:lnTo>
                <a:close/>
                <a:moveTo>
                  <a:pt x="4452869" y="2229861"/>
                </a:moveTo>
                <a:lnTo>
                  <a:pt x="4452869" y="2770158"/>
                </a:lnTo>
                <a:lnTo>
                  <a:pt x="4993233" y="2770158"/>
                </a:lnTo>
                <a:lnTo>
                  <a:pt x="4993233" y="2229861"/>
                </a:lnTo>
                <a:close/>
                <a:moveTo>
                  <a:pt x="3897351" y="2229861"/>
                </a:moveTo>
                <a:lnTo>
                  <a:pt x="3897351" y="2770158"/>
                </a:lnTo>
                <a:lnTo>
                  <a:pt x="4437640" y="2770158"/>
                </a:lnTo>
                <a:lnTo>
                  <a:pt x="4437640" y="2229861"/>
                </a:lnTo>
                <a:close/>
                <a:moveTo>
                  <a:pt x="3341739" y="2229861"/>
                </a:moveTo>
                <a:lnTo>
                  <a:pt x="3341739" y="2770158"/>
                </a:lnTo>
                <a:lnTo>
                  <a:pt x="3882123" y="2770158"/>
                </a:lnTo>
                <a:lnTo>
                  <a:pt x="3882123" y="2229861"/>
                </a:lnTo>
                <a:close/>
                <a:moveTo>
                  <a:pt x="2786221" y="2229861"/>
                </a:moveTo>
                <a:lnTo>
                  <a:pt x="2786221" y="2770158"/>
                </a:lnTo>
                <a:lnTo>
                  <a:pt x="3326511" y="2770158"/>
                </a:lnTo>
                <a:lnTo>
                  <a:pt x="3326511" y="2229861"/>
                </a:lnTo>
                <a:close/>
                <a:moveTo>
                  <a:pt x="2229793" y="2229861"/>
                </a:moveTo>
                <a:lnTo>
                  <a:pt x="2229793" y="2770158"/>
                </a:lnTo>
                <a:lnTo>
                  <a:pt x="2770993" y="2770158"/>
                </a:lnTo>
                <a:lnTo>
                  <a:pt x="2770993" y="2229861"/>
                </a:lnTo>
                <a:close/>
                <a:moveTo>
                  <a:pt x="1674276" y="2229861"/>
                </a:moveTo>
                <a:lnTo>
                  <a:pt x="1674276" y="2770158"/>
                </a:lnTo>
                <a:lnTo>
                  <a:pt x="2214564" y="2770158"/>
                </a:lnTo>
                <a:lnTo>
                  <a:pt x="2214564" y="2229861"/>
                </a:lnTo>
                <a:close/>
                <a:moveTo>
                  <a:pt x="1118663" y="2229861"/>
                </a:moveTo>
                <a:lnTo>
                  <a:pt x="1118663" y="2770158"/>
                </a:lnTo>
                <a:lnTo>
                  <a:pt x="1659047" y="2770158"/>
                </a:lnTo>
                <a:lnTo>
                  <a:pt x="1659047" y="2229861"/>
                </a:lnTo>
                <a:close/>
                <a:moveTo>
                  <a:pt x="563149" y="2229861"/>
                </a:moveTo>
                <a:lnTo>
                  <a:pt x="563149" y="2770158"/>
                </a:lnTo>
                <a:lnTo>
                  <a:pt x="1103434" y="2770158"/>
                </a:lnTo>
                <a:lnTo>
                  <a:pt x="1103434" y="2229861"/>
                </a:lnTo>
                <a:close/>
                <a:moveTo>
                  <a:pt x="5563989" y="1674257"/>
                </a:moveTo>
                <a:lnTo>
                  <a:pt x="5563989" y="2214632"/>
                </a:lnTo>
                <a:lnTo>
                  <a:pt x="6104353" y="2214632"/>
                </a:lnTo>
                <a:lnTo>
                  <a:pt x="6104353" y="1674257"/>
                </a:lnTo>
                <a:close/>
                <a:moveTo>
                  <a:pt x="5008462" y="1674257"/>
                </a:moveTo>
                <a:lnTo>
                  <a:pt x="5008462" y="2214632"/>
                </a:lnTo>
                <a:lnTo>
                  <a:pt x="5548760" y="2214632"/>
                </a:lnTo>
                <a:lnTo>
                  <a:pt x="5548760" y="1674257"/>
                </a:lnTo>
                <a:close/>
                <a:moveTo>
                  <a:pt x="4452869" y="1674257"/>
                </a:moveTo>
                <a:lnTo>
                  <a:pt x="4452869" y="2214632"/>
                </a:lnTo>
                <a:lnTo>
                  <a:pt x="4993233" y="2214632"/>
                </a:lnTo>
                <a:lnTo>
                  <a:pt x="4993233" y="1674257"/>
                </a:lnTo>
                <a:close/>
                <a:moveTo>
                  <a:pt x="3897351" y="1674257"/>
                </a:moveTo>
                <a:lnTo>
                  <a:pt x="3897351" y="2214632"/>
                </a:lnTo>
                <a:lnTo>
                  <a:pt x="4437640" y="2214632"/>
                </a:lnTo>
                <a:lnTo>
                  <a:pt x="4437640" y="1674257"/>
                </a:lnTo>
                <a:close/>
                <a:moveTo>
                  <a:pt x="3341739" y="1674257"/>
                </a:moveTo>
                <a:lnTo>
                  <a:pt x="3341739" y="2214632"/>
                </a:lnTo>
                <a:lnTo>
                  <a:pt x="3882123" y="2214632"/>
                </a:lnTo>
                <a:lnTo>
                  <a:pt x="3882123" y="1674257"/>
                </a:lnTo>
                <a:close/>
                <a:moveTo>
                  <a:pt x="2786221" y="1674257"/>
                </a:moveTo>
                <a:lnTo>
                  <a:pt x="2786221" y="2214632"/>
                </a:lnTo>
                <a:lnTo>
                  <a:pt x="3326511" y="2214632"/>
                </a:lnTo>
                <a:lnTo>
                  <a:pt x="3326511" y="1674257"/>
                </a:lnTo>
                <a:close/>
                <a:moveTo>
                  <a:pt x="2229793" y="1674257"/>
                </a:moveTo>
                <a:lnTo>
                  <a:pt x="2229793" y="2214632"/>
                </a:lnTo>
                <a:lnTo>
                  <a:pt x="2770993" y="2214632"/>
                </a:lnTo>
                <a:lnTo>
                  <a:pt x="2770993" y="1674257"/>
                </a:lnTo>
                <a:close/>
                <a:moveTo>
                  <a:pt x="1674276" y="1674257"/>
                </a:moveTo>
                <a:lnTo>
                  <a:pt x="1674276" y="2214632"/>
                </a:lnTo>
                <a:lnTo>
                  <a:pt x="2214564" y="2214632"/>
                </a:lnTo>
                <a:lnTo>
                  <a:pt x="2214564" y="1674257"/>
                </a:lnTo>
                <a:close/>
                <a:moveTo>
                  <a:pt x="1118663" y="1674257"/>
                </a:moveTo>
                <a:lnTo>
                  <a:pt x="1118663" y="2214632"/>
                </a:lnTo>
                <a:lnTo>
                  <a:pt x="1659047" y="2214632"/>
                </a:lnTo>
                <a:lnTo>
                  <a:pt x="1659047" y="1674257"/>
                </a:lnTo>
                <a:close/>
                <a:moveTo>
                  <a:pt x="563149" y="1674257"/>
                </a:moveTo>
                <a:lnTo>
                  <a:pt x="563149" y="2214632"/>
                </a:lnTo>
                <a:lnTo>
                  <a:pt x="1103434" y="2214632"/>
                </a:lnTo>
                <a:lnTo>
                  <a:pt x="1103434" y="1674257"/>
                </a:lnTo>
                <a:close/>
                <a:moveTo>
                  <a:pt x="5563989" y="1118739"/>
                </a:moveTo>
                <a:lnTo>
                  <a:pt x="5563989" y="1659028"/>
                </a:lnTo>
                <a:lnTo>
                  <a:pt x="6104353" y="1659028"/>
                </a:lnTo>
                <a:lnTo>
                  <a:pt x="6104353" y="1118739"/>
                </a:lnTo>
                <a:close/>
                <a:moveTo>
                  <a:pt x="5008462" y="1118739"/>
                </a:moveTo>
                <a:lnTo>
                  <a:pt x="5008462" y="1659028"/>
                </a:lnTo>
                <a:lnTo>
                  <a:pt x="5548760" y="1659028"/>
                </a:lnTo>
                <a:lnTo>
                  <a:pt x="5548760" y="1118739"/>
                </a:lnTo>
                <a:close/>
                <a:moveTo>
                  <a:pt x="4452869" y="1118739"/>
                </a:moveTo>
                <a:lnTo>
                  <a:pt x="4452869" y="1659028"/>
                </a:lnTo>
                <a:lnTo>
                  <a:pt x="4993233" y="1659028"/>
                </a:lnTo>
                <a:lnTo>
                  <a:pt x="4993233" y="1118739"/>
                </a:lnTo>
                <a:close/>
                <a:moveTo>
                  <a:pt x="3897351" y="1118739"/>
                </a:moveTo>
                <a:lnTo>
                  <a:pt x="3897351" y="1659028"/>
                </a:lnTo>
                <a:lnTo>
                  <a:pt x="4437640" y="1659028"/>
                </a:lnTo>
                <a:lnTo>
                  <a:pt x="4437640" y="1118739"/>
                </a:lnTo>
                <a:close/>
                <a:moveTo>
                  <a:pt x="3341739" y="1118739"/>
                </a:moveTo>
                <a:lnTo>
                  <a:pt x="3341739" y="1659028"/>
                </a:lnTo>
                <a:lnTo>
                  <a:pt x="3882123" y="1659028"/>
                </a:lnTo>
                <a:lnTo>
                  <a:pt x="3882123" y="1118739"/>
                </a:lnTo>
                <a:close/>
                <a:moveTo>
                  <a:pt x="2786221" y="1118739"/>
                </a:moveTo>
                <a:lnTo>
                  <a:pt x="2786221" y="1659028"/>
                </a:lnTo>
                <a:lnTo>
                  <a:pt x="3326511" y="1659028"/>
                </a:lnTo>
                <a:lnTo>
                  <a:pt x="3326511" y="1118739"/>
                </a:lnTo>
                <a:close/>
                <a:moveTo>
                  <a:pt x="2229793" y="1118739"/>
                </a:moveTo>
                <a:lnTo>
                  <a:pt x="2229793" y="1659028"/>
                </a:lnTo>
                <a:lnTo>
                  <a:pt x="2770993" y="1659028"/>
                </a:lnTo>
                <a:lnTo>
                  <a:pt x="2770993" y="1118739"/>
                </a:lnTo>
                <a:close/>
                <a:moveTo>
                  <a:pt x="1674276" y="1118739"/>
                </a:moveTo>
                <a:lnTo>
                  <a:pt x="1674276" y="1659028"/>
                </a:lnTo>
                <a:lnTo>
                  <a:pt x="2214564" y="1659028"/>
                </a:lnTo>
                <a:lnTo>
                  <a:pt x="2214564" y="1118739"/>
                </a:lnTo>
                <a:close/>
                <a:moveTo>
                  <a:pt x="1118663" y="1118739"/>
                </a:moveTo>
                <a:lnTo>
                  <a:pt x="1118663" y="1659028"/>
                </a:lnTo>
                <a:lnTo>
                  <a:pt x="1659047" y="1659028"/>
                </a:lnTo>
                <a:lnTo>
                  <a:pt x="1659047" y="1118739"/>
                </a:lnTo>
                <a:close/>
                <a:moveTo>
                  <a:pt x="563149" y="1118739"/>
                </a:moveTo>
                <a:lnTo>
                  <a:pt x="563149" y="1659028"/>
                </a:lnTo>
                <a:lnTo>
                  <a:pt x="1103434" y="1659028"/>
                </a:lnTo>
                <a:lnTo>
                  <a:pt x="1103434" y="1118739"/>
                </a:lnTo>
                <a:close/>
                <a:moveTo>
                  <a:pt x="5563989" y="563137"/>
                </a:moveTo>
                <a:lnTo>
                  <a:pt x="5563989" y="1103510"/>
                </a:lnTo>
                <a:lnTo>
                  <a:pt x="6104353" y="1103510"/>
                </a:lnTo>
                <a:lnTo>
                  <a:pt x="6104353" y="563137"/>
                </a:lnTo>
                <a:close/>
                <a:moveTo>
                  <a:pt x="5008462" y="563137"/>
                </a:moveTo>
                <a:lnTo>
                  <a:pt x="5008462" y="1103510"/>
                </a:lnTo>
                <a:lnTo>
                  <a:pt x="5548760" y="1103510"/>
                </a:lnTo>
                <a:lnTo>
                  <a:pt x="5548760" y="563137"/>
                </a:lnTo>
                <a:close/>
                <a:moveTo>
                  <a:pt x="4452869" y="563137"/>
                </a:moveTo>
                <a:lnTo>
                  <a:pt x="4452869" y="1103510"/>
                </a:lnTo>
                <a:lnTo>
                  <a:pt x="4993233" y="1103510"/>
                </a:lnTo>
                <a:lnTo>
                  <a:pt x="4993233" y="563137"/>
                </a:lnTo>
                <a:close/>
                <a:moveTo>
                  <a:pt x="3897351" y="563137"/>
                </a:moveTo>
                <a:lnTo>
                  <a:pt x="3897351" y="1103510"/>
                </a:lnTo>
                <a:lnTo>
                  <a:pt x="4437640" y="1103510"/>
                </a:lnTo>
                <a:lnTo>
                  <a:pt x="4437640" y="563137"/>
                </a:lnTo>
                <a:close/>
                <a:moveTo>
                  <a:pt x="3341739" y="563137"/>
                </a:moveTo>
                <a:lnTo>
                  <a:pt x="3341739" y="1103510"/>
                </a:lnTo>
                <a:lnTo>
                  <a:pt x="3882123" y="1103510"/>
                </a:lnTo>
                <a:lnTo>
                  <a:pt x="3882123" y="563137"/>
                </a:lnTo>
                <a:close/>
                <a:moveTo>
                  <a:pt x="2786221" y="563137"/>
                </a:moveTo>
                <a:lnTo>
                  <a:pt x="2786221" y="1103510"/>
                </a:lnTo>
                <a:lnTo>
                  <a:pt x="3326511" y="1103510"/>
                </a:lnTo>
                <a:lnTo>
                  <a:pt x="3326511" y="563137"/>
                </a:lnTo>
                <a:close/>
                <a:moveTo>
                  <a:pt x="2229793" y="563137"/>
                </a:moveTo>
                <a:lnTo>
                  <a:pt x="2229793" y="1103510"/>
                </a:lnTo>
                <a:lnTo>
                  <a:pt x="2770993" y="1103510"/>
                </a:lnTo>
                <a:lnTo>
                  <a:pt x="2770993" y="563137"/>
                </a:lnTo>
                <a:close/>
                <a:moveTo>
                  <a:pt x="1674276" y="563137"/>
                </a:moveTo>
                <a:lnTo>
                  <a:pt x="1674276" y="1103510"/>
                </a:lnTo>
                <a:lnTo>
                  <a:pt x="2214564" y="1103510"/>
                </a:lnTo>
                <a:lnTo>
                  <a:pt x="2214564" y="563137"/>
                </a:lnTo>
                <a:close/>
                <a:moveTo>
                  <a:pt x="1118663" y="563137"/>
                </a:moveTo>
                <a:lnTo>
                  <a:pt x="1118663" y="1103510"/>
                </a:lnTo>
                <a:lnTo>
                  <a:pt x="1659047" y="1103510"/>
                </a:lnTo>
                <a:lnTo>
                  <a:pt x="1659047" y="563137"/>
                </a:lnTo>
                <a:close/>
                <a:moveTo>
                  <a:pt x="563149" y="563137"/>
                </a:moveTo>
                <a:lnTo>
                  <a:pt x="563149" y="1103510"/>
                </a:lnTo>
                <a:lnTo>
                  <a:pt x="1103434" y="1103510"/>
                </a:lnTo>
                <a:lnTo>
                  <a:pt x="1103434" y="563137"/>
                </a:lnTo>
                <a:close/>
                <a:moveTo>
                  <a:pt x="2770993" y="0"/>
                </a:moveTo>
                <a:lnTo>
                  <a:pt x="2786221" y="0"/>
                </a:lnTo>
                <a:lnTo>
                  <a:pt x="2786221" y="547908"/>
                </a:lnTo>
                <a:lnTo>
                  <a:pt x="3326511" y="547908"/>
                </a:lnTo>
                <a:lnTo>
                  <a:pt x="3326511" y="0"/>
                </a:lnTo>
                <a:lnTo>
                  <a:pt x="3341739" y="0"/>
                </a:lnTo>
                <a:lnTo>
                  <a:pt x="3341739" y="547908"/>
                </a:lnTo>
                <a:lnTo>
                  <a:pt x="3882123" y="547908"/>
                </a:lnTo>
                <a:lnTo>
                  <a:pt x="3882123" y="0"/>
                </a:lnTo>
                <a:lnTo>
                  <a:pt x="3897351" y="0"/>
                </a:lnTo>
                <a:lnTo>
                  <a:pt x="3897351" y="547908"/>
                </a:lnTo>
                <a:lnTo>
                  <a:pt x="4437640" y="547908"/>
                </a:lnTo>
                <a:lnTo>
                  <a:pt x="4437640" y="0"/>
                </a:lnTo>
                <a:lnTo>
                  <a:pt x="4452869" y="0"/>
                </a:lnTo>
                <a:lnTo>
                  <a:pt x="4452869" y="547908"/>
                </a:lnTo>
                <a:lnTo>
                  <a:pt x="4993233" y="547908"/>
                </a:lnTo>
                <a:lnTo>
                  <a:pt x="4993233" y="0"/>
                </a:lnTo>
                <a:lnTo>
                  <a:pt x="5008462" y="0"/>
                </a:lnTo>
                <a:lnTo>
                  <a:pt x="5008462" y="547908"/>
                </a:lnTo>
                <a:lnTo>
                  <a:pt x="5548760" y="547908"/>
                </a:lnTo>
                <a:lnTo>
                  <a:pt x="5548760" y="0"/>
                </a:lnTo>
                <a:lnTo>
                  <a:pt x="5563989" y="0"/>
                </a:lnTo>
                <a:lnTo>
                  <a:pt x="5563989" y="547908"/>
                </a:lnTo>
                <a:lnTo>
                  <a:pt x="6104353" y="547908"/>
                </a:lnTo>
                <a:lnTo>
                  <a:pt x="6104353" y="0"/>
                </a:lnTo>
                <a:lnTo>
                  <a:pt x="6119582" y="0"/>
                </a:lnTo>
                <a:lnTo>
                  <a:pt x="6119582" y="547908"/>
                </a:lnTo>
                <a:lnTo>
                  <a:pt x="6667500" y="547908"/>
                </a:lnTo>
                <a:lnTo>
                  <a:pt x="6667500" y="563137"/>
                </a:lnTo>
                <a:lnTo>
                  <a:pt x="6119582" y="563137"/>
                </a:lnTo>
                <a:lnTo>
                  <a:pt x="6119582" y="1103510"/>
                </a:lnTo>
                <a:lnTo>
                  <a:pt x="6667500" y="1103510"/>
                </a:lnTo>
                <a:lnTo>
                  <a:pt x="6667500" y="1118739"/>
                </a:lnTo>
                <a:lnTo>
                  <a:pt x="6119582" y="1118739"/>
                </a:lnTo>
                <a:lnTo>
                  <a:pt x="6119582" y="1659028"/>
                </a:lnTo>
                <a:lnTo>
                  <a:pt x="6667500" y="1659028"/>
                </a:lnTo>
                <a:lnTo>
                  <a:pt x="6667500" y="1674257"/>
                </a:lnTo>
                <a:lnTo>
                  <a:pt x="6119582" y="1674257"/>
                </a:lnTo>
                <a:lnTo>
                  <a:pt x="6119582" y="2214632"/>
                </a:lnTo>
                <a:lnTo>
                  <a:pt x="6667500" y="2214632"/>
                </a:lnTo>
                <a:lnTo>
                  <a:pt x="6667500" y="2229861"/>
                </a:lnTo>
                <a:lnTo>
                  <a:pt x="6119582" y="2229861"/>
                </a:lnTo>
                <a:lnTo>
                  <a:pt x="6119582" y="2770158"/>
                </a:lnTo>
                <a:lnTo>
                  <a:pt x="6667500" y="2770158"/>
                </a:lnTo>
                <a:lnTo>
                  <a:pt x="6667500" y="2785387"/>
                </a:lnTo>
                <a:lnTo>
                  <a:pt x="6119582" y="2785387"/>
                </a:lnTo>
                <a:lnTo>
                  <a:pt x="6119582" y="3325761"/>
                </a:lnTo>
                <a:lnTo>
                  <a:pt x="6667500" y="3325761"/>
                </a:lnTo>
                <a:lnTo>
                  <a:pt x="6667500" y="3340988"/>
                </a:lnTo>
                <a:lnTo>
                  <a:pt x="6119582" y="3340988"/>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500"/>
                </a:lnTo>
                <a:lnTo>
                  <a:pt x="6104353" y="6667500"/>
                </a:lnTo>
                <a:lnTo>
                  <a:pt x="6104353" y="6119591"/>
                </a:lnTo>
                <a:lnTo>
                  <a:pt x="5563989" y="6119591"/>
                </a:lnTo>
                <a:lnTo>
                  <a:pt x="5563989" y="6667500"/>
                </a:lnTo>
                <a:lnTo>
                  <a:pt x="5548760" y="6667500"/>
                </a:lnTo>
                <a:lnTo>
                  <a:pt x="5548760" y="6119591"/>
                </a:lnTo>
                <a:lnTo>
                  <a:pt x="5008462" y="6119591"/>
                </a:lnTo>
                <a:lnTo>
                  <a:pt x="5008462" y="6667500"/>
                </a:lnTo>
                <a:lnTo>
                  <a:pt x="4993233" y="6667500"/>
                </a:lnTo>
                <a:lnTo>
                  <a:pt x="4993233" y="6119591"/>
                </a:lnTo>
                <a:lnTo>
                  <a:pt x="4452869" y="6119591"/>
                </a:lnTo>
                <a:lnTo>
                  <a:pt x="4452869" y="6667500"/>
                </a:lnTo>
                <a:lnTo>
                  <a:pt x="4437640" y="6667500"/>
                </a:lnTo>
                <a:lnTo>
                  <a:pt x="4437640" y="6119591"/>
                </a:lnTo>
                <a:lnTo>
                  <a:pt x="3897351" y="6119591"/>
                </a:lnTo>
                <a:lnTo>
                  <a:pt x="3897351" y="6667500"/>
                </a:lnTo>
                <a:lnTo>
                  <a:pt x="3882123" y="6667500"/>
                </a:lnTo>
                <a:lnTo>
                  <a:pt x="3882123" y="6119591"/>
                </a:lnTo>
                <a:lnTo>
                  <a:pt x="3341739" y="6119591"/>
                </a:lnTo>
                <a:lnTo>
                  <a:pt x="3341739" y="6667500"/>
                </a:lnTo>
                <a:lnTo>
                  <a:pt x="3326511" y="6667500"/>
                </a:lnTo>
                <a:lnTo>
                  <a:pt x="3326511" y="6119591"/>
                </a:lnTo>
                <a:lnTo>
                  <a:pt x="2786221" y="6119591"/>
                </a:lnTo>
                <a:lnTo>
                  <a:pt x="2786221" y="6667500"/>
                </a:lnTo>
                <a:lnTo>
                  <a:pt x="2770993" y="6667500"/>
                </a:lnTo>
                <a:lnTo>
                  <a:pt x="2770993" y="6119591"/>
                </a:lnTo>
                <a:lnTo>
                  <a:pt x="2229793" y="6119591"/>
                </a:lnTo>
                <a:lnTo>
                  <a:pt x="2229793" y="6667500"/>
                </a:lnTo>
                <a:lnTo>
                  <a:pt x="2214564" y="6667500"/>
                </a:lnTo>
                <a:lnTo>
                  <a:pt x="2214564" y="6119591"/>
                </a:lnTo>
                <a:lnTo>
                  <a:pt x="1674276" y="6119591"/>
                </a:lnTo>
                <a:lnTo>
                  <a:pt x="1674276" y="6667500"/>
                </a:lnTo>
                <a:lnTo>
                  <a:pt x="1659047" y="6667500"/>
                </a:lnTo>
                <a:lnTo>
                  <a:pt x="1659047" y="6119591"/>
                </a:lnTo>
                <a:lnTo>
                  <a:pt x="1118663" y="6119591"/>
                </a:lnTo>
                <a:lnTo>
                  <a:pt x="1118663" y="6667500"/>
                </a:lnTo>
                <a:lnTo>
                  <a:pt x="1103434" y="6667500"/>
                </a:lnTo>
                <a:lnTo>
                  <a:pt x="1103434" y="6119591"/>
                </a:lnTo>
                <a:lnTo>
                  <a:pt x="563149" y="6119591"/>
                </a:lnTo>
                <a:lnTo>
                  <a:pt x="563149" y="6667500"/>
                </a:lnTo>
                <a:lnTo>
                  <a:pt x="547920" y="6667500"/>
                </a:lnTo>
                <a:lnTo>
                  <a:pt x="547920" y="6119591"/>
                </a:lnTo>
                <a:lnTo>
                  <a:pt x="0" y="6119591"/>
                </a:lnTo>
                <a:lnTo>
                  <a:pt x="0" y="6104362"/>
                </a:lnTo>
                <a:lnTo>
                  <a:pt x="547920" y="6104362"/>
                </a:lnTo>
                <a:lnTo>
                  <a:pt x="547920" y="5564065"/>
                </a:lnTo>
                <a:lnTo>
                  <a:pt x="0" y="5564065"/>
                </a:lnTo>
                <a:lnTo>
                  <a:pt x="0" y="5548836"/>
                </a:lnTo>
                <a:lnTo>
                  <a:pt x="547920" y="5548836"/>
                </a:lnTo>
                <a:lnTo>
                  <a:pt x="547920" y="5008462"/>
                </a:lnTo>
                <a:lnTo>
                  <a:pt x="0" y="5008462"/>
                </a:lnTo>
                <a:lnTo>
                  <a:pt x="0" y="4993233"/>
                </a:lnTo>
                <a:lnTo>
                  <a:pt x="547920" y="4993233"/>
                </a:lnTo>
                <a:lnTo>
                  <a:pt x="547920" y="4452936"/>
                </a:lnTo>
                <a:lnTo>
                  <a:pt x="0" y="4452936"/>
                </a:lnTo>
                <a:lnTo>
                  <a:pt x="0" y="4437707"/>
                </a:lnTo>
                <a:lnTo>
                  <a:pt x="547920" y="4437707"/>
                </a:lnTo>
                <a:lnTo>
                  <a:pt x="547920" y="3896504"/>
                </a:lnTo>
                <a:lnTo>
                  <a:pt x="0" y="3896504"/>
                </a:lnTo>
                <a:lnTo>
                  <a:pt x="0" y="3881275"/>
                </a:lnTo>
                <a:lnTo>
                  <a:pt x="547920" y="3881275"/>
                </a:lnTo>
                <a:lnTo>
                  <a:pt x="547920" y="3340988"/>
                </a:lnTo>
                <a:lnTo>
                  <a:pt x="0" y="3340988"/>
                </a:lnTo>
                <a:lnTo>
                  <a:pt x="0" y="3325761"/>
                </a:lnTo>
                <a:lnTo>
                  <a:pt x="547920" y="3325761"/>
                </a:lnTo>
                <a:lnTo>
                  <a:pt x="547920" y="2785387"/>
                </a:lnTo>
                <a:lnTo>
                  <a:pt x="0" y="2785387"/>
                </a:lnTo>
                <a:lnTo>
                  <a:pt x="0" y="2770158"/>
                </a:lnTo>
                <a:lnTo>
                  <a:pt x="547920" y="2770158"/>
                </a:lnTo>
                <a:lnTo>
                  <a:pt x="547920" y="2229861"/>
                </a:lnTo>
                <a:lnTo>
                  <a:pt x="0" y="2229861"/>
                </a:lnTo>
                <a:lnTo>
                  <a:pt x="0" y="2214632"/>
                </a:lnTo>
                <a:lnTo>
                  <a:pt x="547920" y="2214632"/>
                </a:lnTo>
                <a:lnTo>
                  <a:pt x="547920" y="1674257"/>
                </a:lnTo>
                <a:lnTo>
                  <a:pt x="0" y="1674257"/>
                </a:lnTo>
                <a:lnTo>
                  <a:pt x="0" y="1659028"/>
                </a:lnTo>
                <a:lnTo>
                  <a:pt x="547920" y="1659028"/>
                </a:lnTo>
                <a:lnTo>
                  <a:pt x="547920" y="1118739"/>
                </a:lnTo>
                <a:lnTo>
                  <a:pt x="0" y="1118739"/>
                </a:lnTo>
                <a:lnTo>
                  <a:pt x="0" y="1103510"/>
                </a:lnTo>
                <a:lnTo>
                  <a:pt x="547920" y="1103510"/>
                </a:lnTo>
                <a:lnTo>
                  <a:pt x="547920" y="563137"/>
                </a:lnTo>
                <a:lnTo>
                  <a:pt x="0" y="563137"/>
                </a:lnTo>
                <a:lnTo>
                  <a:pt x="0" y="547908"/>
                </a:lnTo>
                <a:lnTo>
                  <a:pt x="547920" y="547908"/>
                </a:lnTo>
                <a:lnTo>
                  <a:pt x="547920" y="0"/>
                </a:lnTo>
                <a:lnTo>
                  <a:pt x="563149" y="0"/>
                </a:lnTo>
                <a:lnTo>
                  <a:pt x="563149" y="547908"/>
                </a:lnTo>
                <a:lnTo>
                  <a:pt x="1103434" y="547908"/>
                </a:lnTo>
                <a:lnTo>
                  <a:pt x="1103434" y="0"/>
                </a:lnTo>
                <a:lnTo>
                  <a:pt x="1118663" y="0"/>
                </a:lnTo>
                <a:lnTo>
                  <a:pt x="1118663" y="547908"/>
                </a:lnTo>
                <a:lnTo>
                  <a:pt x="1659047" y="547908"/>
                </a:lnTo>
                <a:lnTo>
                  <a:pt x="1659047" y="0"/>
                </a:lnTo>
                <a:lnTo>
                  <a:pt x="1674276" y="0"/>
                </a:lnTo>
                <a:lnTo>
                  <a:pt x="1674276" y="547908"/>
                </a:lnTo>
                <a:lnTo>
                  <a:pt x="2214564" y="547908"/>
                </a:lnTo>
                <a:lnTo>
                  <a:pt x="2214564" y="0"/>
                </a:lnTo>
                <a:lnTo>
                  <a:pt x="2229793" y="0"/>
                </a:lnTo>
                <a:lnTo>
                  <a:pt x="2229793" y="547908"/>
                </a:lnTo>
                <a:lnTo>
                  <a:pt x="2770993" y="547908"/>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grpSp>
        <p:nvGrpSpPr>
          <p:cNvPr id="4" name="Group 3">
            <a:extLst>
              <a:ext uri="{FF2B5EF4-FFF2-40B4-BE49-F238E27FC236}">
                <a16:creationId xmlns:a16="http://schemas.microsoft.com/office/drawing/2014/main" id="{3ED89D87-CB7A-C506-9C82-F83379FFAF5D}"/>
              </a:ext>
            </a:extLst>
          </p:cNvPr>
          <p:cNvGrpSpPr/>
          <p:nvPr/>
        </p:nvGrpSpPr>
        <p:grpSpPr>
          <a:xfrm rot="11700000">
            <a:off x="3035816" y="722776"/>
            <a:ext cx="2170129" cy="2117420"/>
            <a:chOff x="21531952" y="4078152"/>
            <a:chExt cx="2170129" cy="2117420"/>
          </a:xfrm>
        </p:grpSpPr>
        <p:sp>
          <p:nvSpPr>
            <p:cNvPr id="5" name="Freeform 4">
              <a:extLst>
                <a:ext uri="{FF2B5EF4-FFF2-40B4-BE49-F238E27FC236}">
                  <a16:creationId xmlns:a16="http://schemas.microsoft.com/office/drawing/2014/main" id="{C32FC77C-4AA1-779E-FE9D-13EFC4D813A1}"/>
                </a:ext>
              </a:extLst>
            </p:cNvPr>
            <p:cNvSpPr/>
            <p:nvPr/>
          </p:nvSpPr>
          <p:spPr>
            <a:xfrm rot="8100000">
              <a:off x="21584661" y="4078152"/>
              <a:ext cx="2117420" cy="2117420"/>
            </a:xfrm>
            <a:custGeom>
              <a:avLst/>
              <a:gdLst>
                <a:gd name="connsiteX0" fmla="*/ 2117420 w 2117420"/>
                <a:gd name="connsiteY0" fmla="*/ 1058710 h 2117420"/>
                <a:gd name="connsiteX1" fmla="*/ 1058710 w 2117420"/>
                <a:gd name="connsiteY1" fmla="*/ 2117420 h 2117420"/>
                <a:gd name="connsiteX2" fmla="*/ 0 w 2117420"/>
                <a:gd name="connsiteY2" fmla="*/ 1058710 h 2117420"/>
                <a:gd name="connsiteX3" fmla="*/ 1058710 w 2117420"/>
                <a:gd name="connsiteY3" fmla="*/ 0 h 2117420"/>
                <a:gd name="connsiteX4" fmla="*/ 2117420 w 2117420"/>
                <a:gd name="connsiteY4" fmla="*/ 1058710 h 2117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7420" h="2117420">
                  <a:moveTo>
                    <a:pt x="2117420" y="1058710"/>
                  </a:moveTo>
                  <a:cubicBezTo>
                    <a:pt x="2117420" y="1643420"/>
                    <a:pt x="1643420" y="2117420"/>
                    <a:pt x="1058710" y="2117420"/>
                  </a:cubicBezTo>
                  <a:cubicBezTo>
                    <a:pt x="474001" y="2117420"/>
                    <a:pt x="0" y="1643420"/>
                    <a:pt x="0" y="1058710"/>
                  </a:cubicBezTo>
                  <a:cubicBezTo>
                    <a:pt x="0" y="474001"/>
                    <a:pt x="474001" y="0"/>
                    <a:pt x="1058710" y="0"/>
                  </a:cubicBezTo>
                  <a:cubicBezTo>
                    <a:pt x="1643420" y="0"/>
                    <a:pt x="2117420" y="474001"/>
                    <a:pt x="2117420" y="1058710"/>
                  </a:cubicBezTo>
                  <a:close/>
                </a:path>
              </a:pathLst>
            </a:custGeom>
            <a:solidFill>
              <a:schemeClr val="accent3"/>
            </a:solidFill>
            <a:ln w="3021" cap="flat">
              <a:noFill/>
              <a:prstDash val="solid"/>
              <a:miter/>
            </a:ln>
          </p:spPr>
          <p:txBody>
            <a:bodyPr rtlCol="0" anchor="ctr"/>
            <a:lstStyle/>
            <a:p>
              <a:endParaRPr lang="en-SV">
                <a:latin typeface="Raleway" pitchFamily="2" charset="0"/>
              </a:endParaRPr>
            </a:p>
          </p:txBody>
        </p:sp>
        <p:grpSp>
          <p:nvGrpSpPr>
            <p:cNvPr id="6" name="Graphic 143">
              <a:extLst>
                <a:ext uri="{FF2B5EF4-FFF2-40B4-BE49-F238E27FC236}">
                  <a16:creationId xmlns:a16="http://schemas.microsoft.com/office/drawing/2014/main" id="{6F4CE1A8-9F0C-DE23-BCFF-55BB4EBB464D}"/>
                </a:ext>
              </a:extLst>
            </p:cNvPr>
            <p:cNvGrpSpPr/>
            <p:nvPr/>
          </p:nvGrpSpPr>
          <p:grpSpPr>
            <a:xfrm rot="8100000">
              <a:off x="22300796" y="5026784"/>
              <a:ext cx="971127" cy="506132"/>
              <a:chOff x="22157807" y="4681580"/>
              <a:chExt cx="971127" cy="506132"/>
            </a:xfrm>
            <a:solidFill>
              <a:srgbClr val="595959"/>
            </a:solidFill>
          </p:grpSpPr>
          <p:sp>
            <p:nvSpPr>
              <p:cNvPr id="8" name="Freeform 7">
                <a:extLst>
                  <a:ext uri="{FF2B5EF4-FFF2-40B4-BE49-F238E27FC236}">
                    <a16:creationId xmlns:a16="http://schemas.microsoft.com/office/drawing/2014/main" id="{93BDA9B9-06F5-5F5F-0AAB-A9EF1DD86B1A}"/>
                  </a:ext>
                </a:extLst>
              </p:cNvPr>
              <p:cNvSpPr/>
              <p:nvPr/>
            </p:nvSpPr>
            <p:spPr>
              <a:xfrm>
                <a:off x="22157807" y="4681580"/>
                <a:ext cx="289986" cy="506132"/>
              </a:xfrm>
              <a:custGeom>
                <a:avLst/>
                <a:gdLst>
                  <a:gd name="connsiteX0" fmla="*/ 140978 w 289986"/>
                  <a:gd name="connsiteY0" fmla="*/ 0 h 506132"/>
                  <a:gd name="connsiteX1" fmla="*/ 0 w 289986"/>
                  <a:gd name="connsiteY1" fmla="*/ 171668 h 506132"/>
                  <a:gd name="connsiteX2" fmla="*/ 140978 w 289986"/>
                  <a:gd name="connsiteY2" fmla="*/ 253065 h 506132"/>
                  <a:gd name="connsiteX3" fmla="*/ 0 w 289986"/>
                  <a:gd name="connsiteY3" fmla="*/ 334462 h 506132"/>
                  <a:gd name="connsiteX4" fmla="*/ 140978 w 289986"/>
                  <a:gd name="connsiteY4" fmla="*/ 506133 h 506132"/>
                  <a:gd name="connsiteX5" fmla="*/ 289987 w 289986"/>
                  <a:gd name="connsiteY5" fmla="*/ 253065 h 506132"/>
                  <a:gd name="connsiteX6" fmla="*/ 140978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78" y="0"/>
                    </a:moveTo>
                    <a:cubicBezTo>
                      <a:pt x="75474" y="0"/>
                      <a:pt x="19964" y="71889"/>
                      <a:pt x="0" y="171668"/>
                    </a:cubicBezTo>
                    <a:lnTo>
                      <a:pt x="140978" y="253065"/>
                    </a:lnTo>
                    <a:lnTo>
                      <a:pt x="0" y="334462"/>
                    </a:lnTo>
                    <a:cubicBezTo>
                      <a:pt x="19964" y="434244"/>
                      <a:pt x="75474" y="506133"/>
                      <a:pt x="140978" y="506133"/>
                    </a:cubicBezTo>
                    <a:cubicBezTo>
                      <a:pt x="223279" y="506133"/>
                      <a:pt x="289987" y="392830"/>
                      <a:pt x="289987" y="253065"/>
                    </a:cubicBezTo>
                    <a:cubicBezTo>
                      <a:pt x="289987" y="113300"/>
                      <a:pt x="223279" y="0"/>
                      <a:pt x="140978"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sp>
            <p:nvSpPr>
              <p:cNvPr id="9" name="Freeform 8">
                <a:extLst>
                  <a:ext uri="{FF2B5EF4-FFF2-40B4-BE49-F238E27FC236}">
                    <a16:creationId xmlns:a16="http://schemas.microsoft.com/office/drawing/2014/main" id="{F838D26A-F28F-8FF5-051C-9D78707BBF38}"/>
                  </a:ext>
                </a:extLst>
              </p:cNvPr>
              <p:cNvSpPr/>
              <p:nvPr/>
            </p:nvSpPr>
            <p:spPr>
              <a:xfrm>
                <a:off x="22838948" y="4681580"/>
                <a:ext cx="289986" cy="506132"/>
              </a:xfrm>
              <a:custGeom>
                <a:avLst/>
                <a:gdLst>
                  <a:gd name="connsiteX0" fmla="*/ 140987 w 289986"/>
                  <a:gd name="connsiteY0" fmla="*/ 0 h 506132"/>
                  <a:gd name="connsiteX1" fmla="*/ 0 w 289986"/>
                  <a:gd name="connsiteY1" fmla="*/ 171668 h 506132"/>
                  <a:gd name="connsiteX2" fmla="*/ 140987 w 289986"/>
                  <a:gd name="connsiteY2" fmla="*/ 253065 h 506132"/>
                  <a:gd name="connsiteX3" fmla="*/ 0 w 289986"/>
                  <a:gd name="connsiteY3" fmla="*/ 334462 h 506132"/>
                  <a:gd name="connsiteX4" fmla="*/ 140987 w 289986"/>
                  <a:gd name="connsiteY4" fmla="*/ 506133 h 506132"/>
                  <a:gd name="connsiteX5" fmla="*/ 289987 w 289986"/>
                  <a:gd name="connsiteY5" fmla="*/ 253065 h 506132"/>
                  <a:gd name="connsiteX6" fmla="*/ 140987 w 289986"/>
                  <a:gd name="connsiteY6" fmla="*/ 0 h 506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986" h="506132">
                    <a:moveTo>
                      <a:pt x="140987" y="0"/>
                    </a:moveTo>
                    <a:cubicBezTo>
                      <a:pt x="75474" y="0"/>
                      <a:pt x="19973" y="71889"/>
                      <a:pt x="0" y="171668"/>
                    </a:cubicBezTo>
                    <a:lnTo>
                      <a:pt x="140987" y="253065"/>
                    </a:lnTo>
                    <a:lnTo>
                      <a:pt x="0" y="334462"/>
                    </a:lnTo>
                    <a:cubicBezTo>
                      <a:pt x="19973" y="434244"/>
                      <a:pt x="75474" y="506133"/>
                      <a:pt x="140987" y="506133"/>
                    </a:cubicBezTo>
                    <a:cubicBezTo>
                      <a:pt x="223279" y="506133"/>
                      <a:pt x="289987" y="392830"/>
                      <a:pt x="289987" y="253065"/>
                    </a:cubicBezTo>
                    <a:cubicBezTo>
                      <a:pt x="289987" y="113300"/>
                      <a:pt x="223279" y="0"/>
                      <a:pt x="140987" y="0"/>
                    </a:cubicBez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7" name="Freeform 6">
              <a:extLst>
                <a:ext uri="{FF2B5EF4-FFF2-40B4-BE49-F238E27FC236}">
                  <a16:creationId xmlns:a16="http://schemas.microsoft.com/office/drawing/2014/main" id="{A2ED89A2-E1A9-536E-74A0-A83644E70FF3}"/>
                </a:ext>
              </a:extLst>
            </p:cNvPr>
            <p:cNvSpPr/>
            <p:nvPr/>
          </p:nvSpPr>
          <p:spPr>
            <a:xfrm rot="8100000">
              <a:off x="21531952" y="4416012"/>
              <a:ext cx="1686091" cy="890583"/>
            </a:xfrm>
            <a:custGeom>
              <a:avLst/>
              <a:gdLst>
                <a:gd name="connsiteX0" fmla="*/ 1686092 w 1686091"/>
                <a:gd name="connsiteY0" fmla="*/ 100871 h 890583"/>
                <a:gd name="connsiteX1" fmla="*/ 1524057 w 1686091"/>
                <a:gd name="connsiteY1" fmla="*/ 0 h 890583"/>
                <a:gd name="connsiteX2" fmla="*/ 1492874 w 1686091"/>
                <a:gd name="connsiteY2" fmla="*/ 58238 h 890583"/>
                <a:gd name="connsiteX3" fmla="*/ 1554987 w 1686091"/>
                <a:gd name="connsiteY3" fmla="*/ 96905 h 890583"/>
                <a:gd name="connsiteX4" fmla="*/ 843047 w 1686091"/>
                <a:gd name="connsiteY4" fmla="*/ 839191 h 890583"/>
                <a:gd name="connsiteX5" fmla="*/ 131107 w 1686091"/>
                <a:gd name="connsiteY5" fmla="*/ 96905 h 890583"/>
                <a:gd name="connsiteX6" fmla="*/ 193220 w 1686091"/>
                <a:gd name="connsiteY6" fmla="*/ 58238 h 890583"/>
                <a:gd name="connsiteX7" fmla="*/ 162036 w 1686091"/>
                <a:gd name="connsiteY7" fmla="*/ 0 h 890583"/>
                <a:gd name="connsiteX8" fmla="*/ 0 w 1686091"/>
                <a:gd name="connsiteY8" fmla="*/ 100871 h 890583"/>
                <a:gd name="connsiteX9" fmla="*/ 31184 w 1686091"/>
                <a:gd name="connsiteY9" fmla="*/ 159112 h 890583"/>
                <a:gd name="connsiteX10" fmla="*/ 84731 w 1686091"/>
                <a:gd name="connsiteY10" fmla="*/ 125775 h 890583"/>
                <a:gd name="connsiteX11" fmla="*/ 843047 w 1686091"/>
                <a:gd name="connsiteY11" fmla="*/ 890584 h 890583"/>
                <a:gd name="connsiteX12" fmla="*/ 1601362 w 1686091"/>
                <a:gd name="connsiteY12" fmla="*/ 125775 h 890583"/>
                <a:gd name="connsiteX13" fmla="*/ 1654908 w 1686091"/>
                <a:gd name="connsiteY13" fmla="*/ 159112 h 890583"/>
                <a:gd name="connsiteX14" fmla="*/ 1686092 w 1686091"/>
                <a:gd name="connsiteY14" fmla="*/ 100871 h 8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86091" h="890583">
                  <a:moveTo>
                    <a:pt x="1686092" y="100871"/>
                  </a:moveTo>
                  <a:lnTo>
                    <a:pt x="1524057" y="0"/>
                  </a:lnTo>
                  <a:lnTo>
                    <a:pt x="1492874" y="58238"/>
                  </a:lnTo>
                  <a:lnTo>
                    <a:pt x="1554987" y="96905"/>
                  </a:lnTo>
                  <a:cubicBezTo>
                    <a:pt x="1542289" y="508535"/>
                    <a:pt x="1227818" y="839191"/>
                    <a:pt x="843047" y="839191"/>
                  </a:cubicBezTo>
                  <a:cubicBezTo>
                    <a:pt x="458275" y="839191"/>
                    <a:pt x="143805" y="508535"/>
                    <a:pt x="131107" y="96905"/>
                  </a:cubicBezTo>
                  <a:lnTo>
                    <a:pt x="193220" y="58238"/>
                  </a:lnTo>
                  <a:lnTo>
                    <a:pt x="162036" y="0"/>
                  </a:lnTo>
                  <a:lnTo>
                    <a:pt x="0" y="100871"/>
                  </a:lnTo>
                  <a:lnTo>
                    <a:pt x="31184" y="159112"/>
                  </a:lnTo>
                  <a:lnTo>
                    <a:pt x="84731" y="125775"/>
                  </a:lnTo>
                  <a:cubicBezTo>
                    <a:pt x="110943" y="552241"/>
                    <a:pt x="441006" y="890584"/>
                    <a:pt x="843047" y="890584"/>
                  </a:cubicBezTo>
                  <a:cubicBezTo>
                    <a:pt x="1245084" y="890584"/>
                    <a:pt x="1575151" y="552241"/>
                    <a:pt x="1601362" y="125775"/>
                  </a:cubicBezTo>
                  <a:lnTo>
                    <a:pt x="1654908" y="159112"/>
                  </a:lnTo>
                  <a:lnTo>
                    <a:pt x="1686092" y="100871"/>
                  </a:lnTo>
                  <a:close/>
                </a:path>
              </a:pathLst>
            </a:custGeom>
            <a:solidFill>
              <a:schemeClr val="accent6"/>
            </a:solidFill>
            <a:ln w="3021" cap="flat">
              <a:noFill/>
              <a:prstDash val="solid"/>
              <a:miter/>
            </a:ln>
          </p:spPr>
          <p:txBody>
            <a:bodyPr rtlCol="0" anchor="ctr"/>
            <a:lstStyle/>
            <a:p>
              <a:endParaRPr lang="en-SV">
                <a:latin typeface="Raleway" pitchFamily="2" charset="0"/>
              </a:endParaRPr>
            </a:p>
          </p:txBody>
        </p:sp>
      </p:grpSp>
      <p:sp>
        <p:nvSpPr>
          <p:cNvPr id="3" name="Freeform: Shape 2">
            <a:extLst>
              <a:ext uri="{FF2B5EF4-FFF2-40B4-BE49-F238E27FC236}">
                <a16:creationId xmlns:a16="http://schemas.microsoft.com/office/drawing/2014/main" id="{ADBC782F-2083-6EFC-7EAB-6B95561555E1}"/>
              </a:ext>
            </a:extLst>
          </p:cNvPr>
          <p:cNvSpPr/>
          <p:nvPr/>
        </p:nvSpPr>
        <p:spPr>
          <a:xfrm>
            <a:off x="20117148" y="-3036637"/>
            <a:ext cx="6667084" cy="6667499"/>
          </a:xfrm>
          <a:custGeom>
            <a:avLst/>
            <a:gdLst>
              <a:gd name="connsiteX0" fmla="*/ 148692 w 6667084"/>
              <a:gd name="connsiteY0" fmla="*/ 4316795 h 6667499"/>
              <a:gd name="connsiteX1" fmla="*/ 3842900 w 6667084"/>
              <a:gd name="connsiteY1" fmla="*/ 6627712 h 6667499"/>
              <a:gd name="connsiteX2" fmla="*/ 1565356 w 6667084"/>
              <a:gd name="connsiteY2" fmla="*/ 6160340 h 6667499"/>
              <a:gd name="connsiteX3" fmla="*/ 148692 w 6667084"/>
              <a:gd name="connsiteY3" fmla="*/ 4316795 h 6667499"/>
              <a:gd name="connsiteX4" fmla="*/ 34502 w 6667084"/>
              <a:gd name="connsiteY4" fmla="*/ 2851441 h 6667499"/>
              <a:gd name="connsiteX5" fmla="*/ 5210536 w 6667084"/>
              <a:gd name="connsiteY5" fmla="*/ 6089322 h 6667499"/>
              <a:gd name="connsiteX6" fmla="*/ 4283688 w 6667084"/>
              <a:gd name="connsiteY6" fmla="*/ 6528434 h 6667499"/>
              <a:gd name="connsiteX7" fmla="*/ 45128 w 6667084"/>
              <a:gd name="connsiteY7" fmla="*/ 3876998 h 6667499"/>
              <a:gd name="connsiteX8" fmla="*/ 34502 w 6667084"/>
              <a:gd name="connsiteY8" fmla="*/ 2851441 h 6667499"/>
              <a:gd name="connsiteX9" fmla="*/ 426042 w 6667084"/>
              <a:gd name="connsiteY9" fmla="*/ 1702459 h 6667499"/>
              <a:gd name="connsiteX10" fmla="*/ 6072406 w 6667084"/>
              <a:gd name="connsiteY10" fmla="*/ 5234558 h 6667499"/>
              <a:gd name="connsiteX11" fmla="*/ 5481646 w 6667084"/>
              <a:gd name="connsiteY11" fmla="*/ 5883905 h 6667499"/>
              <a:gd name="connsiteX12" fmla="*/ 100584 w 6667084"/>
              <a:gd name="connsiteY12" fmla="*/ 2517771 h 6667499"/>
              <a:gd name="connsiteX13" fmla="*/ 426042 w 6667084"/>
              <a:gd name="connsiteY13" fmla="*/ 1702459 h 6667499"/>
              <a:gd name="connsiteX14" fmla="*/ 1185416 w 6667084"/>
              <a:gd name="connsiteY14" fmla="*/ 783575 h 6667499"/>
              <a:gd name="connsiteX15" fmla="*/ 6566478 w 6667084"/>
              <a:gd name="connsiteY15" fmla="*/ 4149709 h 6667499"/>
              <a:gd name="connsiteX16" fmla="*/ 6241018 w 6667084"/>
              <a:gd name="connsiteY16" fmla="*/ 4965021 h 6667499"/>
              <a:gd name="connsiteX17" fmla="*/ 594652 w 6667084"/>
              <a:gd name="connsiteY17" fmla="*/ 1432922 h 6667499"/>
              <a:gd name="connsiteX18" fmla="*/ 1185416 w 6667084"/>
              <a:gd name="connsiteY18" fmla="*/ 783575 h 6667499"/>
              <a:gd name="connsiteX19" fmla="*/ 2383402 w 6667084"/>
              <a:gd name="connsiteY19" fmla="*/ 139063 h 6667499"/>
              <a:gd name="connsiteX20" fmla="*/ 6621960 w 6667084"/>
              <a:gd name="connsiteY20" fmla="*/ 2790501 h 6667499"/>
              <a:gd name="connsiteX21" fmla="*/ 6632580 w 6667084"/>
              <a:gd name="connsiteY21" fmla="*/ 3816058 h 6667499"/>
              <a:gd name="connsiteX22" fmla="*/ 1456552 w 6667084"/>
              <a:gd name="connsiteY22" fmla="*/ 578172 h 6667499"/>
              <a:gd name="connsiteX23" fmla="*/ 2383402 w 6667084"/>
              <a:gd name="connsiteY23" fmla="*/ 139063 h 6667499"/>
              <a:gd name="connsiteX24" fmla="*/ 3402758 w 6667084"/>
              <a:gd name="connsiteY24" fmla="*/ 616 h 6667499"/>
              <a:gd name="connsiteX25" fmla="*/ 5101732 w 6667084"/>
              <a:gd name="connsiteY25" fmla="*/ 507158 h 6667499"/>
              <a:gd name="connsiteX26" fmla="*/ 6518396 w 6667084"/>
              <a:gd name="connsiteY26" fmla="*/ 2350703 h 6667499"/>
              <a:gd name="connsiteX27" fmla="*/ 2824190 w 6667084"/>
              <a:gd name="connsiteY27" fmla="*/ 39786 h 6667499"/>
              <a:gd name="connsiteX28" fmla="*/ 3402758 w 6667084"/>
              <a:gd name="connsiteY28" fmla="*/ 616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67084" h="6667499">
                <a:moveTo>
                  <a:pt x="148692" y="4316795"/>
                </a:moveTo>
                <a:lnTo>
                  <a:pt x="3842900" y="6627712"/>
                </a:lnTo>
                <a:cubicBezTo>
                  <a:pt x="3079528" y="6746366"/>
                  <a:pt x="2271760" y="6602233"/>
                  <a:pt x="1565356" y="6160340"/>
                </a:cubicBezTo>
                <a:cubicBezTo>
                  <a:pt x="858932" y="5718437"/>
                  <a:pt x="375964" y="5055135"/>
                  <a:pt x="148692" y="4316795"/>
                </a:cubicBezTo>
                <a:close/>
                <a:moveTo>
                  <a:pt x="34502" y="2851441"/>
                </a:moveTo>
                <a:lnTo>
                  <a:pt x="5210536" y="6089322"/>
                </a:lnTo>
                <a:cubicBezTo>
                  <a:pt x="4924310" y="6284070"/>
                  <a:pt x="4611060" y="6431108"/>
                  <a:pt x="4283688" y="6528434"/>
                </a:cubicBezTo>
                <a:lnTo>
                  <a:pt x="45128" y="3876998"/>
                </a:lnTo>
                <a:cubicBezTo>
                  <a:pt x="-10580" y="3540022"/>
                  <a:pt x="-15400" y="3194017"/>
                  <a:pt x="34502" y="2851441"/>
                </a:cubicBezTo>
                <a:close/>
                <a:moveTo>
                  <a:pt x="426042" y="1702459"/>
                </a:moveTo>
                <a:lnTo>
                  <a:pt x="6072406" y="5234558"/>
                </a:lnTo>
                <a:cubicBezTo>
                  <a:pt x="5901328" y="5481512"/>
                  <a:pt x="5701950" y="5698273"/>
                  <a:pt x="5481646" y="5883905"/>
                </a:cubicBezTo>
                <a:lnTo>
                  <a:pt x="100584" y="2517771"/>
                </a:lnTo>
                <a:cubicBezTo>
                  <a:pt x="171156" y="2238469"/>
                  <a:pt x="278854" y="1964349"/>
                  <a:pt x="426042" y="1702459"/>
                </a:cubicBezTo>
                <a:close/>
                <a:moveTo>
                  <a:pt x="1185416" y="783575"/>
                </a:moveTo>
                <a:lnTo>
                  <a:pt x="6566478" y="4149709"/>
                </a:lnTo>
                <a:cubicBezTo>
                  <a:pt x="6495936" y="4429030"/>
                  <a:pt x="6388236" y="4703150"/>
                  <a:pt x="6241018" y="4965021"/>
                </a:cubicBezTo>
                <a:lnTo>
                  <a:pt x="594652" y="1432922"/>
                </a:lnTo>
                <a:cubicBezTo>
                  <a:pt x="765762" y="1185997"/>
                  <a:pt x="965140" y="969226"/>
                  <a:pt x="1185416" y="783575"/>
                </a:cubicBezTo>
                <a:close/>
                <a:moveTo>
                  <a:pt x="2383402" y="139063"/>
                </a:moveTo>
                <a:lnTo>
                  <a:pt x="6621960" y="2790501"/>
                </a:lnTo>
                <a:cubicBezTo>
                  <a:pt x="6677664" y="3127477"/>
                  <a:pt x="6682484" y="3473482"/>
                  <a:pt x="6632580" y="3816058"/>
                </a:cubicBezTo>
                <a:lnTo>
                  <a:pt x="1456552" y="578172"/>
                </a:lnTo>
                <a:cubicBezTo>
                  <a:pt x="1742780" y="383428"/>
                  <a:pt x="2056018" y="236388"/>
                  <a:pt x="2383402" y="139063"/>
                </a:cubicBezTo>
                <a:close/>
                <a:moveTo>
                  <a:pt x="3402758" y="616"/>
                </a:moveTo>
                <a:cubicBezTo>
                  <a:pt x="3985094" y="11808"/>
                  <a:pt x="4571908" y="175727"/>
                  <a:pt x="5101732" y="507158"/>
                </a:cubicBezTo>
                <a:cubicBezTo>
                  <a:pt x="5808124" y="949049"/>
                  <a:pt x="6291120" y="1612363"/>
                  <a:pt x="6518396" y="2350703"/>
                </a:cubicBezTo>
                <a:lnTo>
                  <a:pt x="2824190" y="39786"/>
                </a:lnTo>
                <a:cubicBezTo>
                  <a:pt x="3015030" y="10125"/>
                  <a:pt x="3208646" y="-3115"/>
                  <a:pt x="3402758" y="616"/>
                </a:cubicBezTo>
                <a:close/>
              </a:path>
            </a:pathLst>
          </a:custGeom>
          <a:solidFill>
            <a:schemeClr val="accent1"/>
          </a:solidFill>
          <a:ln w="9525" cap="flat">
            <a:noFill/>
            <a:prstDash val="solid"/>
            <a:miter/>
          </a:ln>
        </p:spPr>
        <p:txBody>
          <a:bodyPr wrap="square" rtlCol="0" anchor="ctr">
            <a:noAutofit/>
          </a:bodyPr>
          <a:lstStyle/>
          <a:p>
            <a:endParaRPr lang="en-SV">
              <a:latin typeface="Raleway" pitchFamily="2" charset="0"/>
            </a:endParaRPr>
          </a:p>
        </p:txBody>
      </p:sp>
      <p:sp>
        <p:nvSpPr>
          <p:cNvPr id="119" name="Freeform 118">
            <a:extLst>
              <a:ext uri="{FF2B5EF4-FFF2-40B4-BE49-F238E27FC236}">
                <a16:creationId xmlns:a16="http://schemas.microsoft.com/office/drawing/2014/main" id="{2A037C91-18D8-C716-4EE0-912981B7851E}"/>
              </a:ext>
            </a:extLst>
          </p:cNvPr>
          <p:cNvSpPr/>
          <p:nvPr/>
        </p:nvSpPr>
        <p:spPr>
          <a:xfrm>
            <a:off x="22112944" y="9591021"/>
            <a:ext cx="6667500" cy="6667500"/>
          </a:xfrm>
          <a:custGeom>
            <a:avLst/>
            <a:gdLst>
              <a:gd name="connsiteX0" fmla="*/ 5563988 w 6667500"/>
              <a:gd name="connsiteY0" fmla="*/ 5564065 h 6667500"/>
              <a:gd name="connsiteX1" fmla="*/ 5563988 w 6667500"/>
              <a:gd name="connsiteY1" fmla="*/ 6104362 h 6667500"/>
              <a:gd name="connsiteX2" fmla="*/ 6104352 w 6667500"/>
              <a:gd name="connsiteY2" fmla="*/ 6104362 h 6667500"/>
              <a:gd name="connsiteX3" fmla="*/ 6104352 w 6667500"/>
              <a:gd name="connsiteY3" fmla="*/ 5564065 h 6667500"/>
              <a:gd name="connsiteX4" fmla="*/ 5008460 w 6667500"/>
              <a:gd name="connsiteY4" fmla="*/ 5564065 h 6667500"/>
              <a:gd name="connsiteX5" fmla="*/ 5008460 w 6667500"/>
              <a:gd name="connsiteY5" fmla="*/ 6104362 h 6667500"/>
              <a:gd name="connsiteX6" fmla="*/ 5548760 w 6667500"/>
              <a:gd name="connsiteY6" fmla="*/ 6104362 h 6667500"/>
              <a:gd name="connsiteX7" fmla="*/ 5548760 w 6667500"/>
              <a:gd name="connsiteY7" fmla="*/ 5564065 h 6667500"/>
              <a:gd name="connsiteX8" fmla="*/ 4452868 w 6667500"/>
              <a:gd name="connsiteY8" fmla="*/ 5564065 h 6667500"/>
              <a:gd name="connsiteX9" fmla="*/ 4452868 w 6667500"/>
              <a:gd name="connsiteY9" fmla="*/ 6104362 h 6667500"/>
              <a:gd name="connsiteX10" fmla="*/ 4993232 w 6667500"/>
              <a:gd name="connsiteY10" fmla="*/ 6104362 h 6667500"/>
              <a:gd name="connsiteX11" fmla="*/ 4993232 w 6667500"/>
              <a:gd name="connsiteY11" fmla="*/ 5564065 h 6667500"/>
              <a:gd name="connsiteX12" fmla="*/ 3897350 w 6667500"/>
              <a:gd name="connsiteY12" fmla="*/ 5564065 h 6667500"/>
              <a:gd name="connsiteX13" fmla="*/ 3897350 w 6667500"/>
              <a:gd name="connsiteY13" fmla="*/ 6104362 h 6667500"/>
              <a:gd name="connsiteX14" fmla="*/ 4437640 w 6667500"/>
              <a:gd name="connsiteY14" fmla="*/ 6104362 h 6667500"/>
              <a:gd name="connsiteX15" fmla="*/ 4437640 w 6667500"/>
              <a:gd name="connsiteY15" fmla="*/ 5564065 h 6667500"/>
              <a:gd name="connsiteX16" fmla="*/ 3341738 w 6667500"/>
              <a:gd name="connsiteY16" fmla="*/ 5564065 h 6667500"/>
              <a:gd name="connsiteX17" fmla="*/ 3341738 w 6667500"/>
              <a:gd name="connsiteY17" fmla="*/ 6104362 h 6667500"/>
              <a:gd name="connsiteX18" fmla="*/ 3882122 w 6667500"/>
              <a:gd name="connsiteY18" fmla="*/ 6104362 h 6667500"/>
              <a:gd name="connsiteX19" fmla="*/ 3882122 w 6667500"/>
              <a:gd name="connsiteY19" fmla="*/ 5564065 h 6667500"/>
              <a:gd name="connsiteX20" fmla="*/ 2786220 w 6667500"/>
              <a:gd name="connsiteY20" fmla="*/ 5564065 h 6667500"/>
              <a:gd name="connsiteX21" fmla="*/ 2786220 w 6667500"/>
              <a:gd name="connsiteY21" fmla="*/ 6104362 h 6667500"/>
              <a:gd name="connsiteX22" fmla="*/ 3326510 w 6667500"/>
              <a:gd name="connsiteY22" fmla="*/ 6104362 h 6667500"/>
              <a:gd name="connsiteX23" fmla="*/ 3326510 w 6667500"/>
              <a:gd name="connsiteY23" fmla="*/ 5564065 h 6667500"/>
              <a:gd name="connsiteX24" fmla="*/ 2229790 w 6667500"/>
              <a:gd name="connsiteY24" fmla="*/ 5564065 h 6667500"/>
              <a:gd name="connsiteX25" fmla="*/ 2229790 w 6667500"/>
              <a:gd name="connsiteY25" fmla="*/ 6104362 h 6667500"/>
              <a:gd name="connsiteX26" fmla="*/ 2770992 w 6667500"/>
              <a:gd name="connsiteY26" fmla="*/ 6104362 h 6667500"/>
              <a:gd name="connsiteX27" fmla="*/ 2770992 w 6667500"/>
              <a:gd name="connsiteY27" fmla="*/ 5564065 h 6667500"/>
              <a:gd name="connsiteX28" fmla="*/ 1674272 w 6667500"/>
              <a:gd name="connsiteY28" fmla="*/ 5564065 h 6667500"/>
              <a:gd name="connsiteX29" fmla="*/ 1674272 w 6667500"/>
              <a:gd name="connsiteY29" fmla="*/ 6104362 h 6667500"/>
              <a:gd name="connsiteX30" fmla="*/ 2214560 w 6667500"/>
              <a:gd name="connsiteY30" fmla="*/ 6104362 h 6667500"/>
              <a:gd name="connsiteX31" fmla="*/ 2214560 w 6667500"/>
              <a:gd name="connsiteY31" fmla="*/ 5564065 h 6667500"/>
              <a:gd name="connsiteX32" fmla="*/ 1118660 w 6667500"/>
              <a:gd name="connsiteY32" fmla="*/ 5564065 h 6667500"/>
              <a:gd name="connsiteX33" fmla="*/ 1118660 w 6667500"/>
              <a:gd name="connsiteY33" fmla="*/ 6104362 h 6667500"/>
              <a:gd name="connsiteX34" fmla="*/ 1659044 w 6667500"/>
              <a:gd name="connsiteY34" fmla="*/ 6104362 h 6667500"/>
              <a:gd name="connsiteX35" fmla="*/ 1659044 w 6667500"/>
              <a:gd name="connsiteY35" fmla="*/ 5564065 h 6667500"/>
              <a:gd name="connsiteX36" fmla="*/ 563146 w 6667500"/>
              <a:gd name="connsiteY36" fmla="*/ 5564065 h 6667500"/>
              <a:gd name="connsiteX37" fmla="*/ 563146 w 6667500"/>
              <a:gd name="connsiteY37" fmla="*/ 6104362 h 6667500"/>
              <a:gd name="connsiteX38" fmla="*/ 1103432 w 6667500"/>
              <a:gd name="connsiteY38" fmla="*/ 6104362 h 6667500"/>
              <a:gd name="connsiteX39" fmla="*/ 1103432 w 6667500"/>
              <a:gd name="connsiteY39" fmla="*/ 5564065 h 6667500"/>
              <a:gd name="connsiteX40" fmla="*/ 5563988 w 6667500"/>
              <a:gd name="connsiteY40" fmla="*/ 5008462 h 6667500"/>
              <a:gd name="connsiteX41" fmla="*/ 5563988 w 6667500"/>
              <a:gd name="connsiteY41" fmla="*/ 5548836 h 6667500"/>
              <a:gd name="connsiteX42" fmla="*/ 6104352 w 6667500"/>
              <a:gd name="connsiteY42" fmla="*/ 5548836 h 6667500"/>
              <a:gd name="connsiteX43" fmla="*/ 6104352 w 6667500"/>
              <a:gd name="connsiteY43" fmla="*/ 5008462 h 6667500"/>
              <a:gd name="connsiteX44" fmla="*/ 5008460 w 6667500"/>
              <a:gd name="connsiteY44" fmla="*/ 5008462 h 6667500"/>
              <a:gd name="connsiteX45" fmla="*/ 5008460 w 6667500"/>
              <a:gd name="connsiteY45" fmla="*/ 5548836 h 6667500"/>
              <a:gd name="connsiteX46" fmla="*/ 5548760 w 6667500"/>
              <a:gd name="connsiteY46" fmla="*/ 5548836 h 6667500"/>
              <a:gd name="connsiteX47" fmla="*/ 5548760 w 6667500"/>
              <a:gd name="connsiteY47" fmla="*/ 5008462 h 6667500"/>
              <a:gd name="connsiteX48" fmla="*/ 4452868 w 6667500"/>
              <a:gd name="connsiteY48" fmla="*/ 5008462 h 6667500"/>
              <a:gd name="connsiteX49" fmla="*/ 4452868 w 6667500"/>
              <a:gd name="connsiteY49" fmla="*/ 5548836 h 6667500"/>
              <a:gd name="connsiteX50" fmla="*/ 4993232 w 6667500"/>
              <a:gd name="connsiteY50" fmla="*/ 5548836 h 6667500"/>
              <a:gd name="connsiteX51" fmla="*/ 4993232 w 6667500"/>
              <a:gd name="connsiteY51" fmla="*/ 5008462 h 6667500"/>
              <a:gd name="connsiteX52" fmla="*/ 3897350 w 6667500"/>
              <a:gd name="connsiteY52" fmla="*/ 5008462 h 6667500"/>
              <a:gd name="connsiteX53" fmla="*/ 3897350 w 6667500"/>
              <a:gd name="connsiteY53" fmla="*/ 5548836 h 6667500"/>
              <a:gd name="connsiteX54" fmla="*/ 4437640 w 6667500"/>
              <a:gd name="connsiteY54" fmla="*/ 5548836 h 6667500"/>
              <a:gd name="connsiteX55" fmla="*/ 4437640 w 6667500"/>
              <a:gd name="connsiteY55" fmla="*/ 5008462 h 6667500"/>
              <a:gd name="connsiteX56" fmla="*/ 3341738 w 6667500"/>
              <a:gd name="connsiteY56" fmla="*/ 5008462 h 6667500"/>
              <a:gd name="connsiteX57" fmla="*/ 3341738 w 6667500"/>
              <a:gd name="connsiteY57" fmla="*/ 5548836 h 6667500"/>
              <a:gd name="connsiteX58" fmla="*/ 3882122 w 6667500"/>
              <a:gd name="connsiteY58" fmla="*/ 5548836 h 6667500"/>
              <a:gd name="connsiteX59" fmla="*/ 3882122 w 6667500"/>
              <a:gd name="connsiteY59" fmla="*/ 5008462 h 6667500"/>
              <a:gd name="connsiteX60" fmla="*/ 2786220 w 6667500"/>
              <a:gd name="connsiteY60" fmla="*/ 5008462 h 6667500"/>
              <a:gd name="connsiteX61" fmla="*/ 2786220 w 6667500"/>
              <a:gd name="connsiteY61" fmla="*/ 5548836 h 6667500"/>
              <a:gd name="connsiteX62" fmla="*/ 3326510 w 6667500"/>
              <a:gd name="connsiteY62" fmla="*/ 5548836 h 6667500"/>
              <a:gd name="connsiteX63" fmla="*/ 3326510 w 6667500"/>
              <a:gd name="connsiteY63" fmla="*/ 5008462 h 6667500"/>
              <a:gd name="connsiteX64" fmla="*/ 2229790 w 6667500"/>
              <a:gd name="connsiteY64" fmla="*/ 5008462 h 6667500"/>
              <a:gd name="connsiteX65" fmla="*/ 2229790 w 6667500"/>
              <a:gd name="connsiteY65" fmla="*/ 5548836 h 6667500"/>
              <a:gd name="connsiteX66" fmla="*/ 2770992 w 6667500"/>
              <a:gd name="connsiteY66" fmla="*/ 5548836 h 6667500"/>
              <a:gd name="connsiteX67" fmla="*/ 2770992 w 6667500"/>
              <a:gd name="connsiteY67" fmla="*/ 5008462 h 6667500"/>
              <a:gd name="connsiteX68" fmla="*/ 1674272 w 6667500"/>
              <a:gd name="connsiteY68" fmla="*/ 5008462 h 6667500"/>
              <a:gd name="connsiteX69" fmla="*/ 1674272 w 6667500"/>
              <a:gd name="connsiteY69" fmla="*/ 5548836 h 6667500"/>
              <a:gd name="connsiteX70" fmla="*/ 2214560 w 6667500"/>
              <a:gd name="connsiteY70" fmla="*/ 5548836 h 6667500"/>
              <a:gd name="connsiteX71" fmla="*/ 2214560 w 6667500"/>
              <a:gd name="connsiteY71" fmla="*/ 5008462 h 6667500"/>
              <a:gd name="connsiteX72" fmla="*/ 1118660 w 6667500"/>
              <a:gd name="connsiteY72" fmla="*/ 5008462 h 6667500"/>
              <a:gd name="connsiteX73" fmla="*/ 1118660 w 6667500"/>
              <a:gd name="connsiteY73" fmla="*/ 5548836 h 6667500"/>
              <a:gd name="connsiteX74" fmla="*/ 1659044 w 6667500"/>
              <a:gd name="connsiteY74" fmla="*/ 5548836 h 6667500"/>
              <a:gd name="connsiteX75" fmla="*/ 1659044 w 6667500"/>
              <a:gd name="connsiteY75" fmla="*/ 5008462 h 6667500"/>
              <a:gd name="connsiteX76" fmla="*/ 563146 w 6667500"/>
              <a:gd name="connsiteY76" fmla="*/ 5008462 h 6667500"/>
              <a:gd name="connsiteX77" fmla="*/ 563146 w 6667500"/>
              <a:gd name="connsiteY77" fmla="*/ 5548836 h 6667500"/>
              <a:gd name="connsiteX78" fmla="*/ 1103432 w 6667500"/>
              <a:gd name="connsiteY78" fmla="*/ 5548836 h 6667500"/>
              <a:gd name="connsiteX79" fmla="*/ 1103432 w 6667500"/>
              <a:gd name="connsiteY79" fmla="*/ 5008462 h 6667500"/>
              <a:gd name="connsiteX80" fmla="*/ 5563988 w 6667500"/>
              <a:gd name="connsiteY80" fmla="*/ 4452936 h 6667500"/>
              <a:gd name="connsiteX81" fmla="*/ 5563988 w 6667500"/>
              <a:gd name="connsiteY81" fmla="*/ 4993233 h 6667500"/>
              <a:gd name="connsiteX82" fmla="*/ 6104352 w 6667500"/>
              <a:gd name="connsiteY82" fmla="*/ 4993233 h 6667500"/>
              <a:gd name="connsiteX83" fmla="*/ 6104352 w 6667500"/>
              <a:gd name="connsiteY83" fmla="*/ 4452936 h 6667500"/>
              <a:gd name="connsiteX84" fmla="*/ 5008460 w 6667500"/>
              <a:gd name="connsiteY84" fmla="*/ 4452936 h 6667500"/>
              <a:gd name="connsiteX85" fmla="*/ 5008460 w 6667500"/>
              <a:gd name="connsiteY85" fmla="*/ 4993233 h 6667500"/>
              <a:gd name="connsiteX86" fmla="*/ 5548760 w 6667500"/>
              <a:gd name="connsiteY86" fmla="*/ 4993233 h 6667500"/>
              <a:gd name="connsiteX87" fmla="*/ 5548760 w 6667500"/>
              <a:gd name="connsiteY87" fmla="*/ 4452936 h 6667500"/>
              <a:gd name="connsiteX88" fmla="*/ 4452868 w 6667500"/>
              <a:gd name="connsiteY88" fmla="*/ 4452936 h 6667500"/>
              <a:gd name="connsiteX89" fmla="*/ 4452868 w 6667500"/>
              <a:gd name="connsiteY89" fmla="*/ 4993233 h 6667500"/>
              <a:gd name="connsiteX90" fmla="*/ 4993232 w 6667500"/>
              <a:gd name="connsiteY90" fmla="*/ 4993233 h 6667500"/>
              <a:gd name="connsiteX91" fmla="*/ 4993232 w 6667500"/>
              <a:gd name="connsiteY91" fmla="*/ 4452936 h 6667500"/>
              <a:gd name="connsiteX92" fmla="*/ 3897350 w 6667500"/>
              <a:gd name="connsiteY92" fmla="*/ 4452936 h 6667500"/>
              <a:gd name="connsiteX93" fmla="*/ 3897350 w 6667500"/>
              <a:gd name="connsiteY93" fmla="*/ 4993233 h 6667500"/>
              <a:gd name="connsiteX94" fmla="*/ 4437640 w 6667500"/>
              <a:gd name="connsiteY94" fmla="*/ 4993233 h 6667500"/>
              <a:gd name="connsiteX95" fmla="*/ 4437640 w 6667500"/>
              <a:gd name="connsiteY95" fmla="*/ 4452936 h 6667500"/>
              <a:gd name="connsiteX96" fmla="*/ 3341738 w 6667500"/>
              <a:gd name="connsiteY96" fmla="*/ 4452936 h 6667500"/>
              <a:gd name="connsiteX97" fmla="*/ 3341738 w 6667500"/>
              <a:gd name="connsiteY97" fmla="*/ 4993233 h 6667500"/>
              <a:gd name="connsiteX98" fmla="*/ 3882122 w 6667500"/>
              <a:gd name="connsiteY98" fmla="*/ 4993233 h 6667500"/>
              <a:gd name="connsiteX99" fmla="*/ 3882122 w 6667500"/>
              <a:gd name="connsiteY99" fmla="*/ 4452936 h 6667500"/>
              <a:gd name="connsiteX100" fmla="*/ 2786220 w 6667500"/>
              <a:gd name="connsiteY100" fmla="*/ 4452936 h 6667500"/>
              <a:gd name="connsiteX101" fmla="*/ 2786220 w 6667500"/>
              <a:gd name="connsiteY101" fmla="*/ 4993233 h 6667500"/>
              <a:gd name="connsiteX102" fmla="*/ 3326510 w 6667500"/>
              <a:gd name="connsiteY102" fmla="*/ 4993233 h 6667500"/>
              <a:gd name="connsiteX103" fmla="*/ 3326510 w 6667500"/>
              <a:gd name="connsiteY103" fmla="*/ 4452936 h 6667500"/>
              <a:gd name="connsiteX104" fmla="*/ 2229790 w 6667500"/>
              <a:gd name="connsiteY104" fmla="*/ 4452936 h 6667500"/>
              <a:gd name="connsiteX105" fmla="*/ 2229790 w 6667500"/>
              <a:gd name="connsiteY105" fmla="*/ 4993233 h 6667500"/>
              <a:gd name="connsiteX106" fmla="*/ 2770992 w 6667500"/>
              <a:gd name="connsiteY106" fmla="*/ 4993233 h 6667500"/>
              <a:gd name="connsiteX107" fmla="*/ 2770992 w 6667500"/>
              <a:gd name="connsiteY107" fmla="*/ 4452936 h 6667500"/>
              <a:gd name="connsiteX108" fmla="*/ 1674272 w 6667500"/>
              <a:gd name="connsiteY108" fmla="*/ 4452936 h 6667500"/>
              <a:gd name="connsiteX109" fmla="*/ 1674272 w 6667500"/>
              <a:gd name="connsiteY109" fmla="*/ 4993233 h 6667500"/>
              <a:gd name="connsiteX110" fmla="*/ 2214560 w 6667500"/>
              <a:gd name="connsiteY110" fmla="*/ 4993233 h 6667500"/>
              <a:gd name="connsiteX111" fmla="*/ 2214560 w 6667500"/>
              <a:gd name="connsiteY111" fmla="*/ 4452936 h 6667500"/>
              <a:gd name="connsiteX112" fmla="*/ 1118660 w 6667500"/>
              <a:gd name="connsiteY112" fmla="*/ 4452936 h 6667500"/>
              <a:gd name="connsiteX113" fmla="*/ 1118660 w 6667500"/>
              <a:gd name="connsiteY113" fmla="*/ 4993233 h 6667500"/>
              <a:gd name="connsiteX114" fmla="*/ 1659044 w 6667500"/>
              <a:gd name="connsiteY114" fmla="*/ 4993233 h 6667500"/>
              <a:gd name="connsiteX115" fmla="*/ 1659044 w 6667500"/>
              <a:gd name="connsiteY115" fmla="*/ 4452936 h 6667500"/>
              <a:gd name="connsiteX116" fmla="*/ 563146 w 6667500"/>
              <a:gd name="connsiteY116" fmla="*/ 4452936 h 6667500"/>
              <a:gd name="connsiteX117" fmla="*/ 563146 w 6667500"/>
              <a:gd name="connsiteY117" fmla="*/ 4993233 h 6667500"/>
              <a:gd name="connsiteX118" fmla="*/ 1103432 w 6667500"/>
              <a:gd name="connsiteY118" fmla="*/ 4993233 h 6667500"/>
              <a:gd name="connsiteX119" fmla="*/ 1103432 w 6667500"/>
              <a:gd name="connsiteY119" fmla="*/ 4452936 h 6667500"/>
              <a:gd name="connsiteX120" fmla="*/ 5563988 w 6667500"/>
              <a:gd name="connsiteY120" fmla="*/ 3896504 h 6667500"/>
              <a:gd name="connsiteX121" fmla="*/ 5563988 w 6667500"/>
              <a:gd name="connsiteY121" fmla="*/ 4437707 h 6667500"/>
              <a:gd name="connsiteX122" fmla="*/ 6104352 w 6667500"/>
              <a:gd name="connsiteY122" fmla="*/ 4437707 h 6667500"/>
              <a:gd name="connsiteX123" fmla="*/ 6104352 w 6667500"/>
              <a:gd name="connsiteY123" fmla="*/ 3896504 h 6667500"/>
              <a:gd name="connsiteX124" fmla="*/ 5008460 w 6667500"/>
              <a:gd name="connsiteY124" fmla="*/ 3896504 h 6667500"/>
              <a:gd name="connsiteX125" fmla="*/ 5008460 w 6667500"/>
              <a:gd name="connsiteY125" fmla="*/ 4437707 h 6667500"/>
              <a:gd name="connsiteX126" fmla="*/ 5548760 w 6667500"/>
              <a:gd name="connsiteY126" fmla="*/ 4437707 h 6667500"/>
              <a:gd name="connsiteX127" fmla="*/ 5548760 w 6667500"/>
              <a:gd name="connsiteY127" fmla="*/ 3896504 h 6667500"/>
              <a:gd name="connsiteX128" fmla="*/ 4452868 w 6667500"/>
              <a:gd name="connsiteY128" fmla="*/ 3896504 h 6667500"/>
              <a:gd name="connsiteX129" fmla="*/ 4452868 w 6667500"/>
              <a:gd name="connsiteY129" fmla="*/ 4437707 h 6667500"/>
              <a:gd name="connsiteX130" fmla="*/ 4993232 w 6667500"/>
              <a:gd name="connsiteY130" fmla="*/ 4437707 h 6667500"/>
              <a:gd name="connsiteX131" fmla="*/ 4993232 w 6667500"/>
              <a:gd name="connsiteY131" fmla="*/ 3896504 h 6667500"/>
              <a:gd name="connsiteX132" fmla="*/ 3897350 w 6667500"/>
              <a:gd name="connsiteY132" fmla="*/ 3896504 h 6667500"/>
              <a:gd name="connsiteX133" fmla="*/ 3897350 w 6667500"/>
              <a:gd name="connsiteY133" fmla="*/ 4437707 h 6667500"/>
              <a:gd name="connsiteX134" fmla="*/ 4437640 w 6667500"/>
              <a:gd name="connsiteY134" fmla="*/ 4437707 h 6667500"/>
              <a:gd name="connsiteX135" fmla="*/ 4437640 w 6667500"/>
              <a:gd name="connsiteY135" fmla="*/ 3896504 h 6667500"/>
              <a:gd name="connsiteX136" fmla="*/ 3341738 w 6667500"/>
              <a:gd name="connsiteY136" fmla="*/ 3896504 h 6667500"/>
              <a:gd name="connsiteX137" fmla="*/ 3341738 w 6667500"/>
              <a:gd name="connsiteY137" fmla="*/ 4437707 h 6667500"/>
              <a:gd name="connsiteX138" fmla="*/ 3882122 w 6667500"/>
              <a:gd name="connsiteY138" fmla="*/ 4437707 h 6667500"/>
              <a:gd name="connsiteX139" fmla="*/ 3882122 w 6667500"/>
              <a:gd name="connsiteY139" fmla="*/ 3896504 h 6667500"/>
              <a:gd name="connsiteX140" fmla="*/ 2786220 w 6667500"/>
              <a:gd name="connsiteY140" fmla="*/ 3896504 h 6667500"/>
              <a:gd name="connsiteX141" fmla="*/ 2786220 w 6667500"/>
              <a:gd name="connsiteY141" fmla="*/ 4437707 h 6667500"/>
              <a:gd name="connsiteX142" fmla="*/ 3326510 w 6667500"/>
              <a:gd name="connsiteY142" fmla="*/ 4437707 h 6667500"/>
              <a:gd name="connsiteX143" fmla="*/ 3326510 w 6667500"/>
              <a:gd name="connsiteY143" fmla="*/ 3896504 h 6667500"/>
              <a:gd name="connsiteX144" fmla="*/ 2229790 w 6667500"/>
              <a:gd name="connsiteY144" fmla="*/ 3896504 h 6667500"/>
              <a:gd name="connsiteX145" fmla="*/ 2229790 w 6667500"/>
              <a:gd name="connsiteY145" fmla="*/ 4437707 h 6667500"/>
              <a:gd name="connsiteX146" fmla="*/ 2770992 w 6667500"/>
              <a:gd name="connsiteY146" fmla="*/ 4437707 h 6667500"/>
              <a:gd name="connsiteX147" fmla="*/ 2770992 w 6667500"/>
              <a:gd name="connsiteY147" fmla="*/ 3896504 h 6667500"/>
              <a:gd name="connsiteX148" fmla="*/ 1674272 w 6667500"/>
              <a:gd name="connsiteY148" fmla="*/ 3896504 h 6667500"/>
              <a:gd name="connsiteX149" fmla="*/ 1674272 w 6667500"/>
              <a:gd name="connsiteY149" fmla="*/ 4437707 h 6667500"/>
              <a:gd name="connsiteX150" fmla="*/ 2214560 w 6667500"/>
              <a:gd name="connsiteY150" fmla="*/ 4437707 h 6667500"/>
              <a:gd name="connsiteX151" fmla="*/ 2214560 w 6667500"/>
              <a:gd name="connsiteY151" fmla="*/ 3896504 h 6667500"/>
              <a:gd name="connsiteX152" fmla="*/ 1118660 w 6667500"/>
              <a:gd name="connsiteY152" fmla="*/ 3896504 h 6667500"/>
              <a:gd name="connsiteX153" fmla="*/ 1118660 w 6667500"/>
              <a:gd name="connsiteY153" fmla="*/ 4437707 h 6667500"/>
              <a:gd name="connsiteX154" fmla="*/ 1659044 w 6667500"/>
              <a:gd name="connsiteY154" fmla="*/ 4437707 h 6667500"/>
              <a:gd name="connsiteX155" fmla="*/ 1659044 w 6667500"/>
              <a:gd name="connsiteY155" fmla="*/ 3896504 h 6667500"/>
              <a:gd name="connsiteX156" fmla="*/ 563146 w 6667500"/>
              <a:gd name="connsiteY156" fmla="*/ 3896504 h 6667500"/>
              <a:gd name="connsiteX157" fmla="*/ 563146 w 6667500"/>
              <a:gd name="connsiteY157" fmla="*/ 4437707 h 6667500"/>
              <a:gd name="connsiteX158" fmla="*/ 1103432 w 6667500"/>
              <a:gd name="connsiteY158" fmla="*/ 4437707 h 6667500"/>
              <a:gd name="connsiteX159" fmla="*/ 1103432 w 6667500"/>
              <a:gd name="connsiteY159" fmla="*/ 3896504 h 6667500"/>
              <a:gd name="connsiteX160" fmla="*/ 5563988 w 6667500"/>
              <a:gd name="connsiteY160" fmla="*/ 3340987 h 6667500"/>
              <a:gd name="connsiteX161" fmla="*/ 5563988 w 6667500"/>
              <a:gd name="connsiteY161" fmla="*/ 3881275 h 6667500"/>
              <a:gd name="connsiteX162" fmla="*/ 6104352 w 6667500"/>
              <a:gd name="connsiteY162" fmla="*/ 3881275 h 6667500"/>
              <a:gd name="connsiteX163" fmla="*/ 6104352 w 6667500"/>
              <a:gd name="connsiteY163" fmla="*/ 3340987 h 6667500"/>
              <a:gd name="connsiteX164" fmla="*/ 5008460 w 6667500"/>
              <a:gd name="connsiteY164" fmla="*/ 3340987 h 6667500"/>
              <a:gd name="connsiteX165" fmla="*/ 5008460 w 6667500"/>
              <a:gd name="connsiteY165" fmla="*/ 3881275 h 6667500"/>
              <a:gd name="connsiteX166" fmla="*/ 5548760 w 6667500"/>
              <a:gd name="connsiteY166" fmla="*/ 3881275 h 6667500"/>
              <a:gd name="connsiteX167" fmla="*/ 5548760 w 6667500"/>
              <a:gd name="connsiteY167" fmla="*/ 3340987 h 6667500"/>
              <a:gd name="connsiteX168" fmla="*/ 4452868 w 6667500"/>
              <a:gd name="connsiteY168" fmla="*/ 3340987 h 6667500"/>
              <a:gd name="connsiteX169" fmla="*/ 4452868 w 6667500"/>
              <a:gd name="connsiteY169" fmla="*/ 3881275 h 6667500"/>
              <a:gd name="connsiteX170" fmla="*/ 4993232 w 6667500"/>
              <a:gd name="connsiteY170" fmla="*/ 3881275 h 6667500"/>
              <a:gd name="connsiteX171" fmla="*/ 4993232 w 6667500"/>
              <a:gd name="connsiteY171" fmla="*/ 3340987 h 6667500"/>
              <a:gd name="connsiteX172" fmla="*/ 3897350 w 6667500"/>
              <a:gd name="connsiteY172" fmla="*/ 3340987 h 6667500"/>
              <a:gd name="connsiteX173" fmla="*/ 3897350 w 6667500"/>
              <a:gd name="connsiteY173" fmla="*/ 3881275 h 6667500"/>
              <a:gd name="connsiteX174" fmla="*/ 4437640 w 6667500"/>
              <a:gd name="connsiteY174" fmla="*/ 3881275 h 6667500"/>
              <a:gd name="connsiteX175" fmla="*/ 4437640 w 6667500"/>
              <a:gd name="connsiteY175" fmla="*/ 3340987 h 6667500"/>
              <a:gd name="connsiteX176" fmla="*/ 3341738 w 6667500"/>
              <a:gd name="connsiteY176" fmla="*/ 3340987 h 6667500"/>
              <a:gd name="connsiteX177" fmla="*/ 3341738 w 6667500"/>
              <a:gd name="connsiteY177" fmla="*/ 3881275 h 6667500"/>
              <a:gd name="connsiteX178" fmla="*/ 3882122 w 6667500"/>
              <a:gd name="connsiteY178" fmla="*/ 3881275 h 6667500"/>
              <a:gd name="connsiteX179" fmla="*/ 3882122 w 6667500"/>
              <a:gd name="connsiteY179" fmla="*/ 3340987 h 6667500"/>
              <a:gd name="connsiteX180" fmla="*/ 2786220 w 6667500"/>
              <a:gd name="connsiteY180" fmla="*/ 3340987 h 6667500"/>
              <a:gd name="connsiteX181" fmla="*/ 2786220 w 6667500"/>
              <a:gd name="connsiteY181" fmla="*/ 3881275 h 6667500"/>
              <a:gd name="connsiteX182" fmla="*/ 3326510 w 6667500"/>
              <a:gd name="connsiteY182" fmla="*/ 3881275 h 6667500"/>
              <a:gd name="connsiteX183" fmla="*/ 3326510 w 6667500"/>
              <a:gd name="connsiteY183" fmla="*/ 3340987 h 6667500"/>
              <a:gd name="connsiteX184" fmla="*/ 2229790 w 6667500"/>
              <a:gd name="connsiteY184" fmla="*/ 3340987 h 6667500"/>
              <a:gd name="connsiteX185" fmla="*/ 2229790 w 6667500"/>
              <a:gd name="connsiteY185" fmla="*/ 3881275 h 6667500"/>
              <a:gd name="connsiteX186" fmla="*/ 2770992 w 6667500"/>
              <a:gd name="connsiteY186" fmla="*/ 3881275 h 6667500"/>
              <a:gd name="connsiteX187" fmla="*/ 2770992 w 6667500"/>
              <a:gd name="connsiteY187" fmla="*/ 3340987 h 6667500"/>
              <a:gd name="connsiteX188" fmla="*/ 1674272 w 6667500"/>
              <a:gd name="connsiteY188" fmla="*/ 3340987 h 6667500"/>
              <a:gd name="connsiteX189" fmla="*/ 1674272 w 6667500"/>
              <a:gd name="connsiteY189" fmla="*/ 3881275 h 6667500"/>
              <a:gd name="connsiteX190" fmla="*/ 2214560 w 6667500"/>
              <a:gd name="connsiteY190" fmla="*/ 3881275 h 6667500"/>
              <a:gd name="connsiteX191" fmla="*/ 2214560 w 6667500"/>
              <a:gd name="connsiteY191" fmla="*/ 3340987 h 6667500"/>
              <a:gd name="connsiteX192" fmla="*/ 1118660 w 6667500"/>
              <a:gd name="connsiteY192" fmla="*/ 3340987 h 6667500"/>
              <a:gd name="connsiteX193" fmla="*/ 1118660 w 6667500"/>
              <a:gd name="connsiteY193" fmla="*/ 3881275 h 6667500"/>
              <a:gd name="connsiteX194" fmla="*/ 1659044 w 6667500"/>
              <a:gd name="connsiteY194" fmla="*/ 3881275 h 6667500"/>
              <a:gd name="connsiteX195" fmla="*/ 1659044 w 6667500"/>
              <a:gd name="connsiteY195" fmla="*/ 3340987 h 6667500"/>
              <a:gd name="connsiteX196" fmla="*/ 563146 w 6667500"/>
              <a:gd name="connsiteY196" fmla="*/ 3340987 h 6667500"/>
              <a:gd name="connsiteX197" fmla="*/ 563146 w 6667500"/>
              <a:gd name="connsiteY197" fmla="*/ 3881275 h 6667500"/>
              <a:gd name="connsiteX198" fmla="*/ 1103432 w 6667500"/>
              <a:gd name="connsiteY198" fmla="*/ 3881275 h 6667500"/>
              <a:gd name="connsiteX199" fmla="*/ 1103432 w 6667500"/>
              <a:gd name="connsiteY199" fmla="*/ 3340987 h 6667500"/>
              <a:gd name="connsiteX200" fmla="*/ 5563988 w 6667500"/>
              <a:gd name="connsiteY200" fmla="*/ 2785384 h 6667500"/>
              <a:gd name="connsiteX201" fmla="*/ 5563988 w 6667500"/>
              <a:gd name="connsiteY201" fmla="*/ 3325758 h 6667500"/>
              <a:gd name="connsiteX202" fmla="*/ 6104352 w 6667500"/>
              <a:gd name="connsiteY202" fmla="*/ 3325758 h 6667500"/>
              <a:gd name="connsiteX203" fmla="*/ 6104352 w 6667500"/>
              <a:gd name="connsiteY203" fmla="*/ 2785384 h 6667500"/>
              <a:gd name="connsiteX204" fmla="*/ 5008460 w 6667500"/>
              <a:gd name="connsiteY204" fmla="*/ 2785384 h 6667500"/>
              <a:gd name="connsiteX205" fmla="*/ 5008460 w 6667500"/>
              <a:gd name="connsiteY205" fmla="*/ 3325758 h 6667500"/>
              <a:gd name="connsiteX206" fmla="*/ 5548760 w 6667500"/>
              <a:gd name="connsiteY206" fmla="*/ 3325758 h 6667500"/>
              <a:gd name="connsiteX207" fmla="*/ 5548760 w 6667500"/>
              <a:gd name="connsiteY207" fmla="*/ 2785384 h 6667500"/>
              <a:gd name="connsiteX208" fmla="*/ 4452868 w 6667500"/>
              <a:gd name="connsiteY208" fmla="*/ 2785384 h 6667500"/>
              <a:gd name="connsiteX209" fmla="*/ 4452868 w 6667500"/>
              <a:gd name="connsiteY209" fmla="*/ 3325758 h 6667500"/>
              <a:gd name="connsiteX210" fmla="*/ 4993232 w 6667500"/>
              <a:gd name="connsiteY210" fmla="*/ 3325758 h 6667500"/>
              <a:gd name="connsiteX211" fmla="*/ 4993232 w 6667500"/>
              <a:gd name="connsiteY211" fmla="*/ 2785384 h 6667500"/>
              <a:gd name="connsiteX212" fmla="*/ 3897350 w 6667500"/>
              <a:gd name="connsiteY212" fmla="*/ 2785384 h 6667500"/>
              <a:gd name="connsiteX213" fmla="*/ 3897350 w 6667500"/>
              <a:gd name="connsiteY213" fmla="*/ 3325758 h 6667500"/>
              <a:gd name="connsiteX214" fmla="*/ 4437640 w 6667500"/>
              <a:gd name="connsiteY214" fmla="*/ 3325758 h 6667500"/>
              <a:gd name="connsiteX215" fmla="*/ 4437640 w 6667500"/>
              <a:gd name="connsiteY215" fmla="*/ 2785384 h 6667500"/>
              <a:gd name="connsiteX216" fmla="*/ 3341738 w 6667500"/>
              <a:gd name="connsiteY216" fmla="*/ 2785384 h 6667500"/>
              <a:gd name="connsiteX217" fmla="*/ 3341738 w 6667500"/>
              <a:gd name="connsiteY217" fmla="*/ 3325758 h 6667500"/>
              <a:gd name="connsiteX218" fmla="*/ 3882122 w 6667500"/>
              <a:gd name="connsiteY218" fmla="*/ 3325758 h 6667500"/>
              <a:gd name="connsiteX219" fmla="*/ 3882122 w 6667500"/>
              <a:gd name="connsiteY219" fmla="*/ 2785384 h 6667500"/>
              <a:gd name="connsiteX220" fmla="*/ 2786220 w 6667500"/>
              <a:gd name="connsiteY220" fmla="*/ 2785384 h 6667500"/>
              <a:gd name="connsiteX221" fmla="*/ 2786220 w 6667500"/>
              <a:gd name="connsiteY221" fmla="*/ 3325758 h 6667500"/>
              <a:gd name="connsiteX222" fmla="*/ 3326510 w 6667500"/>
              <a:gd name="connsiteY222" fmla="*/ 3325758 h 6667500"/>
              <a:gd name="connsiteX223" fmla="*/ 3326510 w 6667500"/>
              <a:gd name="connsiteY223" fmla="*/ 2785384 h 6667500"/>
              <a:gd name="connsiteX224" fmla="*/ 2229790 w 6667500"/>
              <a:gd name="connsiteY224" fmla="*/ 2785384 h 6667500"/>
              <a:gd name="connsiteX225" fmla="*/ 2229790 w 6667500"/>
              <a:gd name="connsiteY225" fmla="*/ 3325758 h 6667500"/>
              <a:gd name="connsiteX226" fmla="*/ 2770992 w 6667500"/>
              <a:gd name="connsiteY226" fmla="*/ 3325758 h 6667500"/>
              <a:gd name="connsiteX227" fmla="*/ 2770992 w 6667500"/>
              <a:gd name="connsiteY227" fmla="*/ 2785384 h 6667500"/>
              <a:gd name="connsiteX228" fmla="*/ 1674272 w 6667500"/>
              <a:gd name="connsiteY228" fmla="*/ 2785384 h 6667500"/>
              <a:gd name="connsiteX229" fmla="*/ 1674272 w 6667500"/>
              <a:gd name="connsiteY229" fmla="*/ 3325758 h 6667500"/>
              <a:gd name="connsiteX230" fmla="*/ 2214560 w 6667500"/>
              <a:gd name="connsiteY230" fmla="*/ 3325758 h 6667500"/>
              <a:gd name="connsiteX231" fmla="*/ 2214560 w 6667500"/>
              <a:gd name="connsiteY231" fmla="*/ 2785384 h 6667500"/>
              <a:gd name="connsiteX232" fmla="*/ 1118660 w 6667500"/>
              <a:gd name="connsiteY232" fmla="*/ 2785384 h 6667500"/>
              <a:gd name="connsiteX233" fmla="*/ 1118660 w 6667500"/>
              <a:gd name="connsiteY233" fmla="*/ 3325758 h 6667500"/>
              <a:gd name="connsiteX234" fmla="*/ 1659044 w 6667500"/>
              <a:gd name="connsiteY234" fmla="*/ 3325758 h 6667500"/>
              <a:gd name="connsiteX235" fmla="*/ 1659044 w 6667500"/>
              <a:gd name="connsiteY235" fmla="*/ 2785384 h 6667500"/>
              <a:gd name="connsiteX236" fmla="*/ 563146 w 6667500"/>
              <a:gd name="connsiteY236" fmla="*/ 2785384 h 6667500"/>
              <a:gd name="connsiteX237" fmla="*/ 563146 w 6667500"/>
              <a:gd name="connsiteY237" fmla="*/ 3325758 h 6667500"/>
              <a:gd name="connsiteX238" fmla="*/ 1103432 w 6667500"/>
              <a:gd name="connsiteY238" fmla="*/ 3325758 h 6667500"/>
              <a:gd name="connsiteX239" fmla="*/ 1103432 w 6667500"/>
              <a:gd name="connsiteY239" fmla="*/ 2785384 h 6667500"/>
              <a:gd name="connsiteX240" fmla="*/ 5563988 w 6667500"/>
              <a:gd name="connsiteY240" fmla="*/ 2229858 h 6667500"/>
              <a:gd name="connsiteX241" fmla="*/ 5563988 w 6667500"/>
              <a:gd name="connsiteY241" fmla="*/ 2770155 h 6667500"/>
              <a:gd name="connsiteX242" fmla="*/ 6104352 w 6667500"/>
              <a:gd name="connsiteY242" fmla="*/ 2770155 h 6667500"/>
              <a:gd name="connsiteX243" fmla="*/ 6104352 w 6667500"/>
              <a:gd name="connsiteY243" fmla="*/ 2229858 h 6667500"/>
              <a:gd name="connsiteX244" fmla="*/ 5008460 w 6667500"/>
              <a:gd name="connsiteY244" fmla="*/ 2229858 h 6667500"/>
              <a:gd name="connsiteX245" fmla="*/ 5008460 w 6667500"/>
              <a:gd name="connsiteY245" fmla="*/ 2770155 h 6667500"/>
              <a:gd name="connsiteX246" fmla="*/ 5548760 w 6667500"/>
              <a:gd name="connsiteY246" fmla="*/ 2770155 h 6667500"/>
              <a:gd name="connsiteX247" fmla="*/ 5548760 w 6667500"/>
              <a:gd name="connsiteY247" fmla="*/ 2229858 h 6667500"/>
              <a:gd name="connsiteX248" fmla="*/ 4452868 w 6667500"/>
              <a:gd name="connsiteY248" fmla="*/ 2229858 h 6667500"/>
              <a:gd name="connsiteX249" fmla="*/ 4452868 w 6667500"/>
              <a:gd name="connsiteY249" fmla="*/ 2770155 h 6667500"/>
              <a:gd name="connsiteX250" fmla="*/ 4993232 w 6667500"/>
              <a:gd name="connsiteY250" fmla="*/ 2770155 h 6667500"/>
              <a:gd name="connsiteX251" fmla="*/ 4993232 w 6667500"/>
              <a:gd name="connsiteY251" fmla="*/ 2229858 h 6667500"/>
              <a:gd name="connsiteX252" fmla="*/ 3897350 w 6667500"/>
              <a:gd name="connsiteY252" fmla="*/ 2229858 h 6667500"/>
              <a:gd name="connsiteX253" fmla="*/ 3897350 w 6667500"/>
              <a:gd name="connsiteY253" fmla="*/ 2770155 h 6667500"/>
              <a:gd name="connsiteX254" fmla="*/ 4437640 w 6667500"/>
              <a:gd name="connsiteY254" fmla="*/ 2770155 h 6667500"/>
              <a:gd name="connsiteX255" fmla="*/ 4437640 w 6667500"/>
              <a:gd name="connsiteY255" fmla="*/ 2229858 h 6667500"/>
              <a:gd name="connsiteX256" fmla="*/ 3341738 w 6667500"/>
              <a:gd name="connsiteY256" fmla="*/ 2229858 h 6667500"/>
              <a:gd name="connsiteX257" fmla="*/ 3341738 w 6667500"/>
              <a:gd name="connsiteY257" fmla="*/ 2770155 h 6667500"/>
              <a:gd name="connsiteX258" fmla="*/ 3882122 w 6667500"/>
              <a:gd name="connsiteY258" fmla="*/ 2770155 h 6667500"/>
              <a:gd name="connsiteX259" fmla="*/ 3882122 w 6667500"/>
              <a:gd name="connsiteY259" fmla="*/ 2229858 h 6667500"/>
              <a:gd name="connsiteX260" fmla="*/ 2786220 w 6667500"/>
              <a:gd name="connsiteY260" fmla="*/ 2229858 h 6667500"/>
              <a:gd name="connsiteX261" fmla="*/ 2786220 w 6667500"/>
              <a:gd name="connsiteY261" fmla="*/ 2770155 h 6667500"/>
              <a:gd name="connsiteX262" fmla="*/ 3326510 w 6667500"/>
              <a:gd name="connsiteY262" fmla="*/ 2770155 h 6667500"/>
              <a:gd name="connsiteX263" fmla="*/ 3326510 w 6667500"/>
              <a:gd name="connsiteY263" fmla="*/ 2229858 h 6667500"/>
              <a:gd name="connsiteX264" fmla="*/ 2229790 w 6667500"/>
              <a:gd name="connsiteY264" fmla="*/ 2229858 h 6667500"/>
              <a:gd name="connsiteX265" fmla="*/ 2229790 w 6667500"/>
              <a:gd name="connsiteY265" fmla="*/ 2770155 h 6667500"/>
              <a:gd name="connsiteX266" fmla="*/ 2770992 w 6667500"/>
              <a:gd name="connsiteY266" fmla="*/ 2770155 h 6667500"/>
              <a:gd name="connsiteX267" fmla="*/ 2770992 w 6667500"/>
              <a:gd name="connsiteY267" fmla="*/ 2229858 h 6667500"/>
              <a:gd name="connsiteX268" fmla="*/ 1674272 w 6667500"/>
              <a:gd name="connsiteY268" fmla="*/ 2229858 h 6667500"/>
              <a:gd name="connsiteX269" fmla="*/ 1674272 w 6667500"/>
              <a:gd name="connsiteY269" fmla="*/ 2770155 h 6667500"/>
              <a:gd name="connsiteX270" fmla="*/ 2214560 w 6667500"/>
              <a:gd name="connsiteY270" fmla="*/ 2770155 h 6667500"/>
              <a:gd name="connsiteX271" fmla="*/ 2214560 w 6667500"/>
              <a:gd name="connsiteY271" fmla="*/ 2229858 h 6667500"/>
              <a:gd name="connsiteX272" fmla="*/ 1118660 w 6667500"/>
              <a:gd name="connsiteY272" fmla="*/ 2229858 h 6667500"/>
              <a:gd name="connsiteX273" fmla="*/ 1118660 w 6667500"/>
              <a:gd name="connsiteY273" fmla="*/ 2770155 h 6667500"/>
              <a:gd name="connsiteX274" fmla="*/ 1659044 w 6667500"/>
              <a:gd name="connsiteY274" fmla="*/ 2770155 h 6667500"/>
              <a:gd name="connsiteX275" fmla="*/ 1659044 w 6667500"/>
              <a:gd name="connsiteY275" fmla="*/ 2229858 h 6667500"/>
              <a:gd name="connsiteX276" fmla="*/ 563146 w 6667500"/>
              <a:gd name="connsiteY276" fmla="*/ 2229858 h 6667500"/>
              <a:gd name="connsiteX277" fmla="*/ 563146 w 6667500"/>
              <a:gd name="connsiteY277" fmla="*/ 2770155 h 6667500"/>
              <a:gd name="connsiteX278" fmla="*/ 1103432 w 6667500"/>
              <a:gd name="connsiteY278" fmla="*/ 2770155 h 6667500"/>
              <a:gd name="connsiteX279" fmla="*/ 1103432 w 6667500"/>
              <a:gd name="connsiteY279" fmla="*/ 2229858 h 6667500"/>
              <a:gd name="connsiteX280" fmla="*/ 5563988 w 6667500"/>
              <a:gd name="connsiteY280" fmla="*/ 1674255 h 6667500"/>
              <a:gd name="connsiteX281" fmla="*/ 5563988 w 6667500"/>
              <a:gd name="connsiteY281" fmla="*/ 2214629 h 6667500"/>
              <a:gd name="connsiteX282" fmla="*/ 6104352 w 6667500"/>
              <a:gd name="connsiteY282" fmla="*/ 2214629 h 6667500"/>
              <a:gd name="connsiteX283" fmla="*/ 6104352 w 6667500"/>
              <a:gd name="connsiteY283" fmla="*/ 1674255 h 6667500"/>
              <a:gd name="connsiteX284" fmla="*/ 5008460 w 6667500"/>
              <a:gd name="connsiteY284" fmla="*/ 1674255 h 6667500"/>
              <a:gd name="connsiteX285" fmla="*/ 5008460 w 6667500"/>
              <a:gd name="connsiteY285" fmla="*/ 2214629 h 6667500"/>
              <a:gd name="connsiteX286" fmla="*/ 5548760 w 6667500"/>
              <a:gd name="connsiteY286" fmla="*/ 2214629 h 6667500"/>
              <a:gd name="connsiteX287" fmla="*/ 5548760 w 6667500"/>
              <a:gd name="connsiteY287" fmla="*/ 1674255 h 6667500"/>
              <a:gd name="connsiteX288" fmla="*/ 4452868 w 6667500"/>
              <a:gd name="connsiteY288" fmla="*/ 1674255 h 6667500"/>
              <a:gd name="connsiteX289" fmla="*/ 4452868 w 6667500"/>
              <a:gd name="connsiteY289" fmla="*/ 2214629 h 6667500"/>
              <a:gd name="connsiteX290" fmla="*/ 4993232 w 6667500"/>
              <a:gd name="connsiteY290" fmla="*/ 2214629 h 6667500"/>
              <a:gd name="connsiteX291" fmla="*/ 4993232 w 6667500"/>
              <a:gd name="connsiteY291" fmla="*/ 1674255 h 6667500"/>
              <a:gd name="connsiteX292" fmla="*/ 3897350 w 6667500"/>
              <a:gd name="connsiteY292" fmla="*/ 1674255 h 6667500"/>
              <a:gd name="connsiteX293" fmla="*/ 3897350 w 6667500"/>
              <a:gd name="connsiteY293" fmla="*/ 2214629 h 6667500"/>
              <a:gd name="connsiteX294" fmla="*/ 4437640 w 6667500"/>
              <a:gd name="connsiteY294" fmla="*/ 2214629 h 6667500"/>
              <a:gd name="connsiteX295" fmla="*/ 4437640 w 6667500"/>
              <a:gd name="connsiteY295" fmla="*/ 1674255 h 6667500"/>
              <a:gd name="connsiteX296" fmla="*/ 3341738 w 6667500"/>
              <a:gd name="connsiteY296" fmla="*/ 1674255 h 6667500"/>
              <a:gd name="connsiteX297" fmla="*/ 3341738 w 6667500"/>
              <a:gd name="connsiteY297" fmla="*/ 2214629 h 6667500"/>
              <a:gd name="connsiteX298" fmla="*/ 3882122 w 6667500"/>
              <a:gd name="connsiteY298" fmla="*/ 2214629 h 6667500"/>
              <a:gd name="connsiteX299" fmla="*/ 3882122 w 6667500"/>
              <a:gd name="connsiteY299" fmla="*/ 1674255 h 6667500"/>
              <a:gd name="connsiteX300" fmla="*/ 2786220 w 6667500"/>
              <a:gd name="connsiteY300" fmla="*/ 1674255 h 6667500"/>
              <a:gd name="connsiteX301" fmla="*/ 2786220 w 6667500"/>
              <a:gd name="connsiteY301" fmla="*/ 2214629 h 6667500"/>
              <a:gd name="connsiteX302" fmla="*/ 3326510 w 6667500"/>
              <a:gd name="connsiteY302" fmla="*/ 2214629 h 6667500"/>
              <a:gd name="connsiteX303" fmla="*/ 3326510 w 6667500"/>
              <a:gd name="connsiteY303" fmla="*/ 1674255 h 6667500"/>
              <a:gd name="connsiteX304" fmla="*/ 2229790 w 6667500"/>
              <a:gd name="connsiteY304" fmla="*/ 1674255 h 6667500"/>
              <a:gd name="connsiteX305" fmla="*/ 2229790 w 6667500"/>
              <a:gd name="connsiteY305" fmla="*/ 2214629 h 6667500"/>
              <a:gd name="connsiteX306" fmla="*/ 2770992 w 6667500"/>
              <a:gd name="connsiteY306" fmla="*/ 2214629 h 6667500"/>
              <a:gd name="connsiteX307" fmla="*/ 2770992 w 6667500"/>
              <a:gd name="connsiteY307" fmla="*/ 1674255 h 6667500"/>
              <a:gd name="connsiteX308" fmla="*/ 1674272 w 6667500"/>
              <a:gd name="connsiteY308" fmla="*/ 1674255 h 6667500"/>
              <a:gd name="connsiteX309" fmla="*/ 1674272 w 6667500"/>
              <a:gd name="connsiteY309" fmla="*/ 2214629 h 6667500"/>
              <a:gd name="connsiteX310" fmla="*/ 2214560 w 6667500"/>
              <a:gd name="connsiteY310" fmla="*/ 2214629 h 6667500"/>
              <a:gd name="connsiteX311" fmla="*/ 2214560 w 6667500"/>
              <a:gd name="connsiteY311" fmla="*/ 1674255 h 6667500"/>
              <a:gd name="connsiteX312" fmla="*/ 1118660 w 6667500"/>
              <a:gd name="connsiteY312" fmla="*/ 1674255 h 6667500"/>
              <a:gd name="connsiteX313" fmla="*/ 1118660 w 6667500"/>
              <a:gd name="connsiteY313" fmla="*/ 2214629 h 6667500"/>
              <a:gd name="connsiteX314" fmla="*/ 1659044 w 6667500"/>
              <a:gd name="connsiteY314" fmla="*/ 2214629 h 6667500"/>
              <a:gd name="connsiteX315" fmla="*/ 1659044 w 6667500"/>
              <a:gd name="connsiteY315" fmla="*/ 1674255 h 6667500"/>
              <a:gd name="connsiteX316" fmla="*/ 563146 w 6667500"/>
              <a:gd name="connsiteY316" fmla="*/ 1674255 h 6667500"/>
              <a:gd name="connsiteX317" fmla="*/ 563146 w 6667500"/>
              <a:gd name="connsiteY317" fmla="*/ 2214629 h 6667500"/>
              <a:gd name="connsiteX318" fmla="*/ 1103432 w 6667500"/>
              <a:gd name="connsiteY318" fmla="*/ 2214629 h 6667500"/>
              <a:gd name="connsiteX319" fmla="*/ 1103432 w 6667500"/>
              <a:gd name="connsiteY319" fmla="*/ 1674255 h 6667500"/>
              <a:gd name="connsiteX320" fmla="*/ 5563988 w 6667500"/>
              <a:gd name="connsiteY320" fmla="*/ 1118738 h 6667500"/>
              <a:gd name="connsiteX321" fmla="*/ 5563988 w 6667500"/>
              <a:gd name="connsiteY321" fmla="*/ 1659026 h 6667500"/>
              <a:gd name="connsiteX322" fmla="*/ 6104352 w 6667500"/>
              <a:gd name="connsiteY322" fmla="*/ 1659026 h 6667500"/>
              <a:gd name="connsiteX323" fmla="*/ 6104352 w 6667500"/>
              <a:gd name="connsiteY323" fmla="*/ 1118738 h 6667500"/>
              <a:gd name="connsiteX324" fmla="*/ 5008460 w 6667500"/>
              <a:gd name="connsiteY324" fmla="*/ 1118738 h 6667500"/>
              <a:gd name="connsiteX325" fmla="*/ 5008460 w 6667500"/>
              <a:gd name="connsiteY325" fmla="*/ 1659026 h 6667500"/>
              <a:gd name="connsiteX326" fmla="*/ 5548760 w 6667500"/>
              <a:gd name="connsiteY326" fmla="*/ 1659026 h 6667500"/>
              <a:gd name="connsiteX327" fmla="*/ 5548760 w 6667500"/>
              <a:gd name="connsiteY327" fmla="*/ 1118738 h 6667500"/>
              <a:gd name="connsiteX328" fmla="*/ 4452868 w 6667500"/>
              <a:gd name="connsiteY328" fmla="*/ 1118738 h 6667500"/>
              <a:gd name="connsiteX329" fmla="*/ 4452868 w 6667500"/>
              <a:gd name="connsiteY329" fmla="*/ 1659026 h 6667500"/>
              <a:gd name="connsiteX330" fmla="*/ 4993232 w 6667500"/>
              <a:gd name="connsiteY330" fmla="*/ 1659026 h 6667500"/>
              <a:gd name="connsiteX331" fmla="*/ 4993232 w 6667500"/>
              <a:gd name="connsiteY331" fmla="*/ 1118738 h 6667500"/>
              <a:gd name="connsiteX332" fmla="*/ 3897350 w 6667500"/>
              <a:gd name="connsiteY332" fmla="*/ 1118738 h 6667500"/>
              <a:gd name="connsiteX333" fmla="*/ 3897350 w 6667500"/>
              <a:gd name="connsiteY333" fmla="*/ 1659026 h 6667500"/>
              <a:gd name="connsiteX334" fmla="*/ 4437640 w 6667500"/>
              <a:gd name="connsiteY334" fmla="*/ 1659026 h 6667500"/>
              <a:gd name="connsiteX335" fmla="*/ 4437640 w 6667500"/>
              <a:gd name="connsiteY335" fmla="*/ 1118738 h 6667500"/>
              <a:gd name="connsiteX336" fmla="*/ 3341738 w 6667500"/>
              <a:gd name="connsiteY336" fmla="*/ 1118738 h 6667500"/>
              <a:gd name="connsiteX337" fmla="*/ 3341738 w 6667500"/>
              <a:gd name="connsiteY337" fmla="*/ 1659026 h 6667500"/>
              <a:gd name="connsiteX338" fmla="*/ 3882122 w 6667500"/>
              <a:gd name="connsiteY338" fmla="*/ 1659026 h 6667500"/>
              <a:gd name="connsiteX339" fmla="*/ 3882122 w 6667500"/>
              <a:gd name="connsiteY339" fmla="*/ 1118738 h 6667500"/>
              <a:gd name="connsiteX340" fmla="*/ 2786220 w 6667500"/>
              <a:gd name="connsiteY340" fmla="*/ 1118738 h 6667500"/>
              <a:gd name="connsiteX341" fmla="*/ 2786220 w 6667500"/>
              <a:gd name="connsiteY341" fmla="*/ 1659026 h 6667500"/>
              <a:gd name="connsiteX342" fmla="*/ 3326510 w 6667500"/>
              <a:gd name="connsiteY342" fmla="*/ 1659026 h 6667500"/>
              <a:gd name="connsiteX343" fmla="*/ 3326510 w 6667500"/>
              <a:gd name="connsiteY343" fmla="*/ 1118738 h 6667500"/>
              <a:gd name="connsiteX344" fmla="*/ 2229790 w 6667500"/>
              <a:gd name="connsiteY344" fmla="*/ 1118738 h 6667500"/>
              <a:gd name="connsiteX345" fmla="*/ 2229790 w 6667500"/>
              <a:gd name="connsiteY345" fmla="*/ 1659026 h 6667500"/>
              <a:gd name="connsiteX346" fmla="*/ 2770992 w 6667500"/>
              <a:gd name="connsiteY346" fmla="*/ 1659026 h 6667500"/>
              <a:gd name="connsiteX347" fmla="*/ 2770992 w 6667500"/>
              <a:gd name="connsiteY347" fmla="*/ 1118738 h 6667500"/>
              <a:gd name="connsiteX348" fmla="*/ 1674272 w 6667500"/>
              <a:gd name="connsiteY348" fmla="*/ 1118738 h 6667500"/>
              <a:gd name="connsiteX349" fmla="*/ 1674272 w 6667500"/>
              <a:gd name="connsiteY349" fmla="*/ 1659026 h 6667500"/>
              <a:gd name="connsiteX350" fmla="*/ 2214560 w 6667500"/>
              <a:gd name="connsiteY350" fmla="*/ 1659026 h 6667500"/>
              <a:gd name="connsiteX351" fmla="*/ 2214560 w 6667500"/>
              <a:gd name="connsiteY351" fmla="*/ 1118738 h 6667500"/>
              <a:gd name="connsiteX352" fmla="*/ 1118660 w 6667500"/>
              <a:gd name="connsiteY352" fmla="*/ 1118738 h 6667500"/>
              <a:gd name="connsiteX353" fmla="*/ 1118660 w 6667500"/>
              <a:gd name="connsiteY353" fmla="*/ 1659026 h 6667500"/>
              <a:gd name="connsiteX354" fmla="*/ 1659044 w 6667500"/>
              <a:gd name="connsiteY354" fmla="*/ 1659026 h 6667500"/>
              <a:gd name="connsiteX355" fmla="*/ 1659044 w 6667500"/>
              <a:gd name="connsiteY355" fmla="*/ 1118738 h 6667500"/>
              <a:gd name="connsiteX356" fmla="*/ 563146 w 6667500"/>
              <a:gd name="connsiteY356" fmla="*/ 1118738 h 6667500"/>
              <a:gd name="connsiteX357" fmla="*/ 563146 w 6667500"/>
              <a:gd name="connsiteY357" fmla="*/ 1659026 h 6667500"/>
              <a:gd name="connsiteX358" fmla="*/ 1103432 w 6667500"/>
              <a:gd name="connsiteY358" fmla="*/ 1659026 h 6667500"/>
              <a:gd name="connsiteX359" fmla="*/ 1103432 w 6667500"/>
              <a:gd name="connsiteY359" fmla="*/ 1118738 h 6667500"/>
              <a:gd name="connsiteX360" fmla="*/ 5563988 w 6667500"/>
              <a:gd name="connsiteY360" fmla="*/ 563136 h 6667500"/>
              <a:gd name="connsiteX361" fmla="*/ 5563988 w 6667500"/>
              <a:gd name="connsiteY361" fmla="*/ 1103509 h 6667500"/>
              <a:gd name="connsiteX362" fmla="*/ 6104352 w 6667500"/>
              <a:gd name="connsiteY362" fmla="*/ 1103509 h 6667500"/>
              <a:gd name="connsiteX363" fmla="*/ 6104352 w 6667500"/>
              <a:gd name="connsiteY363" fmla="*/ 563136 h 6667500"/>
              <a:gd name="connsiteX364" fmla="*/ 5008460 w 6667500"/>
              <a:gd name="connsiteY364" fmla="*/ 563136 h 6667500"/>
              <a:gd name="connsiteX365" fmla="*/ 5008460 w 6667500"/>
              <a:gd name="connsiteY365" fmla="*/ 1103509 h 6667500"/>
              <a:gd name="connsiteX366" fmla="*/ 5548760 w 6667500"/>
              <a:gd name="connsiteY366" fmla="*/ 1103509 h 6667500"/>
              <a:gd name="connsiteX367" fmla="*/ 5548760 w 6667500"/>
              <a:gd name="connsiteY367" fmla="*/ 563136 h 6667500"/>
              <a:gd name="connsiteX368" fmla="*/ 4452868 w 6667500"/>
              <a:gd name="connsiteY368" fmla="*/ 563136 h 6667500"/>
              <a:gd name="connsiteX369" fmla="*/ 4452868 w 6667500"/>
              <a:gd name="connsiteY369" fmla="*/ 1103509 h 6667500"/>
              <a:gd name="connsiteX370" fmla="*/ 4993232 w 6667500"/>
              <a:gd name="connsiteY370" fmla="*/ 1103509 h 6667500"/>
              <a:gd name="connsiteX371" fmla="*/ 4993232 w 6667500"/>
              <a:gd name="connsiteY371" fmla="*/ 563136 h 6667500"/>
              <a:gd name="connsiteX372" fmla="*/ 3897350 w 6667500"/>
              <a:gd name="connsiteY372" fmla="*/ 563136 h 6667500"/>
              <a:gd name="connsiteX373" fmla="*/ 3897350 w 6667500"/>
              <a:gd name="connsiteY373" fmla="*/ 1103509 h 6667500"/>
              <a:gd name="connsiteX374" fmla="*/ 4437640 w 6667500"/>
              <a:gd name="connsiteY374" fmla="*/ 1103509 h 6667500"/>
              <a:gd name="connsiteX375" fmla="*/ 4437640 w 6667500"/>
              <a:gd name="connsiteY375" fmla="*/ 563136 h 6667500"/>
              <a:gd name="connsiteX376" fmla="*/ 3341738 w 6667500"/>
              <a:gd name="connsiteY376" fmla="*/ 563136 h 6667500"/>
              <a:gd name="connsiteX377" fmla="*/ 3341738 w 6667500"/>
              <a:gd name="connsiteY377" fmla="*/ 1103509 h 6667500"/>
              <a:gd name="connsiteX378" fmla="*/ 3882122 w 6667500"/>
              <a:gd name="connsiteY378" fmla="*/ 1103509 h 6667500"/>
              <a:gd name="connsiteX379" fmla="*/ 3882122 w 6667500"/>
              <a:gd name="connsiteY379" fmla="*/ 563136 h 6667500"/>
              <a:gd name="connsiteX380" fmla="*/ 2786220 w 6667500"/>
              <a:gd name="connsiteY380" fmla="*/ 563136 h 6667500"/>
              <a:gd name="connsiteX381" fmla="*/ 2786220 w 6667500"/>
              <a:gd name="connsiteY381" fmla="*/ 1103509 h 6667500"/>
              <a:gd name="connsiteX382" fmla="*/ 3326510 w 6667500"/>
              <a:gd name="connsiteY382" fmla="*/ 1103509 h 6667500"/>
              <a:gd name="connsiteX383" fmla="*/ 3326510 w 6667500"/>
              <a:gd name="connsiteY383" fmla="*/ 563136 h 6667500"/>
              <a:gd name="connsiteX384" fmla="*/ 2229790 w 6667500"/>
              <a:gd name="connsiteY384" fmla="*/ 563136 h 6667500"/>
              <a:gd name="connsiteX385" fmla="*/ 2229790 w 6667500"/>
              <a:gd name="connsiteY385" fmla="*/ 1103509 h 6667500"/>
              <a:gd name="connsiteX386" fmla="*/ 2770992 w 6667500"/>
              <a:gd name="connsiteY386" fmla="*/ 1103509 h 6667500"/>
              <a:gd name="connsiteX387" fmla="*/ 2770992 w 6667500"/>
              <a:gd name="connsiteY387" fmla="*/ 563136 h 6667500"/>
              <a:gd name="connsiteX388" fmla="*/ 1674272 w 6667500"/>
              <a:gd name="connsiteY388" fmla="*/ 563136 h 6667500"/>
              <a:gd name="connsiteX389" fmla="*/ 1674272 w 6667500"/>
              <a:gd name="connsiteY389" fmla="*/ 1103509 h 6667500"/>
              <a:gd name="connsiteX390" fmla="*/ 2214560 w 6667500"/>
              <a:gd name="connsiteY390" fmla="*/ 1103509 h 6667500"/>
              <a:gd name="connsiteX391" fmla="*/ 2214560 w 6667500"/>
              <a:gd name="connsiteY391" fmla="*/ 563136 h 6667500"/>
              <a:gd name="connsiteX392" fmla="*/ 1118660 w 6667500"/>
              <a:gd name="connsiteY392" fmla="*/ 563136 h 6667500"/>
              <a:gd name="connsiteX393" fmla="*/ 1118660 w 6667500"/>
              <a:gd name="connsiteY393" fmla="*/ 1103509 h 6667500"/>
              <a:gd name="connsiteX394" fmla="*/ 1659044 w 6667500"/>
              <a:gd name="connsiteY394" fmla="*/ 1103509 h 6667500"/>
              <a:gd name="connsiteX395" fmla="*/ 1659044 w 6667500"/>
              <a:gd name="connsiteY395" fmla="*/ 563136 h 6667500"/>
              <a:gd name="connsiteX396" fmla="*/ 563146 w 6667500"/>
              <a:gd name="connsiteY396" fmla="*/ 563136 h 6667500"/>
              <a:gd name="connsiteX397" fmla="*/ 563146 w 6667500"/>
              <a:gd name="connsiteY397" fmla="*/ 1103509 h 6667500"/>
              <a:gd name="connsiteX398" fmla="*/ 1103432 w 6667500"/>
              <a:gd name="connsiteY398" fmla="*/ 1103509 h 6667500"/>
              <a:gd name="connsiteX399" fmla="*/ 1103432 w 6667500"/>
              <a:gd name="connsiteY399" fmla="*/ 563136 h 6667500"/>
              <a:gd name="connsiteX400" fmla="*/ 547916 w 6667500"/>
              <a:gd name="connsiteY400" fmla="*/ 0 h 6667500"/>
              <a:gd name="connsiteX401" fmla="*/ 563146 w 6667500"/>
              <a:gd name="connsiteY401" fmla="*/ 0 h 6667500"/>
              <a:gd name="connsiteX402" fmla="*/ 563146 w 6667500"/>
              <a:gd name="connsiteY402" fmla="*/ 547907 h 6667500"/>
              <a:gd name="connsiteX403" fmla="*/ 1103432 w 6667500"/>
              <a:gd name="connsiteY403" fmla="*/ 547907 h 6667500"/>
              <a:gd name="connsiteX404" fmla="*/ 1103432 w 6667500"/>
              <a:gd name="connsiteY404" fmla="*/ 0 h 6667500"/>
              <a:gd name="connsiteX405" fmla="*/ 1118660 w 6667500"/>
              <a:gd name="connsiteY405" fmla="*/ 0 h 6667500"/>
              <a:gd name="connsiteX406" fmla="*/ 1118660 w 6667500"/>
              <a:gd name="connsiteY406" fmla="*/ 547907 h 6667500"/>
              <a:gd name="connsiteX407" fmla="*/ 1659044 w 6667500"/>
              <a:gd name="connsiteY407" fmla="*/ 547907 h 6667500"/>
              <a:gd name="connsiteX408" fmla="*/ 1659044 w 6667500"/>
              <a:gd name="connsiteY408" fmla="*/ 0 h 6667500"/>
              <a:gd name="connsiteX409" fmla="*/ 1674272 w 6667500"/>
              <a:gd name="connsiteY409" fmla="*/ 0 h 6667500"/>
              <a:gd name="connsiteX410" fmla="*/ 1674272 w 6667500"/>
              <a:gd name="connsiteY410" fmla="*/ 547907 h 6667500"/>
              <a:gd name="connsiteX411" fmla="*/ 2214560 w 6667500"/>
              <a:gd name="connsiteY411" fmla="*/ 547907 h 6667500"/>
              <a:gd name="connsiteX412" fmla="*/ 2214560 w 6667500"/>
              <a:gd name="connsiteY412" fmla="*/ 0 h 6667500"/>
              <a:gd name="connsiteX413" fmla="*/ 2229790 w 6667500"/>
              <a:gd name="connsiteY413" fmla="*/ 0 h 6667500"/>
              <a:gd name="connsiteX414" fmla="*/ 2229790 w 6667500"/>
              <a:gd name="connsiteY414" fmla="*/ 547907 h 6667500"/>
              <a:gd name="connsiteX415" fmla="*/ 2770992 w 6667500"/>
              <a:gd name="connsiteY415" fmla="*/ 547907 h 6667500"/>
              <a:gd name="connsiteX416" fmla="*/ 2770992 w 6667500"/>
              <a:gd name="connsiteY416" fmla="*/ 0 h 6667500"/>
              <a:gd name="connsiteX417" fmla="*/ 2786220 w 6667500"/>
              <a:gd name="connsiteY417" fmla="*/ 0 h 6667500"/>
              <a:gd name="connsiteX418" fmla="*/ 2786220 w 6667500"/>
              <a:gd name="connsiteY418" fmla="*/ 547907 h 6667500"/>
              <a:gd name="connsiteX419" fmla="*/ 3326510 w 6667500"/>
              <a:gd name="connsiteY419" fmla="*/ 547907 h 6667500"/>
              <a:gd name="connsiteX420" fmla="*/ 3326510 w 6667500"/>
              <a:gd name="connsiteY420" fmla="*/ 0 h 6667500"/>
              <a:gd name="connsiteX421" fmla="*/ 3341738 w 6667500"/>
              <a:gd name="connsiteY421" fmla="*/ 0 h 6667500"/>
              <a:gd name="connsiteX422" fmla="*/ 3341738 w 6667500"/>
              <a:gd name="connsiteY422" fmla="*/ 547907 h 6667500"/>
              <a:gd name="connsiteX423" fmla="*/ 3882122 w 6667500"/>
              <a:gd name="connsiteY423" fmla="*/ 547907 h 6667500"/>
              <a:gd name="connsiteX424" fmla="*/ 3882122 w 6667500"/>
              <a:gd name="connsiteY424" fmla="*/ 0 h 6667500"/>
              <a:gd name="connsiteX425" fmla="*/ 3897350 w 6667500"/>
              <a:gd name="connsiteY425" fmla="*/ 0 h 6667500"/>
              <a:gd name="connsiteX426" fmla="*/ 3897350 w 6667500"/>
              <a:gd name="connsiteY426" fmla="*/ 547907 h 6667500"/>
              <a:gd name="connsiteX427" fmla="*/ 4437640 w 6667500"/>
              <a:gd name="connsiteY427" fmla="*/ 547907 h 6667500"/>
              <a:gd name="connsiteX428" fmla="*/ 4437640 w 6667500"/>
              <a:gd name="connsiteY428" fmla="*/ 0 h 6667500"/>
              <a:gd name="connsiteX429" fmla="*/ 4452868 w 6667500"/>
              <a:gd name="connsiteY429" fmla="*/ 0 h 6667500"/>
              <a:gd name="connsiteX430" fmla="*/ 4452868 w 6667500"/>
              <a:gd name="connsiteY430" fmla="*/ 547907 h 6667500"/>
              <a:gd name="connsiteX431" fmla="*/ 4993232 w 6667500"/>
              <a:gd name="connsiteY431" fmla="*/ 547907 h 6667500"/>
              <a:gd name="connsiteX432" fmla="*/ 4993232 w 6667500"/>
              <a:gd name="connsiteY432" fmla="*/ 0 h 6667500"/>
              <a:gd name="connsiteX433" fmla="*/ 5008460 w 6667500"/>
              <a:gd name="connsiteY433" fmla="*/ 0 h 6667500"/>
              <a:gd name="connsiteX434" fmla="*/ 5008460 w 6667500"/>
              <a:gd name="connsiteY434" fmla="*/ 547907 h 6667500"/>
              <a:gd name="connsiteX435" fmla="*/ 5548760 w 6667500"/>
              <a:gd name="connsiteY435" fmla="*/ 547907 h 6667500"/>
              <a:gd name="connsiteX436" fmla="*/ 5548760 w 6667500"/>
              <a:gd name="connsiteY436" fmla="*/ 0 h 6667500"/>
              <a:gd name="connsiteX437" fmla="*/ 5563988 w 6667500"/>
              <a:gd name="connsiteY437" fmla="*/ 0 h 6667500"/>
              <a:gd name="connsiteX438" fmla="*/ 5563988 w 6667500"/>
              <a:gd name="connsiteY438" fmla="*/ 547907 h 6667500"/>
              <a:gd name="connsiteX439" fmla="*/ 6104352 w 6667500"/>
              <a:gd name="connsiteY439" fmla="*/ 547907 h 6667500"/>
              <a:gd name="connsiteX440" fmla="*/ 6104352 w 6667500"/>
              <a:gd name="connsiteY440" fmla="*/ 0 h 6667500"/>
              <a:gd name="connsiteX441" fmla="*/ 6119580 w 6667500"/>
              <a:gd name="connsiteY441" fmla="*/ 0 h 6667500"/>
              <a:gd name="connsiteX442" fmla="*/ 6119580 w 6667500"/>
              <a:gd name="connsiteY442" fmla="*/ 547907 h 6667500"/>
              <a:gd name="connsiteX443" fmla="*/ 6667500 w 6667500"/>
              <a:gd name="connsiteY443" fmla="*/ 547907 h 6667500"/>
              <a:gd name="connsiteX444" fmla="*/ 6667500 w 6667500"/>
              <a:gd name="connsiteY444" fmla="*/ 563136 h 6667500"/>
              <a:gd name="connsiteX445" fmla="*/ 6119580 w 6667500"/>
              <a:gd name="connsiteY445" fmla="*/ 563136 h 6667500"/>
              <a:gd name="connsiteX446" fmla="*/ 6119580 w 6667500"/>
              <a:gd name="connsiteY446" fmla="*/ 1103509 h 6667500"/>
              <a:gd name="connsiteX447" fmla="*/ 6667500 w 6667500"/>
              <a:gd name="connsiteY447" fmla="*/ 1103509 h 6667500"/>
              <a:gd name="connsiteX448" fmla="*/ 6667500 w 6667500"/>
              <a:gd name="connsiteY448" fmla="*/ 1118738 h 6667500"/>
              <a:gd name="connsiteX449" fmla="*/ 6119580 w 6667500"/>
              <a:gd name="connsiteY449" fmla="*/ 1118738 h 6667500"/>
              <a:gd name="connsiteX450" fmla="*/ 6119580 w 6667500"/>
              <a:gd name="connsiteY450" fmla="*/ 1659026 h 6667500"/>
              <a:gd name="connsiteX451" fmla="*/ 6667500 w 6667500"/>
              <a:gd name="connsiteY451" fmla="*/ 1659026 h 6667500"/>
              <a:gd name="connsiteX452" fmla="*/ 6667500 w 6667500"/>
              <a:gd name="connsiteY452" fmla="*/ 1674255 h 6667500"/>
              <a:gd name="connsiteX453" fmla="*/ 6119580 w 6667500"/>
              <a:gd name="connsiteY453" fmla="*/ 1674255 h 6667500"/>
              <a:gd name="connsiteX454" fmla="*/ 6119580 w 6667500"/>
              <a:gd name="connsiteY454" fmla="*/ 2214629 h 6667500"/>
              <a:gd name="connsiteX455" fmla="*/ 6667500 w 6667500"/>
              <a:gd name="connsiteY455" fmla="*/ 2214629 h 6667500"/>
              <a:gd name="connsiteX456" fmla="*/ 6667500 w 6667500"/>
              <a:gd name="connsiteY456" fmla="*/ 2229858 h 6667500"/>
              <a:gd name="connsiteX457" fmla="*/ 6119580 w 6667500"/>
              <a:gd name="connsiteY457" fmla="*/ 2229858 h 6667500"/>
              <a:gd name="connsiteX458" fmla="*/ 6119580 w 6667500"/>
              <a:gd name="connsiteY458" fmla="*/ 2770155 h 6667500"/>
              <a:gd name="connsiteX459" fmla="*/ 6667500 w 6667500"/>
              <a:gd name="connsiteY459" fmla="*/ 2770155 h 6667500"/>
              <a:gd name="connsiteX460" fmla="*/ 6667500 w 6667500"/>
              <a:gd name="connsiteY460" fmla="*/ 2785384 h 6667500"/>
              <a:gd name="connsiteX461" fmla="*/ 6119580 w 6667500"/>
              <a:gd name="connsiteY461" fmla="*/ 2785384 h 6667500"/>
              <a:gd name="connsiteX462" fmla="*/ 6119580 w 6667500"/>
              <a:gd name="connsiteY462" fmla="*/ 3325758 h 6667500"/>
              <a:gd name="connsiteX463" fmla="*/ 6667500 w 6667500"/>
              <a:gd name="connsiteY463" fmla="*/ 3325758 h 6667500"/>
              <a:gd name="connsiteX464" fmla="*/ 6667500 w 6667500"/>
              <a:gd name="connsiteY464" fmla="*/ 3340987 h 6667500"/>
              <a:gd name="connsiteX465" fmla="*/ 6119580 w 6667500"/>
              <a:gd name="connsiteY465" fmla="*/ 3340987 h 6667500"/>
              <a:gd name="connsiteX466" fmla="*/ 6119580 w 6667500"/>
              <a:gd name="connsiteY466" fmla="*/ 3881275 h 6667500"/>
              <a:gd name="connsiteX467" fmla="*/ 6667500 w 6667500"/>
              <a:gd name="connsiteY467" fmla="*/ 3881275 h 6667500"/>
              <a:gd name="connsiteX468" fmla="*/ 6667500 w 6667500"/>
              <a:gd name="connsiteY468" fmla="*/ 3896504 h 6667500"/>
              <a:gd name="connsiteX469" fmla="*/ 6119580 w 6667500"/>
              <a:gd name="connsiteY469" fmla="*/ 3896504 h 6667500"/>
              <a:gd name="connsiteX470" fmla="*/ 6119580 w 6667500"/>
              <a:gd name="connsiteY470" fmla="*/ 4437707 h 6667500"/>
              <a:gd name="connsiteX471" fmla="*/ 6667500 w 6667500"/>
              <a:gd name="connsiteY471" fmla="*/ 4437707 h 6667500"/>
              <a:gd name="connsiteX472" fmla="*/ 6667500 w 6667500"/>
              <a:gd name="connsiteY472" fmla="*/ 4452936 h 6667500"/>
              <a:gd name="connsiteX473" fmla="*/ 6119580 w 6667500"/>
              <a:gd name="connsiteY473" fmla="*/ 4452936 h 6667500"/>
              <a:gd name="connsiteX474" fmla="*/ 6119580 w 6667500"/>
              <a:gd name="connsiteY474" fmla="*/ 4993233 h 6667500"/>
              <a:gd name="connsiteX475" fmla="*/ 6667500 w 6667500"/>
              <a:gd name="connsiteY475" fmla="*/ 4993233 h 6667500"/>
              <a:gd name="connsiteX476" fmla="*/ 6667500 w 6667500"/>
              <a:gd name="connsiteY476" fmla="*/ 5008462 h 6667500"/>
              <a:gd name="connsiteX477" fmla="*/ 6119580 w 6667500"/>
              <a:gd name="connsiteY477" fmla="*/ 5008462 h 6667500"/>
              <a:gd name="connsiteX478" fmla="*/ 6119580 w 6667500"/>
              <a:gd name="connsiteY478" fmla="*/ 5548836 h 6667500"/>
              <a:gd name="connsiteX479" fmla="*/ 6667500 w 6667500"/>
              <a:gd name="connsiteY479" fmla="*/ 5548836 h 6667500"/>
              <a:gd name="connsiteX480" fmla="*/ 6667500 w 6667500"/>
              <a:gd name="connsiteY480" fmla="*/ 5564065 h 6667500"/>
              <a:gd name="connsiteX481" fmla="*/ 6119580 w 6667500"/>
              <a:gd name="connsiteY481" fmla="*/ 5564065 h 6667500"/>
              <a:gd name="connsiteX482" fmla="*/ 6119580 w 6667500"/>
              <a:gd name="connsiteY482" fmla="*/ 6104362 h 6667500"/>
              <a:gd name="connsiteX483" fmla="*/ 6667500 w 6667500"/>
              <a:gd name="connsiteY483" fmla="*/ 6104362 h 6667500"/>
              <a:gd name="connsiteX484" fmla="*/ 6667500 w 6667500"/>
              <a:gd name="connsiteY484" fmla="*/ 6119591 h 6667500"/>
              <a:gd name="connsiteX485" fmla="*/ 6119580 w 6667500"/>
              <a:gd name="connsiteY485" fmla="*/ 6119591 h 6667500"/>
              <a:gd name="connsiteX486" fmla="*/ 6119580 w 6667500"/>
              <a:gd name="connsiteY486" fmla="*/ 6667500 h 6667500"/>
              <a:gd name="connsiteX487" fmla="*/ 6104352 w 6667500"/>
              <a:gd name="connsiteY487" fmla="*/ 6667500 h 6667500"/>
              <a:gd name="connsiteX488" fmla="*/ 6104352 w 6667500"/>
              <a:gd name="connsiteY488" fmla="*/ 6119591 h 6667500"/>
              <a:gd name="connsiteX489" fmla="*/ 5563988 w 6667500"/>
              <a:gd name="connsiteY489" fmla="*/ 6119591 h 6667500"/>
              <a:gd name="connsiteX490" fmla="*/ 5563988 w 6667500"/>
              <a:gd name="connsiteY490" fmla="*/ 6667500 h 6667500"/>
              <a:gd name="connsiteX491" fmla="*/ 5548760 w 6667500"/>
              <a:gd name="connsiteY491" fmla="*/ 6667500 h 6667500"/>
              <a:gd name="connsiteX492" fmla="*/ 5548760 w 6667500"/>
              <a:gd name="connsiteY492" fmla="*/ 6119591 h 6667500"/>
              <a:gd name="connsiteX493" fmla="*/ 5008460 w 6667500"/>
              <a:gd name="connsiteY493" fmla="*/ 6119591 h 6667500"/>
              <a:gd name="connsiteX494" fmla="*/ 5008460 w 6667500"/>
              <a:gd name="connsiteY494" fmla="*/ 6667500 h 6667500"/>
              <a:gd name="connsiteX495" fmla="*/ 4993232 w 6667500"/>
              <a:gd name="connsiteY495" fmla="*/ 6667500 h 6667500"/>
              <a:gd name="connsiteX496" fmla="*/ 4993232 w 6667500"/>
              <a:gd name="connsiteY496" fmla="*/ 6119591 h 6667500"/>
              <a:gd name="connsiteX497" fmla="*/ 4452868 w 6667500"/>
              <a:gd name="connsiteY497" fmla="*/ 6119591 h 6667500"/>
              <a:gd name="connsiteX498" fmla="*/ 4452868 w 6667500"/>
              <a:gd name="connsiteY498" fmla="*/ 6667500 h 6667500"/>
              <a:gd name="connsiteX499" fmla="*/ 4437640 w 6667500"/>
              <a:gd name="connsiteY499" fmla="*/ 6667500 h 6667500"/>
              <a:gd name="connsiteX500" fmla="*/ 4437640 w 6667500"/>
              <a:gd name="connsiteY500" fmla="*/ 6119591 h 6667500"/>
              <a:gd name="connsiteX501" fmla="*/ 3897350 w 6667500"/>
              <a:gd name="connsiteY501" fmla="*/ 6119591 h 6667500"/>
              <a:gd name="connsiteX502" fmla="*/ 3897350 w 6667500"/>
              <a:gd name="connsiteY502" fmla="*/ 6667500 h 6667500"/>
              <a:gd name="connsiteX503" fmla="*/ 3882122 w 6667500"/>
              <a:gd name="connsiteY503" fmla="*/ 6667500 h 6667500"/>
              <a:gd name="connsiteX504" fmla="*/ 3882122 w 6667500"/>
              <a:gd name="connsiteY504" fmla="*/ 6119591 h 6667500"/>
              <a:gd name="connsiteX505" fmla="*/ 3341738 w 6667500"/>
              <a:gd name="connsiteY505" fmla="*/ 6119591 h 6667500"/>
              <a:gd name="connsiteX506" fmla="*/ 3341738 w 6667500"/>
              <a:gd name="connsiteY506" fmla="*/ 6667500 h 6667500"/>
              <a:gd name="connsiteX507" fmla="*/ 3326510 w 6667500"/>
              <a:gd name="connsiteY507" fmla="*/ 6667500 h 6667500"/>
              <a:gd name="connsiteX508" fmla="*/ 3326510 w 6667500"/>
              <a:gd name="connsiteY508" fmla="*/ 6119591 h 6667500"/>
              <a:gd name="connsiteX509" fmla="*/ 2786220 w 6667500"/>
              <a:gd name="connsiteY509" fmla="*/ 6119591 h 6667500"/>
              <a:gd name="connsiteX510" fmla="*/ 2786220 w 6667500"/>
              <a:gd name="connsiteY510" fmla="*/ 6667500 h 6667500"/>
              <a:gd name="connsiteX511" fmla="*/ 2770992 w 6667500"/>
              <a:gd name="connsiteY511" fmla="*/ 6667500 h 6667500"/>
              <a:gd name="connsiteX512" fmla="*/ 2770992 w 6667500"/>
              <a:gd name="connsiteY512" fmla="*/ 6119591 h 6667500"/>
              <a:gd name="connsiteX513" fmla="*/ 2229790 w 6667500"/>
              <a:gd name="connsiteY513" fmla="*/ 6119591 h 6667500"/>
              <a:gd name="connsiteX514" fmla="*/ 2229790 w 6667500"/>
              <a:gd name="connsiteY514" fmla="*/ 6667500 h 6667500"/>
              <a:gd name="connsiteX515" fmla="*/ 2214560 w 6667500"/>
              <a:gd name="connsiteY515" fmla="*/ 6667500 h 6667500"/>
              <a:gd name="connsiteX516" fmla="*/ 2214560 w 6667500"/>
              <a:gd name="connsiteY516" fmla="*/ 6119591 h 6667500"/>
              <a:gd name="connsiteX517" fmla="*/ 1674272 w 6667500"/>
              <a:gd name="connsiteY517" fmla="*/ 6119591 h 6667500"/>
              <a:gd name="connsiteX518" fmla="*/ 1674272 w 6667500"/>
              <a:gd name="connsiteY518" fmla="*/ 6667500 h 6667500"/>
              <a:gd name="connsiteX519" fmla="*/ 1659044 w 6667500"/>
              <a:gd name="connsiteY519" fmla="*/ 6667500 h 6667500"/>
              <a:gd name="connsiteX520" fmla="*/ 1659044 w 6667500"/>
              <a:gd name="connsiteY520" fmla="*/ 6119591 h 6667500"/>
              <a:gd name="connsiteX521" fmla="*/ 1118660 w 6667500"/>
              <a:gd name="connsiteY521" fmla="*/ 6119591 h 6667500"/>
              <a:gd name="connsiteX522" fmla="*/ 1118660 w 6667500"/>
              <a:gd name="connsiteY522" fmla="*/ 6667500 h 6667500"/>
              <a:gd name="connsiteX523" fmla="*/ 1103432 w 6667500"/>
              <a:gd name="connsiteY523" fmla="*/ 6667500 h 6667500"/>
              <a:gd name="connsiteX524" fmla="*/ 1103432 w 6667500"/>
              <a:gd name="connsiteY524" fmla="*/ 6119591 h 6667500"/>
              <a:gd name="connsiteX525" fmla="*/ 563146 w 6667500"/>
              <a:gd name="connsiteY525" fmla="*/ 6119591 h 6667500"/>
              <a:gd name="connsiteX526" fmla="*/ 563146 w 6667500"/>
              <a:gd name="connsiteY526" fmla="*/ 6667500 h 6667500"/>
              <a:gd name="connsiteX527" fmla="*/ 547916 w 6667500"/>
              <a:gd name="connsiteY527" fmla="*/ 6667500 h 6667500"/>
              <a:gd name="connsiteX528" fmla="*/ 547916 w 6667500"/>
              <a:gd name="connsiteY528" fmla="*/ 6119591 h 6667500"/>
              <a:gd name="connsiteX529" fmla="*/ 0 w 6667500"/>
              <a:gd name="connsiteY529" fmla="*/ 6119591 h 6667500"/>
              <a:gd name="connsiteX530" fmla="*/ 0 w 6667500"/>
              <a:gd name="connsiteY530" fmla="*/ 6104362 h 6667500"/>
              <a:gd name="connsiteX531" fmla="*/ 547916 w 6667500"/>
              <a:gd name="connsiteY531" fmla="*/ 6104362 h 6667500"/>
              <a:gd name="connsiteX532" fmla="*/ 547916 w 6667500"/>
              <a:gd name="connsiteY532" fmla="*/ 5564065 h 6667500"/>
              <a:gd name="connsiteX533" fmla="*/ 0 w 6667500"/>
              <a:gd name="connsiteY533" fmla="*/ 5564065 h 6667500"/>
              <a:gd name="connsiteX534" fmla="*/ 0 w 6667500"/>
              <a:gd name="connsiteY534" fmla="*/ 5548836 h 6667500"/>
              <a:gd name="connsiteX535" fmla="*/ 547916 w 6667500"/>
              <a:gd name="connsiteY535" fmla="*/ 5548836 h 6667500"/>
              <a:gd name="connsiteX536" fmla="*/ 547916 w 6667500"/>
              <a:gd name="connsiteY536" fmla="*/ 5008462 h 6667500"/>
              <a:gd name="connsiteX537" fmla="*/ 0 w 6667500"/>
              <a:gd name="connsiteY537" fmla="*/ 5008462 h 6667500"/>
              <a:gd name="connsiteX538" fmla="*/ 0 w 6667500"/>
              <a:gd name="connsiteY538" fmla="*/ 4993233 h 6667500"/>
              <a:gd name="connsiteX539" fmla="*/ 547916 w 6667500"/>
              <a:gd name="connsiteY539" fmla="*/ 4993233 h 6667500"/>
              <a:gd name="connsiteX540" fmla="*/ 547916 w 6667500"/>
              <a:gd name="connsiteY540" fmla="*/ 4452936 h 6667500"/>
              <a:gd name="connsiteX541" fmla="*/ 0 w 6667500"/>
              <a:gd name="connsiteY541" fmla="*/ 4452936 h 6667500"/>
              <a:gd name="connsiteX542" fmla="*/ 0 w 6667500"/>
              <a:gd name="connsiteY542" fmla="*/ 4437707 h 6667500"/>
              <a:gd name="connsiteX543" fmla="*/ 547916 w 6667500"/>
              <a:gd name="connsiteY543" fmla="*/ 4437707 h 6667500"/>
              <a:gd name="connsiteX544" fmla="*/ 547916 w 6667500"/>
              <a:gd name="connsiteY544" fmla="*/ 3896504 h 6667500"/>
              <a:gd name="connsiteX545" fmla="*/ 0 w 6667500"/>
              <a:gd name="connsiteY545" fmla="*/ 3896504 h 6667500"/>
              <a:gd name="connsiteX546" fmla="*/ 0 w 6667500"/>
              <a:gd name="connsiteY546" fmla="*/ 3881275 h 6667500"/>
              <a:gd name="connsiteX547" fmla="*/ 547916 w 6667500"/>
              <a:gd name="connsiteY547" fmla="*/ 3881275 h 6667500"/>
              <a:gd name="connsiteX548" fmla="*/ 547916 w 6667500"/>
              <a:gd name="connsiteY548" fmla="*/ 3340987 h 6667500"/>
              <a:gd name="connsiteX549" fmla="*/ 0 w 6667500"/>
              <a:gd name="connsiteY549" fmla="*/ 3340987 h 6667500"/>
              <a:gd name="connsiteX550" fmla="*/ 0 w 6667500"/>
              <a:gd name="connsiteY550" fmla="*/ 3325758 h 6667500"/>
              <a:gd name="connsiteX551" fmla="*/ 547916 w 6667500"/>
              <a:gd name="connsiteY551" fmla="*/ 3325758 h 6667500"/>
              <a:gd name="connsiteX552" fmla="*/ 547916 w 6667500"/>
              <a:gd name="connsiteY552" fmla="*/ 2785384 h 6667500"/>
              <a:gd name="connsiteX553" fmla="*/ 0 w 6667500"/>
              <a:gd name="connsiteY553" fmla="*/ 2785384 h 6667500"/>
              <a:gd name="connsiteX554" fmla="*/ 0 w 6667500"/>
              <a:gd name="connsiteY554" fmla="*/ 2770155 h 6667500"/>
              <a:gd name="connsiteX555" fmla="*/ 547916 w 6667500"/>
              <a:gd name="connsiteY555" fmla="*/ 2770155 h 6667500"/>
              <a:gd name="connsiteX556" fmla="*/ 547916 w 6667500"/>
              <a:gd name="connsiteY556" fmla="*/ 2229858 h 6667500"/>
              <a:gd name="connsiteX557" fmla="*/ 0 w 6667500"/>
              <a:gd name="connsiteY557" fmla="*/ 2229858 h 6667500"/>
              <a:gd name="connsiteX558" fmla="*/ 0 w 6667500"/>
              <a:gd name="connsiteY558" fmla="*/ 2214629 h 6667500"/>
              <a:gd name="connsiteX559" fmla="*/ 547916 w 6667500"/>
              <a:gd name="connsiteY559" fmla="*/ 2214629 h 6667500"/>
              <a:gd name="connsiteX560" fmla="*/ 547916 w 6667500"/>
              <a:gd name="connsiteY560" fmla="*/ 1674255 h 6667500"/>
              <a:gd name="connsiteX561" fmla="*/ 0 w 6667500"/>
              <a:gd name="connsiteY561" fmla="*/ 1674255 h 6667500"/>
              <a:gd name="connsiteX562" fmla="*/ 0 w 6667500"/>
              <a:gd name="connsiteY562" fmla="*/ 1659026 h 6667500"/>
              <a:gd name="connsiteX563" fmla="*/ 547916 w 6667500"/>
              <a:gd name="connsiteY563" fmla="*/ 1659026 h 6667500"/>
              <a:gd name="connsiteX564" fmla="*/ 547916 w 6667500"/>
              <a:gd name="connsiteY564" fmla="*/ 1118738 h 6667500"/>
              <a:gd name="connsiteX565" fmla="*/ 0 w 6667500"/>
              <a:gd name="connsiteY565" fmla="*/ 1118738 h 6667500"/>
              <a:gd name="connsiteX566" fmla="*/ 0 w 6667500"/>
              <a:gd name="connsiteY566" fmla="*/ 1103509 h 6667500"/>
              <a:gd name="connsiteX567" fmla="*/ 547916 w 6667500"/>
              <a:gd name="connsiteY567" fmla="*/ 1103509 h 6667500"/>
              <a:gd name="connsiteX568" fmla="*/ 547916 w 6667500"/>
              <a:gd name="connsiteY568" fmla="*/ 563136 h 6667500"/>
              <a:gd name="connsiteX569" fmla="*/ 0 w 6667500"/>
              <a:gd name="connsiteY569" fmla="*/ 563136 h 6667500"/>
              <a:gd name="connsiteX570" fmla="*/ 0 w 6667500"/>
              <a:gd name="connsiteY570" fmla="*/ 547907 h 6667500"/>
              <a:gd name="connsiteX571" fmla="*/ 547916 w 6667500"/>
              <a:gd name="connsiteY571" fmla="*/ 547907 h 666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500">
                <a:moveTo>
                  <a:pt x="5563988" y="5564065"/>
                </a:moveTo>
                <a:lnTo>
                  <a:pt x="5563988" y="6104362"/>
                </a:lnTo>
                <a:lnTo>
                  <a:pt x="6104352" y="6104362"/>
                </a:lnTo>
                <a:lnTo>
                  <a:pt x="6104352" y="5564065"/>
                </a:lnTo>
                <a:close/>
                <a:moveTo>
                  <a:pt x="5008460" y="5564065"/>
                </a:moveTo>
                <a:lnTo>
                  <a:pt x="5008460" y="6104362"/>
                </a:lnTo>
                <a:lnTo>
                  <a:pt x="5548760" y="6104362"/>
                </a:lnTo>
                <a:lnTo>
                  <a:pt x="5548760" y="5564065"/>
                </a:lnTo>
                <a:close/>
                <a:moveTo>
                  <a:pt x="4452868" y="5564065"/>
                </a:moveTo>
                <a:lnTo>
                  <a:pt x="4452868" y="6104362"/>
                </a:lnTo>
                <a:lnTo>
                  <a:pt x="4993232" y="6104362"/>
                </a:lnTo>
                <a:lnTo>
                  <a:pt x="4993232" y="5564065"/>
                </a:lnTo>
                <a:close/>
                <a:moveTo>
                  <a:pt x="3897350" y="5564065"/>
                </a:moveTo>
                <a:lnTo>
                  <a:pt x="3897350" y="6104362"/>
                </a:lnTo>
                <a:lnTo>
                  <a:pt x="4437640" y="6104362"/>
                </a:lnTo>
                <a:lnTo>
                  <a:pt x="4437640" y="5564065"/>
                </a:lnTo>
                <a:close/>
                <a:moveTo>
                  <a:pt x="3341738" y="5564065"/>
                </a:moveTo>
                <a:lnTo>
                  <a:pt x="3341738" y="6104362"/>
                </a:lnTo>
                <a:lnTo>
                  <a:pt x="3882122" y="6104362"/>
                </a:lnTo>
                <a:lnTo>
                  <a:pt x="3882122" y="5564065"/>
                </a:lnTo>
                <a:close/>
                <a:moveTo>
                  <a:pt x="2786220" y="5564065"/>
                </a:moveTo>
                <a:lnTo>
                  <a:pt x="2786220" y="6104362"/>
                </a:lnTo>
                <a:lnTo>
                  <a:pt x="3326510" y="6104362"/>
                </a:lnTo>
                <a:lnTo>
                  <a:pt x="3326510" y="5564065"/>
                </a:lnTo>
                <a:close/>
                <a:moveTo>
                  <a:pt x="2229790" y="5564065"/>
                </a:moveTo>
                <a:lnTo>
                  <a:pt x="2229790" y="6104362"/>
                </a:lnTo>
                <a:lnTo>
                  <a:pt x="2770992" y="6104362"/>
                </a:lnTo>
                <a:lnTo>
                  <a:pt x="2770992" y="5564065"/>
                </a:lnTo>
                <a:close/>
                <a:moveTo>
                  <a:pt x="1674272" y="5564065"/>
                </a:moveTo>
                <a:lnTo>
                  <a:pt x="1674272" y="6104362"/>
                </a:lnTo>
                <a:lnTo>
                  <a:pt x="2214560" y="6104362"/>
                </a:lnTo>
                <a:lnTo>
                  <a:pt x="2214560" y="5564065"/>
                </a:lnTo>
                <a:close/>
                <a:moveTo>
                  <a:pt x="1118660" y="5564065"/>
                </a:moveTo>
                <a:lnTo>
                  <a:pt x="1118660" y="6104362"/>
                </a:lnTo>
                <a:lnTo>
                  <a:pt x="1659044" y="6104362"/>
                </a:lnTo>
                <a:lnTo>
                  <a:pt x="1659044" y="5564065"/>
                </a:lnTo>
                <a:close/>
                <a:moveTo>
                  <a:pt x="563146" y="5564065"/>
                </a:moveTo>
                <a:lnTo>
                  <a:pt x="563146" y="6104362"/>
                </a:lnTo>
                <a:lnTo>
                  <a:pt x="1103432" y="6104362"/>
                </a:lnTo>
                <a:lnTo>
                  <a:pt x="1103432" y="5564065"/>
                </a:lnTo>
                <a:close/>
                <a:moveTo>
                  <a:pt x="5563988" y="5008462"/>
                </a:moveTo>
                <a:lnTo>
                  <a:pt x="5563988" y="5548836"/>
                </a:lnTo>
                <a:lnTo>
                  <a:pt x="6104352" y="5548836"/>
                </a:lnTo>
                <a:lnTo>
                  <a:pt x="6104352" y="5008462"/>
                </a:lnTo>
                <a:close/>
                <a:moveTo>
                  <a:pt x="5008460" y="5008462"/>
                </a:moveTo>
                <a:lnTo>
                  <a:pt x="5008460" y="5548836"/>
                </a:lnTo>
                <a:lnTo>
                  <a:pt x="5548760" y="5548836"/>
                </a:lnTo>
                <a:lnTo>
                  <a:pt x="5548760" y="5008462"/>
                </a:lnTo>
                <a:close/>
                <a:moveTo>
                  <a:pt x="4452868" y="5008462"/>
                </a:moveTo>
                <a:lnTo>
                  <a:pt x="4452868" y="5548836"/>
                </a:lnTo>
                <a:lnTo>
                  <a:pt x="4993232" y="5548836"/>
                </a:lnTo>
                <a:lnTo>
                  <a:pt x="4993232" y="5008462"/>
                </a:lnTo>
                <a:close/>
                <a:moveTo>
                  <a:pt x="3897350" y="5008462"/>
                </a:moveTo>
                <a:lnTo>
                  <a:pt x="3897350" y="5548836"/>
                </a:lnTo>
                <a:lnTo>
                  <a:pt x="4437640" y="5548836"/>
                </a:lnTo>
                <a:lnTo>
                  <a:pt x="4437640" y="5008462"/>
                </a:lnTo>
                <a:close/>
                <a:moveTo>
                  <a:pt x="3341738" y="5008462"/>
                </a:moveTo>
                <a:lnTo>
                  <a:pt x="3341738" y="5548836"/>
                </a:lnTo>
                <a:lnTo>
                  <a:pt x="3882122" y="5548836"/>
                </a:lnTo>
                <a:lnTo>
                  <a:pt x="3882122" y="5008462"/>
                </a:lnTo>
                <a:close/>
                <a:moveTo>
                  <a:pt x="2786220" y="5008462"/>
                </a:moveTo>
                <a:lnTo>
                  <a:pt x="2786220" y="5548836"/>
                </a:lnTo>
                <a:lnTo>
                  <a:pt x="3326510" y="5548836"/>
                </a:lnTo>
                <a:lnTo>
                  <a:pt x="3326510" y="5008462"/>
                </a:lnTo>
                <a:close/>
                <a:moveTo>
                  <a:pt x="2229790" y="5008462"/>
                </a:moveTo>
                <a:lnTo>
                  <a:pt x="2229790" y="5548836"/>
                </a:lnTo>
                <a:lnTo>
                  <a:pt x="2770992" y="5548836"/>
                </a:lnTo>
                <a:lnTo>
                  <a:pt x="2770992" y="5008462"/>
                </a:lnTo>
                <a:close/>
                <a:moveTo>
                  <a:pt x="1674272" y="5008462"/>
                </a:moveTo>
                <a:lnTo>
                  <a:pt x="1674272" y="5548836"/>
                </a:lnTo>
                <a:lnTo>
                  <a:pt x="2214560" y="5548836"/>
                </a:lnTo>
                <a:lnTo>
                  <a:pt x="2214560" y="5008462"/>
                </a:lnTo>
                <a:close/>
                <a:moveTo>
                  <a:pt x="1118660" y="5008462"/>
                </a:moveTo>
                <a:lnTo>
                  <a:pt x="1118660" y="5548836"/>
                </a:lnTo>
                <a:lnTo>
                  <a:pt x="1659044" y="5548836"/>
                </a:lnTo>
                <a:lnTo>
                  <a:pt x="1659044" y="5008462"/>
                </a:lnTo>
                <a:close/>
                <a:moveTo>
                  <a:pt x="563146" y="5008462"/>
                </a:moveTo>
                <a:lnTo>
                  <a:pt x="563146" y="5548836"/>
                </a:lnTo>
                <a:lnTo>
                  <a:pt x="1103432" y="5548836"/>
                </a:lnTo>
                <a:lnTo>
                  <a:pt x="1103432" y="5008462"/>
                </a:lnTo>
                <a:close/>
                <a:moveTo>
                  <a:pt x="5563988" y="4452936"/>
                </a:moveTo>
                <a:lnTo>
                  <a:pt x="5563988" y="4993233"/>
                </a:lnTo>
                <a:lnTo>
                  <a:pt x="6104352" y="4993233"/>
                </a:lnTo>
                <a:lnTo>
                  <a:pt x="6104352" y="4452936"/>
                </a:lnTo>
                <a:close/>
                <a:moveTo>
                  <a:pt x="5008460" y="4452936"/>
                </a:moveTo>
                <a:lnTo>
                  <a:pt x="5008460" y="4993233"/>
                </a:lnTo>
                <a:lnTo>
                  <a:pt x="5548760" y="4993233"/>
                </a:lnTo>
                <a:lnTo>
                  <a:pt x="5548760" y="4452936"/>
                </a:lnTo>
                <a:close/>
                <a:moveTo>
                  <a:pt x="4452868" y="4452936"/>
                </a:moveTo>
                <a:lnTo>
                  <a:pt x="4452868" y="4993233"/>
                </a:lnTo>
                <a:lnTo>
                  <a:pt x="4993232" y="4993233"/>
                </a:lnTo>
                <a:lnTo>
                  <a:pt x="4993232" y="4452936"/>
                </a:lnTo>
                <a:close/>
                <a:moveTo>
                  <a:pt x="3897350" y="4452936"/>
                </a:moveTo>
                <a:lnTo>
                  <a:pt x="3897350" y="4993233"/>
                </a:lnTo>
                <a:lnTo>
                  <a:pt x="4437640" y="4993233"/>
                </a:lnTo>
                <a:lnTo>
                  <a:pt x="4437640" y="4452936"/>
                </a:lnTo>
                <a:close/>
                <a:moveTo>
                  <a:pt x="3341738" y="4452936"/>
                </a:moveTo>
                <a:lnTo>
                  <a:pt x="3341738" y="4993233"/>
                </a:lnTo>
                <a:lnTo>
                  <a:pt x="3882122" y="4993233"/>
                </a:lnTo>
                <a:lnTo>
                  <a:pt x="3882122" y="4452936"/>
                </a:lnTo>
                <a:close/>
                <a:moveTo>
                  <a:pt x="2786220" y="4452936"/>
                </a:moveTo>
                <a:lnTo>
                  <a:pt x="2786220" y="4993233"/>
                </a:lnTo>
                <a:lnTo>
                  <a:pt x="3326510" y="4993233"/>
                </a:lnTo>
                <a:lnTo>
                  <a:pt x="3326510" y="4452936"/>
                </a:lnTo>
                <a:close/>
                <a:moveTo>
                  <a:pt x="2229790" y="4452936"/>
                </a:moveTo>
                <a:lnTo>
                  <a:pt x="2229790" y="4993233"/>
                </a:lnTo>
                <a:lnTo>
                  <a:pt x="2770992" y="4993233"/>
                </a:lnTo>
                <a:lnTo>
                  <a:pt x="2770992" y="4452936"/>
                </a:lnTo>
                <a:close/>
                <a:moveTo>
                  <a:pt x="1674272" y="4452936"/>
                </a:moveTo>
                <a:lnTo>
                  <a:pt x="1674272" y="4993233"/>
                </a:lnTo>
                <a:lnTo>
                  <a:pt x="2214560" y="4993233"/>
                </a:lnTo>
                <a:lnTo>
                  <a:pt x="2214560" y="4452936"/>
                </a:lnTo>
                <a:close/>
                <a:moveTo>
                  <a:pt x="1118660" y="4452936"/>
                </a:moveTo>
                <a:lnTo>
                  <a:pt x="1118660" y="4993233"/>
                </a:lnTo>
                <a:lnTo>
                  <a:pt x="1659044" y="4993233"/>
                </a:lnTo>
                <a:lnTo>
                  <a:pt x="1659044" y="4452936"/>
                </a:lnTo>
                <a:close/>
                <a:moveTo>
                  <a:pt x="563146" y="4452936"/>
                </a:moveTo>
                <a:lnTo>
                  <a:pt x="563146" y="4993233"/>
                </a:lnTo>
                <a:lnTo>
                  <a:pt x="1103432" y="4993233"/>
                </a:lnTo>
                <a:lnTo>
                  <a:pt x="1103432" y="4452936"/>
                </a:lnTo>
                <a:close/>
                <a:moveTo>
                  <a:pt x="5563988" y="3896504"/>
                </a:moveTo>
                <a:lnTo>
                  <a:pt x="5563988" y="4437707"/>
                </a:lnTo>
                <a:lnTo>
                  <a:pt x="6104352" y="4437707"/>
                </a:lnTo>
                <a:lnTo>
                  <a:pt x="6104352" y="3896504"/>
                </a:lnTo>
                <a:close/>
                <a:moveTo>
                  <a:pt x="5008460" y="3896504"/>
                </a:moveTo>
                <a:lnTo>
                  <a:pt x="5008460" y="4437707"/>
                </a:lnTo>
                <a:lnTo>
                  <a:pt x="5548760" y="4437707"/>
                </a:lnTo>
                <a:lnTo>
                  <a:pt x="5548760" y="3896504"/>
                </a:lnTo>
                <a:close/>
                <a:moveTo>
                  <a:pt x="4452868" y="3896504"/>
                </a:moveTo>
                <a:lnTo>
                  <a:pt x="4452868" y="4437707"/>
                </a:lnTo>
                <a:lnTo>
                  <a:pt x="4993232" y="4437707"/>
                </a:lnTo>
                <a:lnTo>
                  <a:pt x="4993232" y="3896504"/>
                </a:lnTo>
                <a:close/>
                <a:moveTo>
                  <a:pt x="3897350" y="3896504"/>
                </a:moveTo>
                <a:lnTo>
                  <a:pt x="3897350" y="4437707"/>
                </a:lnTo>
                <a:lnTo>
                  <a:pt x="4437640" y="4437707"/>
                </a:lnTo>
                <a:lnTo>
                  <a:pt x="4437640" y="3896504"/>
                </a:lnTo>
                <a:close/>
                <a:moveTo>
                  <a:pt x="3341738" y="3896504"/>
                </a:moveTo>
                <a:lnTo>
                  <a:pt x="3341738" y="4437707"/>
                </a:lnTo>
                <a:lnTo>
                  <a:pt x="3882122" y="4437707"/>
                </a:lnTo>
                <a:lnTo>
                  <a:pt x="3882122" y="3896504"/>
                </a:lnTo>
                <a:close/>
                <a:moveTo>
                  <a:pt x="2786220" y="3896504"/>
                </a:moveTo>
                <a:lnTo>
                  <a:pt x="2786220" y="4437707"/>
                </a:lnTo>
                <a:lnTo>
                  <a:pt x="3326510" y="4437707"/>
                </a:lnTo>
                <a:lnTo>
                  <a:pt x="3326510" y="3896504"/>
                </a:lnTo>
                <a:close/>
                <a:moveTo>
                  <a:pt x="2229790" y="3896504"/>
                </a:moveTo>
                <a:lnTo>
                  <a:pt x="2229790" y="4437707"/>
                </a:lnTo>
                <a:lnTo>
                  <a:pt x="2770992" y="4437707"/>
                </a:lnTo>
                <a:lnTo>
                  <a:pt x="2770992" y="3896504"/>
                </a:lnTo>
                <a:close/>
                <a:moveTo>
                  <a:pt x="1674272" y="3896504"/>
                </a:moveTo>
                <a:lnTo>
                  <a:pt x="1674272" y="4437707"/>
                </a:lnTo>
                <a:lnTo>
                  <a:pt x="2214560" y="4437707"/>
                </a:lnTo>
                <a:lnTo>
                  <a:pt x="2214560" y="3896504"/>
                </a:lnTo>
                <a:close/>
                <a:moveTo>
                  <a:pt x="1118660" y="3896504"/>
                </a:moveTo>
                <a:lnTo>
                  <a:pt x="1118660" y="4437707"/>
                </a:lnTo>
                <a:lnTo>
                  <a:pt x="1659044" y="4437707"/>
                </a:lnTo>
                <a:lnTo>
                  <a:pt x="1659044" y="3896504"/>
                </a:lnTo>
                <a:close/>
                <a:moveTo>
                  <a:pt x="563146" y="3896504"/>
                </a:moveTo>
                <a:lnTo>
                  <a:pt x="563146" y="4437707"/>
                </a:lnTo>
                <a:lnTo>
                  <a:pt x="1103432" y="4437707"/>
                </a:lnTo>
                <a:lnTo>
                  <a:pt x="1103432" y="3896504"/>
                </a:lnTo>
                <a:close/>
                <a:moveTo>
                  <a:pt x="5563988" y="3340987"/>
                </a:moveTo>
                <a:lnTo>
                  <a:pt x="5563988" y="3881275"/>
                </a:lnTo>
                <a:lnTo>
                  <a:pt x="6104352" y="3881275"/>
                </a:lnTo>
                <a:lnTo>
                  <a:pt x="6104352" y="3340987"/>
                </a:lnTo>
                <a:close/>
                <a:moveTo>
                  <a:pt x="5008460" y="3340987"/>
                </a:moveTo>
                <a:lnTo>
                  <a:pt x="5008460" y="3881275"/>
                </a:lnTo>
                <a:lnTo>
                  <a:pt x="5548760" y="3881275"/>
                </a:lnTo>
                <a:lnTo>
                  <a:pt x="5548760" y="3340987"/>
                </a:lnTo>
                <a:close/>
                <a:moveTo>
                  <a:pt x="4452868" y="3340987"/>
                </a:moveTo>
                <a:lnTo>
                  <a:pt x="4452868" y="3881275"/>
                </a:lnTo>
                <a:lnTo>
                  <a:pt x="4993232" y="3881275"/>
                </a:lnTo>
                <a:lnTo>
                  <a:pt x="4993232" y="3340987"/>
                </a:lnTo>
                <a:close/>
                <a:moveTo>
                  <a:pt x="3897350" y="3340987"/>
                </a:moveTo>
                <a:lnTo>
                  <a:pt x="3897350" y="3881275"/>
                </a:lnTo>
                <a:lnTo>
                  <a:pt x="4437640" y="3881275"/>
                </a:lnTo>
                <a:lnTo>
                  <a:pt x="4437640" y="3340987"/>
                </a:lnTo>
                <a:close/>
                <a:moveTo>
                  <a:pt x="3341738" y="3340987"/>
                </a:moveTo>
                <a:lnTo>
                  <a:pt x="3341738" y="3881275"/>
                </a:lnTo>
                <a:lnTo>
                  <a:pt x="3882122" y="3881275"/>
                </a:lnTo>
                <a:lnTo>
                  <a:pt x="3882122" y="3340987"/>
                </a:lnTo>
                <a:close/>
                <a:moveTo>
                  <a:pt x="2786220" y="3340987"/>
                </a:moveTo>
                <a:lnTo>
                  <a:pt x="2786220" y="3881275"/>
                </a:lnTo>
                <a:lnTo>
                  <a:pt x="3326510" y="3881275"/>
                </a:lnTo>
                <a:lnTo>
                  <a:pt x="3326510" y="3340987"/>
                </a:lnTo>
                <a:close/>
                <a:moveTo>
                  <a:pt x="2229790" y="3340987"/>
                </a:moveTo>
                <a:lnTo>
                  <a:pt x="2229790" y="3881275"/>
                </a:lnTo>
                <a:lnTo>
                  <a:pt x="2770992" y="3881275"/>
                </a:lnTo>
                <a:lnTo>
                  <a:pt x="2770992" y="3340987"/>
                </a:lnTo>
                <a:close/>
                <a:moveTo>
                  <a:pt x="1674272" y="3340987"/>
                </a:moveTo>
                <a:lnTo>
                  <a:pt x="1674272" y="3881275"/>
                </a:lnTo>
                <a:lnTo>
                  <a:pt x="2214560" y="3881275"/>
                </a:lnTo>
                <a:lnTo>
                  <a:pt x="2214560" y="3340987"/>
                </a:lnTo>
                <a:close/>
                <a:moveTo>
                  <a:pt x="1118660" y="3340987"/>
                </a:moveTo>
                <a:lnTo>
                  <a:pt x="1118660" y="3881275"/>
                </a:lnTo>
                <a:lnTo>
                  <a:pt x="1659044" y="3881275"/>
                </a:lnTo>
                <a:lnTo>
                  <a:pt x="1659044" y="3340987"/>
                </a:lnTo>
                <a:close/>
                <a:moveTo>
                  <a:pt x="563146" y="3340987"/>
                </a:moveTo>
                <a:lnTo>
                  <a:pt x="563146" y="3881275"/>
                </a:lnTo>
                <a:lnTo>
                  <a:pt x="1103432" y="3881275"/>
                </a:lnTo>
                <a:lnTo>
                  <a:pt x="1103432" y="3340987"/>
                </a:lnTo>
                <a:close/>
                <a:moveTo>
                  <a:pt x="5563988" y="2785384"/>
                </a:moveTo>
                <a:lnTo>
                  <a:pt x="5563988" y="3325758"/>
                </a:lnTo>
                <a:lnTo>
                  <a:pt x="6104352" y="3325758"/>
                </a:lnTo>
                <a:lnTo>
                  <a:pt x="6104352" y="2785384"/>
                </a:lnTo>
                <a:close/>
                <a:moveTo>
                  <a:pt x="5008460" y="2785384"/>
                </a:moveTo>
                <a:lnTo>
                  <a:pt x="5008460" y="3325758"/>
                </a:lnTo>
                <a:lnTo>
                  <a:pt x="5548760" y="3325758"/>
                </a:lnTo>
                <a:lnTo>
                  <a:pt x="5548760" y="2785384"/>
                </a:lnTo>
                <a:close/>
                <a:moveTo>
                  <a:pt x="4452868" y="2785384"/>
                </a:moveTo>
                <a:lnTo>
                  <a:pt x="4452868" y="3325758"/>
                </a:lnTo>
                <a:lnTo>
                  <a:pt x="4993232" y="3325758"/>
                </a:lnTo>
                <a:lnTo>
                  <a:pt x="4993232" y="2785384"/>
                </a:lnTo>
                <a:close/>
                <a:moveTo>
                  <a:pt x="3897350" y="2785384"/>
                </a:moveTo>
                <a:lnTo>
                  <a:pt x="3897350" y="3325758"/>
                </a:lnTo>
                <a:lnTo>
                  <a:pt x="4437640" y="3325758"/>
                </a:lnTo>
                <a:lnTo>
                  <a:pt x="4437640" y="2785384"/>
                </a:lnTo>
                <a:close/>
                <a:moveTo>
                  <a:pt x="3341738" y="2785384"/>
                </a:moveTo>
                <a:lnTo>
                  <a:pt x="3341738" y="3325758"/>
                </a:lnTo>
                <a:lnTo>
                  <a:pt x="3882122" y="3325758"/>
                </a:lnTo>
                <a:lnTo>
                  <a:pt x="3882122" y="2785384"/>
                </a:lnTo>
                <a:close/>
                <a:moveTo>
                  <a:pt x="2786220" y="2785384"/>
                </a:moveTo>
                <a:lnTo>
                  <a:pt x="2786220" y="3325758"/>
                </a:lnTo>
                <a:lnTo>
                  <a:pt x="3326510" y="3325758"/>
                </a:lnTo>
                <a:lnTo>
                  <a:pt x="3326510" y="2785384"/>
                </a:lnTo>
                <a:close/>
                <a:moveTo>
                  <a:pt x="2229790" y="2785384"/>
                </a:moveTo>
                <a:lnTo>
                  <a:pt x="2229790" y="3325758"/>
                </a:lnTo>
                <a:lnTo>
                  <a:pt x="2770992" y="3325758"/>
                </a:lnTo>
                <a:lnTo>
                  <a:pt x="2770992" y="2785384"/>
                </a:lnTo>
                <a:close/>
                <a:moveTo>
                  <a:pt x="1674272" y="2785384"/>
                </a:moveTo>
                <a:lnTo>
                  <a:pt x="1674272" y="3325758"/>
                </a:lnTo>
                <a:lnTo>
                  <a:pt x="2214560" y="3325758"/>
                </a:lnTo>
                <a:lnTo>
                  <a:pt x="2214560" y="2785384"/>
                </a:lnTo>
                <a:close/>
                <a:moveTo>
                  <a:pt x="1118660" y="2785384"/>
                </a:moveTo>
                <a:lnTo>
                  <a:pt x="1118660" y="3325758"/>
                </a:lnTo>
                <a:lnTo>
                  <a:pt x="1659044" y="3325758"/>
                </a:lnTo>
                <a:lnTo>
                  <a:pt x="1659044" y="2785384"/>
                </a:lnTo>
                <a:close/>
                <a:moveTo>
                  <a:pt x="563146" y="2785384"/>
                </a:moveTo>
                <a:lnTo>
                  <a:pt x="563146" y="3325758"/>
                </a:lnTo>
                <a:lnTo>
                  <a:pt x="1103432" y="3325758"/>
                </a:lnTo>
                <a:lnTo>
                  <a:pt x="1103432" y="2785384"/>
                </a:lnTo>
                <a:close/>
                <a:moveTo>
                  <a:pt x="5563988" y="2229858"/>
                </a:moveTo>
                <a:lnTo>
                  <a:pt x="5563988" y="2770155"/>
                </a:lnTo>
                <a:lnTo>
                  <a:pt x="6104352" y="2770155"/>
                </a:lnTo>
                <a:lnTo>
                  <a:pt x="6104352" y="2229858"/>
                </a:lnTo>
                <a:close/>
                <a:moveTo>
                  <a:pt x="5008460" y="2229858"/>
                </a:moveTo>
                <a:lnTo>
                  <a:pt x="5008460" y="2770155"/>
                </a:lnTo>
                <a:lnTo>
                  <a:pt x="5548760" y="2770155"/>
                </a:lnTo>
                <a:lnTo>
                  <a:pt x="5548760" y="2229858"/>
                </a:lnTo>
                <a:close/>
                <a:moveTo>
                  <a:pt x="4452868" y="2229858"/>
                </a:moveTo>
                <a:lnTo>
                  <a:pt x="4452868" y="2770155"/>
                </a:lnTo>
                <a:lnTo>
                  <a:pt x="4993232" y="2770155"/>
                </a:lnTo>
                <a:lnTo>
                  <a:pt x="4993232" y="2229858"/>
                </a:lnTo>
                <a:close/>
                <a:moveTo>
                  <a:pt x="3897350" y="2229858"/>
                </a:moveTo>
                <a:lnTo>
                  <a:pt x="3897350" y="2770155"/>
                </a:lnTo>
                <a:lnTo>
                  <a:pt x="4437640" y="2770155"/>
                </a:lnTo>
                <a:lnTo>
                  <a:pt x="4437640" y="2229858"/>
                </a:lnTo>
                <a:close/>
                <a:moveTo>
                  <a:pt x="3341738" y="2229858"/>
                </a:moveTo>
                <a:lnTo>
                  <a:pt x="3341738" y="2770155"/>
                </a:lnTo>
                <a:lnTo>
                  <a:pt x="3882122" y="2770155"/>
                </a:lnTo>
                <a:lnTo>
                  <a:pt x="3882122" y="2229858"/>
                </a:lnTo>
                <a:close/>
                <a:moveTo>
                  <a:pt x="2786220" y="2229858"/>
                </a:moveTo>
                <a:lnTo>
                  <a:pt x="2786220" y="2770155"/>
                </a:lnTo>
                <a:lnTo>
                  <a:pt x="3326510" y="2770155"/>
                </a:lnTo>
                <a:lnTo>
                  <a:pt x="3326510" y="2229858"/>
                </a:lnTo>
                <a:close/>
                <a:moveTo>
                  <a:pt x="2229790" y="2229858"/>
                </a:moveTo>
                <a:lnTo>
                  <a:pt x="2229790" y="2770155"/>
                </a:lnTo>
                <a:lnTo>
                  <a:pt x="2770992" y="2770155"/>
                </a:lnTo>
                <a:lnTo>
                  <a:pt x="2770992" y="2229858"/>
                </a:lnTo>
                <a:close/>
                <a:moveTo>
                  <a:pt x="1674272" y="2229858"/>
                </a:moveTo>
                <a:lnTo>
                  <a:pt x="1674272" y="2770155"/>
                </a:lnTo>
                <a:lnTo>
                  <a:pt x="2214560" y="2770155"/>
                </a:lnTo>
                <a:lnTo>
                  <a:pt x="2214560" y="2229858"/>
                </a:lnTo>
                <a:close/>
                <a:moveTo>
                  <a:pt x="1118660" y="2229858"/>
                </a:moveTo>
                <a:lnTo>
                  <a:pt x="1118660" y="2770155"/>
                </a:lnTo>
                <a:lnTo>
                  <a:pt x="1659044" y="2770155"/>
                </a:lnTo>
                <a:lnTo>
                  <a:pt x="1659044" y="2229858"/>
                </a:lnTo>
                <a:close/>
                <a:moveTo>
                  <a:pt x="563146" y="2229858"/>
                </a:moveTo>
                <a:lnTo>
                  <a:pt x="563146" y="2770155"/>
                </a:lnTo>
                <a:lnTo>
                  <a:pt x="1103432" y="2770155"/>
                </a:lnTo>
                <a:lnTo>
                  <a:pt x="1103432" y="2229858"/>
                </a:lnTo>
                <a:close/>
                <a:moveTo>
                  <a:pt x="5563988" y="1674255"/>
                </a:moveTo>
                <a:lnTo>
                  <a:pt x="5563988" y="2214629"/>
                </a:lnTo>
                <a:lnTo>
                  <a:pt x="6104352" y="2214629"/>
                </a:lnTo>
                <a:lnTo>
                  <a:pt x="6104352" y="1674255"/>
                </a:lnTo>
                <a:close/>
                <a:moveTo>
                  <a:pt x="5008460" y="1674255"/>
                </a:moveTo>
                <a:lnTo>
                  <a:pt x="5008460" y="2214629"/>
                </a:lnTo>
                <a:lnTo>
                  <a:pt x="5548760" y="2214629"/>
                </a:lnTo>
                <a:lnTo>
                  <a:pt x="5548760" y="1674255"/>
                </a:lnTo>
                <a:close/>
                <a:moveTo>
                  <a:pt x="4452868" y="1674255"/>
                </a:moveTo>
                <a:lnTo>
                  <a:pt x="4452868" y="2214629"/>
                </a:lnTo>
                <a:lnTo>
                  <a:pt x="4993232" y="2214629"/>
                </a:lnTo>
                <a:lnTo>
                  <a:pt x="4993232" y="1674255"/>
                </a:lnTo>
                <a:close/>
                <a:moveTo>
                  <a:pt x="3897350" y="1674255"/>
                </a:moveTo>
                <a:lnTo>
                  <a:pt x="3897350" y="2214629"/>
                </a:lnTo>
                <a:lnTo>
                  <a:pt x="4437640" y="2214629"/>
                </a:lnTo>
                <a:lnTo>
                  <a:pt x="4437640" y="1674255"/>
                </a:lnTo>
                <a:close/>
                <a:moveTo>
                  <a:pt x="3341738" y="1674255"/>
                </a:moveTo>
                <a:lnTo>
                  <a:pt x="3341738" y="2214629"/>
                </a:lnTo>
                <a:lnTo>
                  <a:pt x="3882122" y="2214629"/>
                </a:lnTo>
                <a:lnTo>
                  <a:pt x="3882122" y="1674255"/>
                </a:lnTo>
                <a:close/>
                <a:moveTo>
                  <a:pt x="2786220" y="1674255"/>
                </a:moveTo>
                <a:lnTo>
                  <a:pt x="2786220" y="2214629"/>
                </a:lnTo>
                <a:lnTo>
                  <a:pt x="3326510" y="2214629"/>
                </a:lnTo>
                <a:lnTo>
                  <a:pt x="3326510" y="1674255"/>
                </a:lnTo>
                <a:close/>
                <a:moveTo>
                  <a:pt x="2229790" y="1674255"/>
                </a:moveTo>
                <a:lnTo>
                  <a:pt x="2229790" y="2214629"/>
                </a:lnTo>
                <a:lnTo>
                  <a:pt x="2770992" y="2214629"/>
                </a:lnTo>
                <a:lnTo>
                  <a:pt x="2770992" y="1674255"/>
                </a:lnTo>
                <a:close/>
                <a:moveTo>
                  <a:pt x="1674272" y="1674255"/>
                </a:moveTo>
                <a:lnTo>
                  <a:pt x="1674272" y="2214629"/>
                </a:lnTo>
                <a:lnTo>
                  <a:pt x="2214560" y="2214629"/>
                </a:lnTo>
                <a:lnTo>
                  <a:pt x="2214560" y="1674255"/>
                </a:lnTo>
                <a:close/>
                <a:moveTo>
                  <a:pt x="1118660" y="1674255"/>
                </a:moveTo>
                <a:lnTo>
                  <a:pt x="1118660" y="2214629"/>
                </a:lnTo>
                <a:lnTo>
                  <a:pt x="1659044" y="2214629"/>
                </a:lnTo>
                <a:lnTo>
                  <a:pt x="1659044" y="1674255"/>
                </a:lnTo>
                <a:close/>
                <a:moveTo>
                  <a:pt x="563146" y="1674255"/>
                </a:moveTo>
                <a:lnTo>
                  <a:pt x="563146" y="2214629"/>
                </a:lnTo>
                <a:lnTo>
                  <a:pt x="1103432" y="2214629"/>
                </a:lnTo>
                <a:lnTo>
                  <a:pt x="1103432" y="1674255"/>
                </a:lnTo>
                <a:close/>
                <a:moveTo>
                  <a:pt x="5563988" y="1118738"/>
                </a:moveTo>
                <a:lnTo>
                  <a:pt x="5563988" y="1659026"/>
                </a:lnTo>
                <a:lnTo>
                  <a:pt x="6104352" y="1659026"/>
                </a:lnTo>
                <a:lnTo>
                  <a:pt x="6104352" y="1118738"/>
                </a:lnTo>
                <a:close/>
                <a:moveTo>
                  <a:pt x="5008460" y="1118738"/>
                </a:moveTo>
                <a:lnTo>
                  <a:pt x="5008460" y="1659026"/>
                </a:lnTo>
                <a:lnTo>
                  <a:pt x="5548760" y="1659026"/>
                </a:lnTo>
                <a:lnTo>
                  <a:pt x="5548760" y="1118738"/>
                </a:lnTo>
                <a:close/>
                <a:moveTo>
                  <a:pt x="4452868" y="1118738"/>
                </a:moveTo>
                <a:lnTo>
                  <a:pt x="4452868" y="1659026"/>
                </a:lnTo>
                <a:lnTo>
                  <a:pt x="4993232" y="1659026"/>
                </a:lnTo>
                <a:lnTo>
                  <a:pt x="4993232" y="1118738"/>
                </a:lnTo>
                <a:close/>
                <a:moveTo>
                  <a:pt x="3897350" y="1118738"/>
                </a:moveTo>
                <a:lnTo>
                  <a:pt x="3897350" y="1659026"/>
                </a:lnTo>
                <a:lnTo>
                  <a:pt x="4437640" y="1659026"/>
                </a:lnTo>
                <a:lnTo>
                  <a:pt x="4437640" y="1118738"/>
                </a:lnTo>
                <a:close/>
                <a:moveTo>
                  <a:pt x="3341738" y="1118738"/>
                </a:moveTo>
                <a:lnTo>
                  <a:pt x="3341738" y="1659026"/>
                </a:lnTo>
                <a:lnTo>
                  <a:pt x="3882122" y="1659026"/>
                </a:lnTo>
                <a:lnTo>
                  <a:pt x="3882122" y="1118738"/>
                </a:lnTo>
                <a:close/>
                <a:moveTo>
                  <a:pt x="2786220" y="1118738"/>
                </a:moveTo>
                <a:lnTo>
                  <a:pt x="2786220" y="1659026"/>
                </a:lnTo>
                <a:lnTo>
                  <a:pt x="3326510" y="1659026"/>
                </a:lnTo>
                <a:lnTo>
                  <a:pt x="3326510" y="1118738"/>
                </a:lnTo>
                <a:close/>
                <a:moveTo>
                  <a:pt x="2229790" y="1118738"/>
                </a:moveTo>
                <a:lnTo>
                  <a:pt x="2229790" y="1659026"/>
                </a:lnTo>
                <a:lnTo>
                  <a:pt x="2770992" y="1659026"/>
                </a:lnTo>
                <a:lnTo>
                  <a:pt x="2770992" y="1118738"/>
                </a:lnTo>
                <a:close/>
                <a:moveTo>
                  <a:pt x="1674272" y="1118738"/>
                </a:moveTo>
                <a:lnTo>
                  <a:pt x="1674272" y="1659026"/>
                </a:lnTo>
                <a:lnTo>
                  <a:pt x="2214560" y="1659026"/>
                </a:lnTo>
                <a:lnTo>
                  <a:pt x="2214560" y="1118738"/>
                </a:lnTo>
                <a:close/>
                <a:moveTo>
                  <a:pt x="1118660" y="1118738"/>
                </a:moveTo>
                <a:lnTo>
                  <a:pt x="1118660" y="1659026"/>
                </a:lnTo>
                <a:lnTo>
                  <a:pt x="1659044" y="1659026"/>
                </a:lnTo>
                <a:lnTo>
                  <a:pt x="1659044" y="1118738"/>
                </a:lnTo>
                <a:close/>
                <a:moveTo>
                  <a:pt x="563146" y="1118738"/>
                </a:moveTo>
                <a:lnTo>
                  <a:pt x="563146" y="1659026"/>
                </a:lnTo>
                <a:lnTo>
                  <a:pt x="1103432" y="1659026"/>
                </a:lnTo>
                <a:lnTo>
                  <a:pt x="1103432" y="1118738"/>
                </a:lnTo>
                <a:close/>
                <a:moveTo>
                  <a:pt x="5563988" y="563136"/>
                </a:moveTo>
                <a:lnTo>
                  <a:pt x="5563988" y="1103509"/>
                </a:lnTo>
                <a:lnTo>
                  <a:pt x="6104352" y="1103509"/>
                </a:lnTo>
                <a:lnTo>
                  <a:pt x="6104352" y="563136"/>
                </a:lnTo>
                <a:close/>
                <a:moveTo>
                  <a:pt x="5008460" y="563136"/>
                </a:moveTo>
                <a:lnTo>
                  <a:pt x="5008460" y="1103509"/>
                </a:lnTo>
                <a:lnTo>
                  <a:pt x="5548760" y="1103509"/>
                </a:lnTo>
                <a:lnTo>
                  <a:pt x="5548760" y="563136"/>
                </a:lnTo>
                <a:close/>
                <a:moveTo>
                  <a:pt x="4452868" y="563136"/>
                </a:moveTo>
                <a:lnTo>
                  <a:pt x="4452868" y="1103509"/>
                </a:lnTo>
                <a:lnTo>
                  <a:pt x="4993232" y="1103509"/>
                </a:lnTo>
                <a:lnTo>
                  <a:pt x="4993232" y="563136"/>
                </a:lnTo>
                <a:close/>
                <a:moveTo>
                  <a:pt x="3897350" y="563136"/>
                </a:moveTo>
                <a:lnTo>
                  <a:pt x="3897350" y="1103509"/>
                </a:lnTo>
                <a:lnTo>
                  <a:pt x="4437640" y="1103509"/>
                </a:lnTo>
                <a:lnTo>
                  <a:pt x="4437640" y="563136"/>
                </a:lnTo>
                <a:close/>
                <a:moveTo>
                  <a:pt x="3341738" y="563136"/>
                </a:moveTo>
                <a:lnTo>
                  <a:pt x="3341738" y="1103509"/>
                </a:lnTo>
                <a:lnTo>
                  <a:pt x="3882122" y="1103509"/>
                </a:lnTo>
                <a:lnTo>
                  <a:pt x="3882122" y="563136"/>
                </a:lnTo>
                <a:close/>
                <a:moveTo>
                  <a:pt x="2786220" y="563136"/>
                </a:moveTo>
                <a:lnTo>
                  <a:pt x="2786220" y="1103509"/>
                </a:lnTo>
                <a:lnTo>
                  <a:pt x="3326510" y="1103509"/>
                </a:lnTo>
                <a:lnTo>
                  <a:pt x="3326510" y="563136"/>
                </a:lnTo>
                <a:close/>
                <a:moveTo>
                  <a:pt x="2229790" y="563136"/>
                </a:moveTo>
                <a:lnTo>
                  <a:pt x="2229790" y="1103509"/>
                </a:lnTo>
                <a:lnTo>
                  <a:pt x="2770992" y="1103509"/>
                </a:lnTo>
                <a:lnTo>
                  <a:pt x="2770992" y="563136"/>
                </a:lnTo>
                <a:close/>
                <a:moveTo>
                  <a:pt x="1674272" y="563136"/>
                </a:moveTo>
                <a:lnTo>
                  <a:pt x="1674272" y="1103509"/>
                </a:lnTo>
                <a:lnTo>
                  <a:pt x="2214560" y="1103509"/>
                </a:lnTo>
                <a:lnTo>
                  <a:pt x="2214560" y="563136"/>
                </a:lnTo>
                <a:close/>
                <a:moveTo>
                  <a:pt x="1118660" y="563136"/>
                </a:moveTo>
                <a:lnTo>
                  <a:pt x="1118660" y="1103509"/>
                </a:lnTo>
                <a:lnTo>
                  <a:pt x="1659044" y="1103509"/>
                </a:lnTo>
                <a:lnTo>
                  <a:pt x="1659044" y="563136"/>
                </a:lnTo>
                <a:close/>
                <a:moveTo>
                  <a:pt x="563146" y="563136"/>
                </a:moveTo>
                <a:lnTo>
                  <a:pt x="563146" y="1103509"/>
                </a:lnTo>
                <a:lnTo>
                  <a:pt x="1103432" y="1103509"/>
                </a:lnTo>
                <a:lnTo>
                  <a:pt x="1103432" y="563136"/>
                </a:lnTo>
                <a:close/>
                <a:moveTo>
                  <a:pt x="547916" y="0"/>
                </a:moveTo>
                <a:lnTo>
                  <a:pt x="563146" y="0"/>
                </a:lnTo>
                <a:lnTo>
                  <a:pt x="563146" y="547907"/>
                </a:lnTo>
                <a:lnTo>
                  <a:pt x="1103432" y="547907"/>
                </a:lnTo>
                <a:lnTo>
                  <a:pt x="1103432" y="0"/>
                </a:lnTo>
                <a:lnTo>
                  <a:pt x="1118660" y="0"/>
                </a:lnTo>
                <a:lnTo>
                  <a:pt x="1118660" y="547907"/>
                </a:lnTo>
                <a:lnTo>
                  <a:pt x="1659044" y="547907"/>
                </a:lnTo>
                <a:lnTo>
                  <a:pt x="1659044" y="0"/>
                </a:lnTo>
                <a:lnTo>
                  <a:pt x="1674272" y="0"/>
                </a:lnTo>
                <a:lnTo>
                  <a:pt x="1674272" y="547907"/>
                </a:lnTo>
                <a:lnTo>
                  <a:pt x="2214560" y="547907"/>
                </a:lnTo>
                <a:lnTo>
                  <a:pt x="2214560" y="0"/>
                </a:lnTo>
                <a:lnTo>
                  <a:pt x="2229790" y="0"/>
                </a:lnTo>
                <a:lnTo>
                  <a:pt x="2229790" y="547907"/>
                </a:lnTo>
                <a:lnTo>
                  <a:pt x="2770992" y="547907"/>
                </a:lnTo>
                <a:lnTo>
                  <a:pt x="2770992" y="0"/>
                </a:lnTo>
                <a:lnTo>
                  <a:pt x="2786220" y="0"/>
                </a:lnTo>
                <a:lnTo>
                  <a:pt x="2786220" y="547907"/>
                </a:lnTo>
                <a:lnTo>
                  <a:pt x="3326510" y="547907"/>
                </a:lnTo>
                <a:lnTo>
                  <a:pt x="3326510" y="0"/>
                </a:lnTo>
                <a:lnTo>
                  <a:pt x="3341738" y="0"/>
                </a:lnTo>
                <a:lnTo>
                  <a:pt x="3341738" y="547907"/>
                </a:lnTo>
                <a:lnTo>
                  <a:pt x="3882122" y="547907"/>
                </a:lnTo>
                <a:lnTo>
                  <a:pt x="3882122" y="0"/>
                </a:lnTo>
                <a:lnTo>
                  <a:pt x="3897350" y="0"/>
                </a:lnTo>
                <a:lnTo>
                  <a:pt x="3897350" y="547907"/>
                </a:lnTo>
                <a:lnTo>
                  <a:pt x="4437640" y="547907"/>
                </a:lnTo>
                <a:lnTo>
                  <a:pt x="4437640" y="0"/>
                </a:lnTo>
                <a:lnTo>
                  <a:pt x="4452868" y="0"/>
                </a:lnTo>
                <a:lnTo>
                  <a:pt x="4452868" y="547907"/>
                </a:lnTo>
                <a:lnTo>
                  <a:pt x="4993232" y="547907"/>
                </a:lnTo>
                <a:lnTo>
                  <a:pt x="4993232" y="0"/>
                </a:lnTo>
                <a:lnTo>
                  <a:pt x="5008460" y="0"/>
                </a:lnTo>
                <a:lnTo>
                  <a:pt x="5008460" y="547907"/>
                </a:lnTo>
                <a:lnTo>
                  <a:pt x="5548760" y="547907"/>
                </a:lnTo>
                <a:lnTo>
                  <a:pt x="5548760" y="0"/>
                </a:lnTo>
                <a:lnTo>
                  <a:pt x="5563988" y="0"/>
                </a:lnTo>
                <a:lnTo>
                  <a:pt x="5563988" y="547907"/>
                </a:lnTo>
                <a:lnTo>
                  <a:pt x="6104352" y="547907"/>
                </a:lnTo>
                <a:lnTo>
                  <a:pt x="6104352" y="0"/>
                </a:lnTo>
                <a:lnTo>
                  <a:pt x="6119580" y="0"/>
                </a:lnTo>
                <a:lnTo>
                  <a:pt x="6119580" y="547907"/>
                </a:lnTo>
                <a:lnTo>
                  <a:pt x="6667500" y="547907"/>
                </a:lnTo>
                <a:lnTo>
                  <a:pt x="6667500" y="563136"/>
                </a:lnTo>
                <a:lnTo>
                  <a:pt x="6119580" y="563136"/>
                </a:lnTo>
                <a:lnTo>
                  <a:pt x="6119580" y="1103509"/>
                </a:lnTo>
                <a:lnTo>
                  <a:pt x="6667500" y="1103509"/>
                </a:lnTo>
                <a:lnTo>
                  <a:pt x="6667500" y="1118738"/>
                </a:lnTo>
                <a:lnTo>
                  <a:pt x="6119580" y="1118738"/>
                </a:lnTo>
                <a:lnTo>
                  <a:pt x="6119580" y="1659026"/>
                </a:lnTo>
                <a:lnTo>
                  <a:pt x="6667500" y="1659026"/>
                </a:lnTo>
                <a:lnTo>
                  <a:pt x="6667500" y="1674255"/>
                </a:lnTo>
                <a:lnTo>
                  <a:pt x="6119580" y="1674255"/>
                </a:lnTo>
                <a:lnTo>
                  <a:pt x="6119580" y="2214629"/>
                </a:lnTo>
                <a:lnTo>
                  <a:pt x="6667500" y="2214629"/>
                </a:lnTo>
                <a:lnTo>
                  <a:pt x="6667500" y="2229858"/>
                </a:lnTo>
                <a:lnTo>
                  <a:pt x="6119580" y="2229858"/>
                </a:lnTo>
                <a:lnTo>
                  <a:pt x="6119580" y="2770155"/>
                </a:lnTo>
                <a:lnTo>
                  <a:pt x="6667500" y="2770155"/>
                </a:lnTo>
                <a:lnTo>
                  <a:pt x="6667500" y="2785384"/>
                </a:lnTo>
                <a:lnTo>
                  <a:pt x="6119580" y="2785384"/>
                </a:lnTo>
                <a:lnTo>
                  <a:pt x="6119580" y="3325758"/>
                </a:lnTo>
                <a:lnTo>
                  <a:pt x="6667500" y="3325758"/>
                </a:lnTo>
                <a:lnTo>
                  <a:pt x="6667500" y="3340987"/>
                </a:lnTo>
                <a:lnTo>
                  <a:pt x="6119580" y="3340987"/>
                </a:lnTo>
                <a:lnTo>
                  <a:pt x="6119580" y="3881275"/>
                </a:lnTo>
                <a:lnTo>
                  <a:pt x="6667500" y="3881275"/>
                </a:lnTo>
                <a:lnTo>
                  <a:pt x="6667500" y="3896504"/>
                </a:lnTo>
                <a:lnTo>
                  <a:pt x="6119580" y="3896504"/>
                </a:lnTo>
                <a:lnTo>
                  <a:pt x="6119580" y="4437707"/>
                </a:lnTo>
                <a:lnTo>
                  <a:pt x="6667500" y="4437707"/>
                </a:lnTo>
                <a:lnTo>
                  <a:pt x="6667500" y="4452936"/>
                </a:lnTo>
                <a:lnTo>
                  <a:pt x="6119580" y="4452936"/>
                </a:lnTo>
                <a:lnTo>
                  <a:pt x="6119580" y="4993233"/>
                </a:lnTo>
                <a:lnTo>
                  <a:pt x="6667500" y="4993233"/>
                </a:lnTo>
                <a:lnTo>
                  <a:pt x="6667500" y="5008462"/>
                </a:lnTo>
                <a:lnTo>
                  <a:pt x="6119580" y="5008462"/>
                </a:lnTo>
                <a:lnTo>
                  <a:pt x="6119580" y="5548836"/>
                </a:lnTo>
                <a:lnTo>
                  <a:pt x="6667500" y="5548836"/>
                </a:lnTo>
                <a:lnTo>
                  <a:pt x="6667500" y="5564065"/>
                </a:lnTo>
                <a:lnTo>
                  <a:pt x="6119580" y="5564065"/>
                </a:lnTo>
                <a:lnTo>
                  <a:pt x="6119580" y="6104362"/>
                </a:lnTo>
                <a:lnTo>
                  <a:pt x="6667500" y="6104362"/>
                </a:lnTo>
                <a:lnTo>
                  <a:pt x="6667500" y="6119591"/>
                </a:lnTo>
                <a:lnTo>
                  <a:pt x="6119580" y="6119591"/>
                </a:lnTo>
                <a:lnTo>
                  <a:pt x="6119580" y="6667500"/>
                </a:lnTo>
                <a:lnTo>
                  <a:pt x="6104352" y="6667500"/>
                </a:lnTo>
                <a:lnTo>
                  <a:pt x="6104352" y="6119591"/>
                </a:lnTo>
                <a:lnTo>
                  <a:pt x="5563988" y="6119591"/>
                </a:lnTo>
                <a:lnTo>
                  <a:pt x="5563988" y="6667500"/>
                </a:lnTo>
                <a:lnTo>
                  <a:pt x="5548760" y="6667500"/>
                </a:lnTo>
                <a:lnTo>
                  <a:pt x="5548760" y="6119591"/>
                </a:lnTo>
                <a:lnTo>
                  <a:pt x="5008460" y="6119591"/>
                </a:lnTo>
                <a:lnTo>
                  <a:pt x="5008460" y="6667500"/>
                </a:lnTo>
                <a:lnTo>
                  <a:pt x="4993232" y="6667500"/>
                </a:lnTo>
                <a:lnTo>
                  <a:pt x="4993232" y="6119591"/>
                </a:lnTo>
                <a:lnTo>
                  <a:pt x="4452868" y="6119591"/>
                </a:lnTo>
                <a:lnTo>
                  <a:pt x="4452868" y="6667500"/>
                </a:lnTo>
                <a:lnTo>
                  <a:pt x="4437640" y="6667500"/>
                </a:lnTo>
                <a:lnTo>
                  <a:pt x="4437640" y="6119591"/>
                </a:lnTo>
                <a:lnTo>
                  <a:pt x="3897350" y="6119591"/>
                </a:lnTo>
                <a:lnTo>
                  <a:pt x="3897350" y="6667500"/>
                </a:lnTo>
                <a:lnTo>
                  <a:pt x="3882122" y="6667500"/>
                </a:lnTo>
                <a:lnTo>
                  <a:pt x="3882122" y="6119591"/>
                </a:lnTo>
                <a:lnTo>
                  <a:pt x="3341738" y="6119591"/>
                </a:lnTo>
                <a:lnTo>
                  <a:pt x="3341738" y="6667500"/>
                </a:lnTo>
                <a:lnTo>
                  <a:pt x="3326510" y="6667500"/>
                </a:lnTo>
                <a:lnTo>
                  <a:pt x="3326510" y="6119591"/>
                </a:lnTo>
                <a:lnTo>
                  <a:pt x="2786220" y="6119591"/>
                </a:lnTo>
                <a:lnTo>
                  <a:pt x="2786220" y="6667500"/>
                </a:lnTo>
                <a:lnTo>
                  <a:pt x="2770992" y="6667500"/>
                </a:lnTo>
                <a:lnTo>
                  <a:pt x="2770992" y="6119591"/>
                </a:lnTo>
                <a:lnTo>
                  <a:pt x="2229790" y="6119591"/>
                </a:lnTo>
                <a:lnTo>
                  <a:pt x="2229790" y="6667500"/>
                </a:lnTo>
                <a:lnTo>
                  <a:pt x="2214560" y="6667500"/>
                </a:lnTo>
                <a:lnTo>
                  <a:pt x="2214560" y="6119591"/>
                </a:lnTo>
                <a:lnTo>
                  <a:pt x="1674272" y="6119591"/>
                </a:lnTo>
                <a:lnTo>
                  <a:pt x="1674272" y="6667500"/>
                </a:lnTo>
                <a:lnTo>
                  <a:pt x="1659044" y="6667500"/>
                </a:lnTo>
                <a:lnTo>
                  <a:pt x="1659044" y="6119591"/>
                </a:lnTo>
                <a:lnTo>
                  <a:pt x="1118660" y="6119591"/>
                </a:lnTo>
                <a:lnTo>
                  <a:pt x="1118660" y="6667500"/>
                </a:lnTo>
                <a:lnTo>
                  <a:pt x="1103432" y="6667500"/>
                </a:lnTo>
                <a:lnTo>
                  <a:pt x="1103432" y="6119591"/>
                </a:lnTo>
                <a:lnTo>
                  <a:pt x="563146" y="6119591"/>
                </a:lnTo>
                <a:lnTo>
                  <a:pt x="563146" y="6667500"/>
                </a:lnTo>
                <a:lnTo>
                  <a:pt x="547916" y="6667500"/>
                </a:lnTo>
                <a:lnTo>
                  <a:pt x="547916" y="6119591"/>
                </a:lnTo>
                <a:lnTo>
                  <a:pt x="0" y="6119591"/>
                </a:lnTo>
                <a:lnTo>
                  <a:pt x="0" y="6104362"/>
                </a:lnTo>
                <a:lnTo>
                  <a:pt x="547916" y="6104362"/>
                </a:lnTo>
                <a:lnTo>
                  <a:pt x="547916" y="5564065"/>
                </a:lnTo>
                <a:lnTo>
                  <a:pt x="0" y="5564065"/>
                </a:lnTo>
                <a:lnTo>
                  <a:pt x="0" y="5548836"/>
                </a:lnTo>
                <a:lnTo>
                  <a:pt x="547916" y="5548836"/>
                </a:lnTo>
                <a:lnTo>
                  <a:pt x="547916" y="5008462"/>
                </a:lnTo>
                <a:lnTo>
                  <a:pt x="0" y="5008462"/>
                </a:lnTo>
                <a:lnTo>
                  <a:pt x="0" y="4993233"/>
                </a:lnTo>
                <a:lnTo>
                  <a:pt x="547916" y="4993233"/>
                </a:lnTo>
                <a:lnTo>
                  <a:pt x="547916" y="4452936"/>
                </a:lnTo>
                <a:lnTo>
                  <a:pt x="0" y="4452936"/>
                </a:lnTo>
                <a:lnTo>
                  <a:pt x="0" y="4437707"/>
                </a:lnTo>
                <a:lnTo>
                  <a:pt x="547916" y="4437707"/>
                </a:lnTo>
                <a:lnTo>
                  <a:pt x="547916" y="3896504"/>
                </a:lnTo>
                <a:lnTo>
                  <a:pt x="0" y="3896504"/>
                </a:lnTo>
                <a:lnTo>
                  <a:pt x="0" y="3881275"/>
                </a:lnTo>
                <a:lnTo>
                  <a:pt x="547916" y="3881275"/>
                </a:lnTo>
                <a:lnTo>
                  <a:pt x="547916" y="3340987"/>
                </a:lnTo>
                <a:lnTo>
                  <a:pt x="0" y="3340987"/>
                </a:lnTo>
                <a:lnTo>
                  <a:pt x="0" y="3325758"/>
                </a:lnTo>
                <a:lnTo>
                  <a:pt x="547916" y="3325758"/>
                </a:lnTo>
                <a:lnTo>
                  <a:pt x="547916" y="2785384"/>
                </a:lnTo>
                <a:lnTo>
                  <a:pt x="0" y="2785384"/>
                </a:lnTo>
                <a:lnTo>
                  <a:pt x="0" y="2770155"/>
                </a:lnTo>
                <a:lnTo>
                  <a:pt x="547916" y="2770155"/>
                </a:lnTo>
                <a:lnTo>
                  <a:pt x="547916" y="2229858"/>
                </a:lnTo>
                <a:lnTo>
                  <a:pt x="0" y="2229858"/>
                </a:lnTo>
                <a:lnTo>
                  <a:pt x="0" y="2214629"/>
                </a:lnTo>
                <a:lnTo>
                  <a:pt x="547916" y="2214629"/>
                </a:lnTo>
                <a:lnTo>
                  <a:pt x="547916" y="1674255"/>
                </a:lnTo>
                <a:lnTo>
                  <a:pt x="0" y="1674255"/>
                </a:lnTo>
                <a:lnTo>
                  <a:pt x="0" y="1659026"/>
                </a:lnTo>
                <a:lnTo>
                  <a:pt x="547916" y="1659026"/>
                </a:lnTo>
                <a:lnTo>
                  <a:pt x="547916" y="1118738"/>
                </a:lnTo>
                <a:lnTo>
                  <a:pt x="0" y="1118738"/>
                </a:lnTo>
                <a:lnTo>
                  <a:pt x="0" y="1103509"/>
                </a:lnTo>
                <a:lnTo>
                  <a:pt x="547916" y="1103509"/>
                </a:lnTo>
                <a:lnTo>
                  <a:pt x="547916" y="563136"/>
                </a:lnTo>
                <a:lnTo>
                  <a:pt x="0" y="563136"/>
                </a:lnTo>
                <a:lnTo>
                  <a:pt x="0" y="547907"/>
                </a:lnTo>
                <a:lnTo>
                  <a:pt x="547916" y="547907"/>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sp>
        <p:nvSpPr>
          <p:cNvPr id="35" name="Freeform 134">
            <a:extLst>
              <a:ext uri="{FF2B5EF4-FFF2-40B4-BE49-F238E27FC236}">
                <a16:creationId xmlns:a16="http://schemas.microsoft.com/office/drawing/2014/main" id="{DFC6E1A6-B705-FC44-9F64-B0A002B476AD}"/>
              </a:ext>
            </a:extLst>
          </p:cNvPr>
          <p:cNvSpPr>
            <a:spLocks noChangeAspect="1" noChangeArrowheads="1"/>
          </p:cNvSpPr>
          <p:nvPr/>
        </p:nvSpPr>
        <p:spPr bwMode="auto">
          <a:xfrm>
            <a:off x="3847398" y="11637326"/>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36" name="Freeform 141">
            <a:extLst>
              <a:ext uri="{FF2B5EF4-FFF2-40B4-BE49-F238E27FC236}">
                <a16:creationId xmlns:a16="http://schemas.microsoft.com/office/drawing/2014/main" id="{A3F29AE1-E0B7-5547-A2B0-C897A42EC0CE}"/>
              </a:ext>
            </a:extLst>
          </p:cNvPr>
          <p:cNvSpPr>
            <a:spLocks noChangeAspect="1" noChangeArrowheads="1"/>
          </p:cNvSpPr>
          <p:nvPr/>
        </p:nvSpPr>
        <p:spPr bwMode="auto">
          <a:xfrm>
            <a:off x="5164633" y="11638024"/>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37" name="Freeform 139">
            <a:extLst>
              <a:ext uri="{FF2B5EF4-FFF2-40B4-BE49-F238E27FC236}">
                <a16:creationId xmlns:a16="http://schemas.microsoft.com/office/drawing/2014/main" id="{002CB6E8-DFD9-704B-A20A-43A740D4FB97}"/>
              </a:ext>
            </a:extLst>
          </p:cNvPr>
          <p:cNvSpPr>
            <a:spLocks noChangeAspect="1" noChangeArrowheads="1"/>
          </p:cNvSpPr>
          <p:nvPr/>
        </p:nvSpPr>
        <p:spPr bwMode="auto">
          <a:xfrm>
            <a:off x="4506364" y="11638024"/>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39" name="Freeform 134">
            <a:extLst>
              <a:ext uri="{FF2B5EF4-FFF2-40B4-BE49-F238E27FC236}">
                <a16:creationId xmlns:a16="http://schemas.microsoft.com/office/drawing/2014/main" id="{225D9F75-AFB2-5549-ABFF-6AE73150A1AD}"/>
              </a:ext>
            </a:extLst>
          </p:cNvPr>
          <p:cNvSpPr>
            <a:spLocks noChangeAspect="1" noChangeArrowheads="1"/>
          </p:cNvSpPr>
          <p:nvPr/>
        </p:nvSpPr>
        <p:spPr bwMode="auto">
          <a:xfrm>
            <a:off x="10782927" y="11636628"/>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40" name="Freeform 141">
            <a:extLst>
              <a:ext uri="{FF2B5EF4-FFF2-40B4-BE49-F238E27FC236}">
                <a16:creationId xmlns:a16="http://schemas.microsoft.com/office/drawing/2014/main" id="{47924E94-1E04-A242-A7CA-8DD84F1DB3F0}"/>
              </a:ext>
            </a:extLst>
          </p:cNvPr>
          <p:cNvSpPr>
            <a:spLocks noChangeAspect="1" noChangeArrowheads="1"/>
          </p:cNvSpPr>
          <p:nvPr/>
        </p:nvSpPr>
        <p:spPr bwMode="auto">
          <a:xfrm>
            <a:off x="12100162" y="11637326"/>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41" name="Freeform 139">
            <a:extLst>
              <a:ext uri="{FF2B5EF4-FFF2-40B4-BE49-F238E27FC236}">
                <a16:creationId xmlns:a16="http://schemas.microsoft.com/office/drawing/2014/main" id="{10376E27-C2C0-2645-AE7C-45BE0DB433A0}"/>
              </a:ext>
            </a:extLst>
          </p:cNvPr>
          <p:cNvSpPr>
            <a:spLocks noChangeAspect="1" noChangeArrowheads="1"/>
          </p:cNvSpPr>
          <p:nvPr/>
        </p:nvSpPr>
        <p:spPr bwMode="auto">
          <a:xfrm>
            <a:off x="11441893" y="11637326"/>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43" name="Freeform 134">
            <a:extLst>
              <a:ext uri="{FF2B5EF4-FFF2-40B4-BE49-F238E27FC236}">
                <a16:creationId xmlns:a16="http://schemas.microsoft.com/office/drawing/2014/main" id="{368CBC2A-3505-6B41-91A9-FFD7EE099C41}"/>
              </a:ext>
            </a:extLst>
          </p:cNvPr>
          <p:cNvSpPr>
            <a:spLocks noChangeAspect="1" noChangeArrowheads="1"/>
          </p:cNvSpPr>
          <p:nvPr/>
        </p:nvSpPr>
        <p:spPr bwMode="auto">
          <a:xfrm>
            <a:off x="18011970" y="11638024"/>
            <a:ext cx="529545" cy="530242"/>
          </a:xfrm>
          <a:custGeom>
            <a:avLst/>
            <a:gdLst>
              <a:gd name="T0" fmla="*/ 46950114 w 664802"/>
              <a:gd name="T1" fmla="*/ 20254622 h 664802"/>
              <a:gd name="T2" fmla="*/ 43138716 w 664802"/>
              <a:gd name="T3" fmla="*/ 21354129 h 664802"/>
              <a:gd name="T4" fmla="*/ 40039247 w 664802"/>
              <a:gd name="T5" fmla="*/ 23891517 h 664802"/>
              <a:gd name="T6" fmla="*/ 38196402 w 664802"/>
              <a:gd name="T7" fmla="*/ 27570665 h 664802"/>
              <a:gd name="T8" fmla="*/ 38112515 w 664802"/>
              <a:gd name="T9" fmla="*/ 31503520 h 664802"/>
              <a:gd name="T10" fmla="*/ 37945042 w 664802"/>
              <a:gd name="T11" fmla="*/ 31714955 h 664802"/>
              <a:gd name="T12" fmla="*/ 19348507 w 664802"/>
              <a:gd name="T13" fmla="*/ 22157613 h 664802"/>
              <a:gd name="T14" fmla="*/ 18845902 w 664802"/>
              <a:gd name="T15" fmla="*/ 22199918 h 664802"/>
              <a:gd name="T16" fmla="*/ 20437430 w 664802"/>
              <a:gd name="T17" fmla="*/ 33406512 h 664802"/>
              <a:gd name="T18" fmla="*/ 21610184 w 664802"/>
              <a:gd name="T19" fmla="*/ 34463805 h 664802"/>
              <a:gd name="T20" fmla="*/ 18008146 w 664802"/>
              <a:gd name="T21" fmla="*/ 33406512 h 664802"/>
              <a:gd name="T22" fmla="*/ 17673106 w 664802"/>
              <a:gd name="T23" fmla="*/ 33617942 h 664802"/>
              <a:gd name="T24" fmla="*/ 17714973 w 664802"/>
              <a:gd name="T25" fmla="*/ 34675165 h 664802"/>
              <a:gd name="T26" fmla="*/ 23578694 w 664802"/>
              <a:gd name="T27" fmla="*/ 42371859 h 664802"/>
              <a:gd name="T28" fmla="*/ 24793476 w 664802"/>
              <a:gd name="T29" fmla="*/ 42752397 h 664802"/>
              <a:gd name="T30" fmla="*/ 21275226 w 664802"/>
              <a:gd name="T31" fmla="*/ 42837013 h 664802"/>
              <a:gd name="T32" fmla="*/ 21023866 w 664802"/>
              <a:gd name="T33" fmla="*/ 43175351 h 664802"/>
              <a:gd name="T34" fmla="*/ 28395435 w 664802"/>
              <a:gd name="T35" fmla="*/ 49433978 h 664802"/>
              <a:gd name="T36" fmla="*/ 29400665 w 664802"/>
              <a:gd name="T37" fmla="*/ 49560960 h 664802"/>
              <a:gd name="T38" fmla="*/ 29358820 w 664802"/>
              <a:gd name="T39" fmla="*/ 49603171 h 664802"/>
              <a:gd name="T40" fmla="*/ 24290821 w 664802"/>
              <a:gd name="T41" fmla="*/ 52309661 h 664802"/>
              <a:gd name="T42" fmla="*/ 16626039 w 664802"/>
              <a:gd name="T43" fmla="*/ 53282335 h 664802"/>
              <a:gd name="T44" fmla="*/ 16039600 w 664802"/>
              <a:gd name="T45" fmla="*/ 53282335 h 664802"/>
              <a:gd name="T46" fmla="*/ 16123360 w 664802"/>
              <a:gd name="T47" fmla="*/ 53578337 h 664802"/>
              <a:gd name="T48" fmla="*/ 17756786 w 664802"/>
              <a:gd name="T49" fmla="*/ 54551004 h 664802"/>
              <a:gd name="T50" fmla="*/ 22866754 w 664802"/>
              <a:gd name="T51" fmla="*/ 56580814 h 664802"/>
              <a:gd name="T52" fmla="*/ 49337591 w 664802"/>
              <a:gd name="T53" fmla="*/ 50364452 h 664802"/>
              <a:gd name="T54" fmla="*/ 56667258 w 664802"/>
              <a:gd name="T55" fmla="*/ 29896510 h 664802"/>
              <a:gd name="T56" fmla="*/ 57211879 w 664802"/>
              <a:gd name="T57" fmla="*/ 29262177 h 664802"/>
              <a:gd name="T58" fmla="*/ 60771990 w 664802"/>
              <a:gd name="T59" fmla="*/ 25498515 h 664802"/>
              <a:gd name="T60" fmla="*/ 61023301 w 664802"/>
              <a:gd name="T61" fmla="*/ 24779559 h 664802"/>
              <a:gd name="T62" fmla="*/ 61023301 w 664802"/>
              <a:gd name="T63" fmla="*/ 24737210 h 664802"/>
              <a:gd name="T64" fmla="*/ 60855746 w 664802"/>
              <a:gd name="T65" fmla="*/ 24737210 h 664802"/>
              <a:gd name="T66" fmla="*/ 56290282 w 664802"/>
              <a:gd name="T67" fmla="*/ 26048222 h 664802"/>
              <a:gd name="T68" fmla="*/ 58552080 w 664802"/>
              <a:gd name="T69" fmla="*/ 24018285 h 664802"/>
              <a:gd name="T70" fmla="*/ 60059892 w 664802"/>
              <a:gd name="T71" fmla="*/ 21269556 h 664802"/>
              <a:gd name="T72" fmla="*/ 60059892 w 664802"/>
              <a:gd name="T73" fmla="*/ 21015778 h 664802"/>
              <a:gd name="T74" fmla="*/ 59808674 w 664802"/>
              <a:gd name="T75" fmla="*/ 21015778 h 664802"/>
              <a:gd name="T76" fmla="*/ 54405577 w 664802"/>
              <a:gd name="T77" fmla="*/ 23130352 h 664802"/>
              <a:gd name="T78" fmla="*/ 54028619 w 664802"/>
              <a:gd name="T79" fmla="*/ 23003410 h 664802"/>
              <a:gd name="T80" fmla="*/ 53567841 w 664802"/>
              <a:gd name="T81" fmla="*/ 22538216 h 664802"/>
              <a:gd name="T82" fmla="*/ 50929130 w 664802"/>
              <a:gd name="T83" fmla="*/ 20931242 h 664802"/>
              <a:gd name="T84" fmla="*/ 46950114 w 664802"/>
              <a:gd name="T85" fmla="*/ 20254622 h 664802"/>
              <a:gd name="T86" fmla="*/ 38767050 w 664802"/>
              <a:gd name="T87" fmla="*/ 0 h 664802"/>
              <a:gd name="T88" fmla="*/ 77492172 w 664802"/>
              <a:gd name="T89" fmla="*/ 39083804 h 664802"/>
              <a:gd name="T90" fmla="*/ 38767050 w 664802"/>
              <a:gd name="T91" fmla="*/ 78209948 h 664802"/>
              <a:gd name="T92" fmla="*/ 0 w 664802"/>
              <a:gd name="T93" fmla="*/ 39083804 h 664802"/>
              <a:gd name="T94" fmla="*/ 38767050 w 664802"/>
              <a:gd name="T95" fmla="*/ 0 h 6648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4802" h="664802">
                <a:moveTo>
                  <a:pt x="402783" y="172169"/>
                </a:moveTo>
                <a:cubicBezTo>
                  <a:pt x="391285" y="172888"/>
                  <a:pt x="380146" y="176123"/>
                  <a:pt x="370085" y="181515"/>
                </a:cubicBezTo>
                <a:cubicBezTo>
                  <a:pt x="359665" y="186907"/>
                  <a:pt x="350682" y="194096"/>
                  <a:pt x="343495" y="203083"/>
                </a:cubicBezTo>
                <a:cubicBezTo>
                  <a:pt x="336309" y="212070"/>
                  <a:pt x="330560" y="223213"/>
                  <a:pt x="327685" y="234357"/>
                </a:cubicBezTo>
                <a:cubicBezTo>
                  <a:pt x="325170" y="245860"/>
                  <a:pt x="325170" y="256643"/>
                  <a:pt x="326966" y="267787"/>
                </a:cubicBezTo>
                <a:cubicBezTo>
                  <a:pt x="326966" y="269584"/>
                  <a:pt x="326966" y="269944"/>
                  <a:pt x="325529" y="269584"/>
                </a:cubicBezTo>
                <a:cubicBezTo>
                  <a:pt x="261570" y="260238"/>
                  <a:pt x="209108" y="237592"/>
                  <a:pt x="165990" y="188345"/>
                </a:cubicBezTo>
                <a:cubicBezTo>
                  <a:pt x="164193" y="186188"/>
                  <a:pt x="163115" y="186188"/>
                  <a:pt x="161678" y="188704"/>
                </a:cubicBezTo>
                <a:cubicBezTo>
                  <a:pt x="142993" y="216743"/>
                  <a:pt x="151976" y="262035"/>
                  <a:pt x="175332" y="283963"/>
                </a:cubicBezTo>
                <a:cubicBezTo>
                  <a:pt x="178566" y="287198"/>
                  <a:pt x="181800" y="290074"/>
                  <a:pt x="185393" y="292950"/>
                </a:cubicBezTo>
                <a:cubicBezTo>
                  <a:pt x="183956" y="292950"/>
                  <a:pt x="168505" y="291152"/>
                  <a:pt x="154491" y="283963"/>
                </a:cubicBezTo>
                <a:cubicBezTo>
                  <a:pt x="152695" y="283244"/>
                  <a:pt x="151617" y="283603"/>
                  <a:pt x="151617" y="285760"/>
                </a:cubicBezTo>
                <a:cubicBezTo>
                  <a:pt x="151257" y="288636"/>
                  <a:pt x="151617" y="291871"/>
                  <a:pt x="151976" y="294747"/>
                </a:cubicBezTo>
                <a:cubicBezTo>
                  <a:pt x="155569" y="323504"/>
                  <a:pt x="175332" y="349745"/>
                  <a:pt x="202281" y="360170"/>
                </a:cubicBezTo>
                <a:cubicBezTo>
                  <a:pt x="205515" y="361248"/>
                  <a:pt x="209108" y="362686"/>
                  <a:pt x="212702" y="363405"/>
                </a:cubicBezTo>
                <a:cubicBezTo>
                  <a:pt x="206234" y="364483"/>
                  <a:pt x="200125" y="365562"/>
                  <a:pt x="182519" y="364124"/>
                </a:cubicBezTo>
                <a:cubicBezTo>
                  <a:pt x="180363" y="363764"/>
                  <a:pt x="179285" y="364843"/>
                  <a:pt x="180363" y="367000"/>
                </a:cubicBezTo>
                <a:cubicBezTo>
                  <a:pt x="193658" y="403306"/>
                  <a:pt x="222044" y="414090"/>
                  <a:pt x="243603" y="420200"/>
                </a:cubicBezTo>
                <a:cubicBezTo>
                  <a:pt x="246478" y="420560"/>
                  <a:pt x="249353" y="420560"/>
                  <a:pt x="252227" y="421279"/>
                </a:cubicBezTo>
                <a:cubicBezTo>
                  <a:pt x="251868" y="421279"/>
                  <a:pt x="251868" y="421279"/>
                  <a:pt x="251868" y="421638"/>
                </a:cubicBezTo>
                <a:cubicBezTo>
                  <a:pt x="244681" y="432422"/>
                  <a:pt x="219888" y="440690"/>
                  <a:pt x="208390" y="444644"/>
                </a:cubicBezTo>
                <a:cubicBezTo>
                  <a:pt x="187549" y="451833"/>
                  <a:pt x="164912" y="455069"/>
                  <a:pt x="142634" y="452912"/>
                </a:cubicBezTo>
                <a:cubicBezTo>
                  <a:pt x="139400" y="452552"/>
                  <a:pt x="138322" y="452552"/>
                  <a:pt x="137603" y="452912"/>
                </a:cubicBezTo>
                <a:cubicBezTo>
                  <a:pt x="136525" y="453631"/>
                  <a:pt x="137244" y="454709"/>
                  <a:pt x="138322" y="455428"/>
                </a:cubicBezTo>
                <a:cubicBezTo>
                  <a:pt x="142993" y="458304"/>
                  <a:pt x="147664" y="461180"/>
                  <a:pt x="152335" y="463696"/>
                </a:cubicBezTo>
                <a:cubicBezTo>
                  <a:pt x="166349" y="470885"/>
                  <a:pt x="180722" y="476996"/>
                  <a:pt x="196173" y="480950"/>
                </a:cubicBezTo>
                <a:cubicBezTo>
                  <a:pt x="274865" y="502878"/>
                  <a:pt x="363977" y="486702"/>
                  <a:pt x="423265" y="428109"/>
                </a:cubicBezTo>
                <a:cubicBezTo>
                  <a:pt x="469617" y="381738"/>
                  <a:pt x="486146" y="317753"/>
                  <a:pt x="486146" y="254127"/>
                </a:cubicBezTo>
                <a:cubicBezTo>
                  <a:pt x="486146" y="251611"/>
                  <a:pt x="489021" y="250173"/>
                  <a:pt x="490818" y="248735"/>
                </a:cubicBezTo>
                <a:cubicBezTo>
                  <a:pt x="503035" y="239749"/>
                  <a:pt x="512377" y="228965"/>
                  <a:pt x="521360" y="216743"/>
                </a:cubicBezTo>
                <a:cubicBezTo>
                  <a:pt x="523516" y="214227"/>
                  <a:pt x="523516" y="211351"/>
                  <a:pt x="523516" y="210632"/>
                </a:cubicBezTo>
                <a:lnTo>
                  <a:pt x="523516" y="210272"/>
                </a:lnTo>
                <a:cubicBezTo>
                  <a:pt x="523516" y="209194"/>
                  <a:pt x="523516" y="209553"/>
                  <a:pt x="522079" y="210272"/>
                </a:cubicBezTo>
                <a:cubicBezTo>
                  <a:pt x="509502" y="215664"/>
                  <a:pt x="496207" y="218900"/>
                  <a:pt x="482912" y="221416"/>
                </a:cubicBezTo>
                <a:cubicBezTo>
                  <a:pt x="489380" y="220337"/>
                  <a:pt x="498363" y="208835"/>
                  <a:pt x="502316" y="204161"/>
                </a:cubicBezTo>
                <a:cubicBezTo>
                  <a:pt x="508065" y="197332"/>
                  <a:pt x="512736" y="189423"/>
                  <a:pt x="515251" y="180796"/>
                </a:cubicBezTo>
                <a:cubicBezTo>
                  <a:pt x="515611" y="180077"/>
                  <a:pt x="515611" y="178999"/>
                  <a:pt x="515251" y="178639"/>
                </a:cubicBezTo>
                <a:cubicBezTo>
                  <a:pt x="514174" y="178280"/>
                  <a:pt x="513814" y="178280"/>
                  <a:pt x="513096" y="178639"/>
                </a:cubicBezTo>
                <a:cubicBezTo>
                  <a:pt x="498363" y="186548"/>
                  <a:pt x="482912" y="192659"/>
                  <a:pt x="466743" y="196613"/>
                </a:cubicBezTo>
                <a:cubicBezTo>
                  <a:pt x="465306" y="196972"/>
                  <a:pt x="464228" y="196613"/>
                  <a:pt x="463509" y="195534"/>
                </a:cubicBezTo>
                <a:cubicBezTo>
                  <a:pt x="462072" y="194096"/>
                  <a:pt x="460994" y="192659"/>
                  <a:pt x="459556" y="191580"/>
                </a:cubicBezTo>
                <a:cubicBezTo>
                  <a:pt x="452729" y="185829"/>
                  <a:pt x="445184" y="181156"/>
                  <a:pt x="436919" y="177920"/>
                </a:cubicBezTo>
                <a:cubicBezTo>
                  <a:pt x="426139" y="173247"/>
                  <a:pt x="414282" y="171450"/>
                  <a:pt x="402783" y="172169"/>
                </a:cubicBezTo>
                <a:close/>
                <a:moveTo>
                  <a:pt x="332581" y="0"/>
                </a:moveTo>
                <a:cubicBezTo>
                  <a:pt x="515627" y="0"/>
                  <a:pt x="664802" y="149175"/>
                  <a:pt x="664802" y="332221"/>
                </a:cubicBezTo>
                <a:cubicBezTo>
                  <a:pt x="664802" y="515627"/>
                  <a:pt x="515627" y="664802"/>
                  <a:pt x="332581" y="664802"/>
                </a:cubicBezTo>
                <a:cubicBezTo>
                  <a:pt x="149175" y="664802"/>
                  <a:pt x="0" y="515627"/>
                  <a:pt x="0" y="332221"/>
                </a:cubicBezTo>
                <a:cubicBezTo>
                  <a:pt x="0" y="149175"/>
                  <a:pt x="149175" y="0"/>
                  <a:pt x="332581" y="0"/>
                </a:cubicBezTo>
                <a:close/>
              </a:path>
            </a:pathLst>
          </a:custGeom>
          <a:solidFill>
            <a:schemeClr val="accent1"/>
          </a:solidFill>
          <a:ln>
            <a:noFill/>
          </a:ln>
          <a:effectLst/>
        </p:spPr>
        <p:txBody>
          <a:bodyPr anchor="ctr"/>
          <a:lstStyle/>
          <a:p>
            <a:endParaRPr lang="en-US">
              <a:latin typeface="Raleway" pitchFamily="2" charset="0"/>
            </a:endParaRPr>
          </a:p>
        </p:txBody>
      </p:sp>
      <p:sp>
        <p:nvSpPr>
          <p:cNvPr id="44" name="Freeform 141">
            <a:extLst>
              <a:ext uri="{FF2B5EF4-FFF2-40B4-BE49-F238E27FC236}">
                <a16:creationId xmlns:a16="http://schemas.microsoft.com/office/drawing/2014/main" id="{838E19CC-EBE6-DB4F-8615-4090913ADC43}"/>
              </a:ext>
            </a:extLst>
          </p:cNvPr>
          <p:cNvSpPr>
            <a:spLocks noChangeAspect="1" noChangeArrowheads="1"/>
          </p:cNvSpPr>
          <p:nvPr/>
        </p:nvSpPr>
        <p:spPr bwMode="auto">
          <a:xfrm>
            <a:off x="19329205" y="11638722"/>
            <a:ext cx="528847" cy="528847"/>
          </a:xfrm>
          <a:custGeom>
            <a:avLst/>
            <a:gdLst>
              <a:gd name="T0" fmla="*/ 24037835 w 663215"/>
              <a:gd name="T1" fmla="*/ 40985625 h 663215"/>
              <a:gd name="T2" fmla="*/ 31599108 w 663215"/>
              <a:gd name="T3" fmla="*/ 40985625 h 663215"/>
              <a:gd name="T4" fmla="*/ 34471531 w 663215"/>
              <a:gd name="T5" fmla="*/ 44793566 h 663215"/>
              <a:gd name="T6" fmla="*/ 31176678 w 663215"/>
              <a:gd name="T7" fmla="*/ 48389991 h 663215"/>
              <a:gd name="T8" fmla="*/ 24037835 w 663215"/>
              <a:gd name="T9" fmla="*/ 48389991 h 663215"/>
              <a:gd name="T10" fmla="*/ 23530938 w 663215"/>
              <a:gd name="T11" fmla="*/ 47882256 h 663215"/>
              <a:gd name="T12" fmla="*/ 23530938 w 663215"/>
              <a:gd name="T13" fmla="*/ 41493431 h 663215"/>
              <a:gd name="T14" fmla="*/ 24037835 w 663215"/>
              <a:gd name="T15" fmla="*/ 40985625 h 663215"/>
              <a:gd name="T16" fmla="*/ 53818186 w 663215"/>
              <a:gd name="T17" fmla="*/ 36669943 h 663215"/>
              <a:gd name="T18" fmla="*/ 58000153 w 663215"/>
              <a:gd name="T19" fmla="*/ 40266361 h 663215"/>
              <a:gd name="T20" fmla="*/ 57408715 w 663215"/>
              <a:gd name="T21" fmla="*/ 40985625 h 663215"/>
              <a:gd name="T22" fmla="*/ 49678566 w 663215"/>
              <a:gd name="T23" fmla="*/ 40985625 h 663215"/>
              <a:gd name="T24" fmla="*/ 49129406 w 663215"/>
              <a:gd name="T25" fmla="*/ 40181671 h 663215"/>
              <a:gd name="T26" fmla="*/ 53818186 w 663215"/>
              <a:gd name="T27" fmla="*/ 36669943 h 663215"/>
              <a:gd name="T28" fmla="*/ 53733694 w 663215"/>
              <a:gd name="T29" fmla="*/ 32608153 h 663215"/>
              <a:gd name="T30" fmla="*/ 43046607 w 663215"/>
              <a:gd name="T31" fmla="*/ 43270432 h 663215"/>
              <a:gd name="T32" fmla="*/ 53733694 w 663215"/>
              <a:gd name="T33" fmla="*/ 53890350 h 663215"/>
              <a:gd name="T34" fmla="*/ 63111367 w 663215"/>
              <a:gd name="T35" fmla="*/ 47628384 h 663215"/>
              <a:gd name="T36" fmla="*/ 62139771 w 663215"/>
              <a:gd name="T37" fmla="*/ 46528263 h 663215"/>
              <a:gd name="T38" fmla="*/ 59140662 w 663215"/>
              <a:gd name="T39" fmla="*/ 46528263 h 663215"/>
              <a:gd name="T40" fmla="*/ 58211343 w 663215"/>
              <a:gd name="T41" fmla="*/ 47205305 h 663215"/>
              <a:gd name="T42" fmla="*/ 53860462 w 663215"/>
              <a:gd name="T43" fmla="*/ 49532331 h 663215"/>
              <a:gd name="T44" fmla="*/ 49087131 w 663215"/>
              <a:gd name="T45" fmla="*/ 45809035 h 663215"/>
              <a:gd name="T46" fmla="*/ 50058725 w 663215"/>
              <a:gd name="T47" fmla="*/ 44666691 h 663215"/>
              <a:gd name="T48" fmla="*/ 62435520 w 663215"/>
              <a:gd name="T49" fmla="*/ 44666691 h 663215"/>
              <a:gd name="T50" fmla="*/ 63407109 w 663215"/>
              <a:gd name="T51" fmla="*/ 43735828 h 663215"/>
              <a:gd name="T52" fmla="*/ 53733694 w 663215"/>
              <a:gd name="T53" fmla="*/ 32608153 h 663215"/>
              <a:gd name="T54" fmla="*/ 24037835 w 663215"/>
              <a:gd name="T55" fmla="*/ 30492571 h 663215"/>
              <a:gd name="T56" fmla="*/ 31599108 w 663215"/>
              <a:gd name="T57" fmla="*/ 30492571 h 663215"/>
              <a:gd name="T58" fmla="*/ 33542220 w 663215"/>
              <a:gd name="T59" fmla="*/ 33369692 h 663215"/>
              <a:gd name="T60" fmla="*/ 31092264 w 663215"/>
              <a:gd name="T61" fmla="*/ 36669943 h 663215"/>
              <a:gd name="T62" fmla="*/ 24037835 w 663215"/>
              <a:gd name="T63" fmla="*/ 36669943 h 663215"/>
              <a:gd name="T64" fmla="*/ 23530938 w 663215"/>
              <a:gd name="T65" fmla="*/ 36162246 h 663215"/>
              <a:gd name="T66" fmla="*/ 23530938 w 663215"/>
              <a:gd name="T67" fmla="*/ 31042677 h 663215"/>
              <a:gd name="T68" fmla="*/ 24037835 w 663215"/>
              <a:gd name="T69" fmla="*/ 30492571 h 663215"/>
              <a:gd name="T70" fmla="*/ 48242346 w 663215"/>
              <a:gd name="T71" fmla="*/ 26134692 h 663215"/>
              <a:gd name="T72" fmla="*/ 47735371 w 663215"/>
              <a:gd name="T73" fmla="*/ 26684694 h 663215"/>
              <a:gd name="T74" fmla="*/ 47735371 w 663215"/>
              <a:gd name="T75" fmla="*/ 29054010 h 663215"/>
              <a:gd name="T76" fmla="*/ 48242346 w 663215"/>
              <a:gd name="T77" fmla="*/ 29561761 h 663215"/>
              <a:gd name="T78" fmla="*/ 58633776 w 663215"/>
              <a:gd name="T79" fmla="*/ 29561761 h 663215"/>
              <a:gd name="T80" fmla="*/ 59182939 w 663215"/>
              <a:gd name="T81" fmla="*/ 29054010 h 663215"/>
              <a:gd name="T82" fmla="*/ 59182939 w 663215"/>
              <a:gd name="T83" fmla="*/ 26684694 h 663215"/>
              <a:gd name="T84" fmla="*/ 58633776 w 663215"/>
              <a:gd name="T85" fmla="*/ 26134692 h 663215"/>
              <a:gd name="T86" fmla="*/ 17870643 w 663215"/>
              <a:gd name="T87" fmla="*/ 25542285 h 663215"/>
              <a:gd name="T88" fmla="*/ 17152455 w 663215"/>
              <a:gd name="T89" fmla="*/ 26261613 h 663215"/>
              <a:gd name="T90" fmla="*/ 17152455 w 663215"/>
              <a:gd name="T91" fmla="*/ 52578670 h 663215"/>
              <a:gd name="T92" fmla="*/ 17870643 w 663215"/>
              <a:gd name="T93" fmla="*/ 53298031 h 663215"/>
              <a:gd name="T94" fmla="*/ 31599108 w 663215"/>
              <a:gd name="T95" fmla="*/ 53298031 h 663215"/>
              <a:gd name="T96" fmla="*/ 40385301 w 663215"/>
              <a:gd name="T97" fmla="*/ 45132095 h 663215"/>
              <a:gd name="T98" fmla="*/ 36921529 w 663215"/>
              <a:gd name="T99" fmla="*/ 38489321 h 663215"/>
              <a:gd name="T100" fmla="*/ 36837053 w 663215"/>
              <a:gd name="T101" fmla="*/ 37727711 h 663215"/>
              <a:gd name="T102" fmla="*/ 39413712 w 663215"/>
              <a:gd name="T103" fmla="*/ 32946647 h 663215"/>
              <a:gd name="T104" fmla="*/ 31599108 w 663215"/>
              <a:gd name="T105" fmla="*/ 25542285 h 663215"/>
              <a:gd name="T106" fmla="*/ 38923534 w 663215"/>
              <a:gd name="T107" fmla="*/ 0 h 663215"/>
              <a:gd name="T108" fmla="*/ 77889487 w 663215"/>
              <a:gd name="T109" fmla="*/ 38965954 h 663215"/>
              <a:gd name="T110" fmla="*/ 38923534 w 663215"/>
              <a:gd name="T111" fmla="*/ 77889487 h 663215"/>
              <a:gd name="T112" fmla="*/ 0 w 663215"/>
              <a:gd name="T113" fmla="*/ 38965954 h 663215"/>
              <a:gd name="T114" fmla="*/ 38923534 w 663215"/>
              <a:gd name="T115" fmla="*/ 0 h 6632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63215" h="663215">
                <a:moveTo>
                  <a:pt x="204678" y="348985"/>
                </a:moveTo>
                <a:lnTo>
                  <a:pt x="269061" y="348985"/>
                </a:lnTo>
                <a:cubicBezTo>
                  <a:pt x="269061" y="348985"/>
                  <a:pt x="293879" y="348625"/>
                  <a:pt x="293519" y="381409"/>
                </a:cubicBezTo>
                <a:cubicBezTo>
                  <a:pt x="293519" y="408790"/>
                  <a:pt x="275175" y="411672"/>
                  <a:pt x="265464" y="412032"/>
                </a:cubicBezTo>
                <a:lnTo>
                  <a:pt x="204678" y="412032"/>
                </a:lnTo>
                <a:cubicBezTo>
                  <a:pt x="202160" y="412032"/>
                  <a:pt x="200362" y="410231"/>
                  <a:pt x="200362" y="407709"/>
                </a:cubicBezTo>
                <a:lnTo>
                  <a:pt x="200362" y="353309"/>
                </a:lnTo>
                <a:cubicBezTo>
                  <a:pt x="200362" y="350787"/>
                  <a:pt x="202160" y="348985"/>
                  <a:pt x="204678" y="348985"/>
                </a:cubicBezTo>
                <a:close/>
                <a:moveTo>
                  <a:pt x="458252" y="312238"/>
                </a:moveTo>
                <a:cubicBezTo>
                  <a:pt x="485588" y="312238"/>
                  <a:pt x="492062" y="332773"/>
                  <a:pt x="493861" y="342861"/>
                </a:cubicBezTo>
                <a:cubicBezTo>
                  <a:pt x="494220" y="346103"/>
                  <a:pt x="491702" y="348985"/>
                  <a:pt x="488825" y="348985"/>
                </a:cubicBezTo>
                <a:lnTo>
                  <a:pt x="423004" y="348985"/>
                </a:lnTo>
                <a:cubicBezTo>
                  <a:pt x="419766" y="348985"/>
                  <a:pt x="417249" y="345743"/>
                  <a:pt x="418328" y="342140"/>
                </a:cubicBezTo>
                <a:cubicBezTo>
                  <a:pt x="421565" y="331693"/>
                  <a:pt x="431636" y="312238"/>
                  <a:pt x="458252" y="312238"/>
                </a:cubicBezTo>
                <a:close/>
                <a:moveTo>
                  <a:pt x="457533" y="277653"/>
                </a:moveTo>
                <a:cubicBezTo>
                  <a:pt x="366894" y="277653"/>
                  <a:pt x="366534" y="368080"/>
                  <a:pt x="366534" y="368440"/>
                </a:cubicBezTo>
                <a:cubicBezTo>
                  <a:pt x="366534" y="368440"/>
                  <a:pt x="360419" y="458867"/>
                  <a:pt x="457533" y="458867"/>
                </a:cubicBezTo>
                <a:cubicBezTo>
                  <a:pt x="457533" y="458867"/>
                  <a:pt x="530188" y="463190"/>
                  <a:pt x="537382" y="405547"/>
                </a:cubicBezTo>
                <a:cubicBezTo>
                  <a:pt x="538101" y="400504"/>
                  <a:pt x="534145" y="396180"/>
                  <a:pt x="529109" y="396180"/>
                </a:cubicBezTo>
                <a:lnTo>
                  <a:pt x="503572" y="396180"/>
                </a:lnTo>
                <a:cubicBezTo>
                  <a:pt x="499975" y="396180"/>
                  <a:pt x="496738" y="398342"/>
                  <a:pt x="495659" y="401945"/>
                </a:cubicBezTo>
                <a:cubicBezTo>
                  <a:pt x="493501" y="409510"/>
                  <a:pt x="485588" y="421759"/>
                  <a:pt x="458612" y="421759"/>
                </a:cubicBezTo>
                <a:cubicBezTo>
                  <a:pt x="458612" y="421759"/>
                  <a:pt x="423363" y="423921"/>
                  <a:pt x="417968" y="390056"/>
                </a:cubicBezTo>
                <a:cubicBezTo>
                  <a:pt x="416889" y="385012"/>
                  <a:pt x="421205" y="380329"/>
                  <a:pt x="426241" y="380329"/>
                </a:cubicBezTo>
                <a:lnTo>
                  <a:pt x="531627" y="380329"/>
                </a:lnTo>
                <a:cubicBezTo>
                  <a:pt x="535943" y="380329"/>
                  <a:pt x="539540" y="377086"/>
                  <a:pt x="539900" y="372403"/>
                </a:cubicBezTo>
                <a:cubicBezTo>
                  <a:pt x="540979" y="348265"/>
                  <a:pt x="536303" y="277653"/>
                  <a:pt x="457533" y="277653"/>
                </a:cubicBezTo>
                <a:close/>
                <a:moveTo>
                  <a:pt x="204678" y="259639"/>
                </a:moveTo>
                <a:lnTo>
                  <a:pt x="269061" y="259639"/>
                </a:lnTo>
                <a:cubicBezTo>
                  <a:pt x="269061" y="259639"/>
                  <a:pt x="285606" y="259639"/>
                  <a:pt x="285606" y="284137"/>
                </a:cubicBezTo>
                <a:cubicBezTo>
                  <a:pt x="285606" y="308996"/>
                  <a:pt x="275895" y="312238"/>
                  <a:pt x="264745" y="312238"/>
                </a:cubicBezTo>
                <a:lnTo>
                  <a:pt x="204678" y="312238"/>
                </a:lnTo>
                <a:cubicBezTo>
                  <a:pt x="202160" y="312238"/>
                  <a:pt x="200362" y="310437"/>
                  <a:pt x="200362" y="307915"/>
                </a:cubicBezTo>
                <a:lnTo>
                  <a:pt x="200362" y="264323"/>
                </a:lnTo>
                <a:cubicBezTo>
                  <a:pt x="200362" y="261441"/>
                  <a:pt x="202160" y="259639"/>
                  <a:pt x="204678" y="259639"/>
                </a:cubicBezTo>
                <a:close/>
                <a:moveTo>
                  <a:pt x="410775" y="222532"/>
                </a:moveTo>
                <a:cubicBezTo>
                  <a:pt x="408616" y="222532"/>
                  <a:pt x="406458" y="224693"/>
                  <a:pt x="406458" y="227215"/>
                </a:cubicBezTo>
                <a:lnTo>
                  <a:pt x="406458" y="247390"/>
                </a:lnTo>
                <a:cubicBezTo>
                  <a:pt x="406458" y="249912"/>
                  <a:pt x="408616" y="251713"/>
                  <a:pt x="410775" y="251713"/>
                </a:cubicBezTo>
                <a:lnTo>
                  <a:pt x="499256" y="251713"/>
                </a:lnTo>
                <a:cubicBezTo>
                  <a:pt x="501773" y="251713"/>
                  <a:pt x="503932" y="249912"/>
                  <a:pt x="503932" y="247390"/>
                </a:cubicBezTo>
                <a:lnTo>
                  <a:pt x="503932" y="227215"/>
                </a:lnTo>
                <a:cubicBezTo>
                  <a:pt x="503932" y="224693"/>
                  <a:pt x="501773" y="222532"/>
                  <a:pt x="499256" y="222532"/>
                </a:cubicBezTo>
                <a:lnTo>
                  <a:pt x="410775" y="222532"/>
                </a:lnTo>
                <a:close/>
                <a:moveTo>
                  <a:pt x="152165" y="217488"/>
                </a:moveTo>
                <a:cubicBezTo>
                  <a:pt x="148928" y="217488"/>
                  <a:pt x="146050" y="220370"/>
                  <a:pt x="146050" y="223613"/>
                </a:cubicBezTo>
                <a:lnTo>
                  <a:pt x="146050" y="447698"/>
                </a:lnTo>
                <a:cubicBezTo>
                  <a:pt x="146050" y="451301"/>
                  <a:pt x="148928" y="453823"/>
                  <a:pt x="152165" y="453823"/>
                </a:cubicBezTo>
                <a:lnTo>
                  <a:pt x="269061" y="453823"/>
                </a:lnTo>
                <a:cubicBezTo>
                  <a:pt x="269061" y="453823"/>
                  <a:pt x="343874" y="456345"/>
                  <a:pt x="343874" y="384292"/>
                </a:cubicBezTo>
                <a:cubicBezTo>
                  <a:pt x="343874" y="384292"/>
                  <a:pt x="346392" y="338538"/>
                  <a:pt x="314380" y="327730"/>
                </a:cubicBezTo>
                <a:cubicBezTo>
                  <a:pt x="311503" y="326649"/>
                  <a:pt x="310784" y="322686"/>
                  <a:pt x="313661" y="321245"/>
                </a:cubicBezTo>
                <a:cubicBezTo>
                  <a:pt x="323732" y="316201"/>
                  <a:pt x="335601" y="305033"/>
                  <a:pt x="335601" y="280535"/>
                </a:cubicBezTo>
                <a:cubicBezTo>
                  <a:pt x="335601" y="238384"/>
                  <a:pt x="306108" y="217488"/>
                  <a:pt x="269061" y="217488"/>
                </a:cubicBezTo>
                <a:lnTo>
                  <a:pt x="152165" y="217488"/>
                </a:lnTo>
                <a:close/>
                <a:moveTo>
                  <a:pt x="331427" y="0"/>
                </a:moveTo>
                <a:cubicBezTo>
                  <a:pt x="514433" y="0"/>
                  <a:pt x="663215" y="148782"/>
                  <a:pt x="663215" y="331788"/>
                </a:cubicBezTo>
                <a:cubicBezTo>
                  <a:pt x="663215" y="514793"/>
                  <a:pt x="514433" y="663215"/>
                  <a:pt x="331427" y="663215"/>
                </a:cubicBezTo>
                <a:cubicBezTo>
                  <a:pt x="148782" y="663215"/>
                  <a:pt x="0" y="514793"/>
                  <a:pt x="0" y="331788"/>
                </a:cubicBezTo>
                <a:cubicBezTo>
                  <a:pt x="0" y="148782"/>
                  <a:pt x="148782" y="0"/>
                  <a:pt x="331427" y="0"/>
                </a:cubicBezTo>
                <a:close/>
              </a:path>
            </a:pathLst>
          </a:custGeom>
          <a:solidFill>
            <a:schemeClr val="accent1"/>
          </a:solidFill>
          <a:ln>
            <a:noFill/>
          </a:ln>
          <a:effectLst/>
        </p:spPr>
        <p:txBody>
          <a:bodyPr anchor="ctr"/>
          <a:lstStyle/>
          <a:p>
            <a:endParaRPr lang="en-US">
              <a:latin typeface="Raleway" pitchFamily="2" charset="0"/>
            </a:endParaRPr>
          </a:p>
        </p:txBody>
      </p:sp>
      <p:sp>
        <p:nvSpPr>
          <p:cNvPr id="45" name="Freeform 139">
            <a:extLst>
              <a:ext uri="{FF2B5EF4-FFF2-40B4-BE49-F238E27FC236}">
                <a16:creationId xmlns:a16="http://schemas.microsoft.com/office/drawing/2014/main" id="{38DC3C2D-FA68-8F44-B55D-5156D7959F7B}"/>
              </a:ext>
            </a:extLst>
          </p:cNvPr>
          <p:cNvSpPr>
            <a:spLocks noChangeAspect="1" noChangeArrowheads="1"/>
          </p:cNvSpPr>
          <p:nvPr/>
        </p:nvSpPr>
        <p:spPr bwMode="auto">
          <a:xfrm>
            <a:off x="18670936" y="11638722"/>
            <a:ext cx="528847" cy="528847"/>
          </a:xfrm>
          <a:custGeom>
            <a:avLst/>
            <a:gdLst>
              <a:gd name="T0" fmla="*/ 43031759 w 663215"/>
              <a:gd name="T1" fmla="*/ 34426233 h 663215"/>
              <a:gd name="T2" fmla="*/ 43031759 w 663215"/>
              <a:gd name="T3" fmla="*/ 34468605 h 663215"/>
              <a:gd name="T4" fmla="*/ 42947093 w 663215"/>
              <a:gd name="T5" fmla="*/ 34468605 h 663215"/>
              <a:gd name="T6" fmla="*/ 43031759 w 663215"/>
              <a:gd name="T7" fmla="*/ 34426233 h 663215"/>
              <a:gd name="T8" fmla="*/ 21143495 w 663215"/>
              <a:gd name="T9" fmla="*/ 30652643 h 663215"/>
              <a:gd name="T10" fmla="*/ 20508342 w 663215"/>
              <a:gd name="T11" fmla="*/ 31288731 h 663215"/>
              <a:gd name="T12" fmla="*/ 20508342 w 663215"/>
              <a:gd name="T13" fmla="*/ 56558576 h 663215"/>
              <a:gd name="T14" fmla="*/ 21143495 w 663215"/>
              <a:gd name="T15" fmla="*/ 57194525 h 663215"/>
              <a:gd name="T16" fmla="*/ 28679496 w 663215"/>
              <a:gd name="T17" fmla="*/ 57194525 h 663215"/>
              <a:gd name="T18" fmla="*/ 29314566 w 663215"/>
              <a:gd name="T19" fmla="*/ 56558576 h 663215"/>
              <a:gd name="T20" fmla="*/ 29314566 w 663215"/>
              <a:gd name="T21" fmla="*/ 31288731 h 663215"/>
              <a:gd name="T22" fmla="*/ 28679496 w 663215"/>
              <a:gd name="T23" fmla="*/ 30652643 h 663215"/>
              <a:gd name="T24" fmla="*/ 50948925 w 663215"/>
              <a:gd name="T25" fmla="*/ 30016710 h 663215"/>
              <a:gd name="T26" fmla="*/ 43031759 w 663215"/>
              <a:gd name="T27" fmla="*/ 34426233 h 663215"/>
              <a:gd name="T28" fmla="*/ 43031759 w 663215"/>
              <a:gd name="T29" fmla="*/ 31288731 h 663215"/>
              <a:gd name="T30" fmla="*/ 42354511 w 663215"/>
              <a:gd name="T31" fmla="*/ 30652643 h 663215"/>
              <a:gd name="T32" fmla="*/ 34860762 w 663215"/>
              <a:gd name="T33" fmla="*/ 30652643 h 663215"/>
              <a:gd name="T34" fmla="*/ 34225768 w 663215"/>
              <a:gd name="T35" fmla="*/ 31288731 h 663215"/>
              <a:gd name="T36" fmla="*/ 34183351 w 663215"/>
              <a:gd name="T37" fmla="*/ 56558576 h 663215"/>
              <a:gd name="T38" fmla="*/ 34860762 w 663215"/>
              <a:gd name="T39" fmla="*/ 57194525 h 663215"/>
              <a:gd name="T40" fmla="*/ 42354511 w 663215"/>
              <a:gd name="T41" fmla="*/ 57194525 h 663215"/>
              <a:gd name="T42" fmla="*/ 43031759 w 663215"/>
              <a:gd name="T43" fmla="*/ 56558576 h 663215"/>
              <a:gd name="T44" fmla="*/ 43031759 w 663215"/>
              <a:gd name="T45" fmla="*/ 42354855 h 663215"/>
              <a:gd name="T46" fmla="*/ 43285847 w 663215"/>
              <a:gd name="T47" fmla="*/ 40192479 h 663215"/>
              <a:gd name="T48" fmla="*/ 47815891 w 663215"/>
              <a:gd name="T49" fmla="*/ 37012538 h 663215"/>
              <a:gd name="T50" fmla="*/ 52303708 w 663215"/>
              <a:gd name="T51" fmla="*/ 42990807 h 663215"/>
              <a:gd name="T52" fmla="*/ 52303708 w 663215"/>
              <a:gd name="T53" fmla="*/ 56558576 h 663215"/>
              <a:gd name="T54" fmla="*/ 52938776 w 663215"/>
              <a:gd name="T55" fmla="*/ 57194525 h 663215"/>
              <a:gd name="T56" fmla="*/ 60474800 w 663215"/>
              <a:gd name="T57" fmla="*/ 57194525 h 663215"/>
              <a:gd name="T58" fmla="*/ 61109922 w 663215"/>
              <a:gd name="T59" fmla="*/ 56558576 h 663215"/>
              <a:gd name="T60" fmla="*/ 61109922 w 663215"/>
              <a:gd name="T61" fmla="*/ 41973262 h 663215"/>
              <a:gd name="T62" fmla="*/ 50948925 w 663215"/>
              <a:gd name="T63" fmla="*/ 30016710 h 663215"/>
              <a:gd name="T64" fmla="*/ 24516900 w 663215"/>
              <a:gd name="T65" fmla="*/ 17898068 h 663215"/>
              <a:gd name="T66" fmla="*/ 19762582 w 663215"/>
              <a:gd name="T67" fmla="*/ 22609857 h 663215"/>
              <a:gd name="T68" fmla="*/ 24516900 w 663215"/>
              <a:gd name="T69" fmla="*/ 27364064 h 663215"/>
              <a:gd name="T70" fmla="*/ 29228646 w 663215"/>
              <a:gd name="T71" fmla="*/ 22609857 h 663215"/>
              <a:gd name="T72" fmla="*/ 24516900 w 663215"/>
              <a:gd name="T73" fmla="*/ 17898068 h 663215"/>
              <a:gd name="T74" fmla="*/ 38965954 w 663215"/>
              <a:gd name="T75" fmla="*/ 0 h 663215"/>
              <a:gd name="T76" fmla="*/ 77889487 w 663215"/>
              <a:gd name="T77" fmla="*/ 38965954 h 663215"/>
              <a:gd name="T78" fmla="*/ 38965954 w 663215"/>
              <a:gd name="T79" fmla="*/ 77889487 h 663215"/>
              <a:gd name="T80" fmla="*/ 0 w 663215"/>
              <a:gd name="T81" fmla="*/ 38965954 h 663215"/>
              <a:gd name="T82" fmla="*/ 38965954 w 663215"/>
              <a:gd name="T83" fmla="*/ 0 h 6632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63215" h="663215">
                <a:moveTo>
                  <a:pt x="366408" y="293133"/>
                </a:moveTo>
                <a:lnTo>
                  <a:pt x="366408" y="293494"/>
                </a:lnTo>
                <a:lnTo>
                  <a:pt x="365687" y="293494"/>
                </a:lnTo>
                <a:cubicBezTo>
                  <a:pt x="366048" y="293494"/>
                  <a:pt x="366048" y="293133"/>
                  <a:pt x="366408" y="293133"/>
                </a:cubicBezTo>
                <a:close/>
                <a:moveTo>
                  <a:pt x="180033" y="261002"/>
                </a:moveTo>
                <a:cubicBezTo>
                  <a:pt x="177149" y="261002"/>
                  <a:pt x="174625" y="263530"/>
                  <a:pt x="174625" y="266418"/>
                </a:cubicBezTo>
                <a:lnTo>
                  <a:pt x="174625" y="481586"/>
                </a:lnTo>
                <a:cubicBezTo>
                  <a:pt x="174625" y="484474"/>
                  <a:pt x="177149" y="487001"/>
                  <a:pt x="180033" y="487001"/>
                </a:cubicBezTo>
                <a:lnTo>
                  <a:pt x="244201" y="487001"/>
                </a:lnTo>
                <a:cubicBezTo>
                  <a:pt x="247085" y="487001"/>
                  <a:pt x="249608" y="484474"/>
                  <a:pt x="249608" y="481586"/>
                </a:cubicBezTo>
                <a:lnTo>
                  <a:pt x="249608" y="266418"/>
                </a:lnTo>
                <a:cubicBezTo>
                  <a:pt x="249608" y="263530"/>
                  <a:pt x="247085" y="261002"/>
                  <a:pt x="244201" y="261002"/>
                </a:cubicBezTo>
                <a:lnTo>
                  <a:pt x="180033" y="261002"/>
                </a:lnTo>
                <a:close/>
                <a:moveTo>
                  <a:pt x="433821" y="255587"/>
                </a:moveTo>
                <a:cubicBezTo>
                  <a:pt x="394167" y="255587"/>
                  <a:pt x="376502" y="277609"/>
                  <a:pt x="366408" y="293133"/>
                </a:cubicBezTo>
                <a:lnTo>
                  <a:pt x="366408" y="266418"/>
                </a:lnTo>
                <a:cubicBezTo>
                  <a:pt x="366408" y="263530"/>
                  <a:pt x="363885" y="261002"/>
                  <a:pt x="360641" y="261002"/>
                </a:cubicBezTo>
                <a:lnTo>
                  <a:pt x="296833" y="261002"/>
                </a:lnTo>
                <a:cubicBezTo>
                  <a:pt x="293589" y="261002"/>
                  <a:pt x="291065" y="263530"/>
                  <a:pt x="291426" y="266418"/>
                </a:cubicBezTo>
                <a:cubicBezTo>
                  <a:pt x="292147" y="301798"/>
                  <a:pt x="291426" y="450899"/>
                  <a:pt x="291065" y="481586"/>
                </a:cubicBezTo>
                <a:cubicBezTo>
                  <a:pt x="291065" y="484474"/>
                  <a:pt x="293589" y="487001"/>
                  <a:pt x="296833" y="487001"/>
                </a:cubicBezTo>
                <a:lnTo>
                  <a:pt x="360641" y="487001"/>
                </a:lnTo>
                <a:cubicBezTo>
                  <a:pt x="363885" y="487001"/>
                  <a:pt x="366408" y="484474"/>
                  <a:pt x="366408" y="481586"/>
                </a:cubicBezTo>
                <a:lnTo>
                  <a:pt x="366408" y="360644"/>
                </a:lnTo>
                <a:cubicBezTo>
                  <a:pt x="366408" y="354146"/>
                  <a:pt x="366769" y="347286"/>
                  <a:pt x="368571" y="342232"/>
                </a:cubicBezTo>
                <a:cubicBezTo>
                  <a:pt x="374339" y="328874"/>
                  <a:pt x="386596" y="315155"/>
                  <a:pt x="407144" y="315155"/>
                </a:cubicBezTo>
                <a:cubicBezTo>
                  <a:pt x="434542" y="315155"/>
                  <a:pt x="445357" y="335373"/>
                  <a:pt x="445357" y="366059"/>
                </a:cubicBezTo>
                <a:lnTo>
                  <a:pt x="445357" y="481586"/>
                </a:lnTo>
                <a:cubicBezTo>
                  <a:pt x="445357" y="484474"/>
                  <a:pt x="447880" y="487001"/>
                  <a:pt x="450764" y="487001"/>
                </a:cubicBezTo>
                <a:lnTo>
                  <a:pt x="514932" y="487001"/>
                </a:lnTo>
                <a:cubicBezTo>
                  <a:pt x="517816" y="487001"/>
                  <a:pt x="520340" y="484474"/>
                  <a:pt x="520340" y="481586"/>
                </a:cubicBezTo>
                <a:lnTo>
                  <a:pt x="520340" y="357395"/>
                </a:lnTo>
                <a:cubicBezTo>
                  <a:pt x="520340" y="287718"/>
                  <a:pt x="483209" y="255587"/>
                  <a:pt x="433821" y="255587"/>
                </a:cubicBezTo>
                <a:close/>
                <a:moveTo>
                  <a:pt x="208757" y="152399"/>
                </a:moveTo>
                <a:cubicBezTo>
                  <a:pt x="186347" y="152399"/>
                  <a:pt x="168275" y="170471"/>
                  <a:pt x="168275" y="192519"/>
                </a:cubicBezTo>
                <a:cubicBezTo>
                  <a:pt x="168275" y="214928"/>
                  <a:pt x="186347" y="233000"/>
                  <a:pt x="208757" y="233000"/>
                </a:cubicBezTo>
                <a:cubicBezTo>
                  <a:pt x="230805" y="233000"/>
                  <a:pt x="248877" y="214928"/>
                  <a:pt x="248877" y="192519"/>
                </a:cubicBezTo>
                <a:cubicBezTo>
                  <a:pt x="248877" y="170471"/>
                  <a:pt x="230805" y="152399"/>
                  <a:pt x="208757" y="152399"/>
                </a:cubicBezTo>
                <a:close/>
                <a:moveTo>
                  <a:pt x="331788" y="0"/>
                </a:moveTo>
                <a:cubicBezTo>
                  <a:pt x="514793" y="0"/>
                  <a:pt x="663215" y="148782"/>
                  <a:pt x="663215" y="331788"/>
                </a:cubicBezTo>
                <a:cubicBezTo>
                  <a:pt x="663215" y="514793"/>
                  <a:pt x="514793" y="663215"/>
                  <a:pt x="331788" y="663215"/>
                </a:cubicBezTo>
                <a:cubicBezTo>
                  <a:pt x="148422" y="663215"/>
                  <a:pt x="0" y="514793"/>
                  <a:pt x="0" y="331788"/>
                </a:cubicBezTo>
                <a:cubicBezTo>
                  <a:pt x="0" y="148782"/>
                  <a:pt x="148422" y="0"/>
                  <a:pt x="331788" y="0"/>
                </a:cubicBezTo>
                <a:close/>
              </a:path>
            </a:pathLst>
          </a:custGeom>
          <a:solidFill>
            <a:schemeClr val="accent1"/>
          </a:solidFill>
          <a:ln>
            <a:noFill/>
          </a:ln>
          <a:effectLst/>
        </p:spPr>
        <p:txBody>
          <a:bodyPr anchor="ctr"/>
          <a:lstStyle/>
          <a:p>
            <a:endParaRPr lang="en-US">
              <a:latin typeface="Raleway" pitchFamily="2" charset="0"/>
            </a:endParaRPr>
          </a:p>
        </p:txBody>
      </p:sp>
      <p:sp>
        <p:nvSpPr>
          <p:cNvPr id="20" name="TextBox 19">
            <a:extLst>
              <a:ext uri="{FF2B5EF4-FFF2-40B4-BE49-F238E27FC236}">
                <a16:creationId xmlns:a16="http://schemas.microsoft.com/office/drawing/2014/main" id="{8DB4821B-EA46-464E-90CC-2B5CFE109BBC}"/>
              </a:ext>
            </a:extLst>
          </p:cNvPr>
          <p:cNvSpPr txBox="1"/>
          <p:nvPr/>
        </p:nvSpPr>
        <p:spPr>
          <a:xfrm>
            <a:off x="2061212" y="4121861"/>
            <a:ext cx="570585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ctr"/>
            <a:r>
              <a:rPr lang="en-US">
                <a:latin typeface="Raleway" pitchFamily="2" charset="0"/>
              </a:rPr>
              <a:t>1</a:t>
            </a:r>
          </a:p>
        </p:txBody>
      </p:sp>
      <p:sp>
        <p:nvSpPr>
          <p:cNvPr id="21" name="TextBox 20">
            <a:extLst>
              <a:ext uri="{FF2B5EF4-FFF2-40B4-BE49-F238E27FC236}">
                <a16:creationId xmlns:a16="http://schemas.microsoft.com/office/drawing/2014/main" id="{16B332D7-DF84-CF4F-A347-C7DBAF45211F}"/>
              </a:ext>
            </a:extLst>
          </p:cNvPr>
          <p:cNvSpPr txBox="1"/>
          <p:nvPr/>
        </p:nvSpPr>
        <p:spPr>
          <a:xfrm>
            <a:off x="2185039" y="5932561"/>
            <a:ext cx="5705856" cy="4343881"/>
          </a:xfrm>
          <a:prstGeom prst="rect">
            <a:avLst/>
          </a:prstGeom>
          <a:noFill/>
        </p:spPr>
        <p:txBody>
          <a:bodyPr wrap="square" rtlCol="0" anchor="t">
            <a:spAutoFit/>
          </a:bodyPr>
          <a:lstStyle/>
          <a:p>
            <a:pPr algn="just">
              <a:lnSpc>
                <a:spcPct val="130000"/>
              </a:lnSpc>
            </a:pPr>
            <a:r>
              <a:rPr lang="en-US" sz="3600">
                <a:latin typeface="Raleway" pitchFamily="2" charset="0"/>
              </a:rPr>
              <a:t>Người dung có thể tự tạo các flashcard để thuận tiện trong việc học tiếng Anh. Gồm cặp từ vựng, khái niệm hoặc câu hỏi và câu trả lời.</a:t>
            </a:r>
            <a:endParaRPr lang="en-US" sz="3300">
              <a:latin typeface="Raleway" pitchFamily="2" charset="0"/>
            </a:endParaRPr>
          </a:p>
        </p:txBody>
      </p:sp>
      <p:sp>
        <p:nvSpPr>
          <p:cNvPr id="24" name="TextBox 23">
            <a:extLst>
              <a:ext uri="{FF2B5EF4-FFF2-40B4-BE49-F238E27FC236}">
                <a16:creationId xmlns:a16="http://schemas.microsoft.com/office/drawing/2014/main" id="{3B301C75-696A-B046-90A8-CE1A54C9577D}"/>
              </a:ext>
            </a:extLst>
          </p:cNvPr>
          <p:cNvSpPr txBox="1"/>
          <p:nvPr/>
        </p:nvSpPr>
        <p:spPr>
          <a:xfrm>
            <a:off x="1931791" y="4925714"/>
            <a:ext cx="5705856" cy="600164"/>
          </a:xfrm>
          <a:prstGeom prst="rect">
            <a:avLst/>
          </a:prstGeom>
          <a:noFill/>
        </p:spPr>
        <p:txBody>
          <a:bodyPr wrap="square" rtlCol="0" anchor="t">
            <a:spAutoFit/>
          </a:bodyPr>
          <a:lstStyle/>
          <a:p>
            <a:pPr algn="ctr"/>
            <a:r>
              <a:rPr lang="en-US" sz="3300" b="1" spc="300">
                <a:solidFill>
                  <a:schemeClr val="accent2"/>
                </a:solidFill>
                <a:latin typeface="Raleway" pitchFamily="2" charset="0"/>
                <a:cs typeface="Heebo Medium" pitchFamily="2" charset="-79"/>
              </a:rPr>
              <a:t>Tạo flashcard</a:t>
            </a:r>
          </a:p>
        </p:txBody>
      </p:sp>
      <p:sp>
        <p:nvSpPr>
          <p:cNvPr id="27" name="TextBox 26">
            <a:extLst>
              <a:ext uri="{FF2B5EF4-FFF2-40B4-BE49-F238E27FC236}">
                <a16:creationId xmlns:a16="http://schemas.microsoft.com/office/drawing/2014/main" id="{0B232139-B35D-2645-8A0C-3E528C0F8422}"/>
              </a:ext>
            </a:extLst>
          </p:cNvPr>
          <p:cNvSpPr txBox="1"/>
          <p:nvPr/>
        </p:nvSpPr>
        <p:spPr>
          <a:xfrm>
            <a:off x="8942400" y="4121860"/>
            <a:ext cx="570585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ctr"/>
            <a:r>
              <a:rPr lang="en-US">
                <a:latin typeface="Raleway" pitchFamily="2" charset="0"/>
              </a:rPr>
              <a:t>2</a:t>
            </a:r>
          </a:p>
        </p:txBody>
      </p:sp>
      <p:sp>
        <p:nvSpPr>
          <p:cNvPr id="28" name="TextBox 27">
            <a:extLst>
              <a:ext uri="{FF2B5EF4-FFF2-40B4-BE49-F238E27FC236}">
                <a16:creationId xmlns:a16="http://schemas.microsoft.com/office/drawing/2014/main" id="{1553FFA8-6AC2-E345-9723-A4456AC28B02}"/>
              </a:ext>
            </a:extLst>
          </p:cNvPr>
          <p:cNvSpPr txBox="1"/>
          <p:nvPr/>
        </p:nvSpPr>
        <p:spPr>
          <a:xfrm>
            <a:off x="9113960" y="5934201"/>
            <a:ext cx="5756290" cy="4649734"/>
          </a:xfrm>
          <a:prstGeom prst="rect">
            <a:avLst/>
          </a:prstGeom>
          <a:noFill/>
        </p:spPr>
        <p:txBody>
          <a:bodyPr wrap="square" rtlCol="0" anchor="t">
            <a:spAutoFit/>
          </a:bodyPr>
          <a:lstStyle/>
          <a:p>
            <a:pPr algn="just">
              <a:lnSpc>
                <a:spcPct val="130000"/>
              </a:lnSpc>
            </a:pPr>
            <a:r>
              <a:rPr lang="en-US" sz="3300">
                <a:latin typeface="Raleway" pitchFamily="2" charset="0"/>
              </a:rPr>
              <a:t>Bạn có thể tìm </a:t>
            </a:r>
            <a:r>
              <a:rPr lang="vi-VN" sz="3300">
                <a:latin typeface="Raleway" pitchFamily="2" charset="0"/>
              </a:rPr>
              <a:t>kiếm các bộ flashcard, sets và tài liệu học tập có sẵn trên nền tảng. Đây là một tính năng quan trọng giúp người dùng khám phá và truy cập vào nhiều tài liệu học tập khác nhau.</a:t>
            </a:r>
            <a:endParaRPr lang="en-US" sz="3300">
              <a:latin typeface="Raleway" pitchFamily="2" charset="0"/>
            </a:endParaRPr>
          </a:p>
        </p:txBody>
      </p:sp>
      <p:sp>
        <p:nvSpPr>
          <p:cNvPr id="30" name="TextBox 29">
            <a:extLst>
              <a:ext uri="{FF2B5EF4-FFF2-40B4-BE49-F238E27FC236}">
                <a16:creationId xmlns:a16="http://schemas.microsoft.com/office/drawing/2014/main" id="{236F1BC4-6A1C-D444-8628-1F8B91244CCA}"/>
              </a:ext>
            </a:extLst>
          </p:cNvPr>
          <p:cNvSpPr txBox="1"/>
          <p:nvPr/>
        </p:nvSpPr>
        <p:spPr>
          <a:xfrm>
            <a:off x="9071821" y="4891300"/>
            <a:ext cx="5705856" cy="600164"/>
          </a:xfrm>
          <a:prstGeom prst="rect">
            <a:avLst/>
          </a:prstGeom>
          <a:noFill/>
        </p:spPr>
        <p:txBody>
          <a:bodyPr wrap="square" rtlCol="0" anchor="t">
            <a:spAutoFit/>
          </a:bodyPr>
          <a:lstStyle/>
          <a:p>
            <a:pPr algn="ctr"/>
            <a:r>
              <a:rPr lang="en-US" sz="3300" b="1" spc="300">
                <a:solidFill>
                  <a:schemeClr val="accent2"/>
                </a:solidFill>
                <a:latin typeface="Raleway" pitchFamily="2" charset="0"/>
                <a:cs typeface="Heebo Medium" pitchFamily="2" charset="-79"/>
              </a:rPr>
              <a:t>Tìm kiếm các flashcard</a:t>
            </a:r>
          </a:p>
        </p:txBody>
      </p:sp>
      <p:sp>
        <p:nvSpPr>
          <p:cNvPr id="32" name="TextBox 31">
            <a:extLst>
              <a:ext uri="{FF2B5EF4-FFF2-40B4-BE49-F238E27FC236}">
                <a16:creationId xmlns:a16="http://schemas.microsoft.com/office/drawing/2014/main" id="{31F3D297-7099-1B4A-A0E2-F42111ED4B4B}"/>
              </a:ext>
            </a:extLst>
          </p:cNvPr>
          <p:cNvSpPr txBox="1"/>
          <p:nvPr/>
        </p:nvSpPr>
        <p:spPr>
          <a:xfrm>
            <a:off x="15953011" y="4121859"/>
            <a:ext cx="5705856"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ctr"/>
            <a:r>
              <a:rPr lang="en-US">
                <a:latin typeface="Raleway" pitchFamily="2" charset="0"/>
              </a:rPr>
              <a:t>3</a:t>
            </a:r>
          </a:p>
        </p:txBody>
      </p:sp>
      <p:sp>
        <p:nvSpPr>
          <p:cNvPr id="33" name="TextBox 32">
            <a:extLst>
              <a:ext uri="{FF2B5EF4-FFF2-40B4-BE49-F238E27FC236}">
                <a16:creationId xmlns:a16="http://schemas.microsoft.com/office/drawing/2014/main" id="{592AC9DD-F560-FE4D-84FC-6092380DA571}"/>
              </a:ext>
            </a:extLst>
          </p:cNvPr>
          <p:cNvSpPr txBox="1"/>
          <p:nvPr/>
        </p:nvSpPr>
        <p:spPr>
          <a:xfrm>
            <a:off x="15953011" y="5934201"/>
            <a:ext cx="5705856" cy="3329373"/>
          </a:xfrm>
          <a:prstGeom prst="rect">
            <a:avLst/>
          </a:prstGeom>
          <a:noFill/>
        </p:spPr>
        <p:txBody>
          <a:bodyPr wrap="square" rtlCol="0" anchor="t">
            <a:spAutoFit/>
          </a:bodyPr>
          <a:lstStyle/>
          <a:p>
            <a:pPr>
              <a:lnSpc>
                <a:spcPct val="130000"/>
              </a:lnSpc>
            </a:pPr>
            <a:r>
              <a:rPr lang="en-US" sz="3300">
                <a:latin typeface="Raleway" pitchFamily="2" charset="0"/>
              </a:rPr>
              <a:t>G</a:t>
            </a:r>
            <a:r>
              <a:rPr lang="vi-VN" sz="3300">
                <a:latin typeface="Raleway" pitchFamily="2" charset="0"/>
              </a:rPr>
              <a:t>iúp người dùng ôn tập và kiểm tra kiến thức</a:t>
            </a:r>
            <a:r>
              <a:rPr lang="en-US" sz="3300">
                <a:latin typeface="Raleway" pitchFamily="2" charset="0"/>
              </a:rPr>
              <a:t> thông qua các bài kiểm tra trắc nghiệm hay câu hỏi Yes/No </a:t>
            </a:r>
            <a:r>
              <a:rPr lang="vi-VN" sz="3300">
                <a:latin typeface="Raleway" pitchFamily="2" charset="0"/>
              </a:rPr>
              <a:t> một cách hiệu quả.</a:t>
            </a:r>
            <a:endParaRPr lang="en-US" sz="3300">
              <a:latin typeface="Raleway" pitchFamily="2" charset="0"/>
            </a:endParaRPr>
          </a:p>
        </p:txBody>
      </p:sp>
      <p:sp>
        <p:nvSpPr>
          <p:cNvPr id="34" name="TextBox 33">
            <a:extLst>
              <a:ext uri="{FF2B5EF4-FFF2-40B4-BE49-F238E27FC236}">
                <a16:creationId xmlns:a16="http://schemas.microsoft.com/office/drawing/2014/main" id="{112FF2AF-736B-8344-9AFA-AFF63006A4DB}"/>
              </a:ext>
            </a:extLst>
          </p:cNvPr>
          <p:cNvSpPr txBox="1"/>
          <p:nvPr/>
        </p:nvSpPr>
        <p:spPr>
          <a:xfrm>
            <a:off x="15823588" y="4828299"/>
            <a:ext cx="5705856" cy="600164"/>
          </a:xfrm>
          <a:prstGeom prst="rect">
            <a:avLst/>
          </a:prstGeom>
          <a:noFill/>
        </p:spPr>
        <p:txBody>
          <a:bodyPr wrap="square" rtlCol="0" anchor="t">
            <a:spAutoFit/>
          </a:bodyPr>
          <a:lstStyle/>
          <a:p>
            <a:pPr algn="ctr"/>
            <a:r>
              <a:rPr lang="en-US" sz="3300" b="1" spc="300">
                <a:solidFill>
                  <a:schemeClr val="accent2"/>
                </a:solidFill>
                <a:latin typeface="Raleway" pitchFamily="2" charset="0"/>
                <a:cs typeface="Heebo Medium" pitchFamily="2" charset="-79"/>
              </a:rPr>
              <a:t>Learn, Quiz</a:t>
            </a:r>
          </a:p>
        </p:txBody>
      </p:sp>
      <p:sp>
        <p:nvSpPr>
          <p:cNvPr id="70" name="TextBox 69">
            <a:extLst>
              <a:ext uri="{FF2B5EF4-FFF2-40B4-BE49-F238E27FC236}">
                <a16:creationId xmlns:a16="http://schemas.microsoft.com/office/drawing/2014/main" id="{1367D075-B5F7-5183-04F0-6D2B0C211198}"/>
              </a:ext>
            </a:extLst>
          </p:cNvPr>
          <p:cNvSpPr txBox="1"/>
          <p:nvPr/>
        </p:nvSpPr>
        <p:spPr>
          <a:xfrm>
            <a:off x="1915018" y="2336702"/>
            <a:ext cx="21336000" cy="1138773"/>
          </a:xfrm>
          <a:prstGeom prst="rect">
            <a:avLst/>
          </a:prstGeom>
          <a:noFill/>
        </p:spPr>
        <p:txBody>
          <a:bodyPr wrap="square" rtlCol="0" anchor="t">
            <a:spAutoFit/>
          </a:bodyPr>
          <a:lstStyle/>
          <a:p>
            <a:pPr algn="ctr"/>
            <a:r>
              <a:rPr lang="en-US" sz="6800">
                <a:solidFill>
                  <a:schemeClr val="accent2"/>
                </a:solidFill>
                <a:latin typeface="Krona One" panose="02010605030500060004" pitchFamily="2" charset="0"/>
                <a:ea typeface="Arimo" panose="020B0604020202020204" pitchFamily="34" charset="0"/>
                <a:cs typeface="Arimo" panose="020B0604020202020204" pitchFamily="34" charset="0"/>
              </a:rPr>
              <a:t>Một vài chức năng của trang web </a:t>
            </a:r>
          </a:p>
        </p:txBody>
      </p:sp>
      <p:sp>
        <p:nvSpPr>
          <p:cNvPr id="2" name="Freeform: Shape 1">
            <a:extLst>
              <a:ext uri="{FF2B5EF4-FFF2-40B4-BE49-F238E27FC236}">
                <a16:creationId xmlns:a16="http://schemas.microsoft.com/office/drawing/2014/main" id="{085B0C25-A60F-96DF-2D6F-3095421658BB}"/>
              </a:ext>
            </a:extLst>
          </p:cNvPr>
          <p:cNvSpPr/>
          <p:nvPr/>
        </p:nvSpPr>
        <p:spPr>
          <a:xfrm rot="16200000">
            <a:off x="16196188" y="926263"/>
            <a:ext cx="1085700" cy="1108465"/>
          </a:xfrm>
          <a:custGeom>
            <a:avLst/>
            <a:gdLst>
              <a:gd name="connsiteX0" fmla="*/ 286972 w 1085700"/>
              <a:gd name="connsiteY0" fmla="*/ 554233 h 1108465"/>
              <a:gd name="connsiteX1" fmla="*/ 223628 w 1085700"/>
              <a:gd name="connsiteY1" fmla="*/ 617605 h 1108465"/>
              <a:gd name="connsiteX2" fmla="*/ 63343 w 1085700"/>
              <a:gd name="connsiteY2" fmla="*/ 617605 h 1108465"/>
              <a:gd name="connsiteX3" fmla="*/ 0 w 1085700"/>
              <a:gd name="connsiteY3" fmla="*/ 554233 h 1108465"/>
              <a:gd name="connsiteX4" fmla="*/ 63343 w 1085700"/>
              <a:gd name="connsiteY4" fmla="*/ 490858 h 1108465"/>
              <a:gd name="connsiteX5" fmla="*/ 223628 w 1085700"/>
              <a:gd name="connsiteY5" fmla="*/ 490858 h 1108465"/>
              <a:gd name="connsiteX6" fmla="*/ 286972 w 1085700"/>
              <a:gd name="connsiteY6" fmla="*/ 554233 h 1108465"/>
              <a:gd name="connsiteX7" fmla="*/ 371489 w 1085700"/>
              <a:gd name="connsiteY7" fmla="*/ 781495 h 1108465"/>
              <a:gd name="connsiteX8" fmla="*/ 356518 w 1085700"/>
              <a:gd name="connsiteY8" fmla="*/ 818543 h 1108465"/>
              <a:gd name="connsiteX9" fmla="*/ 261181 w 1085700"/>
              <a:gd name="connsiteY9" fmla="*/ 915869 h 1108465"/>
              <a:gd name="connsiteX10" fmla="*/ 188597 w 1085700"/>
              <a:gd name="connsiteY10" fmla="*/ 915869 h 1108465"/>
              <a:gd name="connsiteX11" fmla="*/ 188597 w 1085700"/>
              <a:gd name="connsiteY11" fmla="*/ 841771 h 1108465"/>
              <a:gd name="connsiteX12" fmla="*/ 283935 w 1085700"/>
              <a:gd name="connsiteY12" fmla="*/ 744447 h 1108465"/>
              <a:gd name="connsiteX13" fmla="*/ 356518 w 1085700"/>
              <a:gd name="connsiteY13" fmla="*/ 744447 h 1108465"/>
              <a:gd name="connsiteX14" fmla="*/ 371489 w 1085700"/>
              <a:gd name="connsiteY14" fmla="*/ 781495 h 1108465"/>
              <a:gd name="connsiteX15" fmla="*/ 371489 w 1085700"/>
              <a:gd name="connsiteY15" fmla="*/ 326970 h 1108465"/>
              <a:gd name="connsiteX16" fmla="*/ 356518 w 1085700"/>
              <a:gd name="connsiteY16" fmla="*/ 364019 h 1108465"/>
              <a:gd name="connsiteX17" fmla="*/ 283935 w 1085700"/>
              <a:gd name="connsiteY17" fmla="*/ 364019 h 1108465"/>
              <a:gd name="connsiteX18" fmla="*/ 188598 w 1085700"/>
              <a:gd name="connsiteY18" fmla="*/ 266693 h 1108465"/>
              <a:gd name="connsiteX19" fmla="*/ 188598 w 1085700"/>
              <a:gd name="connsiteY19" fmla="*/ 192597 h 1108465"/>
              <a:gd name="connsiteX20" fmla="*/ 261182 w 1085700"/>
              <a:gd name="connsiteY20" fmla="*/ 192597 h 1108465"/>
              <a:gd name="connsiteX21" fmla="*/ 356519 w 1085700"/>
              <a:gd name="connsiteY21" fmla="*/ 289922 h 1108465"/>
              <a:gd name="connsiteX22" fmla="*/ 371489 w 1085700"/>
              <a:gd name="connsiteY22" fmla="*/ 326970 h 1108465"/>
              <a:gd name="connsiteX23" fmla="*/ 604900 w 1085700"/>
              <a:gd name="connsiteY23" fmla="*/ 877395 h 1108465"/>
              <a:gd name="connsiteX24" fmla="*/ 604900 w 1085700"/>
              <a:gd name="connsiteY24" fmla="*/ 1046443 h 1108465"/>
              <a:gd name="connsiteX25" fmla="*/ 542850 w 1085700"/>
              <a:gd name="connsiteY25" fmla="*/ 1108465 h 1108465"/>
              <a:gd name="connsiteX26" fmla="*/ 480800 w 1085700"/>
              <a:gd name="connsiteY26" fmla="*/ 1046443 h 1108465"/>
              <a:gd name="connsiteX27" fmla="*/ 480800 w 1085700"/>
              <a:gd name="connsiteY27" fmla="*/ 877395 h 1108465"/>
              <a:gd name="connsiteX28" fmla="*/ 542850 w 1085700"/>
              <a:gd name="connsiteY28" fmla="*/ 815375 h 1108465"/>
              <a:gd name="connsiteX29" fmla="*/ 604900 w 1085700"/>
              <a:gd name="connsiteY29" fmla="*/ 877395 h 1108465"/>
              <a:gd name="connsiteX30" fmla="*/ 604900 w 1085700"/>
              <a:gd name="connsiteY30" fmla="*/ 62021 h 1108465"/>
              <a:gd name="connsiteX31" fmla="*/ 604900 w 1085700"/>
              <a:gd name="connsiteY31" fmla="*/ 231069 h 1108465"/>
              <a:gd name="connsiteX32" fmla="*/ 542850 w 1085700"/>
              <a:gd name="connsiteY32" fmla="*/ 293090 h 1108465"/>
              <a:gd name="connsiteX33" fmla="*/ 480801 w 1085700"/>
              <a:gd name="connsiteY33" fmla="*/ 231069 h 1108465"/>
              <a:gd name="connsiteX34" fmla="*/ 480801 w 1085700"/>
              <a:gd name="connsiteY34" fmla="*/ 62021 h 1108465"/>
              <a:gd name="connsiteX35" fmla="*/ 542851 w 1085700"/>
              <a:gd name="connsiteY35" fmla="*/ 0 h 1108465"/>
              <a:gd name="connsiteX36" fmla="*/ 604900 w 1085700"/>
              <a:gd name="connsiteY36" fmla="*/ 62021 h 1108465"/>
              <a:gd name="connsiteX37" fmla="*/ 912071 w 1085700"/>
              <a:gd name="connsiteY37" fmla="*/ 878819 h 1108465"/>
              <a:gd name="connsiteX38" fmla="*/ 897101 w 1085700"/>
              <a:gd name="connsiteY38" fmla="*/ 915869 h 1108465"/>
              <a:gd name="connsiteX39" fmla="*/ 824518 w 1085700"/>
              <a:gd name="connsiteY39" fmla="*/ 915869 h 1108465"/>
              <a:gd name="connsiteX40" fmla="*/ 729179 w 1085700"/>
              <a:gd name="connsiteY40" fmla="*/ 818543 h 1108465"/>
              <a:gd name="connsiteX41" fmla="*/ 729179 w 1085700"/>
              <a:gd name="connsiteY41" fmla="*/ 744447 h 1108465"/>
              <a:gd name="connsiteX42" fmla="*/ 801764 w 1085700"/>
              <a:gd name="connsiteY42" fmla="*/ 744447 h 1108465"/>
              <a:gd name="connsiteX43" fmla="*/ 897101 w 1085700"/>
              <a:gd name="connsiteY43" fmla="*/ 841771 h 1108465"/>
              <a:gd name="connsiteX44" fmla="*/ 912071 w 1085700"/>
              <a:gd name="connsiteY44" fmla="*/ 878819 h 1108465"/>
              <a:gd name="connsiteX45" fmla="*/ 912071 w 1085700"/>
              <a:gd name="connsiteY45" fmla="*/ 229645 h 1108465"/>
              <a:gd name="connsiteX46" fmla="*/ 897101 w 1085700"/>
              <a:gd name="connsiteY46" fmla="*/ 266693 h 1108465"/>
              <a:gd name="connsiteX47" fmla="*/ 801764 w 1085700"/>
              <a:gd name="connsiteY47" fmla="*/ 364019 h 1108465"/>
              <a:gd name="connsiteX48" fmla="*/ 729179 w 1085700"/>
              <a:gd name="connsiteY48" fmla="*/ 364019 h 1108465"/>
              <a:gd name="connsiteX49" fmla="*/ 729179 w 1085700"/>
              <a:gd name="connsiteY49" fmla="*/ 289922 h 1108465"/>
              <a:gd name="connsiteX50" fmla="*/ 824518 w 1085700"/>
              <a:gd name="connsiteY50" fmla="*/ 192597 h 1108465"/>
              <a:gd name="connsiteX51" fmla="*/ 897101 w 1085700"/>
              <a:gd name="connsiteY51" fmla="*/ 192597 h 1108465"/>
              <a:gd name="connsiteX52" fmla="*/ 912071 w 1085700"/>
              <a:gd name="connsiteY52" fmla="*/ 229645 h 1108465"/>
              <a:gd name="connsiteX53" fmla="*/ 1085700 w 1085700"/>
              <a:gd name="connsiteY53" fmla="*/ 554233 h 1108465"/>
              <a:gd name="connsiteX54" fmla="*/ 1022356 w 1085700"/>
              <a:gd name="connsiteY54" fmla="*/ 617607 h 1108465"/>
              <a:gd name="connsiteX55" fmla="*/ 862071 w 1085700"/>
              <a:gd name="connsiteY55" fmla="*/ 617607 h 1108465"/>
              <a:gd name="connsiteX56" fmla="*/ 798728 w 1085700"/>
              <a:gd name="connsiteY56" fmla="*/ 554233 h 1108465"/>
              <a:gd name="connsiteX57" fmla="*/ 862071 w 1085700"/>
              <a:gd name="connsiteY57" fmla="*/ 490861 h 1108465"/>
              <a:gd name="connsiteX58" fmla="*/ 1022356 w 1085700"/>
              <a:gd name="connsiteY58" fmla="*/ 490861 h 1108465"/>
              <a:gd name="connsiteX59" fmla="*/ 1085700 w 1085700"/>
              <a:gd name="connsiteY59" fmla="*/ 554233 h 1108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85700" h="1108465">
                <a:moveTo>
                  <a:pt x="286972" y="554233"/>
                </a:moveTo>
                <a:cubicBezTo>
                  <a:pt x="286972" y="589233"/>
                  <a:pt x="258612" y="617605"/>
                  <a:pt x="223628" y="617605"/>
                </a:cubicBezTo>
                <a:lnTo>
                  <a:pt x="63343" y="617605"/>
                </a:lnTo>
                <a:cubicBezTo>
                  <a:pt x="28360" y="617605"/>
                  <a:pt x="0" y="589233"/>
                  <a:pt x="0" y="554233"/>
                </a:cubicBezTo>
                <a:cubicBezTo>
                  <a:pt x="0" y="519233"/>
                  <a:pt x="28360" y="490858"/>
                  <a:pt x="63343" y="490858"/>
                </a:cubicBezTo>
                <a:lnTo>
                  <a:pt x="223628" y="490858"/>
                </a:lnTo>
                <a:cubicBezTo>
                  <a:pt x="258612" y="490858"/>
                  <a:pt x="286972" y="519233"/>
                  <a:pt x="286972" y="554233"/>
                </a:cubicBezTo>
                <a:close/>
                <a:moveTo>
                  <a:pt x="371489" y="781495"/>
                </a:moveTo>
                <a:cubicBezTo>
                  <a:pt x="371489" y="794925"/>
                  <a:pt x="366499" y="808355"/>
                  <a:pt x="356518" y="818543"/>
                </a:cubicBezTo>
                <a:lnTo>
                  <a:pt x="261181" y="915869"/>
                </a:lnTo>
                <a:cubicBezTo>
                  <a:pt x="241220" y="936245"/>
                  <a:pt x="208558" y="936245"/>
                  <a:pt x="188597" y="915869"/>
                </a:cubicBezTo>
                <a:cubicBezTo>
                  <a:pt x="168637" y="895491"/>
                  <a:pt x="168637" y="862147"/>
                  <a:pt x="188597" y="841771"/>
                </a:cubicBezTo>
                <a:lnTo>
                  <a:pt x="283935" y="744447"/>
                </a:lnTo>
                <a:cubicBezTo>
                  <a:pt x="303896" y="724071"/>
                  <a:pt x="336559" y="724071"/>
                  <a:pt x="356518" y="744447"/>
                </a:cubicBezTo>
                <a:cubicBezTo>
                  <a:pt x="366499" y="754635"/>
                  <a:pt x="371489" y="768065"/>
                  <a:pt x="371489" y="781495"/>
                </a:cubicBezTo>
                <a:close/>
                <a:moveTo>
                  <a:pt x="371489" y="326970"/>
                </a:moveTo>
                <a:cubicBezTo>
                  <a:pt x="371489" y="340400"/>
                  <a:pt x="366499" y="353831"/>
                  <a:pt x="356518" y="364019"/>
                </a:cubicBezTo>
                <a:cubicBezTo>
                  <a:pt x="336559" y="384395"/>
                  <a:pt x="303896" y="384395"/>
                  <a:pt x="283935" y="364019"/>
                </a:cubicBezTo>
                <a:lnTo>
                  <a:pt x="188598" y="266693"/>
                </a:lnTo>
                <a:cubicBezTo>
                  <a:pt x="168638" y="246316"/>
                  <a:pt x="168638" y="212974"/>
                  <a:pt x="188598" y="192597"/>
                </a:cubicBezTo>
                <a:cubicBezTo>
                  <a:pt x="208559" y="172220"/>
                  <a:pt x="241221" y="172220"/>
                  <a:pt x="261182" y="192597"/>
                </a:cubicBezTo>
                <a:lnTo>
                  <a:pt x="356519" y="289922"/>
                </a:lnTo>
                <a:cubicBezTo>
                  <a:pt x="366499" y="300110"/>
                  <a:pt x="371489" y="313540"/>
                  <a:pt x="371489" y="326970"/>
                </a:cubicBezTo>
                <a:close/>
                <a:moveTo>
                  <a:pt x="604900" y="877395"/>
                </a:moveTo>
                <a:lnTo>
                  <a:pt x="604900" y="1046443"/>
                </a:lnTo>
                <a:cubicBezTo>
                  <a:pt x="604900" y="1080697"/>
                  <a:pt x="577119" y="1108465"/>
                  <a:pt x="542850" y="1108465"/>
                </a:cubicBezTo>
                <a:cubicBezTo>
                  <a:pt x="508580" y="1108465"/>
                  <a:pt x="480800" y="1080697"/>
                  <a:pt x="480800" y="1046443"/>
                </a:cubicBezTo>
                <a:lnTo>
                  <a:pt x="480800" y="877395"/>
                </a:lnTo>
                <a:cubicBezTo>
                  <a:pt x="480800" y="843143"/>
                  <a:pt x="508581" y="815375"/>
                  <a:pt x="542850" y="815375"/>
                </a:cubicBezTo>
                <a:cubicBezTo>
                  <a:pt x="577119" y="815375"/>
                  <a:pt x="604900" y="843143"/>
                  <a:pt x="604900" y="877395"/>
                </a:cubicBezTo>
                <a:close/>
                <a:moveTo>
                  <a:pt x="604900" y="62021"/>
                </a:moveTo>
                <a:lnTo>
                  <a:pt x="604900" y="231069"/>
                </a:lnTo>
                <a:cubicBezTo>
                  <a:pt x="604900" y="265322"/>
                  <a:pt x="577119" y="293090"/>
                  <a:pt x="542850" y="293090"/>
                </a:cubicBezTo>
                <a:cubicBezTo>
                  <a:pt x="508580" y="293090"/>
                  <a:pt x="480801" y="265322"/>
                  <a:pt x="480801" y="231069"/>
                </a:cubicBezTo>
                <a:lnTo>
                  <a:pt x="480801" y="62021"/>
                </a:lnTo>
                <a:cubicBezTo>
                  <a:pt x="480801" y="27768"/>
                  <a:pt x="508582" y="0"/>
                  <a:pt x="542851" y="0"/>
                </a:cubicBezTo>
                <a:cubicBezTo>
                  <a:pt x="577119" y="0"/>
                  <a:pt x="604900" y="27768"/>
                  <a:pt x="604900" y="62021"/>
                </a:cubicBezTo>
                <a:close/>
                <a:moveTo>
                  <a:pt x="912071" y="878819"/>
                </a:moveTo>
                <a:cubicBezTo>
                  <a:pt x="912071" y="892249"/>
                  <a:pt x="907081" y="905681"/>
                  <a:pt x="897101" y="915869"/>
                </a:cubicBezTo>
                <a:cubicBezTo>
                  <a:pt x="877140" y="936245"/>
                  <a:pt x="844478" y="936245"/>
                  <a:pt x="824518" y="915869"/>
                </a:cubicBezTo>
                <a:lnTo>
                  <a:pt x="729179" y="818543"/>
                </a:lnTo>
                <a:cubicBezTo>
                  <a:pt x="709219" y="798167"/>
                  <a:pt x="709219" y="764823"/>
                  <a:pt x="729179" y="744447"/>
                </a:cubicBezTo>
                <a:cubicBezTo>
                  <a:pt x="749139" y="724071"/>
                  <a:pt x="781802" y="724071"/>
                  <a:pt x="801764" y="744447"/>
                </a:cubicBezTo>
                <a:lnTo>
                  <a:pt x="897101" y="841771"/>
                </a:lnTo>
                <a:cubicBezTo>
                  <a:pt x="907081" y="851959"/>
                  <a:pt x="912071" y="865389"/>
                  <a:pt x="912071" y="878819"/>
                </a:cubicBezTo>
                <a:close/>
                <a:moveTo>
                  <a:pt x="912071" y="229645"/>
                </a:moveTo>
                <a:cubicBezTo>
                  <a:pt x="912071" y="243075"/>
                  <a:pt x="907081" y="256505"/>
                  <a:pt x="897101" y="266693"/>
                </a:cubicBezTo>
                <a:lnTo>
                  <a:pt x="801764" y="364019"/>
                </a:lnTo>
                <a:cubicBezTo>
                  <a:pt x="781802" y="384395"/>
                  <a:pt x="749139" y="384395"/>
                  <a:pt x="729179" y="364019"/>
                </a:cubicBezTo>
                <a:cubicBezTo>
                  <a:pt x="709219" y="343642"/>
                  <a:pt x="709219" y="310298"/>
                  <a:pt x="729179" y="289922"/>
                </a:cubicBezTo>
                <a:lnTo>
                  <a:pt x="824518" y="192597"/>
                </a:lnTo>
                <a:cubicBezTo>
                  <a:pt x="844479" y="172220"/>
                  <a:pt x="877141" y="172220"/>
                  <a:pt x="897101" y="192597"/>
                </a:cubicBezTo>
                <a:cubicBezTo>
                  <a:pt x="907081" y="202786"/>
                  <a:pt x="912071" y="216215"/>
                  <a:pt x="912071" y="229645"/>
                </a:cubicBezTo>
                <a:close/>
                <a:moveTo>
                  <a:pt x="1085700" y="554233"/>
                </a:moveTo>
                <a:cubicBezTo>
                  <a:pt x="1085700" y="589233"/>
                  <a:pt x="1057340" y="617607"/>
                  <a:pt x="1022356" y="617607"/>
                </a:cubicBezTo>
                <a:lnTo>
                  <a:pt x="862071" y="617607"/>
                </a:lnTo>
                <a:cubicBezTo>
                  <a:pt x="827088" y="617607"/>
                  <a:pt x="798728" y="589233"/>
                  <a:pt x="798728" y="554233"/>
                </a:cubicBezTo>
                <a:cubicBezTo>
                  <a:pt x="798728" y="519233"/>
                  <a:pt x="827088" y="490861"/>
                  <a:pt x="862071" y="490861"/>
                </a:cubicBezTo>
                <a:lnTo>
                  <a:pt x="1022356" y="490861"/>
                </a:lnTo>
                <a:cubicBezTo>
                  <a:pt x="1057340" y="490861"/>
                  <a:pt x="1085700" y="519233"/>
                  <a:pt x="1085700" y="554233"/>
                </a:cubicBezTo>
                <a:close/>
              </a:path>
            </a:pathLst>
          </a:custGeom>
          <a:solidFill>
            <a:schemeClr val="accent3"/>
          </a:solidFill>
          <a:ln w="1545" cap="flat">
            <a:noFill/>
            <a:prstDash val="solid"/>
            <a:miter/>
          </a:ln>
        </p:spPr>
        <p:txBody>
          <a:bodyPr wrap="square" rtlCol="0" anchor="ctr">
            <a:noAutofit/>
          </a:bodyPr>
          <a:lstStyle/>
          <a:p>
            <a:endParaRPr lang="en-SV">
              <a:latin typeface="Raleway" pitchFamily="2" charset="0"/>
            </a:endParaRPr>
          </a:p>
        </p:txBody>
      </p:sp>
    </p:spTree>
    <p:extLst>
      <p:ext uri="{BB962C8B-B14F-4D97-AF65-F5344CB8AC3E}">
        <p14:creationId xmlns:p14="http://schemas.microsoft.com/office/powerpoint/2010/main" val="22700465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5" name="Freeform 64">
            <a:extLst>
              <a:ext uri="{FF2B5EF4-FFF2-40B4-BE49-F238E27FC236}">
                <a16:creationId xmlns:a16="http://schemas.microsoft.com/office/drawing/2014/main" id="{ED6FDEB3-F652-6065-FAAF-3E880A668981}"/>
              </a:ext>
            </a:extLst>
          </p:cNvPr>
          <p:cNvSpPr/>
          <p:nvPr/>
        </p:nvSpPr>
        <p:spPr>
          <a:xfrm>
            <a:off x="17166111" y="4095830"/>
            <a:ext cx="10994528" cy="10994526"/>
          </a:xfrm>
          <a:custGeom>
            <a:avLst/>
            <a:gdLst>
              <a:gd name="connsiteX0" fmla="*/ 9174868 w 10994528"/>
              <a:gd name="connsiteY0" fmla="*/ 9174992 h 10994526"/>
              <a:gd name="connsiteX1" fmla="*/ 9174868 w 10994528"/>
              <a:gd name="connsiteY1" fmla="*/ 10065928 h 10994526"/>
              <a:gd name="connsiteX2" fmla="*/ 10065912 w 10994528"/>
              <a:gd name="connsiteY2" fmla="*/ 10065928 h 10994526"/>
              <a:gd name="connsiteX3" fmla="*/ 10065912 w 10994528"/>
              <a:gd name="connsiteY3" fmla="*/ 9174992 h 10994526"/>
              <a:gd name="connsiteX4" fmla="*/ 8258820 w 10994528"/>
              <a:gd name="connsiteY4" fmla="*/ 9174992 h 10994526"/>
              <a:gd name="connsiteX5" fmla="*/ 8258820 w 10994528"/>
              <a:gd name="connsiteY5" fmla="*/ 10065928 h 10994526"/>
              <a:gd name="connsiteX6" fmla="*/ 9149756 w 10994528"/>
              <a:gd name="connsiteY6" fmla="*/ 10065928 h 10994526"/>
              <a:gd name="connsiteX7" fmla="*/ 9149756 w 10994528"/>
              <a:gd name="connsiteY7" fmla="*/ 9174992 h 10994526"/>
              <a:gd name="connsiteX8" fmla="*/ 7342660 w 10994528"/>
              <a:gd name="connsiteY8" fmla="*/ 9174992 h 10994526"/>
              <a:gd name="connsiteX9" fmla="*/ 7342660 w 10994528"/>
              <a:gd name="connsiteY9" fmla="*/ 10065928 h 10994526"/>
              <a:gd name="connsiteX10" fmla="*/ 8233708 w 10994528"/>
              <a:gd name="connsiteY10" fmla="*/ 10065928 h 10994526"/>
              <a:gd name="connsiteX11" fmla="*/ 8233708 w 10994528"/>
              <a:gd name="connsiteY11" fmla="*/ 9174992 h 10994526"/>
              <a:gd name="connsiteX12" fmla="*/ 6426628 w 10994528"/>
              <a:gd name="connsiteY12" fmla="*/ 9174992 h 10994526"/>
              <a:gd name="connsiteX13" fmla="*/ 6426628 w 10994528"/>
              <a:gd name="connsiteY13" fmla="*/ 10065928 h 10994526"/>
              <a:gd name="connsiteX14" fmla="*/ 7317548 w 10994528"/>
              <a:gd name="connsiteY14" fmla="*/ 10065928 h 10994526"/>
              <a:gd name="connsiteX15" fmla="*/ 7317548 w 10994528"/>
              <a:gd name="connsiteY15" fmla="*/ 9174992 h 10994526"/>
              <a:gd name="connsiteX16" fmla="*/ 5510438 w 10994528"/>
              <a:gd name="connsiteY16" fmla="*/ 9174992 h 10994526"/>
              <a:gd name="connsiteX17" fmla="*/ 5510438 w 10994528"/>
              <a:gd name="connsiteY17" fmla="*/ 10065928 h 10994526"/>
              <a:gd name="connsiteX18" fmla="*/ 6401516 w 10994528"/>
              <a:gd name="connsiteY18" fmla="*/ 10065928 h 10994526"/>
              <a:gd name="connsiteX19" fmla="*/ 6401516 w 10994528"/>
              <a:gd name="connsiteY19" fmla="*/ 9174992 h 10994526"/>
              <a:gd name="connsiteX20" fmla="*/ 4594404 w 10994528"/>
              <a:gd name="connsiteY20" fmla="*/ 9174992 h 10994526"/>
              <a:gd name="connsiteX21" fmla="*/ 4594404 w 10994528"/>
              <a:gd name="connsiteY21" fmla="*/ 10065928 h 10994526"/>
              <a:gd name="connsiteX22" fmla="*/ 5485328 w 10994528"/>
              <a:gd name="connsiteY22" fmla="*/ 10065928 h 10994526"/>
              <a:gd name="connsiteX23" fmla="*/ 5485328 w 10994528"/>
              <a:gd name="connsiteY23" fmla="*/ 9174992 h 10994526"/>
              <a:gd name="connsiteX24" fmla="*/ 3676866 w 10994528"/>
              <a:gd name="connsiteY24" fmla="*/ 9174992 h 10994526"/>
              <a:gd name="connsiteX25" fmla="*/ 3676866 w 10994528"/>
              <a:gd name="connsiteY25" fmla="*/ 10065928 h 10994526"/>
              <a:gd name="connsiteX26" fmla="*/ 4569294 w 10994528"/>
              <a:gd name="connsiteY26" fmla="*/ 10065928 h 10994526"/>
              <a:gd name="connsiteX27" fmla="*/ 4569294 w 10994528"/>
              <a:gd name="connsiteY27" fmla="*/ 9174992 h 10994526"/>
              <a:gd name="connsiteX28" fmla="*/ 2760832 w 10994528"/>
              <a:gd name="connsiteY28" fmla="*/ 9174992 h 10994526"/>
              <a:gd name="connsiteX29" fmla="*/ 2760832 w 10994528"/>
              <a:gd name="connsiteY29" fmla="*/ 10065928 h 10994526"/>
              <a:gd name="connsiteX30" fmla="*/ 3651754 w 10994528"/>
              <a:gd name="connsiteY30" fmla="*/ 10065928 h 10994526"/>
              <a:gd name="connsiteX31" fmla="*/ 3651754 w 10994528"/>
              <a:gd name="connsiteY31" fmla="*/ 9174992 h 10994526"/>
              <a:gd name="connsiteX32" fmla="*/ 1844644 w 10994528"/>
              <a:gd name="connsiteY32" fmla="*/ 9174992 h 10994526"/>
              <a:gd name="connsiteX33" fmla="*/ 1844644 w 10994528"/>
              <a:gd name="connsiteY33" fmla="*/ 10065928 h 10994526"/>
              <a:gd name="connsiteX34" fmla="*/ 2735720 w 10994528"/>
              <a:gd name="connsiteY34" fmla="*/ 10065928 h 10994526"/>
              <a:gd name="connsiteX35" fmla="*/ 2735720 w 10994528"/>
              <a:gd name="connsiteY35" fmla="*/ 9174992 h 10994526"/>
              <a:gd name="connsiteX36" fmla="*/ 928614 w 10994528"/>
              <a:gd name="connsiteY36" fmla="*/ 9174992 h 10994526"/>
              <a:gd name="connsiteX37" fmla="*/ 928614 w 10994528"/>
              <a:gd name="connsiteY37" fmla="*/ 10065928 h 10994526"/>
              <a:gd name="connsiteX38" fmla="*/ 1819532 w 10994528"/>
              <a:gd name="connsiteY38" fmla="*/ 10065928 h 10994526"/>
              <a:gd name="connsiteX39" fmla="*/ 1819532 w 10994528"/>
              <a:gd name="connsiteY39" fmla="*/ 9174992 h 10994526"/>
              <a:gd name="connsiteX40" fmla="*/ 9174868 w 10994528"/>
              <a:gd name="connsiteY40" fmla="*/ 8258818 h 10994526"/>
              <a:gd name="connsiteX41" fmla="*/ 9174868 w 10994528"/>
              <a:gd name="connsiteY41" fmla="*/ 9149880 h 10994526"/>
              <a:gd name="connsiteX42" fmla="*/ 10065912 w 10994528"/>
              <a:gd name="connsiteY42" fmla="*/ 9149880 h 10994526"/>
              <a:gd name="connsiteX43" fmla="*/ 10065912 w 10994528"/>
              <a:gd name="connsiteY43" fmla="*/ 8258818 h 10994526"/>
              <a:gd name="connsiteX44" fmla="*/ 8258820 w 10994528"/>
              <a:gd name="connsiteY44" fmla="*/ 8258818 h 10994526"/>
              <a:gd name="connsiteX45" fmla="*/ 8258820 w 10994528"/>
              <a:gd name="connsiteY45" fmla="*/ 9149880 h 10994526"/>
              <a:gd name="connsiteX46" fmla="*/ 9149756 w 10994528"/>
              <a:gd name="connsiteY46" fmla="*/ 9149880 h 10994526"/>
              <a:gd name="connsiteX47" fmla="*/ 9149756 w 10994528"/>
              <a:gd name="connsiteY47" fmla="*/ 8258818 h 10994526"/>
              <a:gd name="connsiteX48" fmla="*/ 7342660 w 10994528"/>
              <a:gd name="connsiteY48" fmla="*/ 8258818 h 10994526"/>
              <a:gd name="connsiteX49" fmla="*/ 7342660 w 10994528"/>
              <a:gd name="connsiteY49" fmla="*/ 9149880 h 10994526"/>
              <a:gd name="connsiteX50" fmla="*/ 8233708 w 10994528"/>
              <a:gd name="connsiteY50" fmla="*/ 9149880 h 10994526"/>
              <a:gd name="connsiteX51" fmla="*/ 8233708 w 10994528"/>
              <a:gd name="connsiteY51" fmla="*/ 8258818 h 10994526"/>
              <a:gd name="connsiteX52" fmla="*/ 6426628 w 10994528"/>
              <a:gd name="connsiteY52" fmla="*/ 8258818 h 10994526"/>
              <a:gd name="connsiteX53" fmla="*/ 6426628 w 10994528"/>
              <a:gd name="connsiteY53" fmla="*/ 9149880 h 10994526"/>
              <a:gd name="connsiteX54" fmla="*/ 7317548 w 10994528"/>
              <a:gd name="connsiteY54" fmla="*/ 9149880 h 10994526"/>
              <a:gd name="connsiteX55" fmla="*/ 7317548 w 10994528"/>
              <a:gd name="connsiteY55" fmla="*/ 8258818 h 10994526"/>
              <a:gd name="connsiteX56" fmla="*/ 5510438 w 10994528"/>
              <a:gd name="connsiteY56" fmla="*/ 8258818 h 10994526"/>
              <a:gd name="connsiteX57" fmla="*/ 5510438 w 10994528"/>
              <a:gd name="connsiteY57" fmla="*/ 9149880 h 10994526"/>
              <a:gd name="connsiteX58" fmla="*/ 6401516 w 10994528"/>
              <a:gd name="connsiteY58" fmla="*/ 9149880 h 10994526"/>
              <a:gd name="connsiteX59" fmla="*/ 6401516 w 10994528"/>
              <a:gd name="connsiteY59" fmla="*/ 8258818 h 10994526"/>
              <a:gd name="connsiteX60" fmla="*/ 4594404 w 10994528"/>
              <a:gd name="connsiteY60" fmla="*/ 8258818 h 10994526"/>
              <a:gd name="connsiteX61" fmla="*/ 4594404 w 10994528"/>
              <a:gd name="connsiteY61" fmla="*/ 9149880 h 10994526"/>
              <a:gd name="connsiteX62" fmla="*/ 5485328 w 10994528"/>
              <a:gd name="connsiteY62" fmla="*/ 9149880 h 10994526"/>
              <a:gd name="connsiteX63" fmla="*/ 5485328 w 10994528"/>
              <a:gd name="connsiteY63" fmla="*/ 8258818 h 10994526"/>
              <a:gd name="connsiteX64" fmla="*/ 3676866 w 10994528"/>
              <a:gd name="connsiteY64" fmla="*/ 8258818 h 10994526"/>
              <a:gd name="connsiteX65" fmla="*/ 3676866 w 10994528"/>
              <a:gd name="connsiteY65" fmla="*/ 9149880 h 10994526"/>
              <a:gd name="connsiteX66" fmla="*/ 4569294 w 10994528"/>
              <a:gd name="connsiteY66" fmla="*/ 9149880 h 10994526"/>
              <a:gd name="connsiteX67" fmla="*/ 4569294 w 10994528"/>
              <a:gd name="connsiteY67" fmla="*/ 8258818 h 10994526"/>
              <a:gd name="connsiteX68" fmla="*/ 2760832 w 10994528"/>
              <a:gd name="connsiteY68" fmla="*/ 8258818 h 10994526"/>
              <a:gd name="connsiteX69" fmla="*/ 2760832 w 10994528"/>
              <a:gd name="connsiteY69" fmla="*/ 9149880 h 10994526"/>
              <a:gd name="connsiteX70" fmla="*/ 3651754 w 10994528"/>
              <a:gd name="connsiteY70" fmla="*/ 9149880 h 10994526"/>
              <a:gd name="connsiteX71" fmla="*/ 3651754 w 10994528"/>
              <a:gd name="connsiteY71" fmla="*/ 8258818 h 10994526"/>
              <a:gd name="connsiteX72" fmla="*/ 1844644 w 10994528"/>
              <a:gd name="connsiteY72" fmla="*/ 8258818 h 10994526"/>
              <a:gd name="connsiteX73" fmla="*/ 1844644 w 10994528"/>
              <a:gd name="connsiteY73" fmla="*/ 9149880 h 10994526"/>
              <a:gd name="connsiteX74" fmla="*/ 2735720 w 10994528"/>
              <a:gd name="connsiteY74" fmla="*/ 9149880 h 10994526"/>
              <a:gd name="connsiteX75" fmla="*/ 2735720 w 10994528"/>
              <a:gd name="connsiteY75" fmla="*/ 8258818 h 10994526"/>
              <a:gd name="connsiteX76" fmla="*/ 928614 w 10994528"/>
              <a:gd name="connsiteY76" fmla="*/ 8258818 h 10994526"/>
              <a:gd name="connsiteX77" fmla="*/ 928614 w 10994528"/>
              <a:gd name="connsiteY77" fmla="*/ 9149880 h 10994526"/>
              <a:gd name="connsiteX78" fmla="*/ 1819532 w 10994528"/>
              <a:gd name="connsiteY78" fmla="*/ 9149880 h 10994526"/>
              <a:gd name="connsiteX79" fmla="*/ 1819532 w 10994528"/>
              <a:gd name="connsiteY79" fmla="*/ 8258818 h 10994526"/>
              <a:gd name="connsiteX80" fmla="*/ 9174868 w 10994528"/>
              <a:gd name="connsiteY80" fmla="*/ 7342770 h 10994526"/>
              <a:gd name="connsiteX81" fmla="*/ 9174868 w 10994528"/>
              <a:gd name="connsiteY81" fmla="*/ 8233706 h 10994526"/>
              <a:gd name="connsiteX82" fmla="*/ 10065912 w 10994528"/>
              <a:gd name="connsiteY82" fmla="*/ 8233706 h 10994526"/>
              <a:gd name="connsiteX83" fmla="*/ 10065912 w 10994528"/>
              <a:gd name="connsiteY83" fmla="*/ 7342770 h 10994526"/>
              <a:gd name="connsiteX84" fmla="*/ 8258820 w 10994528"/>
              <a:gd name="connsiteY84" fmla="*/ 7342770 h 10994526"/>
              <a:gd name="connsiteX85" fmla="*/ 8258820 w 10994528"/>
              <a:gd name="connsiteY85" fmla="*/ 8233706 h 10994526"/>
              <a:gd name="connsiteX86" fmla="*/ 9149756 w 10994528"/>
              <a:gd name="connsiteY86" fmla="*/ 8233706 h 10994526"/>
              <a:gd name="connsiteX87" fmla="*/ 9149756 w 10994528"/>
              <a:gd name="connsiteY87" fmla="*/ 7342770 h 10994526"/>
              <a:gd name="connsiteX88" fmla="*/ 7342660 w 10994528"/>
              <a:gd name="connsiteY88" fmla="*/ 7342770 h 10994526"/>
              <a:gd name="connsiteX89" fmla="*/ 7342660 w 10994528"/>
              <a:gd name="connsiteY89" fmla="*/ 8233706 h 10994526"/>
              <a:gd name="connsiteX90" fmla="*/ 8233708 w 10994528"/>
              <a:gd name="connsiteY90" fmla="*/ 8233706 h 10994526"/>
              <a:gd name="connsiteX91" fmla="*/ 8233708 w 10994528"/>
              <a:gd name="connsiteY91" fmla="*/ 7342770 h 10994526"/>
              <a:gd name="connsiteX92" fmla="*/ 6426628 w 10994528"/>
              <a:gd name="connsiteY92" fmla="*/ 7342770 h 10994526"/>
              <a:gd name="connsiteX93" fmla="*/ 6426628 w 10994528"/>
              <a:gd name="connsiteY93" fmla="*/ 8233706 h 10994526"/>
              <a:gd name="connsiteX94" fmla="*/ 7317548 w 10994528"/>
              <a:gd name="connsiteY94" fmla="*/ 8233706 h 10994526"/>
              <a:gd name="connsiteX95" fmla="*/ 7317548 w 10994528"/>
              <a:gd name="connsiteY95" fmla="*/ 7342770 h 10994526"/>
              <a:gd name="connsiteX96" fmla="*/ 5510438 w 10994528"/>
              <a:gd name="connsiteY96" fmla="*/ 7342770 h 10994526"/>
              <a:gd name="connsiteX97" fmla="*/ 5510438 w 10994528"/>
              <a:gd name="connsiteY97" fmla="*/ 8233706 h 10994526"/>
              <a:gd name="connsiteX98" fmla="*/ 6401516 w 10994528"/>
              <a:gd name="connsiteY98" fmla="*/ 8233706 h 10994526"/>
              <a:gd name="connsiteX99" fmla="*/ 6401516 w 10994528"/>
              <a:gd name="connsiteY99" fmla="*/ 7342770 h 10994526"/>
              <a:gd name="connsiteX100" fmla="*/ 4594404 w 10994528"/>
              <a:gd name="connsiteY100" fmla="*/ 7342770 h 10994526"/>
              <a:gd name="connsiteX101" fmla="*/ 4594404 w 10994528"/>
              <a:gd name="connsiteY101" fmla="*/ 8233706 h 10994526"/>
              <a:gd name="connsiteX102" fmla="*/ 5485328 w 10994528"/>
              <a:gd name="connsiteY102" fmla="*/ 8233706 h 10994526"/>
              <a:gd name="connsiteX103" fmla="*/ 5485328 w 10994528"/>
              <a:gd name="connsiteY103" fmla="*/ 7342770 h 10994526"/>
              <a:gd name="connsiteX104" fmla="*/ 3676866 w 10994528"/>
              <a:gd name="connsiteY104" fmla="*/ 7342770 h 10994526"/>
              <a:gd name="connsiteX105" fmla="*/ 3676866 w 10994528"/>
              <a:gd name="connsiteY105" fmla="*/ 8233706 h 10994526"/>
              <a:gd name="connsiteX106" fmla="*/ 4569294 w 10994528"/>
              <a:gd name="connsiteY106" fmla="*/ 8233706 h 10994526"/>
              <a:gd name="connsiteX107" fmla="*/ 4569294 w 10994528"/>
              <a:gd name="connsiteY107" fmla="*/ 7342770 h 10994526"/>
              <a:gd name="connsiteX108" fmla="*/ 2760832 w 10994528"/>
              <a:gd name="connsiteY108" fmla="*/ 7342770 h 10994526"/>
              <a:gd name="connsiteX109" fmla="*/ 2760832 w 10994528"/>
              <a:gd name="connsiteY109" fmla="*/ 8233706 h 10994526"/>
              <a:gd name="connsiteX110" fmla="*/ 3651754 w 10994528"/>
              <a:gd name="connsiteY110" fmla="*/ 8233706 h 10994526"/>
              <a:gd name="connsiteX111" fmla="*/ 3651754 w 10994528"/>
              <a:gd name="connsiteY111" fmla="*/ 7342770 h 10994526"/>
              <a:gd name="connsiteX112" fmla="*/ 1844644 w 10994528"/>
              <a:gd name="connsiteY112" fmla="*/ 7342770 h 10994526"/>
              <a:gd name="connsiteX113" fmla="*/ 1844644 w 10994528"/>
              <a:gd name="connsiteY113" fmla="*/ 8233706 h 10994526"/>
              <a:gd name="connsiteX114" fmla="*/ 2735720 w 10994528"/>
              <a:gd name="connsiteY114" fmla="*/ 8233706 h 10994526"/>
              <a:gd name="connsiteX115" fmla="*/ 2735720 w 10994528"/>
              <a:gd name="connsiteY115" fmla="*/ 7342770 h 10994526"/>
              <a:gd name="connsiteX116" fmla="*/ 928614 w 10994528"/>
              <a:gd name="connsiteY116" fmla="*/ 7342770 h 10994526"/>
              <a:gd name="connsiteX117" fmla="*/ 928614 w 10994528"/>
              <a:gd name="connsiteY117" fmla="*/ 8233706 h 10994526"/>
              <a:gd name="connsiteX118" fmla="*/ 1819532 w 10994528"/>
              <a:gd name="connsiteY118" fmla="*/ 8233706 h 10994526"/>
              <a:gd name="connsiteX119" fmla="*/ 1819532 w 10994528"/>
              <a:gd name="connsiteY119" fmla="*/ 7342770 h 10994526"/>
              <a:gd name="connsiteX120" fmla="*/ 9174868 w 10994528"/>
              <a:gd name="connsiteY120" fmla="*/ 6425229 h 10994526"/>
              <a:gd name="connsiteX121" fmla="*/ 9174868 w 10994528"/>
              <a:gd name="connsiteY121" fmla="*/ 7317658 h 10994526"/>
              <a:gd name="connsiteX122" fmla="*/ 10065912 w 10994528"/>
              <a:gd name="connsiteY122" fmla="*/ 7317658 h 10994526"/>
              <a:gd name="connsiteX123" fmla="*/ 10065912 w 10994528"/>
              <a:gd name="connsiteY123" fmla="*/ 6425229 h 10994526"/>
              <a:gd name="connsiteX124" fmla="*/ 8258820 w 10994528"/>
              <a:gd name="connsiteY124" fmla="*/ 6425229 h 10994526"/>
              <a:gd name="connsiteX125" fmla="*/ 8258820 w 10994528"/>
              <a:gd name="connsiteY125" fmla="*/ 7317658 h 10994526"/>
              <a:gd name="connsiteX126" fmla="*/ 9149756 w 10994528"/>
              <a:gd name="connsiteY126" fmla="*/ 7317658 h 10994526"/>
              <a:gd name="connsiteX127" fmla="*/ 9149756 w 10994528"/>
              <a:gd name="connsiteY127" fmla="*/ 6425229 h 10994526"/>
              <a:gd name="connsiteX128" fmla="*/ 7342660 w 10994528"/>
              <a:gd name="connsiteY128" fmla="*/ 6425229 h 10994526"/>
              <a:gd name="connsiteX129" fmla="*/ 7342660 w 10994528"/>
              <a:gd name="connsiteY129" fmla="*/ 7317658 h 10994526"/>
              <a:gd name="connsiteX130" fmla="*/ 8233708 w 10994528"/>
              <a:gd name="connsiteY130" fmla="*/ 7317658 h 10994526"/>
              <a:gd name="connsiteX131" fmla="*/ 8233708 w 10994528"/>
              <a:gd name="connsiteY131" fmla="*/ 6425229 h 10994526"/>
              <a:gd name="connsiteX132" fmla="*/ 6426628 w 10994528"/>
              <a:gd name="connsiteY132" fmla="*/ 6425229 h 10994526"/>
              <a:gd name="connsiteX133" fmla="*/ 6426628 w 10994528"/>
              <a:gd name="connsiteY133" fmla="*/ 7317658 h 10994526"/>
              <a:gd name="connsiteX134" fmla="*/ 7317548 w 10994528"/>
              <a:gd name="connsiteY134" fmla="*/ 7317658 h 10994526"/>
              <a:gd name="connsiteX135" fmla="*/ 7317548 w 10994528"/>
              <a:gd name="connsiteY135" fmla="*/ 6425229 h 10994526"/>
              <a:gd name="connsiteX136" fmla="*/ 5510438 w 10994528"/>
              <a:gd name="connsiteY136" fmla="*/ 6425229 h 10994526"/>
              <a:gd name="connsiteX137" fmla="*/ 5510438 w 10994528"/>
              <a:gd name="connsiteY137" fmla="*/ 7317658 h 10994526"/>
              <a:gd name="connsiteX138" fmla="*/ 6401516 w 10994528"/>
              <a:gd name="connsiteY138" fmla="*/ 7317658 h 10994526"/>
              <a:gd name="connsiteX139" fmla="*/ 6401516 w 10994528"/>
              <a:gd name="connsiteY139" fmla="*/ 6425229 h 10994526"/>
              <a:gd name="connsiteX140" fmla="*/ 4594404 w 10994528"/>
              <a:gd name="connsiteY140" fmla="*/ 6425229 h 10994526"/>
              <a:gd name="connsiteX141" fmla="*/ 4594404 w 10994528"/>
              <a:gd name="connsiteY141" fmla="*/ 7317658 h 10994526"/>
              <a:gd name="connsiteX142" fmla="*/ 5485328 w 10994528"/>
              <a:gd name="connsiteY142" fmla="*/ 7317658 h 10994526"/>
              <a:gd name="connsiteX143" fmla="*/ 5485328 w 10994528"/>
              <a:gd name="connsiteY143" fmla="*/ 6425229 h 10994526"/>
              <a:gd name="connsiteX144" fmla="*/ 3676866 w 10994528"/>
              <a:gd name="connsiteY144" fmla="*/ 6425229 h 10994526"/>
              <a:gd name="connsiteX145" fmla="*/ 3676866 w 10994528"/>
              <a:gd name="connsiteY145" fmla="*/ 7317658 h 10994526"/>
              <a:gd name="connsiteX146" fmla="*/ 4569294 w 10994528"/>
              <a:gd name="connsiteY146" fmla="*/ 7317658 h 10994526"/>
              <a:gd name="connsiteX147" fmla="*/ 4569294 w 10994528"/>
              <a:gd name="connsiteY147" fmla="*/ 6425229 h 10994526"/>
              <a:gd name="connsiteX148" fmla="*/ 2760832 w 10994528"/>
              <a:gd name="connsiteY148" fmla="*/ 6425229 h 10994526"/>
              <a:gd name="connsiteX149" fmla="*/ 2760832 w 10994528"/>
              <a:gd name="connsiteY149" fmla="*/ 7317658 h 10994526"/>
              <a:gd name="connsiteX150" fmla="*/ 3651754 w 10994528"/>
              <a:gd name="connsiteY150" fmla="*/ 7317658 h 10994526"/>
              <a:gd name="connsiteX151" fmla="*/ 3651754 w 10994528"/>
              <a:gd name="connsiteY151" fmla="*/ 6425229 h 10994526"/>
              <a:gd name="connsiteX152" fmla="*/ 1844644 w 10994528"/>
              <a:gd name="connsiteY152" fmla="*/ 6425229 h 10994526"/>
              <a:gd name="connsiteX153" fmla="*/ 1844644 w 10994528"/>
              <a:gd name="connsiteY153" fmla="*/ 7317658 h 10994526"/>
              <a:gd name="connsiteX154" fmla="*/ 2735720 w 10994528"/>
              <a:gd name="connsiteY154" fmla="*/ 7317658 h 10994526"/>
              <a:gd name="connsiteX155" fmla="*/ 2735720 w 10994528"/>
              <a:gd name="connsiteY155" fmla="*/ 6425229 h 10994526"/>
              <a:gd name="connsiteX156" fmla="*/ 928614 w 10994528"/>
              <a:gd name="connsiteY156" fmla="*/ 6425229 h 10994526"/>
              <a:gd name="connsiteX157" fmla="*/ 928614 w 10994528"/>
              <a:gd name="connsiteY157" fmla="*/ 7317658 h 10994526"/>
              <a:gd name="connsiteX158" fmla="*/ 1819532 w 10994528"/>
              <a:gd name="connsiteY158" fmla="*/ 7317658 h 10994526"/>
              <a:gd name="connsiteX159" fmla="*/ 1819532 w 10994528"/>
              <a:gd name="connsiteY159" fmla="*/ 6425229 h 10994526"/>
              <a:gd name="connsiteX160" fmla="*/ 9174868 w 10994528"/>
              <a:gd name="connsiteY160" fmla="*/ 5509197 h 10994526"/>
              <a:gd name="connsiteX161" fmla="*/ 9174868 w 10994528"/>
              <a:gd name="connsiteY161" fmla="*/ 6400117 h 10994526"/>
              <a:gd name="connsiteX162" fmla="*/ 10065912 w 10994528"/>
              <a:gd name="connsiteY162" fmla="*/ 6400117 h 10994526"/>
              <a:gd name="connsiteX163" fmla="*/ 10065912 w 10994528"/>
              <a:gd name="connsiteY163" fmla="*/ 5509197 h 10994526"/>
              <a:gd name="connsiteX164" fmla="*/ 8258820 w 10994528"/>
              <a:gd name="connsiteY164" fmla="*/ 5509197 h 10994526"/>
              <a:gd name="connsiteX165" fmla="*/ 8258820 w 10994528"/>
              <a:gd name="connsiteY165" fmla="*/ 6400117 h 10994526"/>
              <a:gd name="connsiteX166" fmla="*/ 9149756 w 10994528"/>
              <a:gd name="connsiteY166" fmla="*/ 6400117 h 10994526"/>
              <a:gd name="connsiteX167" fmla="*/ 9149756 w 10994528"/>
              <a:gd name="connsiteY167" fmla="*/ 5509197 h 10994526"/>
              <a:gd name="connsiteX168" fmla="*/ 7342660 w 10994528"/>
              <a:gd name="connsiteY168" fmla="*/ 5509197 h 10994526"/>
              <a:gd name="connsiteX169" fmla="*/ 7342660 w 10994528"/>
              <a:gd name="connsiteY169" fmla="*/ 6400117 h 10994526"/>
              <a:gd name="connsiteX170" fmla="*/ 8233708 w 10994528"/>
              <a:gd name="connsiteY170" fmla="*/ 6400117 h 10994526"/>
              <a:gd name="connsiteX171" fmla="*/ 8233708 w 10994528"/>
              <a:gd name="connsiteY171" fmla="*/ 5509197 h 10994526"/>
              <a:gd name="connsiteX172" fmla="*/ 6426628 w 10994528"/>
              <a:gd name="connsiteY172" fmla="*/ 5509197 h 10994526"/>
              <a:gd name="connsiteX173" fmla="*/ 6426628 w 10994528"/>
              <a:gd name="connsiteY173" fmla="*/ 6400117 h 10994526"/>
              <a:gd name="connsiteX174" fmla="*/ 7317548 w 10994528"/>
              <a:gd name="connsiteY174" fmla="*/ 6400117 h 10994526"/>
              <a:gd name="connsiteX175" fmla="*/ 7317548 w 10994528"/>
              <a:gd name="connsiteY175" fmla="*/ 5509197 h 10994526"/>
              <a:gd name="connsiteX176" fmla="*/ 5510438 w 10994528"/>
              <a:gd name="connsiteY176" fmla="*/ 5509197 h 10994526"/>
              <a:gd name="connsiteX177" fmla="*/ 5510438 w 10994528"/>
              <a:gd name="connsiteY177" fmla="*/ 6400117 h 10994526"/>
              <a:gd name="connsiteX178" fmla="*/ 6401516 w 10994528"/>
              <a:gd name="connsiteY178" fmla="*/ 6400117 h 10994526"/>
              <a:gd name="connsiteX179" fmla="*/ 6401516 w 10994528"/>
              <a:gd name="connsiteY179" fmla="*/ 5509197 h 10994526"/>
              <a:gd name="connsiteX180" fmla="*/ 4594404 w 10994528"/>
              <a:gd name="connsiteY180" fmla="*/ 5509197 h 10994526"/>
              <a:gd name="connsiteX181" fmla="*/ 4594404 w 10994528"/>
              <a:gd name="connsiteY181" fmla="*/ 6400117 h 10994526"/>
              <a:gd name="connsiteX182" fmla="*/ 5485328 w 10994528"/>
              <a:gd name="connsiteY182" fmla="*/ 6400117 h 10994526"/>
              <a:gd name="connsiteX183" fmla="*/ 5485328 w 10994528"/>
              <a:gd name="connsiteY183" fmla="*/ 5509197 h 10994526"/>
              <a:gd name="connsiteX184" fmla="*/ 3676866 w 10994528"/>
              <a:gd name="connsiteY184" fmla="*/ 5509197 h 10994526"/>
              <a:gd name="connsiteX185" fmla="*/ 3676866 w 10994528"/>
              <a:gd name="connsiteY185" fmla="*/ 6400117 h 10994526"/>
              <a:gd name="connsiteX186" fmla="*/ 4569294 w 10994528"/>
              <a:gd name="connsiteY186" fmla="*/ 6400117 h 10994526"/>
              <a:gd name="connsiteX187" fmla="*/ 4569294 w 10994528"/>
              <a:gd name="connsiteY187" fmla="*/ 5509197 h 10994526"/>
              <a:gd name="connsiteX188" fmla="*/ 2760832 w 10994528"/>
              <a:gd name="connsiteY188" fmla="*/ 5509197 h 10994526"/>
              <a:gd name="connsiteX189" fmla="*/ 2760832 w 10994528"/>
              <a:gd name="connsiteY189" fmla="*/ 6400117 h 10994526"/>
              <a:gd name="connsiteX190" fmla="*/ 3651754 w 10994528"/>
              <a:gd name="connsiteY190" fmla="*/ 6400117 h 10994526"/>
              <a:gd name="connsiteX191" fmla="*/ 3651754 w 10994528"/>
              <a:gd name="connsiteY191" fmla="*/ 5509197 h 10994526"/>
              <a:gd name="connsiteX192" fmla="*/ 1844644 w 10994528"/>
              <a:gd name="connsiteY192" fmla="*/ 5509197 h 10994526"/>
              <a:gd name="connsiteX193" fmla="*/ 1844644 w 10994528"/>
              <a:gd name="connsiteY193" fmla="*/ 6400117 h 10994526"/>
              <a:gd name="connsiteX194" fmla="*/ 2735720 w 10994528"/>
              <a:gd name="connsiteY194" fmla="*/ 6400117 h 10994526"/>
              <a:gd name="connsiteX195" fmla="*/ 2735720 w 10994528"/>
              <a:gd name="connsiteY195" fmla="*/ 5509197 h 10994526"/>
              <a:gd name="connsiteX196" fmla="*/ 928614 w 10994528"/>
              <a:gd name="connsiteY196" fmla="*/ 5509197 h 10994526"/>
              <a:gd name="connsiteX197" fmla="*/ 928614 w 10994528"/>
              <a:gd name="connsiteY197" fmla="*/ 6400117 h 10994526"/>
              <a:gd name="connsiteX198" fmla="*/ 1819532 w 10994528"/>
              <a:gd name="connsiteY198" fmla="*/ 6400117 h 10994526"/>
              <a:gd name="connsiteX199" fmla="*/ 1819532 w 10994528"/>
              <a:gd name="connsiteY199" fmla="*/ 5509197 h 10994526"/>
              <a:gd name="connsiteX200" fmla="*/ 9174868 w 10994528"/>
              <a:gd name="connsiteY200" fmla="*/ 4593023 h 10994526"/>
              <a:gd name="connsiteX201" fmla="*/ 9174868 w 10994528"/>
              <a:gd name="connsiteY201" fmla="*/ 5484085 h 10994526"/>
              <a:gd name="connsiteX202" fmla="*/ 10065912 w 10994528"/>
              <a:gd name="connsiteY202" fmla="*/ 5484085 h 10994526"/>
              <a:gd name="connsiteX203" fmla="*/ 10065912 w 10994528"/>
              <a:gd name="connsiteY203" fmla="*/ 4593023 h 10994526"/>
              <a:gd name="connsiteX204" fmla="*/ 8258820 w 10994528"/>
              <a:gd name="connsiteY204" fmla="*/ 4593023 h 10994526"/>
              <a:gd name="connsiteX205" fmla="*/ 8258820 w 10994528"/>
              <a:gd name="connsiteY205" fmla="*/ 5484085 h 10994526"/>
              <a:gd name="connsiteX206" fmla="*/ 9149756 w 10994528"/>
              <a:gd name="connsiteY206" fmla="*/ 5484085 h 10994526"/>
              <a:gd name="connsiteX207" fmla="*/ 9149756 w 10994528"/>
              <a:gd name="connsiteY207" fmla="*/ 4593023 h 10994526"/>
              <a:gd name="connsiteX208" fmla="*/ 7342660 w 10994528"/>
              <a:gd name="connsiteY208" fmla="*/ 4593023 h 10994526"/>
              <a:gd name="connsiteX209" fmla="*/ 7342660 w 10994528"/>
              <a:gd name="connsiteY209" fmla="*/ 5484085 h 10994526"/>
              <a:gd name="connsiteX210" fmla="*/ 8233708 w 10994528"/>
              <a:gd name="connsiteY210" fmla="*/ 5484085 h 10994526"/>
              <a:gd name="connsiteX211" fmla="*/ 8233708 w 10994528"/>
              <a:gd name="connsiteY211" fmla="*/ 4593023 h 10994526"/>
              <a:gd name="connsiteX212" fmla="*/ 6426628 w 10994528"/>
              <a:gd name="connsiteY212" fmla="*/ 4593023 h 10994526"/>
              <a:gd name="connsiteX213" fmla="*/ 6426628 w 10994528"/>
              <a:gd name="connsiteY213" fmla="*/ 5484085 h 10994526"/>
              <a:gd name="connsiteX214" fmla="*/ 7317548 w 10994528"/>
              <a:gd name="connsiteY214" fmla="*/ 5484085 h 10994526"/>
              <a:gd name="connsiteX215" fmla="*/ 7317548 w 10994528"/>
              <a:gd name="connsiteY215" fmla="*/ 4593023 h 10994526"/>
              <a:gd name="connsiteX216" fmla="*/ 5510438 w 10994528"/>
              <a:gd name="connsiteY216" fmla="*/ 4593023 h 10994526"/>
              <a:gd name="connsiteX217" fmla="*/ 5510438 w 10994528"/>
              <a:gd name="connsiteY217" fmla="*/ 5484085 h 10994526"/>
              <a:gd name="connsiteX218" fmla="*/ 6401516 w 10994528"/>
              <a:gd name="connsiteY218" fmla="*/ 5484085 h 10994526"/>
              <a:gd name="connsiteX219" fmla="*/ 6401516 w 10994528"/>
              <a:gd name="connsiteY219" fmla="*/ 4593023 h 10994526"/>
              <a:gd name="connsiteX220" fmla="*/ 4594404 w 10994528"/>
              <a:gd name="connsiteY220" fmla="*/ 4593023 h 10994526"/>
              <a:gd name="connsiteX221" fmla="*/ 4594404 w 10994528"/>
              <a:gd name="connsiteY221" fmla="*/ 5484085 h 10994526"/>
              <a:gd name="connsiteX222" fmla="*/ 5485328 w 10994528"/>
              <a:gd name="connsiteY222" fmla="*/ 5484085 h 10994526"/>
              <a:gd name="connsiteX223" fmla="*/ 5485328 w 10994528"/>
              <a:gd name="connsiteY223" fmla="*/ 4593023 h 10994526"/>
              <a:gd name="connsiteX224" fmla="*/ 3676866 w 10994528"/>
              <a:gd name="connsiteY224" fmla="*/ 4593023 h 10994526"/>
              <a:gd name="connsiteX225" fmla="*/ 3676866 w 10994528"/>
              <a:gd name="connsiteY225" fmla="*/ 5484085 h 10994526"/>
              <a:gd name="connsiteX226" fmla="*/ 4569294 w 10994528"/>
              <a:gd name="connsiteY226" fmla="*/ 5484085 h 10994526"/>
              <a:gd name="connsiteX227" fmla="*/ 4569294 w 10994528"/>
              <a:gd name="connsiteY227" fmla="*/ 4593023 h 10994526"/>
              <a:gd name="connsiteX228" fmla="*/ 2760832 w 10994528"/>
              <a:gd name="connsiteY228" fmla="*/ 4593023 h 10994526"/>
              <a:gd name="connsiteX229" fmla="*/ 2760832 w 10994528"/>
              <a:gd name="connsiteY229" fmla="*/ 5484085 h 10994526"/>
              <a:gd name="connsiteX230" fmla="*/ 3651754 w 10994528"/>
              <a:gd name="connsiteY230" fmla="*/ 5484085 h 10994526"/>
              <a:gd name="connsiteX231" fmla="*/ 3651754 w 10994528"/>
              <a:gd name="connsiteY231" fmla="*/ 4593023 h 10994526"/>
              <a:gd name="connsiteX232" fmla="*/ 1844644 w 10994528"/>
              <a:gd name="connsiteY232" fmla="*/ 4593023 h 10994526"/>
              <a:gd name="connsiteX233" fmla="*/ 1844644 w 10994528"/>
              <a:gd name="connsiteY233" fmla="*/ 5484085 h 10994526"/>
              <a:gd name="connsiteX234" fmla="*/ 2735720 w 10994528"/>
              <a:gd name="connsiteY234" fmla="*/ 5484085 h 10994526"/>
              <a:gd name="connsiteX235" fmla="*/ 2735720 w 10994528"/>
              <a:gd name="connsiteY235" fmla="*/ 4593023 h 10994526"/>
              <a:gd name="connsiteX236" fmla="*/ 928614 w 10994528"/>
              <a:gd name="connsiteY236" fmla="*/ 4593023 h 10994526"/>
              <a:gd name="connsiteX237" fmla="*/ 928614 w 10994528"/>
              <a:gd name="connsiteY237" fmla="*/ 5484085 h 10994526"/>
              <a:gd name="connsiteX238" fmla="*/ 1819532 w 10994528"/>
              <a:gd name="connsiteY238" fmla="*/ 5484085 h 10994526"/>
              <a:gd name="connsiteX239" fmla="*/ 1819532 w 10994528"/>
              <a:gd name="connsiteY239" fmla="*/ 4593023 h 10994526"/>
              <a:gd name="connsiteX240" fmla="*/ 9174868 w 10994528"/>
              <a:gd name="connsiteY240" fmla="*/ 3676975 h 10994526"/>
              <a:gd name="connsiteX241" fmla="*/ 9174868 w 10994528"/>
              <a:gd name="connsiteY241" fmla="*/ 4567911 h 10994526"/>
              <a:gd name="connsiteX242" fmla="*/ 10065912 w 10994528"/>
              <a:gd name="connsiteY242" fmla="*/ 4567911 h 10994526"/>
              <a:gd name="connsiteX243" fmla="*/ 10065912 w 10994528"/>
              <a:gd name="connsiteY243" fmla="*/ 3676975 h 10994526"/>
              <a:gd name="connsiteX244" fmla="*/ 8258820 w 10994528"/>
              <a:gd name="connsiteY244" fmla="*/ 3676975 h 10994526"/>
              <a:gd name="connsiteX245" fmla="*/ 8258820 w 10994528"/>
              <a:gd name="connsiteY245" fmla="*/ 4567911 h 10994526"/>
              <a:gd name="connsiteX246" fmla="*/ 9149756 w 10994528"/>
              <a:gd name="connsiteY246" fmla="*/ 4567911 h 10994526"/>
              <a:gd name="connsiteX247" fmla="*/ 9149756 w 10994528"/>
              <a:gd name="connsiteY247" fmla="*/ 3676975 h 10994526"/>
              <a:gd name="connsiteX248" fmla="*/ 7342660 w 10994528"/>
              <a:gd name="connsiteY248" fmla="*/ 3676975 h 10994526"/>
              <a:gd name="connsiteX249" fmla="*/ 7342660 w 10994528"/>
              <a:gd name="connsiteY249" fmla="*/ 4567911 h 10994526"/>
              <a:gd name="connsiteX250" fmla="*/ 8233708 w 10994528"/>
              <a:gd name="connsiteY250" fmla="*/ 4567911 h 10994526"/>
              <a:gd name="connsiteX251" fmla="*/ 8233708 w 10994528"/>
              <a:gd name="connsiteY251" fmla="*/ 3676975 h 10994526"/>
              <a:gd name="connsiteX252" fmla="*/ 6426628 w 10994528"/>
              <a:gd name="connsiteY252" fmla="*/ 3676975 h 10994526"/>
              <a:gd name="connsiteX253" fmla="*/ 6426628 w 10994528"/>
              <a:gd name="connsiteY253" fmla="*/ 4567911 h 10994526"/>
              <a:gd name="connsiteX254" fmla="*/ 7317548 w 10994528"/>
              <a:gd name="connsiteY254" fmla="*/ 4567911 h 10994526"/>
              <a:gd name="connsiteX255" fmla="*/ 7317548 w 10994528"/>
              <a:gd name="connsiteY255" fmla="*/ 3676975 h 10994526"/>
              <a:gd name="connsiteX256" fmla="*/ 5510438 w 10994528"/>
              <a:gd name="connsiteY256" fmla="*/ 3676975 h 10994526"/>
              <a:gd name="connsiteX257" fmla="*/ 5510438 w 10994528"/>
              <a:gd name="connsiteY257" fmla="*/ 4567911 h 10994526"/>
              <a:gd name="connsiteX258" fmla="*/ 6401516 w 10994528"/>
              <a:gd name="connsiteY258" fmla="*/ 4567911 h 10994526"/>
              <a:gd name="connsiteX259" fmla="*/ 6401516 w 10994528"/>
              <a:gd name="connsiteY259" fmla="*/ 3676975 h 10994526"/>
              <a:gd name="connsiteX260" fmla="*/ 4594404 w 10994528"/>
              <a:gd name="connsiteY260" fmla="*/ 3676975 h 10994526"/>
              <a:gd name="connsiteX261" fmla="*/ 4594404 w 10994528"/>
              <a:gd name="connsiteY261" fmla="*/ 4567911 h 10994526"/>
              <a:gd name="connsiteX262" fmla="*/ 5485328 w 10994528"/>
              <a:gd name="connsiteY262" fmla="*/ 4567911 h 10994526"/>
              <a:gd name="connsiteX263" fmla="*/ 5485328 w 10994528"/>
              <a:gd name="connsiteY263" fmla="*/ 3676975 h 10994526"/>
              <a:gd name="connsiteX264" fmla="*/ 3676866 w 10994528"/>
              <a:gd name="connsiteY264" fmla="*/ 3676975 h 10994526"/>
              <a:gd name="connsiteX265" fmla="*/ 3676866 w 10994528"/>
              <a:gd name="connsiteY265" fmla="*/ 4567911 h 10994526"/>
              <a:gd name="connsiteX266" fmla="*/ 4569294 w 10994528"/>
              <a:gd name="connsiteY266" fmla="*/ 4567911 h 10994526"/>
              <a:gd name="connsiteX267" fmla="*/ 4569294 w 10994528"/>
              <a:gd name="connsiteY267" fmla="*/ 3676975 h 10994526"/>
              <a:gd name="connsiteX268" fmla="*/ 2760832 w 10994528"/>
              <a:gd name="connsiteY268" fmla="*/ 3676975 h 10994526"/>
              <a:gd name="connsiteX269" fmla="*/ 2760832 w 10994528"/>
              <a:gd name="connsiteY269" fmla="*/ 4567911 h 10994526"/>
              <a:gd name="connsiteX270" fmla="*/ 3651754 w 10994528"/>
              <a:gd name="connsiteY270" fmla="*/ 4567911 h 10994526"/>
              <a:gd name="connsiteX271" fmla="*/ 3651754 w 10994528"/>
              <a:gd name="connsiteY271" fmla="*/ 3676975 h 10994526"/>
              <a:gd name="connsiteX272" fmla="*/ 1844644 w 10994528"/>
              <a:gd name="connsiteY272" fmla="*/ 3676975 h 10994526"/>
              <a:gd name="connsiteX273" fmla="*/ 1844644 w 10994528"/>
              <a:gd name="connsiteY273" fmla="*/ 4567911 h 10994526"/>
              <a:gd name="connsiteX274" fmla="*/ 2735720 w 10994528"/>
              <a:gd name="connsiteY274" fmla="*/ 4567911 h 10994526"/>
              <a:gd name="connsiteX275" fmla="*/ 2735720 w 10994528"/>
              <a:gd name="connsiteY275" fmla="*/ 3676975 h 10994526"/>
              <a:gd name="connsiteX276" fmla="*/ 928614 w 10994528"/>
              <a:gd name="connsiteY276" fmla="*/ 3676975 h 10994526"/>
              <a:gd name="connsiteX277" fmla="*/ 928614 w 10994528"/>
              <a:gd name="connsiteY277" fmla="*/ 4567911 h 10994526"/>
              <a:gd name="connsiteX278" fmla="*/ 1819532 w 10994528"/>
              <a:gd name="connsiteY278" fmla="*/ 4567911 h 10994526"/>
              <a:gd name="connsiteX279" fmla="*/ 1819532 w 10994528"/>
              <a:gd name="connsiteY279" fmla="*/ 3676975 h 10994526"/>
              <a:gd name="connsiteX280" fmla="*/ 9174868 w 10994528"/>
              <a:gd name="connsiteY280" fmla="*/ 2760801 h 10994526"/>
              <a:gd name="connsiteX281" fmla="*/ 9174868 w 10994528"/>
              <a:gd name="connsiteY281" fmla="*/ 3651863 h 10994526"/>
              <a:gd name="connsiteX282" fmla="*/ 10065912 w 10994528"/>
              <a:gd name="connsiteY282" fmla="*/ 3651863 h 10994526"/>
              <a:gd name="connsiteX283" fmla="*/ 10065912 w 10994528"/>
              <a:gd name="connsiteY283" fmla="*/ 2760801 h 10994526"/>
              <a:gd name="connsiteX284" fmla="*/ 8258820 w 10994528"/>
              <a:gd name="connsiteY284" fmla="*/ 2760801 h 10994526"/>
              <a:gd name="connsiteX285" fmla="*/ 8258820 w 10994528"/>
              <a:gd name="connsiteY285" fmla="*/ 3651863 h 10994526"/>
              <a:gd name="connsiteX286" fmla="*/ 9149756 w 10994528"/>
              <a:gd name="connsiteY286" fmla="*/ 3651863 h 10994526"/>
              <a:gd name="connsiteX287" fmla="*/ 9149756 w 10994528"/>
              <a:gd name="connsiteY287" fmla="*/ 2760801 h 10994526"/>
              <a:gd name="connsiteX288" fmla="*/ 7342660 w 10994528"/>
              <a:gd name="connsiteY288" fmla="*/ 2760801 h 10994526"/>
              <a:gd name="connsiteX289" fmla="*/ 7342660 w 10994528"/>
              <a:gd name="connsiteY289" fmla="*/ 3651863 h 10994526"/>
              <a:gd name="connsiteX290" fmla="*/ 8233708 w 10994528"/>
              <a:gd name="connsiteY290" fmla="*/ 3651863 h 10994526"/>
              <a:gd name="connsiteX291" fmla="*/ 8233708 w 10994528"/>
              <a:gd name="connsiteY291" fmla="*/ 2760801 h 10994526"/>
              <a:gd name="connsiteX292" fmla="*/ 6426628 w 10994528"/>
              <a:gd name="connsiteY292" fmla="*/ 2760801 h 10994526"/>
              <a:gd name="connsiteX293" fmla="*/ 6426628 w 10994528"/>
              <a:gd name="connsiteY293" fmla="*/ 3651863 h 10994526"/>
              <a:gd name="connsiteX294" fmla="*/ 7317548 w 10994528"/>
              <a:gd name="connsiteY294" fmla="*/ 3651863 h 10994526"/>
              <a:gd name="connsiteX295" fmla="*/ 7317548 w 10994528"/>
              <a:gd name="connsiteY295" fmla="*/ 2760801 h 10994526"/>
              <a:gd name="connsiteX296" fmla="*/ 5510438 w 10994528"/>
              <a:gd name="connsiteY296" fmla="*/ 2760801 h 10994526"/>
              <a:gd name="connsiteX297" fmla="*/ 5510438 w 10994528"/>
              <a:gd name="connsiteY297" fmla="*/ 3651863 h 10994526"/>
              <a:gd name="connsiteX298" fmla="*/ 6401516 w 10994528"/>
              <a:gd name="connsiteY298" fmla="*/ 3651863 h 10994526"/>
              <a:gd name="connsiteX299" fmla="*/ 6401516 w 10994528"/>
              <a:gd name="connsiteY299" fmla="*/ 2760801 h 10994526"/>
              <a:gd name="connsiteX300" fmla="*/ 4594404 w 10994528"/>
              <a:gd name="connsiteY300" fmla="*/ 2760801 h 10994526"/>
              <a:gd name="connsiteX301" fmla="*/ 4594404 w 10994528"/>
              <a:gd name="connsiteY301" fmla="*/ 3651863 h 10994526"/>
              <a:gd name="connsiteX302" fmla="*/ 5485328 w 10994528"/>
              <a:gd name="connsiteY302" fmla="*/ 3651863 h 10994526"/>
              <a:gd name="connsiteX303" fmla="*/ 5485328 w 10994528"/>
              <a:gd name="connsiteY303" fmla="*/ 2760801 h 10994526"/>
              <a:gd name="connsiteX304" fmla="*/ 3676866 w 10994528"/>
              <a:gd name="connsiteY304" fmla="*/ 2760801 h 10994526"/>
              <a:gd name="connsiteX305" fmla="*/ 3676866 w 10994528"/>
              <a:gd name="connsiteY305" fmla="*/ 3651863 h 10994526"/>
              <a:gd name="connsiteX306" fmla="*/ 4569294 w 10994528"/>
              <a:gd name="connsiteY306" fmla="*/ 3651863 h 10994526"/>
              <a:gd name="connsiteX307" fmla="*/ 4569294 w 10994528"/>
              <a:gd name="connsiteY307" fmla="*/ 2760801 h 10994526"/>
              <a:gd name="connsiteX308" fmla="*/ 2760832 w 10994528"/>
              <a:gd name="connsiteY308" fmla="*/ 2760801 h 10994526"/>
              <a:gd name="connsiteX309" fmla="*/ 2760832 w 10994528"/>
              <a:gd name="connsiteY309" fmla="*/ 3651863 h 10994526"/>
              <a:gd name="connsiteX310" fmla="*/ 3651754 w 10994528"/>
              <a:gd name="connsiteY310" fmla="*/ 3651863 h 10994526"/>
              <a:gd name="connsiteX311" fmla="*/ 3651754 w 10994528"/>
              <a:gd name="connsiteY311" fmla="*/ 2760801 h 10994526"/>
              <a:gd name="connsiteX312" fmla="*/ 1844644 w 10994528"/>
              <a:gd name="connsiteY312" fmla="*/ 2760801 h 10994526"/>
              <a:gd name="connsiteX313" fmla="*/ 1844644 w 10994528"/>
              <a:gd name="connsiteY313" fmla="*/ 3651863 h 10994526"/>
              <a:gd name="connsiteX314" fmla="*/ 2735720 w 10994528"/>
              <a:gd name="connsiteY314" fmla="*/ 3651863 h 10994526"/>
              <a:gd name="connsiteX315" fmla="*/ 2735720 w 10994528"/>
              <a:gd name="connsiteY315" fmla="*/ 2760801 h 10994526"/>
              <a:gd name="connsiteX316" fmla="*/ 928614 w 10994528"/>
              <a:gd name="connsiteY316" fmla="*/ 2760801 h 10994526"/>
              <a:gd name="connsiteX317" fmla="*/ 928614 w 10994528"/>
              <a:gd name="connsiteY317" fmla="*/ 3651863 h 10994526"/>
              <a:gd name="connsiteX318" fmla="*/ 1819532 w 10994528"/>
              <a:gd name="connsiteY318" fmla="*/ 3651863 h 10994526"/>
              <a:gd name="connsiteX319" fmla="*/ 1819532 w 10994528"/>
              <a:gd name="connsiteY319" fmla="*/ 2760801 h 10994526"/>
              <a:gd name="connsiteX320" fmla="*/ 9174868 w 10994528"/>
              <a:gd name="connsiteY320" fmla="*/ 1844768 h 10994526"/>
              <a:gd name="connsiteX321" fmla="*/ 9174868 w 10994528"/>
              <a:gd name="connsiteY321" fmla="*/ 2735689 h 10994526"/>
              <a:gd name="connsiteX322" fmla="*/ 10065912 w 10994528"/>
              <a:gd name="connsiteY322" fmla="*/ 2735689 h 10994526"/>
              <a:gd name="connsiteX323" fmla="*/ 10065912 w 10994528"/>
              <a:gd name="connsiteY323" fmla="*/ 1844768 h 10994526"/>
              <a:gd name="connsiteX324" fmla="*/ 8258820 w 10994528"/>
              <a:gd name="connsiteY324" fmla="*/ 1844768 h 10994526"/>
              <a:gd name="connsiteX325" fmla="*/ 8258820 w 10994528"/>
              <a:gd name="connsiteY325" fmla="*/ 2735689 h 10994526"/>
              <a:gd name="connsiteX326" fmla="*/ 9149756 w 10994528"/>
              <a:gd name="connsiteY326" fmla="*/ 2735689 h 10994526"/>
              <a:gd name="connsiteX327" fmla="*/ 9149756 w 10994528"/>
              <a:gd name="connsiteY327" fmla="*/ 1844768 h 10994526"/>
              <a:gd name="connsiteX328" fmla="*/ 7342660 w 10994528"/>
              <a:gd name="connsiteY328" fmla="*/ 1844768 h 10994526"/>
              <a:gd name="connsiteX329" fmla="*/ 7342660 w 10994528"/>
              <a:gd name="connsiteY329" fmla="*/ 2735689 h 10994526"/>
              <a:gd name="connsiteX330" fmla="*/ 8233708 w 10994528"/>
              <a:gd name="connsiteY330" fmla="*/ 2735689 h 10994526"/>
              <a:gd name="connsiteX331" fmla="*/ 8233708 w 10994528"/>
              <a:gd name="connsiteY331" fmla="*/ 1844768 h 10994526"/>
              <a:gd name="connsiteX332" fmla="*/ 6426628 w 10994528"/>
              <a:gd name="connsiteY332" fmla="*/ 1844768 h 10994526"/>
              <a:gd name="connsiteX333" fmla="*/ 6426628 w 10994528"/>
              <a:gd name="connsiteY333" fmla="*/ 2735689 h 10994526"/>
              <a:gd name="connsiteX334" fmla="*/ 7317548 w 10994528"/>
              <a:gd name="connsiteY334" fmla="*/ 2735689 h 10994526"/>
              <a:gd name="connsiteX335" fmla="*/ 7317548 w 10994528"/>
              <a:gd name="connsiteY335" fmla="*/ 1844768 h 10994526"/>
              <a:gd name="connsiteX336" fmla="*/ 5510438 w 10994528"/>
              <a:gd name="connsiteY336" fmla="*/ 1844768 h 10994526"/>
              <a:gd name="connsiteX337" fmla="*/ 5510438 w 10994528"/>
              <a:gd name="connsiteY337" fmla="*/ 2735689 h 10994526"/>
              <a:gd name="connsiteX338" fmla="*/ 6401516 w 10994528"/>
              <a:gd name="connsiteY338" fmla="*/ 2735689 h 10994526"/>
              <a:gd name="connsiteX339" fmla="*/ 6401516 w 10994528"/>
              <a:gd name="connsiteY339" fmla="*/ 1844768 h 10994526"/>
              <a:gd name="connsiteX340" fmla="*/ 4594404 w 10994528"/>
              <a:gd name="connsiteY340" fmla="*/ 1844768 h 10994526"/>
              <a:gd name="connsiteX341" fmla="*/ 4594404 w 10994528"/>
              <a:gd name="connsiteY341" fmla="*/ 2735689 h 10994526"/>
              <a:gd name="connsiteX342" fmla="*/ 5485328 w 10994528"/>
              <a:gd name="connsiteY342" fmla="*/ 2735689 h 10994526"/>
              <a:gd name="connsiteX343" fmla="*/ 5485328 w 10994528"/>
              <a:gd name="connsiteY343" fmla="*/ 1844768 h 10994526"/>
              <a:gd name="connsiteX344" fmla="*/ 3676866 w 10994528"/>
              <a:gd name="connsiteY344" fmla="*/ 1844768 h 10994526"/>
              <a:gd name="connsiteX345" fmla="*/ 3676866 w 10994528"/>
              <a:gd name="connsiteY345" fmla="*/ 2735689 h 10994526"/>
              <a:gd name="connsiteX346" fmla="*/ 4569294 w 10994528"/>
              <a:gd name="connsiteY346" fmla="*/ 2735689 h 10994526"/>
              <a:gd name="connsiteX347" fmla="*/ 4569294 w 10994528"/>
              <a:gd name="connsiteY347" fmla="*/ 1844768 h 10994526"/>
              <a:gd name="connsiteX348" fmla="*/ 2760832 w 10994528"/>
              <a:gd name="connsiteY348" fmla="*/ 1844768 h 10994526"/>
              <a:gd name="connsiteX349" fmla="*/ 2760832 w 10994528"/>
              <a:gd name="connsiteY349" fmla="*/ 2735689 h 10994526"/>
              <a:gd name="connsiteX350" fmla="*/ 3651754 w 10994528"/>
              <a:gd name="connsiteY350" fmla="*/ 2735689 h 10994526"/>
              <a:gd name="connsiteX351" fmla="*/ 3651754 w 10994528"/>
              <a:gd name="connsiteY351" fmla="*/ 1844768 h 10994526"/>
              <a:gd name="connsiteX352" fmla="*/ 1844644 w 10994528"/>
              <a:gd name="connsiteY352" fmla="*/ 1844768 h 10994526"/>
              <a:gd name="connsiteX353" fmla="*/ 1844644 w 10994528"/>
              <a:gd name="connsiteY353" fmla="*/ 2735689 h 10994526"/>
              <a:gd name="connsiteX354" fmla="*/ 2735720 w 10994528"/>
              <a:gd name="connsiteY354" fmla="*/ 2735689 h 10994526"/>
              <a:gd name="connsiteX355" fmla="*/ 2735720 w 10994528"/>
              <a:gd name="connsiteY355" fmla="*/ 1844768 h 10994526"/>
              <a:gd name="connsiteX356" fmla="*/ 928614 w 10994528"/>
              <a:gd name="connsiteY356" fmla="*/ 1844768 h 10994526"/>
              <a:gd name="connsiteX357" fmla="*/ 928614 w 10994528"/>
              <a:gd name="connsiteY357" fmla="*/ 2735689 h 10994526"/>
              <a:gd name="connsiteX358" fmla="*/ 1819532 w 10994528"/>
              <a:gd name="connsiteY358" fmla="*/ 2735689 h 10994526"/>
              <a:gd name="connsiteX359" fmla="*/ 1819532 w 10994528"/>
              <a:gd name="connsiteY359" fmla="*/ 1844768 h 10994526"/>
              <a:gd name="connsiteX360" fmla="*/ 9174868 w 10994528"/>
              <a:gd name="connsiteY360" fmla="*/ 928596 h 10994526"/>
              <a:gd name="connsiteX361" fmla="*/ 9174868 w 10994528"/>
              <a:gd name="connsiteY361" fmla="*/ 1819656 h 10994526"/>
              <a:gd name="connsiteX362" fmla="*/ 10065912 w 10994528"/>
              <a:gd name="connsiteY362" fmla="*/ 1819656 h 10994526"/>
              <a:gd name="connsiteX363" fmla="*/ 10065912 w 10994528"/>
              <a:gd name="connsiteY363" fmla="*/ 928596 h 10994526"/>
              <a:gd name="connsiteX364" fmla="*/ 8258820 w 10994528"/>
              <a:gd name="connsiteY364" fmla="*/ 928596 h 10994526"/>
              <a:gd name="connsiteX365" fmla="*/ 8258820 w 10994528"/>
              <a:gd name="connsiteY365" fmla="*/ 1819656 h 10994526"/>
              <a:gd name="connsiteX366" fmla="*/ 9149756 w 10994528"/>
              <a:gd name="connsiteY366" fmla="*/ 1819656 h 10994526"/>
              <a:gd name="connsiteX367" fmla="*/ 9149756 w 10994528"/>
              <a:gd name="connsiteY367" fmla="*/ 928596 h 10994526"/>
              <a:gd name="connsiteX368" fmla="*/ 7342660 w 10994528"/>
              <a:gd name="connsiteY368" fmla="*/ 928596 h 10994526"/>
              <a:gd name="connsiteX369" fmla="*/ 7342660 w 10994528"/>
              <a:gd name="connsiteY369" fmla="*/ 1819656 h 10994526"/>
              <a:gd name="connsiteX370" fmla="*/ 8233708 w 10994528"/>
              <a:gd name="connsiteY370" fmla="*/ 1819656 h 10994526"/>
              <a:gd name="connsiteX371" fmla="*/ 8233708 w 10994528"/>
              <a:gd name="connsiteY371" fmla="*/ 928596 h 10994526"/>
              <a:gd name="connsiteX372" fmla="*/ 6426628 w 10994528"/>
              <a:gd name="connsiteY372" fmla="*/ 928596 h 10994526"/>
              <a:gd name="connsiteX373" fmla="*/ 6426628 w 10994528"/>
              <a:gd name="connsiteY373" fmla="*/ 1819656 h 10994526"/>
              <a:gd name="connsiteX374" fmla="*/ 7317548 w 10994528"/>
              <a:gd name="connsiteY374" fmla="*/ 1819656 h 10994526"/>
              <a:gd name="connsiteX375" fmla="*/ 7317548 w 10994528"/>
              <a:gd name="connsiteY375" fmla="*/ 928596 h 10994526"/>
              <a:gd name="connsiteX376" fmla="*/ 5510438 w 10994528"/>
              <a:gd name="connsiteY376" fmla="*/ 928596 h 10994526"/>
              <a:gd name="connsiteX377" fmla="*/ 5510438 w 10994528"/>
              <a:gd name="connsiteY377" fmla="*/ 1819656 h 10994526"/>
              <a:gd name="connsiteX378" fmla="*/ 6401516 w 10994528"/>
              <a:gd name="connsiteY378" fmla="*/ 1819656 h 10994526"/>
              <a:gd name="connsiteX379" fmla="*/ 6401516 w 10994528"/>
              <a:gd name="connsiteY379" fmla="*/ 928596 h 10994526"/>
              <a:gd name="connsiteX380" fmla="*/ 4594404 w 10994528"/>
              <a:gd name="connsiteY380" fmla="*/ 928596 h 10994526"/>
              <a:gd name="connsiteX381" fmla="*/ 4594404 w 10994528"/>
              <a:gd name="connsiteY381" fmla="*/ 1819656 h 10994526"/>
              <a:gd name="connsiteX382" fmla="*/ 5485328 w 10994528"/>
              <a:gd name="connsiteY382" fmla="*/ 1819656 h 10994526"/>
              <a:gd name="connsiteX383" fmla="*/ 5485328 w 10994528"/>
              <a:gd name="connsiteY383" fmla="*/ 928596 h 10994526"/>
              <a:gd name="connsiteX384" fmla="*/ 3676866 w 10994528"/>
              <a:gd name="connsiteY384" fmla="*/ 928596 h 10994526"/>
              <a:gd name="connsiteX385" fmla="*/ 3676866 w 10994528"/>
              <a:gd name="connsiteY385" fmla="*/ 1819656 h 10994526"/>
              <a:gd name="connsiteX386" fmla="*/ 4569294 w 10994528"/>
              <a:gd name="connsiteY386" fmla="*/ 1819656 h 10994526"/>
              <a:gd name="connsiteX387" fmla="*/ 4569294 w 10994528"/>
              <a:gd name="connsiteY387" fmla="*/ 928596 h 10994526"/>
              <a:gd name="connsiteX388" fmla="*/ 2760832 w 10994528"/>
              <a:gd name="connsiteY388" fmla="*/ 928596 h 10994526"/>
              <a:gd name="connsiteX389" fmla="*/ 2760832 w 10994528"/>
              <a:gd name="connsiteY389" fmla="*/ 1819656 h 10994526"/>
              <a:gd name="connsiteX390" fmla="*/ 3651754 w 10994528"/>
              <a:gd name="connsiteY390" fmla="*/ 1819656 h 10994526"/>
              <a:gd name="connsiteX391" fmla="*/ 3651754 w 10994528"/>
              <a:gd name="connsiteY391" fmla="*/ 928596 h 10994526"/>
              <a:gd name="connsiteX392" fmla="*/ 1844644 w 10994528"/>
              <a:gd name="connsiteY392" fmla="*/ 928596 h 10994526"/>
              <a:gd name="connsiteX393" fmla="*/ 1844644 w 10994528"/>
              <a:gd name="connsiteY393" fmla="*/ 1819656 h 10994526"/>
              <a:gd name="connsiteX394" fmla="*/ 2735720 w 10994528"/>
              <a:gd name="connsiteY394" fmla="*/ 1819656 h 10994526"/>
              <a:gd name="connsiteX395" fmla="*/ 2735720 w 10994528"/>
              <a:gd name="connsiteY395" fmla="*/ 928596 h 10994526"/>
              <a:gd name="connsiteX396" fmla="*/ 928614 w 10994528"/>
              <a:gd name="connsiteY396" fmla="*/ 928596 h 10994526"/>
              <a:gd name="connsiteX397" fmla="*/ 928614 w 10994528"/>
              <a:gd name="connsiteY397" fmla="*/ 1819656 h 10994526"/>
              <a:gd name="connsiteX398" fmla="*/ 1819532 w 10994528"/>
              <a:gd name="connsiteY398" fmla="*/ 1819656 h 10994526"/>
              <a:gd name="connsiteX399" fmla="*/ 1819532 w 10994528"/>
              <a:gd name="connsiteY399" fmla="*/ 928596 h 10994526"/>
              <a:gd name="connsiteX400" fmla="*/ 9149756 w 10994528"/>
              <a:gd name="connsiteY400" fmla="*/ 0 h 10994526"/>
              <a:gd name="connsiteX401" fmla="*/ 9174868 w 10994528"/>
              <a:gd name="connsiteY401" fmla="*/ 0 h 10994526"/>
              <a:gd name="connsiteX402" fmla="*/ 9174868 w 10994528"/>
              <a:gd name="connsiteY402" fmla="*/ 903484 h 10994526"/>
              <a:gd name="connsiteX403" fmla="*/ 10065912 w 10994528"/>
              <a:gd name="connsiteY403" fmla="*/ 903484 h 10994526"/>
              <a:gd name="connsiteX404" fmla="*/ 10065912 w 10994528"/>
              <a:gd name="connsiteY404" fmla="*/ 2 h 10994526"/>
              <a:gd name="connsiteX405" fmla="*/ 10091024 w 10994528"/>
              <a:gd name="connsiteY405" fmla="*/ 2 h 10994526"/>
              <a:gd name="connsiteX406" fmla="*/ 10091024 w 10994528"/>
              <a:gd name="connsiteY406" fmla="*/ 903484 h 10994526"/>
              <a:gd name="connsiteX407" fmla="*/ 10994528 w 10994528"/>
              <a:gd name="connsiteY407" fmla="*/ 903484 h 10994526"/>
              <a:gd name="connsiteX408" fmla="*/ 10994528 w 10994528"/>
              <a:gd name="connsiteY408" fmla="*/ 928596 h 10994526"/>
              <a:gd name="connsiteX409" fmla="*/ 10091024 w 10994528"/>
              <a:gd name="connsiteY409" fmla="*/ 928596 h 10994526"/>
              <a:gd name="connsiteX410" fmla="*/ 10091024 w 10994528"/>
              <a:gd name="connsiteY410" fmla="*/ 1819656 h 10994526"/>
              <a:gd name="connsiteX411" fmla="*/ 10994528 w 10994528"/>
              <a:gd name="connsiteY411" fmla="*/ 1819656 h 10994526"/>
              <a:gd name="connsiteX412" fmla="*/ 10994528 w 10994528"/>
              <a:gd name="connsiteY412" fmla="*/ 1844768 h 10994526"/>
              <a:gd name="connsiteX413" fmla="*/ 10091024 w 10994528"/>
              <a:gd name="connsiteY413" fmla="*/ 1844768 h 10994526"/>
              <a:gd name="connsiteX414" fmla="*/ 10091024 w 10994528"/>
              <a:gd name="connsiteY414" fmla="*/ 2735689 h 10994526"/>
              <a:gd name="connsiteX415" fmla="*/ 10994528 w 10994528"/>
              <a:gd name="connsiteY415" fmla="*/ 2735689 h 10994526"/>
              <a:gd name="connsiteX416" fmla="*/ 10994528 w 10994528"/>
              <a:gd name="connsiteY416" fmla="*/ 2760801 h 10994526"/>
              <a:gd name="connsiteX417" fmla="*/ 10091024 w 10994528"/>
              <a:gd name="connsiteY417" fmla="*/ 2760801 h 10994526"/>
              <a:gd name="connsiteX418" fmla="*/ 10091024 w 10994528"/>
              <a:gd name="connsiteY418" fmla="*/ 3651863 h 10994526"/>
              <a:gd name="connsiteX419" fmla="*/ 10994528 w 10994528"/>
              <a:gd name="connsiteY419" fmla="*/ 3651863 h 10994526"/>
              <a:gd name="connsiteX420" fmla="*/ 10994528 w 10994528"/>
              <a:gd name="connsiteY420" fmla="*/ 3676975 h 10994526"/>
              <a:gd name="connsiteX421" fmla="*/ 10091024 w 10994528"/>
              <a:gd name="connsiteY421" fmla="*/ 3676975 h 10994526"/>
              <a:gd name="connsiteX422" fmla="*/ 10091024 w 10994528"/>
              <a:gd name="connsiteY422" fmla="*/ 4567911 h 10994526"/>
              <a:gd name="connsiteX423" fmla="*/ 10994528 w 10994528"/>
              <a:gd name="connsiteY423" fmla="*/ 4567911 h 10994526"/>
              <a:gd name="connsiteX424" fmla="*/ 10994528 w 10994528"/>
              <a:gd name="connsiteY424" fmla="*/ 4593023 h 10994526"/>
              <a:gd name="connsiteX425" fmla="*/ 10091024 w 10994528"/>
              <a:gd name="connsiteY425" fmla="*/ 4593023 h 10994526"/>
              <a:gd name="connsiteX426" fmla="*/ 10091024 w 10994528"/>
              <a:gd name="connsiteY426" fmla="*/ 5484085 h 10994526"/>
              <a:gd name="connsiteX427" fmla="*/ 10994528 w 10994528"/>
              <a:gd name="connsiteY427" fmla="*/ 5484085 h 10994526"/>
              <a:gd name="connsiteX428" fmla="*/ 10994528 w 10994528"/>
              <a:gd name="connsiteY428" fmla="*/ 5509197 h 10994526"/>
              <a:gd name="connsiteX429" fmla="*/ 10091024 w 10994528"/>
              <a:gd name="connsiteY429" fmla="*/ 5509197 h 10994526"/>
              <a:gd name="connsiteX430" fmla="*/ 10091024 w 10994528"/>
              <a:gd name="connsiteY430" fmla="*/ 6400117 h 10994526"/>
              <a:gd name="connsiteX431" fmla="*/ 10994528 w 10994528"/>
              <a:gd name="connsiteY431" fmla="*/ 6400117 h 10994526"/>
              <a:gd name="connsiteX432" fmla="*/ 10994528 w 10994528"/>
              <a:gd name="connsiteY432" fmla="*/ 6425229 h 10994526"/>
              <a:gd name="connsiteX433" fmla="*/ 10091024 w 10994528"/>
              <a:gd name="connsiteY433" fmla="*/ 6425229 h 10994526"/>
              <a:gd name="connsiteX434" fmla="*/ 10091024 w 10994528"/>
              <a:gd name="connsiteY434" fmla="*/ 7317658 h 10994526"/>
              <a:gd name="connsiteX435" fmla="*/ 10994528 w 10994528"/>
              <a:gd name="connsiteY435" fmla="*/ 7317658 h 10994526"/>
              <a:gd name="connsiteX436" fmla="*/ 10994528 w 10994528"/>
              <a:gd name="connsiteY436" fmla="*/ 7342770 h 10994526"/>
              <a:gd name="connsiteX437" fmla="*/ 10091024 w 10994528"/>
              <a:gd name="connsiteY437" fmla="*/ 7342770 h 10994526"/>
              <a:gd name="connsiteX438" fmla="*/ 10091024 w 10994528"/>
              <a:gd name="connsiteY438" fmla="*/ 8233706 h 10994526"/>
              <a:gd name="connsiteX439" fmla="*/ 10994528 w 10994528"/>
              <a:gd name="connsiteY439" fmla="*/ 8233706 h 10994526"/>
              <a:gd name="connsiteX440" fmla="*/ 10994528 w 10994528"/>
              <a:gd name="connsiteY440" fmla="*/ 8258818 h 10994526"/>
              <a:gd name="connsiteX441" fmla="*/ 10091024 w 10994528"/>
              <a:gd name="connsiteY441" fmla="*/ 8258818 h 10994526"/>
              <a:gd name="connsiteX442" fmla="*/ 10091024 w 10994528"/>
              <a:gd name="connsiteY442" fmla="*/ 9149880 h 10994526"/>
              <a:gd name="connsiteX443" fmla="*/ 10994528 w 10994528"/>
              <a:gd name="connsiteY443" fmla="*/ 9149880 h 10994526"/>
              <a:gd name="connsiteX444" fmla="*/ 10994528 w 10994528"/>
              <a:gd name="connsiteY444" fmla="*/ 9174992 h 10994526"/>
              <a:gd name="connsiteX445" fmla="*/ 10091024 w 10994528"/>
              <a:gd name="connsiteY445" fmla="*/ 9174992 h 10994526"/>
              <a:gd name="connsiteX446" fmla="*/ 10091024 w 10994528"/>
              <a:gd name="connsiteY446" fmla="*/ 10065928 h 10994526"/>
              <a:gd name="connsiteX447" fmla="*/ 10994528 w 10994528"/>
              <a:gd name="connsiteY447" fmla="*/ 10065928 h 10994526"/>
              <a:gd name="connsiteX448" fmla="*/ 10994528 w 10994528"/>
              <a:gd name="connsiteY448" fmla="*/ 10091040 h 10994526"/>
              <a:gd name="connsiteX449" fmla="*/ 10091024 w 10994528"/>
              <a:gd name="connsiteY449" fmla="*/ 10091040 h 10994526"/>
              <a:gd name="connsiteX450" fmla="*/ 10091024 w 10994528"/>
              <a:gd name="connsiteY450" fmla="*/ 10994526 h 10994526"/>
              <a:gd name="connsiteX451" fmla="*/ 10065912 w 10994528"/>
              <a:gd name="connsiteY451" fmla="*/ 10994526 h 10994526"/>
              <a:gd name="connsiteX452" fmla="*/ 10065912 w 10994528"/>
              <a:gd name="connsiteY452" fmla="*/ 10091040 h 10994526"/>
              <a:gd name="connsiteX453" fmla="*/ 9174868 w 10994528"/>
              <a:gd name="connsiteY453" fmla="*/ 10091040 h 10994526"/>
              <a:gd name="connsiteX454" fmla="*/ 9174868 w 10994528"/>
              <a:gd name="connsiteY454" fmla="*/ 10994526 h 10994526"/>
              <a:gd name="connsiteX455" fmla="*/ 9149756 w 10994528"/>
              <a:gd name="connsiteY455" fmla="*/ 10994526 h 10994526"/>
              <a:gd name="connsiteX456" fmla="*/ 9149756 w 10994528"/>
              <a:gd name="connsiteY456" fmla="*/ 10091040 h 10994526"/>
              <a:gd name="connsiteX457" fmla="*/ 8258820 w 10994528"/>
              <a:gd name="connsiteY457" fmla="*/ 10091040 h 10994526"/>
              <a:gd name="connsiteX458" fmla="*/ 8258820 w 10994528"/>
              <a:gd name="connsiteY458" fmla="*/ 10994526 h 10994526"/>
              <a:gd name="connsiteX459" fmla="*/ 8233708 w 10994528"/>
              <a:gd name="connsiteY459" fmla="*/ 10994526 h 10994526"/>
              <a:gd name="connsiteX460" fmla="*/ 8233708 w 10994528"/>
              <a:gd name="connsiteY460" fmla="*/ 10091040 h 10994526"/>
              <a:gd name="connsiteX461" fmla="*/ 7342660 w 10994528"/>
              <a:gd name="connsiteY461" fmla="*/ 10091040 h 10994526"/>
              <a:gd name="connsiteX462" fmla="*/ 7342660 w 10994528"/>
              <a:gd name="connsiteY462" fmla="*/ 10994526 h 10994526"/>
              <a:gd name="connsiteX463" fmla="*/ 7317548 w 10994528"/>
              <a:gd name="connsiteY463" fmla="*/ 10994526 h 10994526"/>
              <a:gd name="connsiteX464" fmla="*/ 7317548 w 10994528"/>
              <a:gd name="connsiteY464" fmla="*/ 10091040 h 10994526"/>
              <a:gd name="connsiteX465" fmla="*/ 6426628 w 10994528"/>
              <a:gd name="connsiteY465" fmla="*/ 10091040 h 10994526"/>
              <a:gd name="connsiteX466" fmla="*/ 6426628 w 10994528"/>
              <a:gd name="connsiteY466" fmla="*/ 10994526 h 10994526"/>
              <a:gd name="connsiteX467" fmla="*/ 6401516 w 10994528"/>
              <a:gd name="connsiteY467" fmla="*/ 10994526 h 10994526"/>
              <a:gd name="connsiteX468" fmla="*/ 6401516 w 10994528"/>
              <a:gd name="connsiteY468" fmla="*/ 10091040 h 10994526"/>
              <a:gd name="connsiteX469" fmla="*/ 5510438 w 10994528"/>
              <a:gd name="connsiteY469" fmla="*/ 10091040 h 10994526"/>
              <a:gd name="connsiteX470" fmla="*/ 5510438 w 10994528"/>
              <a:gd name="connsiteY470" fmla="*/ 10994526 h 10994526"/>
              <a:gd name="connsiteX471" fmla="*/ 5485328 w 10994528"/>
              <a:gd name="connsiteY471" fmla="*/ 10994526 h 10994526"/>
              <a:gd name="connsiteX472" fmla="*/ 5485328 w 10994528"/>
              <a:gd name="connsiteY472" fmla="*/ 10091040 h 10994526"/>
              <a:gd name="connsiteX473" fmla="*/ 4594404 w 10994528"/>
              <a:gd name="connsiteY473" fmla="*/ 10091040 h 10994526"/>
              <a:gd name="connsiteX474" fmla="*/ 4594404 w 10994528"/>
              <a:gd name="connsiteY474" fmla="*/ 10994526 h 10994526"/>
              <a:gd name="connsiteX475" fmla="*/ 4569294 w 10994528"/>
              <a:gd name="connsiteY475" fmla="*/ 10994526 h 10994526"/>
              <a:gd name="connsiteX476" fmla="*/ 4569294 w 10994528"/>
              <a:gd name="connsiteY476" fmla="*/ 10091040 h 10994526"/>
              <a:gd name="connsiteX477" fmla="*/ 3676866 w 10994528"/>
              <a:gd name="connsiteY477" fmla="*/ 10091040 h 10994526"/>
              <a:gd name="connsiteX478" fmla="*/ 3676866 w 10994528"/>
              <a:gd name="connsiteY478" fmla="*/ 10994526 h 10994526"/>
              <a:gd name="connsiteX479" fmla="*/ 3651754 w 10994528"/>
              <a:gd name="connsiteY479" fmla="*/ 10994526 h 10994526"/>
              <a:gd name="connsiteX480" fmla="*/ 3651754 w 10994528"/>
              <a:gd name="connsiteY480" fmla="*/ 10091040 h 10994526"/>
              <a:gd name="connsiteX481" fmla="*/ 2760832 w 10994528"/>
              <a:gd name="connsiteY481" fmla="*/ 10091040 h 10994526"/>
              <a:gd name="connsiteX482" fmla="*/ 2760832 w 10994528"/>
              <a:gd name="connsiteY482" fmla="*/ 10994526 h 10994526"/>
              <a:gd name="connsiteX483" fmla="*/ 2735720 w 10994528"/>
              <a:gd name="connsiteY483" fmla="*/ 10994526 h 10994526"/>
              <a:gd name="connsiteX484" fmla="*/ 2735720 w 10994528"/>
              <a:gd name="connsiteY484" fmla="*/ 10091040 h 10994526"/>
              <a:gd name="connsiteX485" fmla="*/ 1844644 w 10994528"/>
              <a:gd name="connsiteY485" fmla="*/ 10091040 h 10994526"/>
              <a:gd name="connsiteX486" fmla="*/ 1844644 w 10994528"/>
              <a:gd name="connsiteY486" fmla="*/ 10994526 h 10994526"/>
              <a:gd name="connsiteX487" fmla="*/ 1819532 w 10994528"/>
              <a:gd name="connsiteY487" fmla="*/ 10994526 h 10994526"/>
              <a:gd name="connsiteX488" fmla="*/ 1819532 w 10994528"/>
              <a:gd name="connsiteY488" fmla="*/ 10091040 h 10994526"/>
              <a:gd name="connsiteX489" fmla="*/ 928614 w 10994528"/>
              <a:gd name="connsiteY489" fmla="*/ 10091040 h 10994526"/>
              <a:gd name="connsiteX490" fmla="*/ 928614 w 10994528"/>
              <a:gd name="connsiteY490" fmla="*/ 10994526 h 10994526"/>
              <a:gd name="connsiteX491" fmla="*/ 903502 w 10994528"/>
              <a:gd name="connsiteY491" fmla="*/ 10994526 h 10994526"/>
              <a:gd name="connsiteX492" fmla="*/ 903502 w 10994528"/>
              <a:gd name="connsiteY492" fmla="*/ 10091040 h 10994526"/>
              <a:gd name="connsiteX493" fmla="*/ 0 w 10994528"/>
              <a:gd name="connsiteY493" fmla="*/ 10091040 h 10994526"/>
              <a:gd name="connsiteX494" fmla="*/ 0 w 10994528"/>
              <a:gd name="connsiteY494" fmla="*/ 10065928 h 10994526"/>
              <a:gd name="connsiteX495" fmla="*/ 903502 w 10994528"/>
              <a:gd name="connsiteY495" fmla="*/ 10065928 h 10994526"/>
              <a:gd name="connsiteX496" fmla="*/ 903502 w 10994528"/>
              <a:gd name="connsiteY496" fmla="*/ 9174992 h 10994526"/>
              <a:gd name="connsiteX497" fmla="*/ 0 w 10994528"/>
              <a:gd name="connsiteY497" fmla="*/ 9174992 h 10994526"/>
              <a:gd name="connsiteX498" fmla="*/ 0 w 10994528"/>
              <a:gd name="connsiteY498" fmla="*/ 9149880 h 10994526"/>
              <a:gd name="connsiteX499" fmla="*/ 903502 w 10994528"/>
              <a:gd name="connsiteY499" fmla="*/ 9149880 h 10994526"/>
              <a:gd name="connsiteX500" fmla="*/ 903502 w 10994528"/>
              <a:gd name="connsiteY500" fmla="*/ 8258818 h 10994526"/>
              <a:gd name="connsiteX501" fmla="*/ 0 w 10994528"/>
              <a:gd name="connsiteY501" fmla="*/ 8258818 h 10994526"/>
              <a:gd name="connsiteX502" fmla="*/ 0 w 10994528"/>
              <a:gd name="connsiteY502" fmla="*/ 8233706 h 10994526"/>
              <a:gd name="connsiteX503" fmla="*/ 903502 w 10994528"/>
              <a:gd name="connsiteY503" fmla="*/ 8233706 h 10994526"/>
              <a:gd name="connsiteX504" fmla="*/ 903502 w 10994528"/>
              <a:gd name="connsiteY504" fmla="*/ 7342770 h 10994526"/>
              <a:gd name="connsiteX505" fmla="*/ 0 w 10994528"/>
              <a:gd name="connsiteY505" fmla="*/ 7342770 h 10994526"/>
              <a:gd name="connsiteX506" fmla="*/ 0 w 10994528"/>
              <a:gd name="connsiteY506" fmla="*/ 7317658 h 10994526"/>
              <a:gd name="connsiteX507" fmla="*/ 903502 w 10994528"/>
              <a:gd name="connsiteY507" fmla="*/ 7317658 h 10994526"/>
              <a:gd name="connsiteX508" fmla="*/ 903502 w 10994528"/>
              <a:gd name="connsiteY508" fmla="*/ 6425229 h 10994526"/>
              <a:gd name="connsiteX509" fmla="*/ 0 w 10994528"/>
              <a:gd name="connsiteY509" fmla="*/ 6425229 h 10994526"/>
              <a:gd name="connsiteX510" fmla="*/ 0 w 10994528"/>
              <a:gd name="connsiteY510" fmla="*/ 6400117 h 10994526"/>
              <a:gd name="connsiteX511" fmla="*/ 903502 w 10994528"/>
              <a:gd name="connsiteY511" fmla="*/ 6400117 h 10994526"/>
              <a:gd name="connsiteX512" fmla="*/ 903502 w 10994528"/>
              <a:gd name="connsiteY512" fmla="*/ 5509197 h 10994526"/>
              <a:gd name="connsiteX513" fmla="*/ 0 w 10994528"/>
              <a:gd name="connsiteY513" fmla="*/ 5509197 h 10994526"/>
              <a:gd name="connsiteX514" fmla="*/ 0 w 10994528"/>
              <a:gd name="connsiteY514" fmla="*/ 5484085 h 10994526"/>
              <a:gd name="connsiteX515" fmla="*/ 903502 w 10994528"/>
              <a:gd name="connsiteY515" fmla="*/ 5484085 h 10994526"/>
              <a:gd name="connsiteX516" fmla="*/ 903502 w 10994528"/>
              <a:gd name="connsiteY516" fmla="*/ 4593023 h 10994526"/>
              <a:gd name="connsiteX517" fmla="*/ 0 w 10994528"/>
              <a:gd name="connsiteY517" fmla="*/ 4593023 h 10994526"/>
              <a:gd name="connsiteX518" fmla="*/ 0 w 10994528"/>
              <a:gd name="connsiteY518" fmla="*/ 4567911 h 10994526"/>
              <a:gd name="connsiteX519" fmla="*/ 903502 w 10994528"/>
              <a:gd name="connsiteY519" fmla="*/ 4567911 h 10994526"/>
              <a:gd name="connsiteX520" fmla="*/ 903502 w 10994528"/>
              <a:gd name="connsiteY520" fmla="*/ 3676975 h 10994526"/>
              <a:gd name="connsiteX521" fmla="*/ 0 w 10994528"/>
              <a:gd name="connsiteY521" fmla="*/ 3676975 h 10994526"/>
              <a:gd name="connsiteX522" fmla="*/ 0 w 10994528"/>
              <a:gd name="connsiteY522" fmla="*/ 3651863 h 10994526"/>
              <a:gd name="connsiteX523" fmla="*/ 903502 w 10994528"/>
              <a:gd name="connsiteY523" fmla="*/ 3651863 h 10994526"/>
              <a:gd name="connsiteX524" fmla="*/ 903502 w 10994528"/>
              <a:gd name="connsiteY524" fmla="*/ 2760801 h 10994526"/>
              <a:gd name="connsiteX525" fmla="*/ 0 w 10994528"/>
              <a:gd name="connsiteY525" fmla="*/ 2760801 h 10994526"/>
              <a:gd name="connsiteX526" fmla="*/ 0 w 10994528"/>
              <a:gd name="connsiteY526" fmla="*/ 2735689 h 10994526"/>
              <a:gd name="connsiteX527" fmla="*/ 903502 w 10994528"/>
              <a:gd name="connsiteY527" fmla="*/ 2735689 h 10994526"/>
              <a:gd name="connsiteX528" fmla="*/ 903502 w 10994528"/>
              <a:gd name="connsiteY528" fmla="*/ 1844768 h 10994526"/>
              <a:gd name="connsiteX529" fmla="*/ 0 w 10994528"/>
              <a:gd name="connsiteY529" fmla="*/ 1844768 h 10994526"/>
              <a:gd name="connsiteX530" fmla="*/ 0 w 10994528"/>
              <a:gd name="connsiteY530" fmla="*/ 1819656 h 10994526"/>
              <a:gd name="connsiteX531" fmla="*/ 903502 w 10994528"/>
              <a:gd name="connsiteY531" fmla="*/ 1819656 h 10994526"/>
              <a:gd name="connsiteX532" fmla="*/ 903502 w 10994528"/>
              <a:gd name="connsiteY532" fmla="*/ 928596 h 10994526"/>
              <a:gd name="connsiteX533" fmla="*/ 0 w 10994528"/>
              <a:gd name="connsiteY533" fmla="*/ 928596 h 10994526"/>
              <a:gd name="connsiteX534" fmla="*/ 0 w 10994528"/>
              <a:gd name="connsiteY534" fmla="*/ 903484 h 10994526"/>
              <a:gd name="connsiteX535" fmla="*/ 903502 w 10994528"/>
              <a:gd name="connsiteY535" fmla="*/ 903484 h 10994526"/>
              <a:gd name="connsiteX536" fmla="*/ 903502 w 10994528"/>
              <a:gd name="connsiteY536" fmla="*/ 3 h 10994526"/>
              <a:gd name="connsiteX537" fmla="*/ 928614 w 10994528"/>
              <a:gd name="connsiteY537" fmla="*/ 3 h 10994526"/>
              <a:gd name="connsiteX538" fmla="*/ 928614 w 10994528"/>
              <a:gd name="connsiteY538" fmla="*/ 903484 h 10994526"/>
              <a:gd name="connsiteX539" fmla="*/ 1819532 w 10994528"/>
              <a:gd name="connsiteY539" fmla="*/ 903484 h 10994526"/>
              <a:gd name="connsiteX540" fmla="*/ 1819532 w 10994528"/>
              <a:gd name="connsiteY540" fmla="*/ 2 h 10994526"/>
              <a:gd name="connsiteX541" fmla="*/ 1844644 w 10994528"/>
              <a:gd name="connsiteY541" fmla="*/ 2 h 10994526"/>
              <a:gd name="connsiteX542" fmla="*/ 1844644 w 10994528"/>
              <a:gd name="connsiteY542" fmla="*/ 903484 h 10994526"/>
              <a:gd name="connsiteX543" fmla="*/ 2735720 w 10994528"/>
              <a:gd name="connsiteY543" fmla="*/ 903484 h 10994526"/>
              <a:gd name="connsiteX544" fmla="*/ 2735720 w 10994528"/>
              <a:gd name="connsiteY544" fmla="*/ 1 h 10994526"/>
              <a:gd name="connsiteX545" fmla="*/ 2760832 w 10994528"/>
              <a:gd name="connsiteY545" fmla="*/ 1 h 10994526"/>
              <a:gd name="connsiteX546" fmla="*/ 2760832 w 10994528"/>
              <a:gd name="connsiteY546" fmla="*/ 903484 h 10994526"/>
              <a:gd name="connsiteX547" fmla="*/ 3651754 w 10994528"/>
              <a:gd name="connsiteY547" fmla="*/ 903484 h 10994526"/>
              <a:gd name="connsiteX548" fmla="*/ 3651754 w 10994528"/>
              <a:gd name="connsiteY548" fmla="*/ 2 h 10994526"/>
              <a:gd name="connsiteX549" fmla="*/ 3676866 w 10994528"/>
              <a:gd name="connsiteY549" fmla="*/ 2 h 10994526"/>
              <a:gd name="connsiteX550" fmla="*/ 3676866 w 10994528"/>
              <a:gd name="connsiteY550" fmla="*/ 903484 h 10994526"/>
              <a:gd name="connsiteX551" fmla="*/ 4569294 w 10994528"/>
              <a:gd name="connsiteY551" fmla="*/ 903484 h 10994526"/>
              <a:gd name="connsiteX552" fmla="*/ 4569294 w 10994528"/>
              <a:gd name="connsiteY552" fmla="*/ 3 h 10994526"/>
              <a:gd name="connsiteX553" fmla="*/ 4594404 w 10994528"/>
              <a:gd name="connsiteY553" fmla="*/ 3 h 10994526"/>
              <a:gd name="connsiteX554" fmla="*/ 4594404 w 10994528"/>
              <a:gd name="connsiteY554" fmla="*/ 903484 h 10994526"/>
              <a:gd name="connsiteX555" fmla="*/ 5485328 w 10994528"/>
              <a:gd name="connsiteY555" fmla="*/ 903484 h 10994526"/>
              <a:gd name="connsiteX556" fmla="*/ 5485328 w 10994528"/>
              <a:gd name="connsiteY556" fmla="*/ 1 h 10994526"/>
              <a:gd name="connsiteX557" fmla="*/ 5510438 w 10994528"/>
              <a:gd name="connsiteY557" fmla="*/ 1 h 10994526"/>
              <a:gd name="connsiteX558" fmla="*/ 5510438 w 10994528"/>
              <a:gd name="connsiteY558" fmla="*/ 903484 h 10994526"/>
              <a:gd name="connsiteX559" fmla="*/ 6401516 w 10994528"/>
              <a:gd name="connsiteY559" fmla="*/ 903484 h 10994526"/>
              <a:gd name="connsiteX560" fmla="*/ 6401516 w 10994528"/>
              <a:gd name="connsiteY560" fmla="*/ 1 h 10994526"/>
              <a:gd name="connsiteX561" fmla="*/ 6426628 w 10994528"/>
              <a:gd name="connsiteY561" fmla="*/ 1 h 10994526"/>
              <a:gd name="connsiteX562" fmla="*/ 6426628 w 10994528"/>
              <a:gd name="connsiteY562" fmla="*/ 903484 h 10994526"/>
              <a:gd name="connsiteX563" fmla="*/ 7317548 w 10994528"/>
              <a:gd name="connsiteY563" fmla="*/ 903484 h 10994526"/>
              <a:gd name="connsiteX564" fmla="*/ 7317548 w 10994528"/>
              <a:gd name="connsiteY564" fmla="*/ 2 h 10994526"/>
              <a:gd name="connsiteX565" fmla="*/ 7342660 w 10994528"/>
              <a:gd name="connsiteY565" fmla="*/ 2 h 10994526"/>
              <a:gd name="connsiteX566" fmla="*/ 7342660 w 10994528"/>
              <a:gd name="connsiteY566" fmla="*/ 903484 h 10994526"/>
              <a:gd name="connsiteX567" fmla="*/ 8233708 w 10994528"/>
              <a:gd name="connsiteY567" fmla="*/ 903484 h 10994526"/>
              <a:gd name="connsiteX568" fmla="*/ 8233708 w 10994528"/>
              <a:gd name="connsiteY568" fmla="*/ 4 h 10994526"/>
              <a:gd name="connsiteX569" fmla="*/ 8258820 w 10994528"/>
              <a:gd name="connsiteY569" fmla="*/ 4 h 10994526"/>
              <a:gd name="connsiteX570" fmla="*/ 8258820 w 10994528"/>
              <a:gd name="connsiteY570" fmla="*/ 903484 h 10994526"/>
              <a:gd name="connsiteX571" fmla="*/ 9149756 w 10994528"/>
              <a:gd name="connsiteY571" fmla="*/ 903484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8" h="10994526">
                <a:moveTo>
                  <a:pt x="9174868" y="9174992"/>
                </a:moveTo>
                <a:lnTo>
                  <a:pt x="9174868" y="10065928"/>
                </a:lnTo>
                <a:lnTo>
                  <a:pt x="10065912" y="10065928"/>
                </a:lnTo>
                <a:lnTo>
                  <a:pt x="10065912" y="9174992"/>
                </a:lnTo>
                <a:close/>
                <a:moveTo>
                  <a:pt x="8258820" y="9174992"/>
                </a:moveTo>
                <a:lnTo>
                  <a:pt x="8258820" y="10065928"/>
                </a:lnTo>
                <a:lnTo>
                  <a:pt x="9149756" y="10065928"/>
                </a:lnTo>
                <a:lnTo>
                  <a:pt x="9149756" y="9174992"/>
                </a:lnTo>
                <a:close/>
                <a:moveTo>
                  <a:pt x="7342660" y="9174992"/>
                </a:moveTo>
                <a:lnTo>
                  <a:pt x="7342660" y="10065928"/>
                </a:lnTo>
                <a:lnTo>
                  <a:pt x="8233708" y="10065928"/>
                </a:lnTo>
                <a:lnTo>
                  <a:pt x="8233708" y="9174992"/>
                </a:lnTo>
                <a:close/>
                <a:moveTo>
                  <a:pt x="6426628" y="9174992"/>
                </a:moveTo>
                <a:lnTo>
                  <a:pt x="6426628" y="10065928"/>
                </a:lnTo>
                <a:lnTo>
                  <a:pt x="7317548" y="10065928"/>
                </a:lnTo>
                <a:lnTo>
                  <a:pt x="7317548" y="9174992"/>
                </a:lnTo>
                <a:close/>
                <a:moveTo>
                  <a:pt x="5510438" y="9174992"/>
                </a:moveTo>
                <a:lnTo>
                  <a:pt x="5510438" y="10065928"/>
                </a:lnTo>
                <a:lnTo>
                  <a:pt x="6401516" y="10065928"/>
                </a:lnTo>
                <a:lnTo>
                  <a:pt x="6401516" y="9174992"/>
                </a:lnTo>
                <a:close/>
                <a:moveTo>
                  <a:pt x="4594404" y="9174992"/>
                </a:moveTo>
                <a:lnTo>
                  <a:pt x="4594404" y="10065928"/>
                </a:lnTo>
                <a:lnTo>
                  <a:pt x="5485328" y="10065928"/>
                </a:lnTo>
                <a:lnTo>
                  <a:pt x="5485328" y="9174992"/>
                </a:lnTo>
                <a:close/>
                <a:moveTo>
                  <a:pt x="3676866" y="9174992"/>
                </a:moveTo>
                <a:lnTo>
                  <a:pt x="3676866" y="10065928"/>
                </a:lnTo>
                <a:lnTo>
                  <a:pt x="4569294" y="10065928"/>
                </a:lnTo>
                <a:lnTo>
                  <a:pt x="4569294" y="9174992"/>
                </a:lnTo>
                <a:close/>
                <a:moveTo>
                  <a:pt x="2760832" y="9174992"/>
                </a:moveTo>
                <a:lnTo>
                  <a:pt x="2760832" y="10065928"/>
                </a:lnTo>
                <a:lnTo>
                  <a:pt x="3651754" y="10065928"/>
                </a:lnTo>
                <a:lnTo>
                  <a:pt x="3651754" y="9174992"/>
                </a:lnTo>
                <a:close/>
                <a:moveTo>
                  <a:pt x="1844644" y="9174992"/>
                </a:moveTo>
                <a:lnTo>
                  <a:pt x="1844644" y="10065928"/>
                </a:lnTo>
                <a:lnTo>
                  <a:pt x="2735720" y="10065928"/>
                </a:lnTo>
                <a:lnTo>
                  <a:pt x="2735720" y="9174992"/>
                </a:lnTo>
                <a:close/>
                <a:moveTo>
                  <a:pt x="928614" y="9174992"/>
                </a:moveTo>
                <a:lnTo>
                  <a:pt x="928614" y="10065928"/>
                </a:lnTo>
                <a:lnTo>
                  <a:pt x="1819532" y="10065928"/>
                </a:lnTo>
                <a:lnTo>
                  <a:pt x="1819532" y="9174992"/>
                </a:lnTo>
                <a:close/>
                <a:moveTo>
                  <a:pt x="9174868" y="8258818"/>
                </a:moveTo>
                <a:lnTo>
                  <a:pt x="9174868" y="9149880"/>
                </a:lnTo>
                <a:lnTo>
                  <a:pt x="10065912" y="9149880"/>
                </a:lnTo>
                <a:lnTo>
                  <a:pt x="10065912" y="8258818"/>
                </a:lnTo>
                <a:close/>
                <a:moveTo>
                  <a:pt x="8258820" y="8258818"/>
                </a:moveTo>
                <a:lnTo>
                  <a:pt x="8258820" y="9149880"/>
                </a:lnTo>
                <a:lnTo>
                  <a:pt x="9149756" y="9149880"/>
                </a:lnTo>
                <a:lnTo>
                  <a:pt x="9149756" y="8258818"/>
                </a:lnTo>
                <a:close/>
                <a:moveTo>
                  <a:pt x="7342660" y="8258818"/>
                </a:moveTo>
                <a:lnTo>
                  <a:pt x="7342660" y="9149880"/>
                </a:lnTo>
                <a:lnTo>
                  <a:pt x="8233708" y="9149880"/>
                </a:lnTo>
                <a:lnTo>
                  <a:pt x="8233708" y="8258818"/>
                </a:lnTo>
                <a:close/>
                <a:moveTo>
                  <a:pt x="6426628" y="8258818"/>
                </a:moveTo>
                <a:lnTo>
                  <a:pt x="6426628" y="9149880"/>
                </a:lnTo>
                <a:lnTo>
                  <a:pt x="7317548" y="9149880"/>
                </a:lnTo>
                <a:lnTo>
                  <a:pt x="7317548" y="8258818"/>
                </a:lnTo>
                <a:close/>
                <a:moveTo>
                  <a:pt x="5510438" y="8258818"/>
                </a:moveTo>
                <a:lnTo>
                  <a:pt x="5510438" y="9149880"/>
                </a:lnTo>
                <a:lnTo>
                  <a:pt x="6401516" y="9149880"/>
                </a:lnTo>
                <a:lnTo>
                  <a:pt x="6401516" y="8258818"/>
                </a:lnTo>
                <a:close/>
                <a:moveTo>
                  <a:pt x="4594404" y="8258818"/>
                </a:moveTo>
                <a:lnTo>
                  <a:pt x="4594404" y="9149880"/>
                </a:lnTo>
                <a:lnTo>
                  <a:pt x="5485328" y="9149880"/>
                </a:lnTo>
                <a:lnTo>
                  <a:pt x="5485328" y="8258818"/>
                </a:lnTo>
                <a:close/>
                <a:moveTo>
                  <a:pt x="3676866" y="8258818"/>
                </a:moveTo>
                <a:lnTo>
                  <a:pt x="3676866" y="9149880"/>
                </a:lnTo>
                <a:lnTo>
                  <a:pt x="4569294" y="9149880"/>
                </a:lnTo>
                <a:lnTo>
                  <a:pt x="4569294" y="8258818"/>
                </a:lnTo>
                <a:close/>
                <a:moveTo>
                  <a:pt x="2760832" y="8258818"/>
                </a:moveTo>
                <a:lnTo>
                  <a:pt x="2760832" y="9149880"/>
                </a:lnTo>
                <a:lnTo>
                  <a:pt x="3651754" y="9149880"/>
                </a:lnTo>
                <a:lnTo>
                  <a:pt x="3651754" y="8258818"/>
                </a:lnTo>
                <a:close/>
                <a:moveTo>
                  <a:pt x="1844644" y="8258818"/>
                </a:moveTo>
                <a:lnTo>
                  <a:pt x="1844644" y="9149880"/>
                </a:lnTo>
                <a:lnTo>
                  <a:pt x="2735720" y="9149880"/>
                </a:lnTo>
                <a:lnTo>
                  <a:pt x="2735720" y="8258818"/>
                </a:lnTo>
                <a:close/>
                <a:moveTo>
                  <a:pt x="928614" y="8258818"/>
                </a:moveTo>
                <a:lnTo>
                  <a:pt x="928614" y="9149880"/>
                </a:lnTo>
                <a:lnTo>
                  <a:pt x="1819532" y="9149880"/>
                </a:lnTo>
                <a:lnTo>
                  <a:pt x="1819532" y="8258818"/>
                </a:lnTo>
                <a:close/>
                <a:moveTo>
                  <a:pt x="9174868" y="7342770"/>
                </a:moveTo>
                <a:lnTo>
                  <a:pt x="9174868" y="8233706"/>
                </a:lnTo>
                <a:lnTo>
                  <a:pt x="10065912" y="8233706"/>
                </a:lnTo>
                <a:lnTo>
                  <a:pt x="10065912" y="7342770"/>
                </a:lnTo>
                <a:close/>
                <a:moveTo>
                  <a:pt x="8258820" y="7342770"/>
                </a:moveTo>
                <a:lnTo>
                  <a:pt x="8258820" y="8233706"/>
                </a:lnTo>
                <a:lnTo>
                  <a:pt x="9149756" y="8233706"/>
                </a:lnTo>
                <a:lnTo>
                  <a:pt x="9149756" y="7342770"/>
                </a:lnTo>
                <a:close/>
                <a:moveTo>
                  <a:pt x="7342660" y="7342770"/>
                </a:moveTo>
                <a:lnTo>
                  <a:pt x="7342660" y="8233706"/>
                </a:lnTo>
                <a:lnTo>
                  <a:pt x="8233708" y="8233706"/>
                </a:lnTo>
                <a:lnTo>
                  <a:pt x="8233708" y="7342770"/>
                </a:lnTo>
                <a:close/>
                <a:moveTo>
                  <a:pt x="6426628" y="7342770"/>
                </a:moveTo>
                <a:lnTo>
                  <a:pt x="6426628" y="8233706"/>
                </a:lnTo>
                <a:lnTo>
                  <a:pt x="7317548" y="8233706"/>
                </a:lnTo>
                <a:lnTo>
                  <a:pt x="7317548" y="7342770"/>
                </a:lnTo>
                <a:close/>
                <a:moveTo>
                  <a:pt x="5510438" y="7342770"/>
                </a:moveTo>
                <a:lnTo>
                  <a:pt x="5510438" y="8233706"/>
                </a:lnTo>
                <a:lnTo>
                  <a:pt x="6401516" y="8233706"/>
                </a:lnTo>
                <a:lnTo>
                  <a:pt x="6401516" y="7342770"/>
                </a:lnTo>
                <a:close/>
                <a:moveTo>
                  <a:pt x="4594404" y="7342770"/>
                </a:moveTo>
                <a:lnTo>
                  <a:pt x="4594404" y="8233706"/>
                </a:lnTo>
                <a:lnTo>
                  <a:pt x="5485328" y="8233706"/>
                </a:lnTo>
                <a:lnTo>
                  <a:pt x="5485328" y="7342770"/>
                </a:lnTo>
                <a:close/>
                <a:moveTo>
                  <a:pt x="3676866" y="7342770"/>
                </a:moveTo>
                <a:lnTo>
                  <a:pt x="3676866" y="8233706"/>
                </a:lnTo>
                <a:lnTo>
                  <a:pt x="4569294" y="8233706"/>
                </a:lnTo>
                <a:lnTo>
                  <a:pt x="4569294" y="7342770"/>
                </a:lnTo>
                <a:close/>
                <a:moveTo>
                  <a:pt x="2760832" y="7342770"/>
                </a:moveTo>
                <a:lnTo>
                  <a:pt x="2760832" y="8233706"/>
                </a:lnTo>
                <a:lnTo>
                  <a:pt x="3651754" y="8233706"/>
                </a:lnTo>
                <a:lnTo>
                  <a:pt x="3651754" y="7342770"/>
                </a:lnTo>
                <a:close/>
                <a:moveTo>
                  <a:pt x="1844644" y="7342770"/>
                </a:moveTo>
                <a:lnTo>
                  <a:pt x="1844644" y="8233706"/>
                </a:lnTo>
                <a:lnTo>
                  <a:pt x="2735720" y="8233706"/>
                </a:lnTo>
                <a:lnTo>
                  <a:pt x="2735720" y="7342770"/>
                </a:lnTo>
                <a:close/>
                <a:moveTo>
                  <a:pt x="928614" y="7342770"/>
                </a:moveTo>
                <a:lnTo>
                  <a:pt x="928614" y="8233706"/>
                </a:lnTo>
                <a:lnTo>
                  <a:pt x="1819532" y="8233706"/>
                </a:lnTo>
                <a:lnTo>
                  <a:pt x="1819532" y="7342770"/>
                </a:lnTo>
                <a:close/>
                <a:moveTo>
                  <a:pt x="9174868" y="6425229"/>
                </a:moveTo>
                <a:lnTo>
                  <a:pt x="9174868" y="7317658"/>
                </a:lnTo>
                <a:lnTo>
                  <a:pt x="10065912" y="7317658"/>
                </a:lnTo>
                <a:lnTo>
                  <a:pt x="10065912" y="6425229"/>
                </a:lnTo>
                <a:close/>
                <a:moveTo>
                  <a:pt x="8258820" y="6425229"/>
                </a:moveTo>
                <a:lnTo>
                  <a:pt x="8258820" y="7317658"/>
                </a:lnTo>
                <a:lnTo>
                  <a:pt x="9149756" y="7317658"/>
                </a:lnTo>
                <a:lnTo>
                  <a:pt x="9149756" y="6425229"/>
                </a:lnTo>
                <a:close/>
                <a:moveTo>
                  <a:pt x="7342660" y="6425229"/>
                </a:moveTo>
                <a:lnTo>
                  <a:pt x="7342660" y="7317658"/>
                </a:lnTo>
                <a:lnTo>
                  <a:pt x="8233708" y="7317658"/>
                </a:lnTo>
                <a:lnTo>
                  <a:pt x="8233708" y="6425229"/>
                </a:lnTo>
                <a:close/>
                <a:moveTo>
                  <a:pt x="6426628" y="6425229"/>
                </a:moveTo>
                <a:lnTo>
                  <a:pt x="6426628" y="7317658"/>
                </a:lnTo>
                <a:lnTo>
                  <a:pt x="7317548" y="7317658"/>
                </a:lnTo>
                <a:lnTo>
                  <a:pt x="7317548" y="6425229"/>
                </a:lnTo>
                <a:close/>
                <a:moveTo>
                  <a:pt x="5510438" y="6425229"/>
                </a:moveTo>
                <a:lnTo>
                  <a:pt x="5510438" y="7317658"/>
                </a:lnTo>
                <a:lnTo>
                  <a:pt x="6401516" y="7317658"/>
                </a:lnTo>
                <a:lnTo>
                  <a:pt x="6401516" y="6425229"/>
                </a:lnTo>
                <a:close/>
                <a:moveTo>
                  <a:pt x="4594404" y="6425229"/>
                </a:moveTo>
                <a:lnTo>
                  <a:pt x="4594404" y="7317658"/>
                </a:lnTo>
                <a:lnTo>
                  <a:pt x="5485328" y="7317658"/>
                </a:lnTo>
                <a:lnTo>
                  <a:pt x="5485328" y="6425229"/>
                </a:lnTo>
                <a:close/>
                <a:moveTo>
                  <a:pt x="3676866" y="6425229"/>
                </a:moveTo>
                <a:lnTo>
                  <a:pt x="3676866" y="7317658"/>
                </a:lnTo>
                <a:lnTo>
                  <a:pt x="4569294" y="7317658"/>
                </a:lnTo>
                <a:lnTo>
                  <a:pt x="4569294" y="6425229"/>
                </a:lnTo>
                <a:close/>
                <a:moveTo>
                  <a:pt x="2760832" y="6425229"/>
                </a:moveTo>
                <a:lnTo>
                  <a:pt x="2760832" y="7317658"/>
                </a:lnTo>
                <a:lnTo>
                  <a:pt x="3651754" y="7317658"/>
                </a:lnTo>
                <a:lnTo>
                  <a:pt x="3651754" y="6425229"/>
                </a:lnTo>
                <a:close/>
                <a:moveTo>
                  <a:pt x="1844644" y="6425229"/>
                </a:moveTo>
                <a:lnTo>
                  <a:pt x="1844644" y="7317658"/>
                </a:lnTo>
                <a:lnTo>
                  <a:pt x="2735720" y="7317658"/>
                </a:lnTo>
                <a:lnTo>
                  <a:pt x="2735720" y="6425229"/>
                </a:lnTo>
                <a:close/>
                <a:moveTo>
                  <a:pt x="928614" y="6425229"/>
                </a:moveTo>
                <a:lnTo>
                  <a:pt x="928614" y="7317658"/>
                </a:lnTo>
                <a:lnTo>
                  <a:pt x="1819532" y="7317658"/>
                </a:lnTo>
                <a:lnTo>
                  <a:pt x="1819532" y="6425229"/>
                </a:lnTo>
                <a:close/>
                <a:moveTo>
                  <a:pt x="9174868" y="5509197"/>
                </a:moveTo>
                <a:lnTo>
                  <a:pt x="9174868" y="6400117"/>
                </a:lnTo>
                <a:lnTo>
                  <a:pt x="10065912" y="6400117"/>
                </a:lnTo>
                <a:lnTo>
                  <a:pt x="10065912" y="5509197"/>
                </a:lnTo>
                <a:close/>
                <a:moveTo>
                  <a:pt x="8258820" y="5509197"/>
                </a:moveTo>
                <a:lnTo>
                  <a:pt x="8258820" y="6400117"/>
                </a:lnTo>
                <a:lnTo>
                  <a:pt x="9149756" y="6400117"/>
                </a:lnTo>
                <a:lnTo>
                  <a:pt x="9149756" y="5509197"/>
                </a:lnTo>
                <a:close/>
                <a:moveTo>
                  <a:pt x="7342660" y="5509197"/>
                </a:moveTo>
                <a:lnTo>
                  <a:pt x="7342660" y="6400117"/>
                </a:lnTo>
                <a:lnTo>
                  <a:pt x="8233708" y="6400117"/>
                </a:lnTo>
                <a:lnTo>
                  <a:pt x="8233708" y="5509197"/>
                </a:lnTo>
                <a:close/>
                <a:moveTo>
                  <a:pt x="6426628" y="5509197"/>
                </a:moveTo>
                <a:lnTo>
                  <a:pt x="6426628" y="6400117"/>
                </a:lnTo>
                <a:lnTo>
                  <a:pt x="7317548" y="6400117"/>
                </a:lnTo>
                <a:lnTo>
                  <a:pt x="7317548" y="5509197"/>
                </a:lnTo>
                <a:close/>
                <a:moveTo>
                  <a:pt x="5510438" y="5509197"/>
                </a:moveTo>
                <a:lnTo>
                  <a:pt x="5510438" y="6400117"/>
                </a:lnTo>
                <a:lnTo>
                  <a:pt x="6401516" y="6400117"/>
                </a:lnTo>
                <a:lnTo>
                  <a:pt x="6401516" y="5509197"/>
                </a:lnTo>
                <a:close/>
                <a:moveTo>
                  <a:pt x="4594404" y="5509197"/>
                </a:moveTo>
                <a:lnTo>
                  <a:pt x="4594404" y="6400117"/>
                </a:lnTo>
                <a:lnTo>
                  <a:pt x="5485328" y="6400117"/>
                </a:lnTo>
                <a:lnTo>
                  <a:pt x="5485328" y="5509197"/>
                </a:lnTo>
                <a:close/>
                <a:moveTo>
                  <a:pt x="3676866" y="5509197"/>
                </a:moveTo>
                <a:lnTo>
                  <a:pt x="3676866" y="6400117"/>
                </a:lnTo>
                <a:lnTo>
                  <a:pt x="4569294" y="6400117"/>
                </a:lnTo>
                <a:lnTo>
                  <a:pt x="4569294" y="5509197"/>
                </a:lnTo>
                <a:close/>
                <a:moveTo>
                  <a:pt x="2760832" y="5509197"/>
                </a:moveTo>
                <a:lnTo>
                  <a:pt x="2760832" y="6400117"/>
                </a:lnTo>
                <a:lnTo>
                  <a:pt x="3651754" y="6400117"/>
                </a:lnTo>
                <a:lnTo>
                  <a:pt x="3651754" y="5509197"/>
                </a:lnTo>
                <a:close/>
                <a:moveTo>
                  <a:pt x="1844644" y="5509197"/>
                </a:moveTo>
                <a:lnTo>
                  <a:pt x="1844644" y="6400117"/>
                </a:lnTo>
                <a:lnTo>
                  <a:pt x="2735720" y="6400117"/>
                </a:lnTo>
                <a:lnTo>
                  <a:pt x="2735720" y="5509197"/>
                </a:lnTo>
                <a:close/>
                <a:moveTo>
                  <a:pt x="928614" y="5509197"/>
                </a:moveTo>
                <a:lnTo>
                  <a:pt x="928614" y="6400117"/>
                </a:lnTo>
                <a:lnTo>
                  <a:pt x="1819532" y="6400117"/>
                </a:lnTo>
                <a:lnTo>
                  <a:pt x="1819532" y="5509197"/>
                </a:lnTo>
                <a:close/>
                <a:moveTo>
                  <a:pt x="9174868" y="4593023"/>
                </a:moveTo>
                <a:lnTo>
                  <a:pt x="9174868" y="5484085"/>
                </a:lnTo>
                <a:lnTo>
                  <a:pt x="10065912" y="5484085"/>
                </a:lnTo>
                <a:lnTo>
                  <a:pt x="10065912" y="4593023"/>
                </a:lnTo>
                <a:close/>
                <a:moveTo>
                  <a:pt x="8258820" y="4593023"/>
                </a:moveTo>
                <a:lnTo>
                  <a:pt x="8258820" y="5484085"/>
                </a:lnTo>
                <a:lnTo>
                  <a:pt x="9149756" y="5484085"/>
                </a:lnTo>
                <a:lnTo>
                  <a:pt x="9149756" y="4593023"/>
                </a:lnTo>
                <a:close/>
                <a:moveTo>
                  <a:pt x="7342660" y="4593023"/>
                </a:moveTo>
                <a:lnTo>
                  <a:pt x="7342660" y="5484085"/>
                </a:lnTo>
                <a:lnTo>
                  <a:pt x="8233708" y="5484085"/>
                </a:lnTo>
                <a:lnTo>
                  <a:pt x="8233708" y="4593023"/>
                </a:lnTo>
                <a:close/>
                <a:moveTo>
                  <a:pt x="6426628" y="4593023"/>
                </a:moveTo>
                <a:lnTo>
                  <a:pt x="6426628" y="5484085"/>
                </a:lnTo>
                <a:lnTo>
                  <a:pt x="7317548" y="5484085"/>
                </a:lnTo>
                <a:lnTo>
                  <a:pt x="7317548" y="4593023"/>
                </a:lnTo>
                <a:close/>
                <a:moveTo>
                  <a:pt x="5510438" y="4593023"/>
                </a:moveTo>
                <a:lnTo>
                  <a:pt x="5510438" y="5484085"/>
                </a:lnTo>
                <a:lnTo>
                  <a:pt x="6401516" y="5484085"/>
                </a:lnTo>
                <a:lnTo>
                  <a:pt x="6401516" y="4593023"/>
                </a:lnTo>
                <a:close/>
                <a:moveTo>
                  <a:pt x="4594404" y="4593023"/>
                </a:moveTo>
                <a:lnTo>
                  <a:pt x="4594404" y="5484085"/>
                </a:lnTo>
                <a:lnTo>
                  <a:pt x="5485328" y="5484085"/>
                </a:lnTo>
                <a:lnTo>
                  <a:pt x="5485328" y="4593023"/>
                </a:lnTo>
                <a:close/>
                <a:moveTo>
                  <a:pt x="3676866" y="4593023"/>
                </a:moveTo>
                <a:lnTo>
                  <a:pt x="3676866" y="5484085"/>
                </a:lnTo>
                <a:lnTo>
                  <a:pt x="4569294" y="5484085"/>
                </a:lnTo>
                <a:lnTo>
                  <a:pt x="4569294" y="4593023"/>
                </a:lnTo>
                <a:close/>
                <a:moveTo>
                  <a:pt x="2760832" y="4593023"/>
                </a:moveTo>
                <a:lnTo>
                  <a:pt x="2760832" y="5484085"/>
                </a:lnTo>
                <a:lnTo>
                  <a:pt x="3651754" y="5484085"/>
                </a:lnTo>
                <a:lnTo>
                  <a:pt x="3651754" y="4593023"/>
                </a:lnTo>
                <a:close/>
                <a:moveTo>
                  <a:pt x="1844644" y="4593023"/>
                </a:moveTo>
                <a:lnTo>
                  <a:pt x="1844644" y="5484085"/>
                </a:lnTo>
                <a:lnTo>
                  <a:pt x="2735720" y="5484085"/>
                </a:lnTo>
                <a:lnTo>
                  <a:pt x="2735720" y="4593023"/>
                </a:lnTo>
                <a:close/>
                <a:moveTo>
                  <a:pt x="928614" y="4593023"/>
                </a:moveTo>
                <a:lnTo>
                  <a:pt x="928614" y="5484085"/>
                </a:lnTo>
                <a:lnTo>
                  <a:pt x="1819532" y="5484085"/>
                </a:lnTo>
                <a:lnTo>
                  <a:pt x="1819532" y="4593023"/>
                </a:lnTo>
                <a:close/>
                <a:moveTo>
                  <a:pt x="9174868" y="3676975"/>
                </a:moveTo>
                <a:lnTo>
                  <a:pt x="9174868" y="4567911"/>
                </a:lnTo>
                <a:lnTo>
                  <a:pt x="10065912" y="4567911"/>
                </a:lnTo>
                <a:lnTo>
                  <a:pt x="10065912" y="3676975"/>
                </a:lnTo>
                <a:close/>
                <a:moveTo>
                  <a:pt x="8258820" y="3676975"/>
                </a:moveTo>
                <a:lnTo>
                  <a:pt x="8258820" y="4567911"/>
                </a:lnTo>
                <a:lnTo>
                  <a:pt x="9149756" y="4567911"/>
                </a:lnTo>
                <a:lnTo>
                  <a:pt x="9149756" y="3676975"/>
                </a:lnTo>
                <a:close/>
                <a:moveTo>
                  <a:pt x="7342660" y="3676975"/>
                </a:moveTo>
                <a:lnTo>
                  <a:pt x="7342660" y="4567911"/>
                </a:lnTo>
                <a:lnTo>
                  <a:pt x="8233708" y="4567911"/>
                </a:lnTo>
                <a:lnTo>
                  <a:pt x="8233708" y="3676975"/>
                </a:lnTo>
                <a:close/>
                <a:moveTo>
                  <a:pt x="6426628" y="3676975"/>
                </a:moveTo>
                <a:lnTo>
                  <a:pt x="6426628" y="4567911"/>
                </a:lnTo>
                <a:lnTo>
                  <a:pt x="7317548" y="4567911"/>
                </a:lnTo>
                <a:lnTo>
                  <a:pt x="7317548" y="3676975"/>
                </a:lnTo>
                <a:close/>
                <a:moveTo>
                  <a:pt x="5510438" y="3676975"/>
                </a:moveTo>
                <a:lnTo>
                  <a:pt x="5510438" y="4567911"/>
                </a:lnTo>
                <a:lnTo>
                  <a:pt x="6401516" y="4567911"/>
                </a:lnTo>
                <a:lnTo>
                  <a:pt x="6401516" y="3676975"/>
                </a:lnTo>
                <a:close/>
                <a:moveTo>
                  <a:pt x="4594404" y="3676975"/>
                </a:moveTo>
                <a:lnTo>
                  <a:pt x="4594404" y="4567911"/>
                </a:lnTo>
                <a:lnTo>
                  <a:pt x="5485328" y="4567911"/>
                </a:lnTo>
                <a:lnTo>
                  <a:pt x="5485328" y="3676975"/>
                </a:lnTo>
                <a:close/>
                <a:moveTo>
                  <a:pt x="3676866" y="3676975"/>
                </a:moveTo>
                <a:lnTo>
                  <a:pt x="3676866" y="4567911"/>
                </a:lnTo>
                <a:lnTo>
                  <a:pt x="4569294" y="4567911"/>
                </a:lnTo>
                <a:lnTo>
                  <a:pt x="4569294" y="3676975"/>
                </a:lnTo>
                <a:close/>
                <a:moveTo>
                  <a:pt x="2760832" y="3676975"/>
                </a:moveTo>
                <a:lnTo>
                  <a:pt x="2760832" y="4567911"/>
                </a:lnTo>
                <a:lnTo>
                  <a:pt x="3651754" y="4567911"/>
                </a:lnTo>
                <a:lnTo>
                  <a:pt x="3651754" y="3676975"/>
                </a:lnTo>
                <a:close/>
                <a:moveTo>
                  <a:pt x="1844644" y="3676975"/>
                </a:moveTo>
                <a:lnTo>
                  <a:pt x="1844644" y="4567911"/>
                </a:lnTo>
                <a:lnTo>
                  <a:pt x="2735720" y="4567911"/>
                </a:lnTo>
                <a:lnTo>
                  <a:pt x="2735720" y="3676975"/>
                </a:lnTo>
                <a:close/>
                <a:moveTo>
                  <a:pt x="928614" y="3676975"/>
                </a:moveTo>
                <a:lnTo>
                  <a:pt x="928614" y="4567911"/>
                </a:lnTo>
                <a:lnTo>
                  <a:pt x="1819532" y="4567911"/>
                </a:lnTo>
                <a:lnTo>
                  <a:pt x="1819532" y="3676975"/>
                </a:lnTo>
                <a:close/>
                <a:moveTo>
                  <a:pt x="9174868" y="2760801"/>
                </a:moveTo>
                <a:lnTo>
                  <a:pt x="9174868" y="3651863"/>
                </a:lnTo>
                <a:lnTo>
                  <a:pt x="10065912" y="3651863"/>
                </a:lnTo>
                <a:lnTo>
                  <a:pt x="10065912" y="2760801"/>
                </a:lnTo>
                <a:close/>
                <a:moveTo>
                  <a:pt x="8258820" y="2760801"/>
                </a:moveTo>
                <a:lnTo>
                  <a:pt x="8258820" y="3651863"/>
                </a:lnTo>
                <a:lnTo>
                  <a:pt x="9149756" y="3651863"/>
                </a:lnTo>
                <a:lnTo>
                  <a:pt x="9149756" y="2760801"/>
                </a:lnTo>
                <a:close/>
                <a:moveTo>
                  <a:pt x="7342660" y="2760801"/>
                </a:moveTo>
                <a:lnTo>
                  <a:pt x="7342660" y="3651863"/>
                </a:lnTo>
                <a:lnTo>
                  <a:pt x="8233708" y="3651863"/>
                </a:lnTo>
                <a:lnTo>
                  <a:pt x="8233708" y="2760801"/>
                </a:lnTo>
                <a:close/>
                <a:moveTo>
                  <a:pt x="6426628" y="2760801"/>
                </a:moveTo>
                <a:lnTo>
                  <a:pt x="6426628" y="3651863"/>
                </a:lnTo>
                <a:lnTo>
                  <a:pt x="7317548" y="3651863"/>
                </a:lnTo>
                <a:lnTo>
                  <a:pt x="7317548" y="2760801"/>
                </a:lnTo>
                <a:close/>
                <a:moveTo>
                  <a:pt x="5510438" y="2760801"/>
                </a:moveTo>
                <a:lnTo>
                  <a:pt x="5510438" y="3651863"/>
                </a:lnTo>
                <a:lnTo>
                  <a:pt x="6401516" y="3651863"/>
                </a:lnTo>
                <a:lnTo>
                  <a:pt x="6401516" y="2760801"/>
                </a:lnTo>
                <a:close/>
                <a:moveTo>
                  <a:pt x="4594404" y="2760801"/>
                </a:moveTo>
                <a:lnTo>
                  <a:pt x="4594404" y="3651863"/>
                </a:lnTo>
                <a:lnTo>
                  <a:pt x="5485328" y="3651863"/>
                </a:lnTo>
                <a:lnTo>
                  <a:pt x="5485328" y="2760801"/>
                </a:lnTo>
                <a:close/>
                <a:moveTo>
                  <a:pt x="3676866" y="2760801"/>
                </a:moveTo>
                <a:lnTo>
                  <a:pt x="3676866" y="3651863"/>
                </a:lnTo>
                <a:lnTo>
                  <a:pt x="4569294" y="3651863"/>
                </a:lnTo>
                <a:lnTo>
                  <a:pt x="4569294" y="2760801"/>
                </a:lnTo>
                <a:close/>
                <a:moveTo>
                  <a:pt x="2760832" y="2760801"/>
                </a:moveTo>
                <a:lnTo>
                  <a:pt x="2760832" y="3651863"/>
                </a:lnTo>
                <a:lnTo>
                  <a:pt x="3651754" y="3651863"/>
                </a:lnTo>
                <a:lnTo>
                  <a:pt x="3651754" y="2760801"/>
                </a:lnTo>
                <a:close/>
                <a:moveTo>
                  <a:pt x="1844644" y="2760801"/>
                </a:moveTo>
                <a:lnTo>
                  <a:pt x="1844644" y="3651863"/>
                </a:lnTo>
                <a:lnTo>
                  <a:pt x="2735720" y="3651863"/>
                </a:lnTo>
                <a:lnTo>
                  <a:pt x="2735720" y="2760801"/>
                </a:lnTo>
                <a:close/>
                <a:moveTo>
                  <a:pt x="928614" y="2760801"/>
                </a:moveTo>
                <a:lnTo>
                  <a:pt x="928614" y="3651863"/>
                </a:lnTo>
                <a:lnTo>
                  <a:pt x="1819532" y="3651863"/>
                </a:lnTo>
                <a:lnTo>
                  <a:pt x="1819532" y="2760801"/>
                </a:lnTo>
                <a:close/>
                <a:moveTo>
                  <a:pt x="9174868" y="1844768"/>
                </a:moveTo>
                <a:lnTo>
                  <a:pt x="9174868" y="2735689"/>
                </a:lnTo>
                <a:lnTo>
                  <a:pt x="10065912" y="2735689"/>
                </a:lnTo>
                <a:lnTo>
                  <a:pt x="10065912" y="1844768"/>
                </a:lnTo>
                <a:close/>
                <a:moveTo>
                  <a:pt x="8258820" y="1844768"/>
                </a:moveTo>
                <a:lnTo>
                  <a:pt x="8258820" y="2735689"/>
                </a:lnTo>
                <a:lnTo>
                  <a:pt x="9149756" y="2735689"/>
                </a:lnTo>
                <a:lnTo>
                  <a:pt x="9149756" y="1844768"/>
                </a:lnTo>
                <a:close/>
                <a:moveTo>
                  <a:pt x="7342660" y="1844768"/>
                </a:moveTo>
                <a:lnTo>
                  <a:pt x="7342660" y="2735689"/>
                </a:lnTo>
                <a:lnTo>
                  <a:pt x="8233708" y="2735689"/>
                </a:lnTo>
                <a:lnTo>
                  <a:pt x="8233708" y="1844768"/>
                </a:lnTo>
                <a:close/>
                <a:moveTo>
                  <a:pt x="6426628" y="1844768"/>
                </a:moveTo>
                <a:lnTo>
                  <a:pt x="6426628" y="2735689"/>
                </a:lnTo>
                <a:lnTo>
                  <a:pt x="7317548" y="2735689"/>
                </a:lnTo>
                <a:lnTo>
                  <a:pt x="7317548" y="1844768"/>
                </a:lnTo>
                <a:close/>
                <a:moveTo>
                  <a:pt x="5510438" y="1844768"/>
                </a:moveTo>
                <a:lnTo>
                  <a:pt x="5510438" y="2735689"/>
                </a:lnTo>
                <a:lnTo>
                  <a:pt x="6401516" y="2735689"/>
                </a:lnTo>
                <a:lnTo>
                  <a:pt x="6401516" y="1844768"/>
                </a:lnTo>
                <a:close/>
                <a:moveTo>
                  <a:pt x="4594404" y="1844768"/>
                </a:moveTo>
                <a:lnTo>
                  <a:pt x="4594404" y="2735689"/>
                </a:lnTo>
                <a:lnTo>
                  <a:pt x="5485328" y="2735689"/>
                </a:lnTo>
                <a:lnTo>
                  <a:pt x="5485328" y="1844768"/>
                </a:lnTo>
                <a:close/>
                <a:moveTo>
                  <a:pt x="3676866" y="1844768"/>
                </a:moveTo>
                <a:lnTo>
                  <a:pt x="3676866" y="2735689"/>
                </a:lnTo>
                <a:lnTo>
                  <a:pt x="4569294" y="2735689"/>
                </a:lnTo>
                <a:lnTo>
                  <a:pt x="4569294" y="1844768"/>
                </a:lnTo>
                <a:close/>
                <a:moveTo>
                  <a:pt x="2760832" y="1844768"/>
                </a:moveTo>
                <a:lnTo>
                  <a:pt x="2760832" y="2735689"/>
                </a:lnTo>
                <a:lnTo>
                  <a:pt x="3651754" y="2735689"/>
                </a:lnTo>
                <a:lnTo>
                  <a:pt x="3651754" y="1844768"/>
                </a:lnTo>
                <a:close/>
                <a:moveTo>
                  <a:pt x="1844644" y="1844768"/>
                </a:moveTo>
                <a:lnTo>
                  <a:pt x="1844644" y="2735689"/>
                </a:lnTo>
                <a:lnTo>
                  <a:pt x="2735720" y="2735689"/>
                </a:lnTo>
                <a:lnTo>
                  <a:pt x="2735720" y="1844768"/>
                </a:lnTo>
                <a:close/>
                <a:moveTo>
                  <a:pt x="928614" y="1844768"/>
                </a:moveTo>
                <a:lnTo>
                  <a:pt x="928614" y="2735689"/>
                </a:lnTo>
                <a:lnTo>
                  <a:pt x="1819532" y="2735689"/>
                </a:lnTo>
                <a:lnTo>
                  <a:pt x="1819532" y="1844768"/>
                </a:lnTo>
                <a:close/>
                <a:moveTo>
                  <a:pt x="9174868" y="928596"/>
                </a:moveTo>
                <a:lnTo>
                  <a:pt x="9174868" y="1819656"/>
                </a:lnTo>
                <a:lnTo>
                  <a:pt x="10065912" y="1819656"/>
                </a:lnTo>
                <a:lnTo>
                  <a:pt x="10065912" y="928596"/>
                </a:lnTo>
                <a:close/>
                <a:moveTo>
                  <a:pt x="8258820" y="928596"/>
                </a:moveTo>
                <a:lnTo>
                  <a:pt x="8258820" y="1819656"/>
                </a:lnTo>
                <a:lnTo>
                  <a:pt x="9149756" y="1819656"/>
                </a:lnTo>
                <a:lnTo>
                  <a:pt x="9149756" y="928596"/>
                </a:lnTo>
                <a:close/>
                <a:moveTo>
                  <a:pt x="7342660" y="928596"/>
                </a:moveTo>
                <a:lnTo>
                  <a:pt x="7342660" y="1819656"/>
                </a:lnTo>
                <a:lnTo>
                  <a:pt x="8233708" y="1819656"/>
                </a:lnTo>
                <a:lnTo>
                  <a:pt x="8233708" y="928596"/>
                </a:lnTo>
                <a:close/>
                <a:moveTo>
                  <a:pt x="6426628" y="928596"/>
                </a:moveTo>
                <a:lnTo>
                  <a:pt x="6426628" y="1819656"/>
                </a:lnTo>
                <a:lnTo>
                  <a:pt x="7317548" y="1819656"/>
                </a:lnTo>
                <a:lnTo>
                  <a:pt x="7317548" y="928596"/>
                </a:lnTo>
                <a:close/>
                <a:moveTo>
                  <a:pt x="5510438" y="928596"/>
                </a:moveTo>
                <a:lnTo>
                  <a:pt x="5510438" y="1819656"/>
                </a:lnTo>
                <a:lnTo>
                  <a:pt x="6401516" y="1819656"/>
                </a:lnTo>
                <a:lnTo>
                  <a:pt x="6401516" y="928596"/>
                </a:lnTo>
                <a:close/>
                <a:moveTo>
                  <a:pt x="4594404" y="928596"/>
                </a:moveTo>
                <a:lnTo>
                  <a:pt x="4594404" y="1819656"/>
                </a:lnTo>
                <a:lnTo>
                  <a:pt x="5485328" y="1819656"/>
                </a:lnTo>
                <a:lnTo>
                  <a:pt x="5485328" y="928596"/>
                </a:lnTo>
                <a:close/>
                <a:moveTo>
                  <a:pt x="3676866" y="928596"/>
                </a:moveTo>
                <a:lnTo>
                  <a:pt x="3676866" y="1819656"/>
                </a:lnTo>
                <a:lnTo>
                  <a:pt x="4569294" y="1819656"/>
                </a:lnTo>
                <a:lnTo>
                  <a:pt x="4569294" y="928596"/>
                </a:lnTo>
                <a:close/>
                <a:moveTo>
                  <a:pt x="2760832" y="928596"/>
                </a:moveTo>
                <a:lnTo>
                  <a:pt x="2760832" y="1819656"/>
                </a:lnTo>
                <a:lnTo>
                  <a:pt x="3651754" y="1819656"/>
                </a:lnTo>
                <a:lnTo>
                  <a:pt x="3651754" y="928596"/>
                </a:lnTo>
                <a:close/>
                <a:moveTo>
                  <a:pt x="1844644" y="928596"/>
                </a:moveTo>
                <a:lnTo>
                  <a:pt x="1844644" y="1819656"/>
                </a:lnTo>
                <a:lnTo>
                  <a:pt x="2735720" y="1819656"/>
                </a:lnTo>
                <a:lnTo>
                  <a:pt x="2735720" y="928596"/>
                </a:lnTo>
                <a:close/>
                <a:moveTo>
                  <a:pt x="928614" y="928596"/>
                </a:moveTo>
                <a:lnTo>
                  <a:pt x="928614" y="1819656"/>
                </a:lnTo>
                <a:lnTo>
                  <a:pt x="1819532" y="1819656"/>
                </a:lnTo>
                <a:lnTo>
                  <a:pt x="1819532" y="928596"/>
                </a:lnTo>
                <a:close/>
                <a:moveTo>
                  <a:pt x="9149756" y="0"/>
                </a:moveTo>
                <a:lnTo>
                  <a:pt x="9174868" y="0"/>
                </a:lnTo>
                <a:lnTo>
                  <a:pt x="9174868" y="903484"/>
                </a:lnTo>
                <a:lnTo>
                  <a:pt x="10065912" y="903484"/>
                </a:lnTo>
                <a:lnTo>
                  <a:pt x="10065912" y="2"/>
                </a:lnTo>
                <a:lnTo>
                  <a:pt x="10091024" y="2"/>
                </a:lnTo>
                <a:lnTo>
                  <a:pt x="10091024" y="903484"/>
                </a:lnTo>
                <a:lnTo>
                  <a:pt x="10994528" y="903484"/>
                </a:lnTo>
                <a:lnTo>
                  <a:pt x="10994528" y="928596"/>
                </a:lnTo>
                <a:lnTo>
                  <a:pt x="10091024" y="928596"/>
                </a:lnTo>
                <a:lnTo>
                  <a:pt x="10091024" y="1819656"/>
                </a:lnTo>
                <a:lnTo>
                  <a:pt x="10994528" y="1819656"/>
                </a:lnTo>
                <a:lnTo>
                  <a:pt x="10994528" y="1844768"/>
                </a:lnTo>
                <a:lnTo>
                  <a:pt x="10091024" y="1844768"/>
                </a:lnTo>
                <a:lnTo>
                  <a:pt x="10091024" y="2735689"/>
                </a:lnTo>
                <a:lnTo>
                  <a:pt x="10994528" y="2735689"/>
                </a:lnTo>
                <a:lnTo>
                  <a:pt x="10994528" y="2760801"/>
                </a:lnTo>
                <a:lnTo>
                  <a:pt x="10091024" y="2760801"/>
                </a:lnTo>
                <a:lnTo>
                  <a:pt x="10091024" y="3651863"/>
                </a:lnTo>
                <a:lnTo>
                  <a:pt x="10994528" y="3651863"/>
                </a:lnTo>
                <a:lnTo>
                  <a:pt x="10994528" y="3676975"/>
                </a:lnTo>
                <a:lnTo>
                  <a:pt x="10091024" y="3676975"/>
                </a:lnTo>
                <a:lnTo>
                  <a:pt x="10091024" y="4567911"/>
                </a:lnTo>
                <a:lnTo>
                  <a:pt x="10994528" y="4567911"/>
                </a:lnTo>
                <a:lnTo>
                  <a:pt x="10994528" y="4593023"/>
                </a:lnTo>
                <a:lnTo>
                  <a:pt x="10091024" y="4593023"/>
                </a:lnTo>
                <a:lnTo>
                  <a:pt x="10091024" y="5484085"/>
                </a:lnTo>
                <a:lnTo>
                  <a:pt x="10994528" y="5484085"/>
                </a:lnTo>
                <a:lnTo>
                  <a:pt x="10994528" y="5509197"/>
                </a:lnTo>
                <a:lnTo>
                  <a:pt x="10091024" y="5509197"/>
                </a:lnTo>
                <a:lnTo>
                  <a:pt x="10091024" y="6400117"/>
                </a:lnTo>
                <a:lnTo>
                  <a:pt x="10994528" y="6400117"/>
                </a:lnTo>
                <a:lnTo>
                  <a:pt x="10994528" y="6425229"/>
                </a:lnTo>
                <a:lnTo>
                  <a:pt x="10091024" y="6425229"/>
                </a:lnTo>
                <a:lnTo>
                  <a:pt x="10091024" y="7317658"/>
                </a:lnTo>
                <a:lnTo>
                  <a:pt x="10994528" y="7317658"/>
                </a:lnTo>
                <a:lnTo>
                  <a:pt x="10994528" y="7342770"/>
                </a:lnTo>
                <a:lnTo>
                  <a:pt x="10091024" y="7342770"/>
                </a:lnTo>
                <a:lnTo>
                  <a:pt x="10091024" y="8233706"/>
                </a:lnTo>
                <a:lnTo>
                  <a:pt x="10994528" y="8233706"/>
                </a:lnTo>
                <a:lnTo>
                  <a:pt x="10994528" y="8258818"/>
                </a:lnTo>
                <a:lnTo>
                  <a:pt x="10091024" y="8258818"/>
                </a:lnTo>
                <a:lnTo>
                  <a:pt x="10091024" y="9149880"/>
                </a:lnTo>
                <a:lnTo>
                  <a:pt x="10994528" y="9149880"/>
                </a:lnTo>
                <a:lnTo>
                  <a:pt x="10994528" y="9174992"/>
                </a:lnTo>
                <a:lnTo>
                  <a:pt x="10091024" y="9174992"/>
                </a:lnTo>
                <a:lnTo>
                  <a:pt x="10091024" y="10065928"/>
                </a:lnTo>
                <a:lnTo>
                  <a:pt x="10994528" y="10065928"/>
                </a:lnTo>
                <a:lnTo>
                  <a:pt x="10994528" y="10091040"/>
                </a:lnTo>
                <a:lnTo>
                  <a:pt x="10091024" y="10091040"/>
                </a:lnTo>
                <a:lnTo>
                  <a:pt x="10091024" y="10994526"/>
                </a:lnTo>
                <a:lnTo>
                  <a:pt x="10065912" y="10994526"/>
                </a:lnTo>
                <a:lnTo>
                  <a:pt x="10065912" y="10091040"/>
                </a:lnTo>
                <a:lnTo>
                  <a:pt x="9174868" y="10091040"/>
                </a:lnTo>
                <a:lnTo>
                  <a:pt x="9174868" y="10994526"/>
                </a:lnTo>
                <a:lnTo>
                  <a:pt x="9149756" y="10994526"/>
                </a:lnTo>
                <a:lnTo>
                  <a:pt x="9149756" y="10091040"/>
                </a:lnTo>
                <a:lnTo>
                  <a:pt x="8258820" y="10091040"/>
                </a:lnTo>
                <a:lnTo>
                  <a:pt x="8258820" y="10994526"/>
                </a:lnTo>
                <a:lnTo>
                  <a:pt x="8233708" y="10994526"/>
                </a:lnTo>
                <a:lnTo>
                  <a:pt x="8233708" y="10091040"/>
                </a:lnTo>
                <a:lnTo>
                  <a:pt x="7342660" y="10091040"/>
                </a:lnTo>
                <a:lnTo>
                  <a:pt x="7342660" y="10994526"/>
                </a:lnTo>
                <a:lnTo>
                  <a:pt x="7317548" y="10994526"/>
                </a:lnTo>
                <a:lnTo>
                  <a:pt x="7317548" y="10091040"/>
                </a:lnTo>
                <a:lnTo>
                  <a:pt x="6426628" y="10091040"/>
                </a:lnTo>
                <a:lnTo>
                  <a:pt x="6426628" y="10994526"/>
                </a:lnTo>
                <a:lnTo>
                  <a:pt x="6401516" y="10994526"/>
                </a:lnTo>
                <a:lnTo>
                  <a:pt x="6401516" y="10091040"/>
                </a:lnTo>
                <a:lnTo>
                  <a:pt x="5510438" y="10091040"/>
                </a:lnTo>
                <a:lnTo>
                  <a:pt x="5510438" y="10994526"/>
                </a:lnTo>
                <a:lnTo>
                  <a:pt x="5485328" y="10994526"/>
                </a:lnTo>
                <a:lnTo>
                  <a:pt x="5485328" y="10091040"/>
                </a:lnTo>
                <a:lnTo>
                  <a:pt x="4594404" y="10091040"/>
                </a:lnTo>
                <a:lnTo>
                  <a:pt x="4594404" y="10994526"/>
                </a:lnTo>
                <a:lnTo>
                  <a:pt x="4569294" y="10994526"/>
                </a:lnTo>
                <a:lnTo>
                  <a:pt x="4569294" y="10091040"/>
                </a:lnTo>
                <a:lnTo>
                  <a:pt x="3676866" y="10091040"/>
                </a:lnTo>
                <a:lnTo>
                  <a:pt x="3676866" y="10994526"/>
                </a:lnTo>
                <a:lnTo>
                  <a:pt x="3651754" y="10994526"/>
                </a:lnTo>
                <a:lnTo>
                  <a:pt x="3651754" y="10091040"/>
                </a:lnTo>
                <a:lnTo>
                  <a:pt x="2760832" y="10091040"/>
                </a:lnTo>
                <a:lnTo>
                  <a:pt x="2760832" y="10994526"/>
                </a:lnTo>
                <a:lnTo>
                  <a:pt x="2735720" y="10994526"/>
                </a:lnTo>
                <a:lnTo>
                  <a:pt x="2735720" y="10091040"/>
                </a:lnTo>
                <a:lnTo>
                  <a:pt x="1844644" y="10091040"/>
                </a:lnTo>
                <a:lnTo>
                  <a:pt x="1844644" y="10994526"/>
                </a:lnTo>
                <a:lnTo>
                  <a:pt x="1819532" y="10994526"/>
                </a:lnTo>
                <a:lnTo>
                  <a:pt x="1819532" y="10091040"/>
                </a:lnTo>
                <a:lnTo>
                  <a:pt x="928614" y="10091040"/>
                </a:lnTo>
                <a:lnTo>
                  <a:pt x="928614" y="10994526"/>
                </a:lnTo>
                <a:lnTo>
                  <a:pt x="903502" y="10994526"/>
                </a:lnTo>
                <a:lnTo>
                  <a:pt x="903502" y="10091040"/>
                </a:lnTo>
                <a:lnTo>
                  <a:pt x="0" y="10091040"/>
                </a:lnTo>
                <a:lnTo>
                  <a:pt x="0" y="10065928"/>
                </a:lnTo>
                <a:lnTo>
                  <a:pt x="903502" y="10065928"/>
                </a:lnTo>
                <a:lnTo>
                  <a:pt x="903502" y="9174992"/>
                </a:lnTo>
                <a:lnTo>
                  <a:pt x="0" y="9174992"/>
                </a:lnTo>
                <a:lnTo>
                  <a:pt x="0" y="9149880"/>
                </a:lnTo>
                <a:lnTo>
                  <a:pt x="903502" y="9149880"/>
                </a:lnTo>
                <a:lnTo>
                  <a:pt x="903502" y="8258818"/>
                </a:lnTo>
                <a:lnTo>
                  <a:pt x="0" y="8258818"/>
                </a:lnTo>
                <a:lnTo>
                  <a:pt x="0" y="8233706"/>
                </a:lnTo>
                <a:lnTo>
                  <a:pt x="903502" y="8233706"/>
                </a:lnTo>
                <a:lnTo>
                  <a:pt x="903502" y="7342770"/>
                </a:lnTo>
                <a:lnTo>
                  <a:pt x="0" y="7342770"/>
                </a:lnTo>
                <a:lnTo>
                  <a:pt x="0" y="7317658"/>
                </a:lnTo>
                <a:lnTo>
                  <a:pt x="903502" y="7317658"/>
                </a:lnTo>
                <a:lnTo>
                  <a:pt x="903502" y="6425229"/>
                </a:lnTo>
                <a:lnTo>
                  <a:pt x="0" y="6425229"/>
                </a:lnTo>
                <a:lnTo>
                  <a:pt x="0" y="6400117"/>
                </a:lnTo>
                <a:lnTo>
                  <a:pt x="903502" y="6400117"/>
                </a:lnTo>
                <a:lnTo>
                  <a:pt x="903502" y="5509197"/>
                </a:lnTo>
                <a:lnTo>
                  <a:pt x="0" y="5509197"/>
                </a:lnTo>
                <a:lnTo>
                  <a:pt x="0" y="5484085"/>
                </a:lnTo>
                <a:lnTo>
                  <a:pt x="903502" y="5484085"/>
                </a:lnTo>
                <a:lnTo>
                  <a:pt x="903502" y="4593023"/>
                </a:lnTo>
                <a:lnTo>
                  <a:pt x="0" y="4593023"/>
                </a:lnTo>
                <a:lnTo>
                  <a:pt x="0" y="4567911"/>
                </a:lnTo>
                <a:lnTo>
                  <a:pt x="903502" y="4567911"/>
                </a:lnTo>
                <a:lnTo>
                  <a:pt x="903502" y="3676975"/>
                </a:lnTo>
                <a:lnTo>
                  <a:pt x="0" y="3676975"/>
                </a:lnTo>
                <a:lnTo>
                  <a:pt x="0" y="3651863"/>
                </a:lnTo>
                <a:lnTo>
                  <a:pt x="903502" y="3651863"/>
                </a:lnTo>
                <a:lnTo>
                  <a:pt x="903502" y="2760801"/>
                </a:lnTo>
                <a:lnTo>
                  <a:pt x="0" y="2760801"/>
                </a:lnTo>
                <a:lnTo>
                  <a:pt x="0" y="2735689"/>
                </a:lnTo>
                <a:lnTo>
                  <a:pt x="903502" y="2735689"/>
                </a:lnTo>
                <a:lnTo>
                  <a:pt x="903502" y="1844768"/>
                </a:lnTo>
                <a:lnTo>
                  <a:pt x="0" y="1844768"/>
                </a:lnTo>
                <a:lnTo>
                  <a:pt x="0" y="1819656"/>
                </a:lnTo>
                <a:lnTo>
                  <a:pt x="903502" y="1819656"/>
                </a:lnTo>
                <a:lnTo>
                  <a:pt x="903502" y="928596"/>
                </a:lnTo>
                <a:lnTo>
                  <a:pt x="0" y="928596"/>
                </a:lnTo>
                <a:lnTo>
                  <a:pt x="0" y="903484"/>
                </a:lnTo>
                <a:lnTo>
                  <a:pt x="903502" y="903484"/>
                </a:lnTo>
                <a:lnTo>
                  <a:pt x="903502" y="3"/>
                </a:lnTo>
                <a:lnTo>
                  <a:pt x="928614" y="3"/>
                </a:lnTo>
                <a:lnTo>
                  <a:pt x="928614" y="903484"/>
                </a:lnTo>
                <a:lnTo>
                  <a:pt x="1819532" y="903484"/>
                </a:lnTo>
                <a:lnTo>
                  <a:pt x="1819532" y="2"/>
                </a:lnTo>
                <a:lnTo>
                  <a:pt x="1844644" y="2"/>
                </a:lnTo>
                <a:lnTo>
                  <a:pt x="1844644" y="903484"/>
                </a:lnTo>
                <a:lnTo>
                  <a:pt x="2735720" y="903484"/>
                </a:lnTo>
                <a:lnTo>
                  <a:pt x="2735720" y="1"/>
                </a:lnTo>
                <a:lnTo>
                  <a:pt x="2760832" y="1"/>
                </a:lnTo>
                <a:lnTo>
                  <a:pt x="2760832" y="903484"/>
                </a:lnTo>
                <a:lnTo>
                  <a:pt x="3651754" y="903484"/>
                </a:lnTo>
                <a:lnTo>
                  <a:pt x="3651754" y="2"/>
                </a:lnTo>
                <a:lnTo>
                  <a:pt x="3676866" y="2"/>
                </a:lnTo>
                <a:lnTo>
                  <a:pt x="3676866" y="903484"/>
                </a:lnTo>
                <a:lnTo>
                  <a:pt x="4569294" y="903484"/>
                </a:lnTo>
                <a:lnTo>
                  <a:pt x="4569294" y="3"/>
                </a:lnTo>
                <a:lnTo>
                  <a:pt x="4594404" y="3"/>
                </a:lnTo>
                <a:lnTo>
                  <a:pt x="4594404" y="903484"/>
                </a:lnTo>
                <a:lnTo>
                  <a:pt x="5485328" y="903484"/>
                </a:lnTo>
                <a:lnTo>
                  <a:pt x="5485328" y="1"/>
                </a:lnTo>
                <a:lnTo>
                  <a:pt x="5510438" y="1"/>
                </a:lnTo>
                <a:lnTo>
                  <a:pt x="5510438" y="903484"/>
                </a:lnTo>
                <a:lnTo>
                  <a:pt x="6401516" y="903484"/>
                </a:lnTo>
                <a:lnTo>
                  <a:pt x="6401516" y="1"/>
                </a:lnTo>
                <a:lnTo>
                  <a:pt x="6426628" y="1"/>
                </a:lnTo>
                <a:lnTo>
                  <a:pt x="6426628" y="903484"/>
                </a:lnTo>
                <a:lnTo>
                  <a:pt x="7317548" y="903484"/>
                </a:lnTo>
                <a:lnTo>
                  <a:pt x="7317548" y="2"/>
                </a:lnTo>
                <a:lnTo>
                  <a:pt x="7342660" y="2"/>
                </a:lnTo>
                <a:lnTo>
                  <a:pt x="7342660" y="903484"/>
                </a:lnTo>
                <a:lnTo>
                  <a:pt x="8233708" y="903484"/>
                </a:lnTo>
                <a:lnTo>
                  <a:pt x="8233708" y="4"/>
                </a:lnTo>
                <a:lnTo>
                  <a:pt x="8258820" y="4"/>
                </a:lnTo>
                <a:lnTo>
                  <a:pt x="8258820" y="903484"/>
                </a:lnTo>
                <a:lnTo>
                  <a:pt x="9149756" y="903484"/>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sp>
        <p:nvSpPr>
          <p:cNvPr id="33" name="Freeform 32">
            <a:extLst>
              <a:ext uri="{FF2B5EF4-FFF2-40B4-BE49-F238E27FC236}">
                <a16:creationId xmlns:a16="http://schemas.microsoft.com/office/drawing/2014/main" id="{05B257DD-7D48-D7AB-A622-AD17C6AE81A7}"/>
              </a:ext>
            </a:extLst>
          </p:cNvPr>
          <p:cNvSpPr/>
          <p:nvPr/>
        </p:nvSpPr>
        <p:spPr>
          <a:xfrm>
            <a:off x="-454149" y="-4978792"/>
            <a:ext cx="10994526" cy="10994526"/>
          </a:xfrm>
          <a:custGeom>
            <a:avLst/>
            <a:gdLst>
              <a:gd name="connsiteX0" fmla="*/ 9174866 w 10994526"/>
              <a:gd name="connsiteY0" fmla="*/ 9174992 h 10994526"/>
              <a:gd name="connsiteX1" fmla="*/ 9174866 w 10994526"/>
              <a:gd name="connsiteY1" fmla="*/ 10065928 h 10994526"/>
              <a:gd name="connsiteX2" fmla="*/ 10065912 w 10994526"/>
              <a:gd name="connsiteY2" fmla="*/ 10065928 h 10994526"/>
              <a:gd name="connsiteX3" fmla="*/ 10065912 w 10994526"/>
              <a:gd name="connsiteY3" fmla="*/ 9174992 h 10994526"/>
              <a:gd name="connsiteX4" fmla="*/ 8258818 w 10994526"/>
              <a:gd name="connsiteY4" fmla="*/ 9174992 h 10994526"/>
              <a:gd name="connsiteX5" fmla="*/ 8258818 w 10994526"/>
              <a:gd name="connsiteY5" fmla="*/ 10065928 h 10994526"/>
              <a:gd name="connsiteX6" fmla="*/ 9149754 w 10994526"/>
              <a:gd name="connsiteY6" fmla="*/ 10065928 h 10994526"/>
              <a:gd name="connsiteX7" fmla="*/ 9149754 w 10994526"/>
              <a:gd name="connsiteY7" fmla="*/ 9174992 h 10994526"/>
              <a:gd name="connsiteX8" fmla="*/ 7342659 w 10994526"/>
              <a:gd name="connsiteY8" fmla="*/ 9174992 h 10994526"/>
              <a:gd name="connsiteX9" fmla="*/ 7342659 w 10994526"/>
              <a:gd name="connsiteY9" fmla="*/ 10065928 h 10994526"/>
              <a:gd name="connsiteX10" fmla="*/ 8233706 w 10994526"/>
              <a:gd name="connsiteY10" fmla="*/ 10065928 h 10994526"/>
              <a:gd name="connsiteX11" fmla="*/ 8233706 w 10994526"/>
              <a:gd name="connsiteY11" fmla="*/ 9174992 h 10994526"/>
              <a:gd name="connsiteX12" fmla="*/ 6426626 w 10994526"/>
              <a:gd name="connsiteY12" fmla="*/ 9174992 h 10994526"/>
              <a:gd name="connsiteX13" fmla="*/ 6426626 w 10994526"/>
              <a:gd name="connsiteY13" fmla="*/ 10065928 h 10994526"/>
              <a:gd name="connsiteX14" fmla="*/ 7317548 w 10994526"/>
              <a:gd name="connsiteY14" fmla="*/ 10065928 h 10994526"/>
              <a:gd name="connsiteX15" fmla="*/ 7317548 w 10994526"/>
              <a:gd name="connsiteY15" fmla="*/ 9174992 h 10994526"/>
              <a:gd name="connsiteX16" fmla="*/ 5510437 w 10994526"/>
              <a:gd name="connsiteY16" fmla="*/ 9174992 h 10994526"/>
              <a:gd name="connsiteX17" fmla="*/ 5510437 w 10994526"/>
              <a:gd name="connsiteY17" fmla="*/ 10065928 h 10994526"/>
              <a:gd name="connsiteX18" fmla="*/ 6401515 w 10994526"/>
              <a:gd name="connsiteY18" fmla="*/ 10065928 h 10994526"/>
              <a:gd name="connsiteX19" fmla="*/ 6401515 w 10994526"/>
              <a:gd name="connsiteY19" fmla="*/ 9174992 h 10994526"/>
              <a:gd name="connsiteX20" fmla="*/ 4594405 w 10994526"/>
              <a:gd name="connsiteY20" fmla="*/ 9174992 h 10994526"/>
              <a:gd name="connsiteX21" fmla="*/ 4594405 w 10994526"/>
              <a:gd name="connsiteY21" fmla="*/ 10065928 h 10994526"/>
              <a:gd name="connsiteX22" fmla="*/ 5485326 w 10994526"/>
              <a:gd name="connsiteY22" fmla="*/ 10065928 h 10994526"/>
              <a:gd name="connsiteX23" fmla="*/ 5485326 w 10994526"/>
              <a:gd name="connsiteY23" fmla="*/ 9174992 h 10994526"/>
              <a:gd name="connsiteX24" fmla="*/ 3676868 w 10994526"/>
              <a:gd name="connsiteY24" fmla="*/ 9174992 h 10994526"/>
              <a:gd name="connsiteX25" fmla="*/ 3676868 w 10994526"/>
              <a:gd name="connsiteY25" fmla="*/ 10065928 h 10994526"/>
              <a:gd name="connsiteX26" fmla="*/ 4569294 w 10994526"/>
              <a:gd name="connsiteY26" fmla="*/ 10065928 h 10994526"/>
              <a:gd name="connsiteX27" fmla="*/ 4569294 w 10994526"/>
              <a:gd name="connsiteY27" fmla="*/ 9174992 h 10994526"/>
              <a:gd name="connsiteX28" fmla="*/ 2760833 w 10994526"/>
              <a:gd name="connsiteY28" fmla="*/ 9174992 h 10994526"/>
              <a:gd name="connsiteX29" fmla="*/ 2760833 w 10994526"/>
              <a:gd name="connsiteY29" fmla="*/ 10065928 h 10994526"/>
              <a:gd name="connsiteX30" fmla="*/ 3651757 w 10994526"/>
              <a:gd name="connsiteY30" fmla="*/ 10065928 h 10994526"/>
              <a:gd name="connsiteX31" fmla="*/ 3651757 w 10994526"/>
              <a:gd name="connsiteY31" fmla="*/ 9174992 h 10994526"/>
              <a:gd name="connsiteX32" fmla="*/ 1844646 w 10994526"/>
              <a:gd name="connsiteY32" fmla="*/ 9174992 h 10994526"/>
              <a:gd name="connsiteX33" fmla="*/ 1844646 w 10994526"/>
              <a:gd name="connsiteY33" fmla="*/ 10065928 h 10994526"/>
              <a:gd name="connsiteX34" fmla="*/ 2735723 w 10994526"/>
              <a:gd name="connsiteY34" fmla="*/ 10065928 h 10994526"/>
              <a:gd name="connsiteX35" fmla="*/ 2735723 w 10994526"/>
              <a:gd name="connsiteY35" fmla="*/ 9174992 h 10994526"/>
              <a:gd name="connsiteX36" fmla="*/ 928615 w 10994526"/>
              <a:gd name="connsiteY36" fmla="*/ 9174992 h 10994526"/>
              <a:gd name="connsiteX37" fmla="*/ 928615 w 10994526"/>
              <a:gd name="connsiteY37" fmla="*/ 10065928 h 10994526"/>
              <a:gd name="connsiteX38" fmla="*/ 1819534 w 10994526"/>
              <a:gd name="connsiteY38" fmla="*/ 10065928 h 10994526"/>
              <a:gd name="connsiteX39" fmla="*/ 1819534 w 10994526"/>
              <a:gd name="connsiteY39" fmla="*/ 9174992 h 10994526"/>
              <a:gd name="connsiteX40" fmla="*/ 9174866 w 10994526"/>
              <a:gd name="connsiteY40" fmla="*/ 8258818 h 10994526"/>
              <a:gd name="connsiteX41" fmla="*/ 9174866 w 10994526"/>
              <a:gd name="connsiteY41" fmla="*/ 9149880 h 10994526"/>
              <a:gd name="connsiteX42" fmla="*/ 10065912 w 10994526"/>
              <a:gd name="connsiteY42" fmla="*/ 9149880 h 10994526"/>
              <a:gd name="connsiteX43" fmla="*/ 10065912 w 10994526"/>
              <a:gd name="connsiteY43" fmla="*/ 8258818 h 10994526"/>
              <a:gd name="connsiteX44" fmla="*/ 8258818 w 10994526"/>
              <a:gd name="connsiteY44" fmla="*/ 8258818 h 10994526"/>
              <a:gd name="connsiteX45" fmla="*/ 8258818 w 10994526"/>
              <a:gd name="connsiteY45" fmla="*/ 9149880 h 10994526"/>
              <a:gd name="connsiteX46" fmla="*/ 9149754 w 10994526"/>
              <a:gd name="connsiteY46" fmla="*/ 9149880 h 10994526"/>
              <a:gd name="connsiteX47" fmla="*/ 9149754 w 10994526"/>
              <a:gd name="connsiteY47" fmla="*/ 8258818 h 10994526"/>
              <a:gd name="connsiteX48" fmla="*/ 7342659 w 10994526"/>
              <a:gd name="connsiteY48" fmla="*/ 8258818 h 10994526"/>
              <a:gd name="connsiteX49" fmla="*/ 7342659 w 10994526"/>
              <a:gd name="connsiteY49" fmla="*/ 9149880 h 10994526"/>
              <a:gd name="connsiteX50" fmla="*/ 8233706 w 10994526"/>
              <a:gd name="connsiteY50" fmla="*/ 9149880 h 10994526"/>
              <a:gd name="connsiteX51" fmla="*/ 8233706 w 10994526"/>
              <a:gd name="connsiteY51" fmla="*/ 8258818 h 10994526"/>
              <a:gd name="connsiteX52" fmla="*/ 6426626 w 10994526"/>
              <a:gd name="connsiteY52" fmla="*/ 8258818 h 10994526"/>
              <a:gd name="connsiteX53" fmla="*/ 6426626 w 10994526"/>
              <a:gd name="connsiteY53" fmla="*/ 9149880 h 10994526"/>
              <a:gd name="connsiteX54" fmla="*/ 7317548 w 10994526"/>
              <a:gd name="connsiteY54" fmla="*/ 9149880 h 10994526"/>
              <a:gd name="connsiteX55" fmla="*/ 7317548 w 10994526"/>
              <a:gd name="connsiteY55" fmla="*/ 8258818 h 10994526"/>
              <a:gd name="connsiteX56" fmla="*/ 5510437 w 10994526"/>
              <a:gd name="connsiteY56" fmla="*/ 8258818 h 10994526"/>
              <a:gd name="connsiteX57" fmla="*/ 5510437 w 10994526"/>
              <a:gd name="connsiteY57" fmla="*/ 9149880 h 10994526"/>
              <a:gd name="connsiteX58" fmla="*/ 6401515 w 10994526"/>
              <a:gd name="connsiteY58" fmla="*/ 9149880 h 10994526"/>
              <a:gd name="connsiteX59" fmla="*/ 6401515 w 10994526"/>
              <a:gd name="connsiteY59" fmla="*/ 8258818 h 10994526"/>
              <a:gd name="connsiteX60" fmla="*/ 4594405 w 10994526"/>
              <a:gd name="connsiteY60" fmla="*/ 8258818 h 10994526"/>
              <a:gd name="connsiteX61" fmla="*/ 4594405 w 10994526"/>
              <a:gd name="connsiteY61" fmla="*/ 9149880 h 10994526"/>
              <a:gd name="connsiteX62" fmla="*/ 5485326 w 10994526"/>
              <a:gd name="connsiteY62" fmla="*/ 9149880 h 10994526"/>
              <a:gd name="connsiteX63" fmla="*/ 5485326 w 10994526"/>
              <a:gd name="connsiteY63" fmla="*/ 8258818 h 10994526"/>
              <a:gd name="connsiteX64" fmla="*/ 3676868 w 10994526"/>
              <a:gd name="connsiteY64" fmla="*/ 8258818 h 10994526"/>
              <a:gd name="connsiteX65" fmla="*/ 3676868 w 10994526"/>
              <a:gd name="connsiteY65" fmla="*/ 9149880 h 10994526"/>
              <a:gd name="connsiteX66" fmla="*/ 4569294 w 10994526"/>
              <a:gd name="connsiteY66" fmla="*/ 9149880 h 10994526"/>
              <a:gd name="connsiteX67" fmla="*/ 4569294 w 10994526"/>
              <a:gd name="connsiteY67" fmla="*/ 8258818 h 10994526"/>
              <a:gd name="connsiteX68" fmla="*/ 2760833 w 10994526"/>
              <a:gd name="connsiteY68" fmla="*/ 8258818 h 10994526"/>
              <a:gd name="connsiteX69" fmla="*/ 2760833 w 10994526"/>
              <a:gd name="connsiteY69" fmla="*/ 9149880 h 10994526"/>
              <a:gd name="connsiteX70" fmla="*/ 3651757 w 10994526"/>
              <a:gd name="connsiteY70" fmla="*/ 9149880 h 10994526"/>
              <a:gd name="connsiteX71" fmla="*/ 3651757 w 10994526"/>
              <a:gd name="connsiteY71" fmla="*/ 8258818 h 10994526"/>
              <a:gd name="connsiteX72" fmla="*/ 1844646 w 10994526"/>
              <a:gd name="connsiteY72" fmla="*/ 8258818 h 10994526"/>
              <a:gd name="connsiteX73" fmla="*/ 1844646 w 10994526"/>
              <a:gd name="connsiteY73" fmla="*/ 9149880 h 10994526"/>
              <a:gd name="connsiteX74" fmla="*/ 2735723 w 10994526"/>
              <a:gd name="connsiteY74" fmla="*/ 9149880 h 10994526"/>
              <a:gd name="connsiteX75" fmla="*/ 2735723 w 10994526"/>
              <a:gd name="connsiteY75" fmla="*/ 8258818 h 10994526"/>
              <a:gd name="connsiteX76" fmla="*/ 928615 w 10994526"/>
              <a:gd name="connsiteY76" fmla="*/ 8258818 h 10994526"/>
              <a:gd name="connsiteX77" fmla="*/ 928615 w 10994526"/>
              <a:gd name="connsiteY77" fmla="*/ 9149880 h 10994526"/>
              <a:gd name="connsiteX78" fmla="*/ 1819534 w 10994526"/>
              <a:gd name="connsiteY78" fmla="*/ 9149880 h 10994526"/>
              <a:gd name="connsiteX79" fmla="*/ 1819534 w 10994526"/>
              <a:gd name="connsiteY79" fmla="*/ 8258818 h 10994526"/>
              <a:gd name="connsiteX80" fmla="*/ 9174866 w 10994526"/>
              <a:gd name="connsiteY80" fmla="*/ 7342770 h 10994526"/>
              <a:gd name="connsiteX81" fmla="*/ 9174866 w 10994526"/>
              <a:gd name="connsiteY81" fmla="*/ 8233706 h 10994526"/>
              <a:gd name="connsiteX82" fmla="*/ 10065912 w 10994526"/>
              <a:gd name="connsiteY82" fmla="*/ 8233706 h 10994526"/>
              <a:gd name="connsiteX83" fmla="*/ 10065912 w 10994526"/>
              <a:gd name="connsiteY83" fmla="*/ 7342770 h 10994526"/>
              <a:gd name="connsiteX84" fmla="*/ 8258818 w 10994526"/>
              <a:gd name="connsiteY84" fmla="*/ 7342770 h 10994526"/>
              <a:gd name="connsiteX85" fmla="*/ 8258818 w 10994526"/>
              <a:gd name="connsiteY85" fmla="*/ 8233706 h 10994526"/>
              <a:gd name="connsiteX86" fmla="*/ 9149754 w 10994526"/>
              <a:gd name="connsiteY86" fmla="*/ 8233706 h 10994526"/>
              <a:gd name="connsiteX87" fmla="*/ 9149754 w 10994526"/>
              <a:gd name="connsiteY87" fmla="*/ 7342770 h 10994526"/>
              <a:gd name="connsiteX88" fmla="*/ 7342659 w 10994526"/>
              <a:gd name="connsiteY88" fmla="*/ 7342770 h 10994526"/>
              <a:gd name="connsiteX89" fmla="*/ 7342659 w 10994526"/>
              <a:gd name="connsiteY89" fmla="*/ 8233706 h 10994526"/>
              <a:gd name="connsiteX90" fmla="*/ 8233706 w 10994526"/>
              <a:gd name="connsiteY90" fmla="*/ 8233706 h 10994526"/>
              <a:gd name="connsiteX91" fmla="*/ 8233706 w 10994526"/>
              <a:gd name="connsiteY91" fmla="*/ 7342770 h 10994526"/>
              <a:gd name="connsiteX92" fmla="*/ 6426626 w 10994526"/>
              <a:gd name="connsiteY92" fmla="*/ 7342770 h 10994526"/>
              <a:gd name="connsiteX93" fmla="*/ 6426626 w 10994526"/>
              <a:gd name="connsiteY93" fmla="*/ 8233706 h 10994526"/>
              <a:gd name="connsiteX94" fmla="*/ 7317548 w 10994526"/>
              <a:gd name="connsiteY94" fmla="*/ 8233706 h 10994526"/>
              <a:gd name="connsiteX95" fmla="*/ 7317548 w 10994526"/>
              <a:gd name="connsiteY95" fmla="*/ 7342770 h 10994526"/>
              <a:gd name="connsiteX96" fmla="*/ 5510437 w 10994526"/>
              <a:gd name="connsiteY96" fmla="*/ 7342770 h 10994526"/>
              <a:gd name="connsiteX97" fmla="*/ 5510437 w 10994526"/>
              <a:gd name="connsiteY97" fmla="*/ 8233706 h 10994526"/>
              <a:gd name="connsiteX98" fmla="*/ 6401515 w 10994526"/>
              <a:gd name="connsiteY98" fmla="*/ 8233706 h 10994526"/>
              <a:gd name="connsiteX99" fmla="*/ 6401515 w 10994526"/>
              <a:gd name="connsiteY99" fmla="*/ 7342770 h 10994526"/>
              <a:gd name="connsiteX100" fmla="*/ 4594405 w 10994526"/>
              <a:gd name="connsiteY100" fmla="*/ 7342770 h 10994526"/>
              <a:gd name="connsiteX101" fmla="*/ 4594405 w 10994526"/>
              <a:gd name="connsiteY101" fmla="*/ 8233706 h 10994526"/>
              <a:gd name="connsiteX102" fmla="*/ 5485326 w 10994526"/>
              <a:gd name="connsiteY102" fmla="*/ 8233706 h 10994526"/>
              <a:gd name="connsiteX103" fmla="*/ 5485326 w 10994526"/>
              <a:gd name="connsiteY103" fmla="*/ 7342770 h 10994526"/>
              <a:gd name="connsiteX104" fmla="*/ 3676868 w 10994526"/>
              <a:gd name="connsiteY104" fmla="*/ 7342770 h 10994526"/>
              <a:gd name="connsiteX105" fmla="*/ 3676868 w 10994526"/>
              <a:gd name="connsiteY105" fmla="*/ 8233706 h 10994526"/>
              <a:gd name="connsiteX106" fmla="*/ 4569294 w 10994526"/>
              <a:gd name="connsiteY106" fmla="*/ 8233706 h 10994526"/>
              <a:gd name="connsiteX107" fmla="*/ 4569294 w 10994526"/>
              <a:gd name="connsiteY107" fmla="*/ 7342770 h 10994526"/>
              <a:gd name="connsiteX108" fmla="*/ 2760833 w 10994526"/>
              <a:gd name="connsiteY108" fmla="*/ 7342770 h 10994526"/>
              <a:gd name="connsiteX109" fmla="*/ 2760833 w 10994526"/>
              <a:gd name="connsiteY109" fmla="*/ 8233706 h 10994526"/>
              <a:gd name="connsiteX110" fmla="*/ 3651757 w 10994526"/>
              <a:gd name="connsiteY110" fmla="*/ 8233706 h 10994526"/>
              <a:gd name="connsiteX111" fmla="*/ 3651757 w 10994526"/>
              <a:gd name="connsiteY111" fmla="*/ 7342770 h 10994526"/>
              <a:gd name="connsiteX112" fmla="*/ 1844646 w 10994526"/>
              <a:gd name="connsiteY112" fmla="*/ 7342770 h 10994526"/>
              <a:gd name="connsiteX113" fmla="*/ 1844646 w 10994526"/>
              <a:gd name="connsiteY113" fmla="*/ 8233706 h 10994526"/>
              <a:gd name="connsiteX114" fmla="*/ 2735723 w 10994526"/>
              <a:gd name="connsiteY114" fmla="*/ 8233706 h 10994526"/>
              <a:gd name="connsiteX115" fmla="*/ 2735723 w 10994526"/>
              <a:gd name="connsiteY115" fmla="*/ 7342770 h 10994526"/>
              <a:gd name="connsiteX116" fmla="*/ 928615 w 10994526"/>
              <a:gd name="connsiteY116" fmla="*/ 7342770 h 10994526"/>
              <a:gd name="connsiteX117" fmla="*/ 928615 w 10994526"/>
              <a:gd name="connsiteY117" fmla="*/ 8233706 h 10994526"/>
              <a:gd name="connsiteX118" fmla="*/ 1819534 w 10994526"/>
              <a:gd name="connsiteY118" fmla="*/ 8233706 h 10994526"/>
              <a:gd name="connsiteX119" fmla="*/ 1819534 w 10994526"/>
              <a:gd name="connsiteY119" fmla="*/ 7342770 h 10994526"/>
              <a:gd name="connsiteX120" fmla="*/ 9174866 w 10994526"/>
              <a:gd name="connsiteY120" fmla="*/ 6425229 h 10994526"/>
              <a:gd name="connsiteX121" fmla="*/ 9174866 w 10994526"/>
              <a:gd name="connsiteY121" fmla="*/ 7317658 h 10994526"/>
              <a:gd name="connsiteX122" fmla="*/ 10065912 w 10994526"/>
              <a:gd name="connsiteY122" fmla="*/ 7317658 h 10994526"/>
              <a:gd name="connsiteX123" fmla="*/ 10065912 w 10994526"/>
              <a:gd name="connsiteY123" fmla="*/ 6425229 h 10994526"/>
              <a:gd name="connsiteX124" fmla="*/ 8258818 w 10994526"/>
              <a:gd name="connsiteY124" fmla="*/ 6425229 h 10994526"/>
              <a:gd name="connsiteX125" fmla="*/ 8258818 w 10994526"/>
              <a:gd name="connsiteY125" fmla="*/ 7317658 h 10994526"/>
              <a:gd name="connsiteX126" fmla="*/ 9149754 w 10994526"/>
              <a:gd name="connsiteY126" fmla="*/ 7317658 h 10994526"/>
              <a:gd name="connsiteX127" fmla="*/ 9149754 w 10994526"/>
              <a:gd name="connsiteY127" fmla="*/ 6425229 h 10994526"/>
              <a:gd name="connsiteX128" fmla="*/ 7342659 w 10994526"/>
              <a:gd name="connsiteY128" fmla="*/ 6425229 h 10994526"/>
              <a:gd name="connsiteX129" fmla="*/ 7342659 w 10994526"/>
              <a:gd name="connsiteY129" fmla="*/ 7317658 h 10994526"/>
              <a:gd name="connsiteX130" fmla="*/ 8233706 w 10994526"/>
              <a:gd name="connsiteY130" fmla="*/ 7317658 h 10994526"/>
              <a:gd name="connsiteX131" fmla="*/ 8233706 w 10994526"/>
              <a:gd name="connsiteY131" fmla="*/ 6425229 h 10994526"/>
              <a:gd name="connsiteX132" fmla="*/ 6426626 w 10994526"/>
              <a:gd name="connsiteY132" fmla="*/ 6425229 h 10994526"/>
              <a:gd name="connsiteX133" fmla="*/ 6426626 w 10994526"/>
              <a:gd name="connsiteY133" fmla="*/ 7317658 h 10994526"/>
              <a:gd name="connsiteX134" fmla="*/ 7317548 w 10994526"/>
              <a:gd name="connsiteY134" fmla="*/ 7317658 h 10994526"/>
              <a:gd name="connsiteX135" fmla="*/ 7317548 w 10994526"/>
              <a:gd name="connsiteY135" fmla="*/ 6425229 h 10994526"/>
              <a:gd name="connsiteX136" fmla="*/ 5510437 w 10994526"/>
              <a:gd name="connsiteY136" fmla="*/ 6425229 h 10994526"/>
              <a:gd name="connsiteX137" fmla="*/ 5510437 w 10994526"/>
              <a:gd name="connsiteY137" fmla="*/ 7317658 h 10994526"/>
              <a:gd name="connsiteX138" fmla="*/ 6401515 w 10994526"/>
              <a:gd name="connsiteY138" fmla="*/ 7317658 h 10994526"/>
              <a:gd name="connsiteX139" fmla="*/ 6401515 w 10994526"/>
              <a:gd name="connsiteY139" fmla="*/ 6425229 h 10994526"/>
              <a:gd name="connsiteX140" fmla="*/ 4594405 w 10994526"/>
              <a:gd name="connsiteY140" fmla="*/ 6425229 h 10994526"/>
              <a:gd name="connsiteX141" fmla="*/ 4594405 w 10994526"/>
              <a:gd name="connsiteY141" fmla="*/ 7317658 h 10994526"/>
              <a:gd name="connsiteX142" fmla="*/ 5485326 w 10994526"/>
              <a:gd name="connsiteY142" fmla="*/ 7317658 h 10994526"/>
              <a:gd name="connsiteX143" fmla="*/ 5485326 w 10994526"/>
              <a:gd name="connsiteY143" fmla="*/ 6425229 h 10994526"/>
              <a:gd name="connsiteX144" fmla="*/ 3676868 w 10994526"/>
              <a:gd name="connsiteY144" fmla="*/ 6425229 h 10994526"/>
              <a:gd name="connsiteX145" fmla="*/ 3676868 w 10994526"/>
              <a:gd name="connsiteY145" fmla="*/ 7317658 h 10994526"/>
              <a:gd name="connsiteX146" fmla="*/ 4569294 w 10994526"/>
              <a:gd name="connsiteY146" fmla="*/ 7317658 h 10994526"/>
              <a:gd name="connsiteX147" fmla="*/ 4569294 w 10994526"/>
              <a:gd name="connsiteY147" fmla="*/ 6425229 h 10994526"/>
              <a:gd name="connsiteX148" fmla="*/ 2760833 w 10994526"/>
              <a:gd name="connsiteY148" fmla="*/ 6425229 h 10994526"/>
              <a:gd name="connsiteX149" fmla="*/ 2760833 w 10994526"/>
              <a:gd name="connsiteY149" fmla="*/ 7317658 h 10994526"/>
              <a:gd name="connsiteX150" fmla="*/ 3651757 w 10994526"/>
              <a:gd name="connsiteY150" fmla="*/ 7317658 h 10994526"/>
              <a:gd name="connsiteX151" fmla="*/ 3651757 w 10994526"/>
              <a:gd name="connsiteY151" fmla="*/ 6425229 h 10994526"/>
              <a:gd name="connsiteX152" fmla="*/ 1844646 w 10994526"/>
              <a:gd name="connsiteY152" fmla="*/ 6425229 h 10994526"/>
              <a:gd name="connsiteX153" fmla="*/ 1844646 w 10994526"/>
              <a:gd name="connsiteY153" fmla="*/ 7317658 h 10994526"/>
              <a:gd name="connsiteX154" fmla="*/ 2735723 w 10994526"/>
              <a:gd name="connsiteY154" fmla="*/ 7317658 h 10994526"/>
              <a:gd name="connsiteX155" fmla="*/ 2735723 w 10994526"/>
              <a:gd name="connsiteY155" fmla="*/ 6425229 h 10994526"/>
              <a:gd name="connsiteX156" fmla="*/ 928615 w 10994526"/>
              <a:gd name="connsiteY156" fmla="*/ 6425229 h 10994526"/>
              <a:gd name="connsiteX157" fmla="*/ 928615 w 10994526"/>
              <a:gd name="connsiteY157" fmla="*/ 7317658 h 10994526"/>
              <a:gd name="connsiteX158" fmla="*/ 1819534 w 10994526"/>
              <a:gd name="connsiteY158" fmla="*/ 7317658 h 10994526"/>
              <a:gd name="connsiteX159" fmla="*/ 1819534 w 10994526"/>
              <a:gd name="connsiteY159" fmla="*/ 6425229 h 10994526"/>
              <a:gd name="connsiteX160" fmla="*/ 9174866 w 10994526"/>
              <a:gd name="connsiteY160" fmla="*/ 5509197 h 10994526"/>
              <a:gd name="connsiteX161" fmla="*/ 9174866 w 10994526"/>
              <a:gd name="connsiteY161" fmla="*/ 6400117 h 10994526"/>
              <a:gd name="connsiteX162" fmla="*/ 10065912 w 10994526"/>
              <a:gd name="connsiteY162" fmla="*/ 6400117 h 10994526"/>
              <a:gd name="connsiteX163" fmla="*/ 10065912 w 10994526"/>
              <a:gd name="connsiteY163" fmla="*/ 5509197 h 10994526"/>
              <a:gd name="connsiteX164" fmla="*/ 8258818 w 10994526"/>
              <a:gd name="connsiteY164" fmla="*/ 5509197 h 10994526"/>
              <a:gd name="connsiteX165" fmla="*/ 8258818 w 10994526"/>
              <a:gd name="connsiteY165" fmla="*/ 6400117 h 10994526"/>
              <a:gd name="connsiteX166" fmla="*/ 9149754 w 10994526"/>
              <a:gd name="connsiteY166" fmla="*/ 6400117 h 10994526"/>
              <a:gd name="connsiteX167" fmla="*/ 9149754 w 10994526"/>
              <a:gd name="connsiteY167" fmla="*/ 5509197 h 10994526"/>
              <a:gd name="connsiteX168" fmla="*/ 7342659 w 10994526"/>
              <a:gd name="connsiteY168" fmla="*/ 5509197 h 10994526"/>
              <a:gd name="connsiteX169" fmla="*/ 7342659 w 10994526"/>
              <a:gd name="connsiteY169" fmla="*/ 6400117 h 10994526"/>
              <a:gd name="connsiteX170" fmla="*/ 8233706 w 10994526"/>
              <a:gd name="connsiteY170" fmla="*/ 6400117 h 10994526"/>
              <a:gd name="connsiteX171" fmla="*/ 8233706 w 10994526"/>
              <a:gd name="connsiteY171" fmla="*/ 5509197 h 10994526"/>
              <a:gd name="connsiteX172" fmla="*/ 6426626 w 10994526"/>
              <a:gd name="connsiteY172" fmla="*/ 5509197 h 10994526"/>
              <a:gd name="connsiteX173" fmla="*/ 6426626 w 10994526"/>
              <a:gd name="connsiteY173" fmla="*/ 6400117 h 10994526"/>
              <a:gd name="connsiteX174" fmla="*/ 7317548 w 10994526"/>
              <a:gd name="connsiteY174" fmla="*/ 6400117 h 10994526"/>
              <a:gd name="connsiteX175" fmla="*/ 7317548 w 10994526"/>
              <a:gd name="connsiteY175" fmla="*/ 5509197 h 10994526"/>
              <a:gd name="connsiteX176" fmla="*/ 5510437 w 10994526"/>
              <a:gd name="connsiteY176" fmla="*/ 5509197 h 10994526"/>
              <a:gd name="connsiteX177" fmla="*/ 5510437 w 10994526"/>
              <a:gd name="connsiteY177" fmla="*/ 6400117 h 10994526"/>
              <a:gd name="connsiteX178" fmla="*/ 6401515 w 10994526"/>
              <a:gd name="connsiteY178" fmla="*/ 6400117 h 10994526"/>
              <a:gd name="connsiteX179" fmla="*/ 6401515 w 10994526"/>
              <a:gd name="connsiteY179" fmla="*/ 5509197 h 10994526"/>
              <a:gd name="connsiteX180" fmla="*/ 4594405 w 10994526"/>
              <a:gd name="connsiteY180" fmla="*/ 5509197 h 10994526"/>
              <a:gd name="connsiteX181" fmla="*/ 4594405 w 10994526"/>
              <a:gd name="connsiteY181" fmla="*/ 6400117 h 10994526"/>
              <a:gd name="connsiteX182" fmla="*/ 5485326 w 10994526"/>
              <a:gd name="connsiteY182" fmla="*/ 6400117 h 10994526"/>
              <a:gd name="connsiteX183" fmla="*/ 5485326 w 10994526"/>
              <a:gd name="connsiteY183" fmla="*/ 5509197 h 10994526"/>
              <a:gd name="connsiteX184" fmla="*/ 3676868 w 10994526"/>
              <a:gd name="connsiteY184" fmla="*/ 5509197 h 10994526"/>
              <a:gd name="connsiteX185" fmla="*/ 3676868 w 10994526"/>
              <a:gd name="connsiteY185" fmla="*/ 6400117 h 10994526"/>
              <a:gd name="connsiteX186" fmla="*/ 4569294 w 10994526"/>
              <a:gd name="connsiteY186" fmla="*/ 6400117 h 10994526"/>
              <a:gd name="connsiteX187" fmla="*/ 4569294 w 10994526"/>
              <a:gd name="connsiteY187" fmla="*/ 5509197 h 10994526"/>
              <a:gd name="connsiteX188" fmla="*/ 2760833 w 10994526"/>
              <a:gd name="connsiteY188" fmla="*/ 5509197 h 10994526"/>
              <a:gd name="connsiteX189" fmla="*/ 2760833 w 10994526"/>
              <a:gd name="connsiteY189" fmla="*/ 6400117 h 10994526"/>
              <a:gd name="connsiteX190" fmla="*/ 3651757 w 10994526"/>
              <a:gd name="connsiteY190" fmla="*/ 6400117 h 10994526"/>
              <a:gd name="connsiteX191" fmla="*/ 3651757 w 10994526"/>
              <a:gd name="connsiteY191" fmla="*/ 5509197 h 10994526"/>
              <a:gd name="connsiteX192" fmla="*/ 1844646 w 10994526"/>
              <a:gd name="connsiteY192" fmla="*/ 5509197 h 10994526"/>
              <a:gd name="connsiteX193" fmla="*/ 1844646 w 10994526"/>
              <a:gd name="connsiteY193" fmla="*/ 6400117 h 10994526"/>
              <a:gd name="connsiteX194" fmla="*/ 2735723 w 10994526"/>
              <a:gd name="connsiteY194" fmla="*/ 6400117 h 10994526"/>
              <a:gd name="connsiteX195" fmla="*/ 2735723 w 10994526"/>
              <a:gd name="connsiteY195" fmla="*/ 5509197 h 10994526"/>
              <a:gd name="connsiteX196" fmla="*/ 928615 w 10994526"/>
              <a:gd name="connsiteY196" fmla="*/ 5509197 h 10994526"/>
              <a:gd name="connsiteX197" fmla="*/ 928615 w 10994526"/>
              <a:gd name="connsiteY197" fmla="*/ 6400117 h 10994526"/>
              <a:gd name="connsiteX198" fmla="*/ 1819534 w 10994526"/>
              <a:gd name="connsiteY198" fmla="*/ 6400117 h 10994526"/>
              <a:gd name="connsiteX199" fmla="*/ 1819534 w 10994526"/>
              <a:gd name="connsiteY199" fmla="*/ 5509197 h 10994526"/>
              <a:gd name="connsiteX200" fmla="*/ 9174866 w 10994526"/>
              <a:gd name="connsiteY200" fmla="*/ 4593025 h 10994526"/>
              <a:gd name="connsiteX201" fmla="*/ 9174866 w 10994526"/>
              <a:gd name="connsiteY201" fmla="*/ 5484088 h 10994526"/>
              <a:gd name="connsiteX202" fmla="*/ 10065912 w 10994526"/>
              <a:gd name="connsiteY202" fmla="*/ 5484088 h 10994526"/>
              <a:gd name="connsiteX203" fmla="*/ 10065912 w 10994526"/>
              <a:gd name="connsiteY203" fmla="*/ 4593025 h 10994526"/>
              <a:gd name="connsiteX204" fmla="*/ 8258818 w 10994526"/>
              <a:gd name="connsiteY204" fmla="*/ 4593025 h 10994526"/>
              <a:gd name="connsiteX205" fmla="*/ 8258818 w 10994526"/>
              <a:gd name="connsiteY205" fmla="*/ 5484088 h 10994526"/>
              <a:gd name="connsiteX206" fmla="*/ 9149754 w 10994526"/>
              <a:gd name="connsiteY206" fmla="*/ 5484088 h 10994526"/>
              <a:gd name="connsiteX207" fmla="*/ 9149754 w 10994526"/>
              <a:gd name="connsiteY207" fmla="*/ 4593025 h 10994526"/>
              <a:gd name="connsiteX208" fmla="*/ 7342659 w 10994526"/>
              <a:gd name="connsiteY208" fmla="*/ 4593025 h 10994526"/>
              <a:gd name="connsiteX209" fmla="*/ 7342659 w 10994526"/>
              <a:gd name="connsiteY209" fmla="*/ 5484088 h 10994526"/>
              <a:gd name="connsiteX210" fmla="*/ 8233706 w 10994526"/>
              <a:gd name="connsiteY210" fmla="*/ 5484088 h 10994526"/>
              <a:gd name="connsiteX211" fmla="*/ 8233706 w 10994526"/>
              <a:gd name="connsiteY211" fmla="*/ 4593025 h 10994526"/>
              <a:gd name="connsiteX212" fmla="*/ 6426626 w 10994526"/>
              <a:gd name="connsiteY212" fmla="*/ 4593025 h 10994526"/>
              <a:gd name="connsiteX213" fmla="*/ 6426626 w 10994526"/>
              <a:gd name="connsiteY213" fmla="*/ 5484088 h 10994526"/>
              <a:gd name="connsiteX214" fmla="*/ 7317548 w 10994526"/>
              <a:gd name="connsiteY214" fmla="*/ 5484088 h 10994526"/>
              <a:gd name="connsiteX215" fmla="*/ 7317548 w 10994526"/>
              <a:gd name="connsiteY215" fmla="*/ 4593025 h 10994526"/>
              <a:gd name="connsiteX216" fmla="*/ 5510437 w 10994526"/>
              <a:gd name="connsiteY216" fmla="*/ 4593025 h 10994526"/>
              <a:gd name="connsiteX217" fmla="*/ 5510437 w 10994526"/>
              <a:gd name="connsiteY217" fmla="*/ 5484088 h 10994526"/>
              <a:gd name="connsiteX218" fmla="*/ 6401515 w 10994526"/>
              <a:gd name="connsiteY218" fmla="*/ 5484088 h 10994526"/>
              <a:gd name="connsiteX219" fmla="*/ 6401515 w 10994526"/>
              <a:gd name="connsiteY219" fmla="*/ 4593025 h 10994526"/>
              <a:gd name="connsiteX220" fmla="*/ 4594405 w 10994526"/>
              <a:gd name="connsiteY220" fmla="*/ 4593025 h 10994526"/>
              <a:gd name="connsiteX221" fmla="*/ 4594405 w 10994526"/>
              <a:gd name="connsiteY221" fmla="*/ 5484088 h 10994526"/>
              <a:gd name="connsiteX222" fmla="*/ 5485326 w 10994526"/>
              <a:gd name="connsiteY222" fmla="*/ 5484088 h 10994526"/>
              <a:gd name="connsiteX223" fmla="*/ 5485326 w 10994526"/>
              <a:gd name="connsiteY223" fmla="*/ 4593025 h 10994526"/>
              <a:gd name="connsiteX224" fmla="*/ 3676868 w 10994526"/>
              <a:gd name="connsiteY224" fmla="*/ 4593025 h 10994526"/>
              <a:gd name="connsiteX225" fmla="*/ 3676868 w 10994526"/>
              <a:gd name="connsiteY225" fmla="*/ 5484088 h 10994526"/>
              <a:gd name="connsiteX226" fmla="*/ 4569294 w 10994526"/>
              <a:gd name="connsiteY226" fmla="*/ 5484088 h 10994526"/>
              <a:gd name="connsiteX227" fmla="*/ 4569294 w 10994526"/>
              <a:gd name="connsiteY227" fmla="*/ 4593025 h 10994526"/>
              <a:gd name="connsiteX228" fmla="*/ 2760833 w 10994526"/>
              <a:gd name="connsiteY228" fmla="*/ 4593025 h 10994526"/>
              <a:gd name="connsiteX229" fmla="*/ 2760833 w 10994526"/>
              <a:gd name="connsiteY229" fmla="*/ 5484088 h 10994526"/>
              <a:gd name="connsiteX230" fmla="*/ 3651757 w 10994526"/>
              <a:gd name="connsiteY230" fmla="*/ 5484088 h 10994526"/>
              <a:gd name="connsiteX231" fmla="*/ 3651757 w 10994526"/>
              <a:gd name="connsiteY231" fmla="*/ 4593025 h 10994526"/>
              <a:gd name="connsiteX232" fmla="*/ 1844646 w 10994526"/>
              <a:gd name="connsiteY232" fmla="*/ 4593025 h 10994526"/>
              <a:gd name="connsiteX233" fmla="*/ 1844646 w 10994526"/>
              <a:gd name="connsiteY233" fmla="*/ 5484088 h 10994526"/>
              <a:gd name="connsiteX234" fmla="*/ 2735723 w 10994526"/>
              <a:gd name="connsiteY234" fmla="*/ 5484088 h 10994526"/>
              <a:gd name="connsiteX235" fmla="*/ 2735723 w 10994526"/>
              <a:gd name="connsiteY235" fmla="*/ 4593025 h 10994526"/>
              <a:gd name="connsiteX236" fmla="*/ 928615 w 10994526"/>
              <a:gd name="connsiteY236" fmla="*/ 4593025 h 10994526"/>
              <a:gd name="connsiteX237" fmla="*/ 928615 w 10994526"/>
              <a:gd name="connsiteY237" fmla="*/ 5484088 h 10994526"/>
              <a:gd name="connsiteX238" fmla="*/ 1819534 w 10994526"/>
              <a:gd name="connsiteY238" fmla="*/ 5484088 h 10994526"/>
              <a:gd name="connsiteX239" fmla="*/ 1819534 w 10994526"/>
              <a:gd name="connsiteY239" fmla="*/ 4593025 h 10994526"/>
              <a:gd name="connsiteX240" fmla="*/ 9174866 w 10994526"/>
              <a:gd name="connsiteY240" fmla="*/ 3676977 h 10994526"/>
              <a:gd name="connsiteX241" fmla="*/ 9174866 w 10994526"/>
              <a:gd name="connsiteY241" fmla="*/ 4567913 h 10994526"/>
              <a:gd name="connsiteX242" fmla="*/ 10065912 w 10994526"/>
              <a:gd name="connsiteY242" fmla="*/ 4567913 h 10994526"/>
              <a:gd name="connsiteX243" fmla="*/ 10065912 w 10994526"/>
              <a:gd name="connsiteY243" fmla="*/ 3676977 h 10994526"/>
              <a:gd name="connsiteX244" fmla="*/ 8258818 w 10994526"/>
              <a:gd name="connsiteY244" fmla="*/ 3676977 h 10994526"/>
              <a:gd name="connsiteX245" fmla="*/ 8258818 w 10994526"/>
              <a:gd name="connsiteY245" fmla="*/ 4567913 h 10994526"/>
              <a:gd name="connsiteX246" fmla="*/ 9149754 w 10994526"/>
              <a:gd name="connsiteY246" fmla="*/ 4567913 h 10994526"/>
              <a:gd name="connsiteX247" fmla="*/ 9149754 w 10994526"/>
              <a:gd name="connsiteY247" fmla="*/ 3676977 h 10994526"/>
              <a:gd name="connsiteX248" fmla="*/ 7342659 w 10994526"/>
              <a:gd name="connsiteY248" fmla="*/ 3676977 h 10994526"/>
              <a:gd name="connsiteX249" fmla="*/ 7342659 w 10994526"/>
              <a:gd name="connsiteY249" fmla="*/ 4567913 h 10994526"/>
              <a:gd name="connsiteX250" fmla="*/ 8233706 w 10994526"/>
              <a:gd name="connsiteY250" fmla="*/ 4567913 h 10994526"/>
              <a:gd name="connsiteX251" fmla="*/ 8233706 w 10994526"/>
              <a:gd name="connsiteY251" fmla="*/ 3676977 h 10994526"/>
              <a:gd name="connsiteX252" fmla="*/ 6426626 w 10994526"/>
              <a:gd name="connsiteY252" fmla="*/ 3676977 h 10994526"/>
              <a:gd name="connsiteX253" fmla="*/ 6426626 w 10994526"/>
              <a:gd name="connsiteY253" fmla="*/ 4567913 h 10994526"/>
              <a:gd name="connsiteX254" fmla="*/ 7317548 w 10994526"/>
              <a:gd name="connsiteY254" fmla="*/ 4567913 h 10994526"/>
              <a:gd name="connsiteX255" fmla="*/ 7317548 w 10994526"/>
              <a:gd name="connsiteY255" fmla="*/ 3676977 h 10994526"/>
              <a:gd name="connsiteX256" fmla="*/ 5510437 w 10994526"/>
              <a:gd name="connsiteY256" fmla="*/ 3676977 h 10994526"/>
              <a:gd name="connsiteX257" fmla="*/ 5510437 w 10994526"/>
              <a:gd name="connsiteY257" fmla="*/ 4567913 h 10994526"/>
              <a:gd name="connsiteX258" fmla="*/ 6401515 w 10994526"/>
              <a:gd name="connsiteY258" fmla="*/ 4567913 h 10994526"/>
              <a:gd name="connsiteX259" fmla="*/ 6401515 w 10994526"/>
              <a:gd name="connsiteY259" fmla="*/ 3676977 h 10994526"/>
              <a:gd name="connsiteX260" fmla="*/ 4594405 w 10994526"/>
              <a:gd name="connsiteY260" fmla="*/ 3676977 h 10994526"/>
              <a:gd name="connsiteX261" fmla="*/ 4594405 w 10994526"/>
              <a:gd name="connsiteY261" fmla="*/ 4567913 h 10994526"/>
              <a:gd name="connsiteX262" fmla="*/ 5485326 w 10994526"/>
              <a:gd name="connsiteY262" fmla="*/ 4567913 h 10994526"/>
              <a:gd name="connsiteX263" fmla="*/ 5485326 w 10994526"/>
              <a:gd name="connsiteY263" fmla="*/ 3676977 h 10994526"/>
              <a:gd name="connsiteX264" fmla="*/ 3676868 w 10994526"/>
              <a:gd name="connsiteY264" fmla="*/ 3676977 h 10994526"/>
              <a:gd name="connsiteX265" fmla="*/ 3676868 w 10994526"/>
              <a:gd name="connsiteY265" fmla="*/ 4567913 h 10994526"/>
              <a:gd name="connsiteX266" fmla="*/ 4569294 w 10994526"/>
              <a:gd name="connsiteY266" fmla="*/ 4567913 h 10994526"/>
              <a:gd name="connsiteX267" fmla="*/ 4569294 w 10994526"/>
              <a:gd name="connsiteY267" fmla="*/ 3676977 h 10994526"/>
              <a:gd name="connsiteX268" fmla="*/ 2760833 w 10994526"/>
              <a:gd name="connsiteY268" fmla="*/ 3676977 h 10994526"/>
              <a:gd name="connsiteX269" fmla="*/ 2760833 w 10994526"/>
              <a:gd name="connsiteY269" fmla="*/ 4567913 h 10994526"/>
              <a:gd name="connsiteX270" fmla="*/ 3651757 w 10994526"/>
              <a:gd name="connsiteY270" fmla="*/ 4567913 h 10994526"/>
              <a:gd name="connsiteX271" fmla="*/ 3651757 w 10994526"/>
              <a:gd name="connsiteY271" fmla="*/ 3676977 h 10994526"/>
              <a:gd name="connsiteX272" fmla="*/ 1844646 w 10994526"/>
              <a:gd name="connsiteY272" fmla="*/ 3676977 h 10994526"/>
              <a:gd name="connsiteX273" fmla="*/ 1844646 w 10994526"/>
              <a:gd name="connsiteY273" fmla="*/ 4567913 h 10994526"/>
              <a:gd name="connsiteX274" fmla="*/ 2735723 w 10994526"/>
              <a:gd name="connsiteY274" fmla="*/ 4567913 h 10994526"/>
              <a:gd name="connsiteX275" fmla="*/ 2735723 w 10994526"/>
              <a:gd name="connsiteY275" fmla="*/ 3676977 h 10994526"/>
              <a:gd name="connsiteX276" fmla="*/ 928615 w 10994526"/>
              <a:gd name="connsiteY276" fmla="*/ 3676977 h 10994526"/>
              <a:gd name="connsiteX277" fmla="*/ 928615 w 10994526"/>
              <a:gd name="connsiteY277" fmla="*/ 4567913 h 10994526"/>
              <a:gd name="connsiteX278" fmla="*/ 1819534 w 10994526"/>
              <a:gd name="connsiteY278" fmla="*/ 4567913 h 10994526"/>
              <a:gd name="connsiteX279" fmla="*/ 1819534 w 10994526"/>
              <a:gd name="connsiteY279" fmla="*/ 3676977 h 10994526"/>
              <a:gd name="connsiteX280" fmla="*/ 9174866 w 10994526"/>
              <a:gd name="connsiteY280" fmla="*/ 2760804 h 10994526"/>
              <a:gd name="connsiteX281" fmla="*/ 9174866 w 10994526"/>
              <a:gd name="connsiteY281" fmla="*/ 3651865 h 10994526"/>
              <a:gd name="connsiteX282" fmla="*/ 10065912 w 10994526"/>
              <a:gd name="connsiteY282" fmla="*/ 3651865 h 10994526"/>
              <a:gd name="connsiteX283" fmla="*/ 10065912 w 10994526"/>
              <a:gd name="connsiteY283" fmla="*/ 2760804 h 10994526"/>
              <a:gd name="connsiteX284" fmla="*/ 8258818 w 10994526"/>
              <a:gd name="connsiteY284" fmla="*/ 2760804 h 10994526"/>
              <a:gd name="connsiteX285" fmla="*/ 8258818 w 10994526"/>
              <a:gd name="connsiteY285" fmla="*/ 3651865 h 10994526"/>
              <a:gd name="connsiteX286" fmla="*/ 9149754 w 10994526"/>
              <a:gd name="connsiteY286" fmla="*/ 3651865 h 10994526"/>
              <a:gd name="connsiteX287" fmla="*/ 9149754 w 10994526"/>
              <a:gd name="connsiteY287" fmla="*/ 2760804 h 10994526"/>
              <a:gd name="connsiteX288" fmla="*/ 7342659 w 10994526"/>
              <a:gd name="connsiteY288" fmla="*/ 2760804 h 10994526"/>
              <a:gd name="connsiteX289" fmla="*/ 7342659 w 10994526"/>
              <a:gd name="connsiteY289" fmla="*/ 3651865 h 10994526"/>
              <a:gd name="connsiteX290" fmla="*/ 8233706 w 10994526"/>
              <a:gd name="connsiteY290" fmla="*/ 3651865 h 10994526"/>
              <a:gd name="connsiteX291" fmla="*/ 8233706 w 10994526"/>
              <a:gd name="connsiteY291" fmla="*/ 2760804 h 10994526"/>
              <a:gd name="connsiteX292" fmla="*/ 6426626 w 10994526"/>
              <a:gd name="connsiteY292" fmla="*/ 2760804 h 10994526"/>
              <a:gd name="connsiteX293" fmla="*/ 6426626 w 10994526"/>
              <a:gd name="connsiteY293" fmla="*/ 3651865 h 10994526"/>
              <a:gd name="connsiteX294" fmla="*/ 7317548 w 10994526"/>
              <a:gd name="connsiteY294" fmla="*/ 3651865 h 10994526"/>
              <a:gd name="connsiteX295" fmla="*/ 7317548 w 10994526"/>
              <a:gd name="connsiteY295" fmla="*/ 2760804 h 10994526"/>
              <a:gd name="connsiteX296" fmla="*/ 5510437 w 10994526"/>
              <a:gd name="connsiteY296" fmla="*/ 2760804 h 10994526"/>
              <a:gd name="connsiteX297" fmla="*/ 5510437 w 10994526"/>
              <a:gd name="connsiteY297" fmla="*/ 3651865 h 10994526"/>
              <a:gd name="connsiteX298" fmla="*/ 6401515 w 10994526"/>
              <a:gd name="connsiteY298" fmla="*/ 3651865 h 10994526"/>
              <a:gd name="connsiteX299" fmla="*/ 6401515 w 10994526"/>
              <a:gd name="connsiteY299" fmla="*/ 2760804 h 10994526"/>
              <a:gd name="connsiteX300" fmla="*/ 4594405 w 10994526"/>
              <a:gd name="connsiteY300" fmla="*/ 2760804 h 10994526"/>
              <a:gd name="connsiteX301" fmla="*/ 4594405 w 10994526"/>
              <a:gd name="connsiteY301" fmla="*/ 3651865 h 10994526"/>
              <a:gd name="connsiteX302" fmla="*/ 5485326 w 10994526"/>
              <a:gd name="connsiteY302" fmla="*/ 3651865 h 10994526"/>
              <a:gd name="connsiteX303" fmla="*/ 5485326 w 10994526"/>
              <a:gd name="connsiteY303" fmla="*/ 2760804 h 10994526"/>
              <a:gd name="connsiteX304" fmla="*/ 3676868 w 10994526"/>
              <a:gd name="connsiteY304" fmla="*/ 2760804 h 10994526"/>
              <a:gd name="connsiteX305" fmla="*/ 3676868 w 10994526"/>
              <a:gd name="connsiteY305" fmla="*/ 3651865 h 10994526"/>
              <a:gd name="connsiteX306" fmla="*/ 4569294 w 10994526"/>
              <a:gd name="connsiteY306" fmla="*/ 3651865 h 10994526"/>
              <a:gd name="connsiteX307" fmla="*/ 4569294 w 10994526"/>
              <a:gd name="connsiteY307" fmla="*/ 2760804 h 10994526"/>
              <a:gd name="connsiteX308" fmla="*/ 2760833 w 10994526"/>
              <a:gd name="connsiteY308" fmla="*/ 2760804 h 10994526"/>
              <a:gd name="connsiteX309" fmla="*/ 2760833 w 10994526"/>
              <a:gd name="connsiteY309" fmla="*/ 3651865 h 10994526"/>
              <a:gd name="connsiteX310" fmla="*/ 3651757 w 10994526"/>
              <a:gd name="connsiteY310" fmla="*/ 3651865 h 10994526"/>
              <a:gd name="connsiteX311" fmla="*/ 3651757 w 10994526"/>
              <a:gd name="connsiteY311" fmla="*/ 2760804 h 10994526"/>
              <a:gd name="connsiteX312" fmla="*/ 1844646 w 10994526"/>
              <a:gd name="connsiteY312" fmla="*/ 2760804 h 10994526"/>
              <a:gd name="connsiteX313" fmla="*/ 1844646 w 10994526"/>
              <a:gd name="connsiteY313" fmla="*/ 3651865 h 10994526"/>
              <a:gd name="connsiteX314" fmla="*/ 2735723 w 10994526"/>
              <a:gd name="connsiteY314" fmla="*/ 3651865 h 10994526"/>
              <a:gd name="connsiteX315" fmla="*/ 2735723 w 10994526"/>
              <a:gd name="connsiteY315" fmla="*/ 2760804 h 10994526"/>
              <a:gd name="connsiteX316" fmla="*/ 928615 w 10994526"/>
              <a:gd name="connsiteY316" fmla="*/ 2760804 h 10994526"/>
              <a:gd name="connsiteX317" fmla="*/ 928615 w 10994526"/>
              <a:gd name="connsiteY317" fmla="*/ 3651865 h 10994526"/>
              <a:gd name="connsiteX318" fmla="*/ 1819534 w 10994526"/>
              <a:gd name="connsiteY318" fmla="*/ 3651865 h 10994526"/>
              <a:gd name="connsiteX319" fmla="*/ 1819534 w 10994526"/>
              <a:gd name="connsiteY319" fmla="*/ 2760804 h 10994526"/>
              <a:gd name="connsiteX320" fmla="*/ 9174866 w 10994526"/>
              <a:gd name="connsiteY320" fmla="*/ 1844770 h 10994526"/>
              <a:gd name="connsiteX321" fmla="*/ 9174866 w 10994526"/>
              <a:gd name="connsiteY321" fmla="*/ 2735690 h 10994526"/>
              <a:gd name="connsiteX322" fmla="*/ 10065912 w 10994526"/>
              <a:gd name="connsiteY322" fmla="*/ 2735690 h 10994526"/>
              <a:gd name="connsiteX323" fmla="*/ 10065912 w 10994526"/>
              <a:gd name="connsiteY323" fmla="*/ 1844770 h 10994526"/>
              <a:gd name="connsiteX324" fmla="*/ 8258818 w 10994526"/>
              <a:gd name="connsiteY324" fmla="*/ 1844770 h 10994526"/>
              <a:gd name="connsiteX325" fmla="*/ 8258818 w 10994526"/>
              <a:gd name="connsiteY325" fmla="*/ 2735690 h 10994526"/>
              <a:gd name="connsiteX326" fmla="*/ 9149754 w 10994526"/>
              <a:gd name="connsiteY326" fmla="*/ 2735690 h 10994526"/>
              <a:gd name="connsiteX327" fmla="*/ 9149754 w 10994526"/>
              <a:gd name="connsiteY327" fmla="*/ 1844770 h 10994526"/>
              <a:gd name="connsiteX328" fmla="*/ 7342659 w 10994526"/>
              <a:gd name="connsiteY328" fmla="*/ 1844770 h 10994526"/>
              <a:gd name="connsiteX329" fmla="*/ 7342659 w 10994526"/>
              <a:gd name="connsiteY329" fmla="*/ 2735690 h 10994526"/>
              <a:gd name="connsiteX330" fmla="*/ 8233706 w 10994526"/>
              <a:gd name="connsiteY330" fmla="*/ 2735690 h 10994526"/>
              <a:gd name="connsiteX331" fmla="*/ 8233706 w 10994526"/>
              <a:gd name="connsiteY331" fmla="*/ 1844770 h 10994526"/>
              <a:gd name="connsiteX332" fmla="*/ 6426626 w 10994526"/>
              <a:gd name="connsiteY332" fmla="*/ 1844770 h 10994526"/>
              <a:gd name="connsiteX333" fmla="*/ 6426626 w 10994526"/>
              <a:gd name="connsiteY333" fmla="*/ 2735690 h 10994526"/>
              <a:gd name="connsiteX334" fmla="*/ 7317548 w 10994526"/>
              <a:gd name="connsiteY334" fmla="*/ 2735690 h 10994526"/>
              <a:gd name="connsiteX335" fmla="*/ 7317548 w 10994526"/>
              <a:gd name="connsiteY335" fmla="*/ 1844770 h 10994526"/>
              <a:gd name="connsiteX336" fmla="*/ 5510437 w 10994526"/>
              <a:gd name="connsiteY336" fmla="*/ 1844770 h 10994526"/>
              <a:gd name="connsiteX337" fmla="*/ 5510437 w 10994526"/>
              <a:gd name="connsiteY337" fmla="*/ 2735690 h 10994526"/>
              <a:gd name="connsiteX338" fmla="*/ 6401515 w 10994526"/>
              <a:gd name="connsiteY338" fmla="*/ 2735690 h 10994526"/>
              <a:gd name="connsiteX339" fmla="*/ 6401515 w 10994526"/>
              <a:gd name="connsiteY339" fmla="*/ 1844770 h 10994526"/>
              <a:gd name="connsiteX340" fmla="*/ 4594405 w 10994526"/>
              <a:gd name="connsiteY340" fmla="*/ 1844770 h 10994526"/>
              <a:gd name="connsiteX341" fmla="*/ 4594405 w 10994526"/>
              <a:gd name="connsiteY341" fmla="*/ 2735690 h 10994526"/>
              <a:gd name="connsiteX342" fmla="*/ 5485326 w 10994526"/>
              <a:gd name="connsiteY342" fmla="*/ 2735690 h 10994526"/>
              <a:gd name="connsiteX343" fmla="*/ 5485326 w 10994526"/>
              <a:gd name="connsiteY343" fmla="*/ 1844770 h 10994526"/>
              <a:gd name="connsiteX344" fmla="*/ 3676868 w 10994526"/>
              <a:gd name="connsiteY344" fmla="*/ 1844770 h 10994526"/>
              <a:gd name="connsiteX345" fmla="*/ 3676868 w 10994526"/>
              <a:gd name="connsiteY345" fmla="*/ 2735690 h 10994526"/>
              <a:gd name="connsiteX346" fmla="*/ 4569294 w 10994526"/>
              <a:gd name="connsiteY346" fmla="*/ 2735690 h 10994526"/>
              <a:gd name="connsiteX347" fmla="*/ 4569294 w 10994526"/>
              <a:gd name="connsiteY347" fmla="*/ 1844770 h 10994526"/>
              <a:gd name="connsiteX348" fmla="*/ 2760833 w 10994526"/>
              <a:gd name="connsiteY348" fmla="*/ 1844770 h 10994526"/>
              <a:gd name="connsiteX349" fmla="*/ 2760833 w 10994526"/>
              <a:gd name="connsiteY349" fmla="*/ 2735690 h 10994526"/>
              <a:gd name="connsiteX350" fmla="*/ 3651757 w 10994526"/>
              <a:gd name="connsiteY350" fmla="*/ 2735690 h 10994526"/>
              <a:gd name="connsiteX351" fmla="*/ 3651757 w 10994526"/>
              <a:gd name="connsiteY351" fmla="*/ 1844770 h 10994526"/>
              <a:gd name="connsiteX352" fmla="*/ 1844646 w 10994526"/>
              <a:gd name="connsiteY352" fmla="*/ 1844770 h 10994526"/>
              <a:gd name="connsiteX353" fmla="*/ 1844646 w 10994526"/>
              <a:gd name="connsiteY353" fmla="*/ 2735690 h 10994526"/>
              <a:gd name="connsiteX354" fmla="*/ 2735723 w 10994526"/>
              <a:gd name="connsiteY354" fmla="*/ 2735690 h 10994526"/>
              <a:gd name="connsiteX355" fmla="*/ 2735723 w 10994526"/>
              <a:gd name="connsiteY355" fmla="*/ 1844770 h 10994526"/>
              <a:gd name="connsiteX356" fmla="*/ 928615 w 10994526"/>
              <a:gd name="connsiteY356" fmla="*/ 1844770 h 10994526"/>
              <a:gd name="connsiteX357" fmla="*/ 928615 w 10994526"/>
              <a:gd name="connsiteY357" fmla="*/ 2735690 h 10994526"/>
              <a:gd name="connsiteX358" fmla="*/ 1819534 w 10994526"/>
              <a:gd name="connsiteY358" fmla="*/ 2735690 h 10994526"/>
              <a:gd name="connsiteX359" fmla="*/ 1819534 w 10994526"/>
              <a:gd name="connsiteY359" fmla="*/ 1844770 h 10994526"/>
              <a:gd name="connsiteX360" fmla="*/ 9174866 w 10994526"/>
              <a:gd name="connsiteY360" fmla="*/ 928597 h 10994526"/>
              <a:gd name="connsiteX361" fmla="*/ 9174866 w 10994526"/>
              <a:gd name="connsiteY361" fmla="*/ 1819657 h 10994526"/>
              <a:gd name="connsiteX362" fmla="*/ 10065912 w 10994526"/>
              <a:gd name="connsiteY362" fmla="*/ 1819657 h 10994526"/>
              <a:gd name="connsiteX363" fmla="*/ 10065912 w 10994526"/>
              <a:gd name="connsiteY363" fmla="*/ 928597 h 10994526"/>
              <a:gd name="connsiteX364" fmla="*/ 8258818 w 10994526"/>
              <a:gd name="connsiteY364" fmla="*/ 928597 h 10994526"/>
              <a:gd name="connsiteX365" fmla="*/ 8258818 w 10994526"/>
              <a:gd name="connsiteY365" fmla="*/ 1819657 h 10994526"/>
              <a:gd name="connsiteX366" fmla="*/ 9149754 w 10994526"/>
              <a:gd name="connsiteY366" fmla="*/ 1819657 h 10994526"/>
              <a:gd name="connsiteX367" fmla="*/ 9149754 w 10994526"/>
              <a:gd name="connsiteY367" fmla="*/ 928597 h 10994526"/>
              <a:gd name="connsiteX368" fmla="*/ 7342659 w 10994526"/>
              <a:gd name="connsiteY368" fmla="*/ 928597 h 10994526"/>
              <a:gd name="connsiteX369" fmla="*/ 7342659 w 10994526"/>
              <a:gd name="connsiteY369" fmla="*/ 1819657 h 10994526"/>
              <a:gd name="connsiteX370" fmla="*/ 8233706 w 10994526"/>
              <a:gd name="connsiteY370" fmla="*/ 1819657 h 10994526"/>
              <a:gd name="connsiteX371" fmla="*/ 8233706 w 10994526"/>
              <a:gd name="connsiteY371" fmla="*/ 928597 h 10994526"/>
              <a:gd name="connsiteX372" fmla="*/ 6426626 w 10994526"/>
              <a:gd name="connsiteY372" fmla="*/ 928597 h 10994526"/>
              <a:gd name="connsiteX373" fmla="*/ 6426626 w 10994526"/>
              <a:gd name="connsiteY373" fmla="*/ 1819657 h 10994526"/>
              <a:gd name="connsiteX374" fmla="*/ 7317548 w 10994526"/>
              <a:gd name="connsiteY374" fmla="*/ 1819657 h 10994526"/>
              <a:gd name="connsiteX375" fmla="*/ 7317548 w 10994526"/>
              <a:gd name="connsiteY375" fmla="*/ 928597 h 10994526"/>
              <a:gd name="connsiteX376" fmla="*/ 5510437 w 10994526"/>
              <a:gd name="connsiteY376" fmla="*/ 928597 h 10994526"/>
              <a:gd name="connsiteX377" fmla="*/ 5510437 w 10994526"/>
              <a:gd name="connsiteY377" fmla="*/ 1819657 h 10994526"/>
              <a:gd name="connsiteX378" fmla="*/ 6401515 w 10994526"/>
              <a:gd name="connsiteY378" fmla="*/ 1819657 h 10994526"/>
              <a:gd name="connsiteX379" fmla="*/ 6401515 w 10994526"/>
              <a:gd name="connsiteY379" fmla="*/ 928597 h 10994526"/>
              <a:gd name="connsiteX380" fmla="*/ 4594405 w 10994526"/>
              <a:gd name="connsiteY380" fmla="*/ 928597 h 10994526"/>
              <a:gd name="connsiteX381" fmla="*/ 4594405 w 10994526"/>
              <a:gd name="connsiteY381" fmla="*/ 1819657 h 10994526"/>
              <a:gd name="connsiteX382" fmla="*/ 5485326 w 10994526"/>
              <a:gd name="connsiteY382" fmla="*/ 1819657 h 10994526"/>
              <a:gd name="connsiteX383" fmla="*/ 5485326 w 10994526"/>
              <a:gd name="connsiteY383" fmla="*/ 928597 h 10994526"/>
              <a:gd name="connsiteX384" fmla="*/ 3676868 w 10994526"/>
              <a:gd name="connsiteY384" fmla="*/ 928597 h 10994526"/>
              <a:gd name="connsiteX385" fmla="*/ 3676868 w 10994526"/>
              <a:gd name="connsiteY385" fmla="*/ 1819657 h 10994526"/>
              <a:gd name="connsiteX386" fmla="*/ 4569294 w 10994526"/>
              <a:gd name="connsiteY386" fmla="*/ 1819657 h 10994526"/>
              <a:gd name="connsiteX387" fmla="*/ 4569294 w 10994526"/>
              <a:gd name="connsiteY387" fmla="*/ 928597 h 10994526"/>
              <a:gd name="connsiteX388" fmla="*/ 2760833 w 10994526"/>
              <a:gd name="connsiteY388" fmla="*/ 928597 h 10994526"/>
              <a:gd name="connsiteX389" fmla="*/ 2760833 w 10994526"/>
              <a:gd name="connsiteY389" fmla="*/ 1819657 h 10994526"/>
              <a:gd name="connsiteX390" fmla="*/ 3651757 w 10994526"/>
              <a:gd name="connsiteY390" fmla="*/ 1819657 h 10994526"/>
              <a:gd name="connsiteX391" fmla="*/ 3651757 w 10994526"/>
              <a:gd name="connsiteY391" fmla="*/ 928597 h 10994526"/>
              <a:gd name="connsiteX392" fmla="*/ 1844646 w 10994526"/>
              <a:gd name="connsiteY392" fmla="*/ 928597 h 10994526"/>
              <a:gd name="connsiteX393" fmla="*/ 1844646 w 10994526"/>
              <a:gd name="connsiteY393" fmla="*/ 1819657 h 10994526"/>
              <a:gd name="connsiteX394" fmla="*/ 2735723 w 10994526"/>
              <a:gd name="connsiteY394" fmla="*/ 1819657 h 10994526"/>
              <a:gd name="connsiteX395" fmla="*/ 2735723 w 10994526"/>
              <a:gd name="connsiteY395" fmla="*/ 928597 h 10994526"/>
              <a:gd name="connsiteX396" fmla="*/ 928615 w 10994526"/>
              <a:gd name="connsiteY396" fmla="*/ 928597 h 10994526"/>
              <a:gd name="connsiteX397" fmla="*/ 928615 w 10994526"/>
              <a:gd name="connsiteY397" fmla="*/ 1819657 h 10994526"/>
              <a:gd name="connsiteX398" fmla="*/ 1819534 w 10994526"/>
              <a:gd name="connsiteY398" fmla="*/ 1819657 h 10994526"/>
              <a:gd name="connsiteX399" fmla="*/ 1819534 w 10994526"/>
              <a:gd name="connsiteY399" fmla="*/ 928597 h 10994526"/>
              <a:gd name="connsiteX400" fmla="*/ 903503 w 10994526"/>
              <a:gd name="connsiteY400" fmla="*/ 0 h 10994526"/>
              <a:gd name="connsiteX401" fmla="*/ 928615 w 10994526"/>
              <a:gd name="connsiteY401" fmla="*/ 0 h 10994526"/>
              <a:gd name="connsiteX402" fmla="*/ 928615 w 10994526"/>
              <a:gd name="connsiteY402" fmla="*/ 903486 h 10994526"/>
              <a:gd name="connsiteX403" fmla="*/ 1819534 w 10994526"/>
              <a:gd name="connsiteY403" fmla="*/ 903486 h 10994526"/>
              <a:gd name="connsiteX404" fmla="*/ 1819534 w 10994526"/>
              <a:gd name="connsiteY404" fmla="*/ 0 h 10994526"/>
              <a:gd name="connsiteX405" fmla="*/ 1844646 w 10994526"/>
              <a:gd name="connsiteY405" fmla="*/ 0 h 10994526"/>
              <a:gd name="connsiteX406" fmla="*/ 1844646 w 10994526"/>
              <a:gd name="connsiteY406" fmla="*/ 903486 h 10994526"/>
              <a:gd name="connsiteX407" fmla="*/ 2735723 w 10994526"/>
              <a:gd name="connsiteY407" fmla="*/ 903486 h 10994526"/>
              <a:gd name="connsiteX408" fmla="*/ 2735723 w 10994526"/>
              <a:gd name="connsiteY408" fmla="*/ 0 h 10994526"/>
              <a:gd name="connsiteX409" fmla="*/ 2760833 w 10994526"/>
              <a:gd name="connsiteY409" fmla="*/ 0 h 10994526"/>
              <a:gd name="connsiteX410" fmla="*/ 2760833 w 10994526"/>
              <a:gd name="connsiteY410" fmla="*/ 903486 h 10994526"/>
              <a:gd name="connsiteX411" fmla="*/ 3651757 w 10994526"/>
              <a:gd name="connsiteY411" fmla="*/ 903486 h 10994526"/>
              <a:gd name="connsiteX412" fmla="*/ 3651757 w 10994526"/>
              <a:gd name="connsiteY412" fmla="*/ 0 h 10994526"/>
              <a:gd name="connsiteX413" fmla="*/ 3676868 w 10994526"/>
              <a:gd name="connsiteY413" fmla="*/ 0 h 10994526"/>
              <a:gd name="connsiteX414" fmla="*/ 3676868 w 10994526"/>
              <a:gd name="connsiteY414" fmla="*/ 903486 h 10994526"/>
              <a:gd name="connsiteX415" fmla="*/ 4569294 w 10994526"/>
              <a:gd name="connsiteY415" fmla="*/ 903486 h 10994526"/>
              <a:gd name="connsiteX416" fmla="*/ 4569294 w 10994526"/>
              <a:gd name="connsiteY416" fmla="*/ 0 h 10994526"/>
              <a:gd name="connsiteX417" fmla="*/ 4594405 w 10994526"/>
              <a:gd name="connsiteY417" fmla="*/ 0 h 10994526"/>
              <a:gd name="connsiteX418" fmla="*/ 4594405 w 10994526"/>
              <a:gd name="connsiteY418" fmla="*/ 903486 h 10994526"/>
              <a:gd name="connsiteX419" fmla="*/ 5485326 w 10994526"/>
              <a:gd name="connsiteY419" fmla="*/ 903486 h 10994526"/>
              <a:gd name="connsiteX420" fmla="*/ 5485326 w 10994526"/>
              <a:gd name="connsiteY420" fmla="*/ 0 h 10994526"/>
              <a:gd name="connsiteX421" fmla="*/ 5510437 w 10994526"/>
              <a:gd name="connsiteY421" fmla="*/ 0 h 10994526"/>
              <a:gd name="connsiteX422" fmla="*/ 5510437 w 10994526"/>
              <a:gd name="connsiteY422" fmla="*/ 903486 h 10994526"/>
              <a:gd name="connsiteX423" fmla="*/ 6401515 w 10994526"/>
              <a:gd name="connsiteY423" fmla="*/ 903486 h 10994526"/>
              <a:gd name="connsiteX424" fmla="*/ 6401515 w 10994526"/>
              <a:gd name="connsiteY424" fmla="*/ 0 h 10994526"/>
              <a:gd name="connsiteX425" fmla="*/ 6426626 w 10994526"/>
              <a:gd name="connsiteY425" fmla="*/ 0 h 10994526"/>
              <a:gd name="connsiteX426" fmla="*/ 6426626 w 10994526"/>
              <a:gd name="connsiteY426" fmla="*/ 903486 h 10994526"/>
              <a:gd name="connsiteX427" fmla="*/ 7317548 w 10994526"/>
              <a:gd name="connsiteY427" fmla="*/ 903486 h 10994526"/>
              <a:gd name="connsiteX428" fmla="*/ 7317548 w 10994526"/>
              <a:gd name="connsiteY428" fmla="*/ 0 h 10994526"/>
              <a:gd name="connsiteX429" fmla="*/ 7342659 w 10994526"/>
              <a:gd name="connsiteY429" fmla="*/ 0 h 10994526"/>
              <a:gd name="connsiteX430" fmla="*/ 7342659 w 10994526"/>
              <a:gd name="connsiteY430" fmla="*/ 903486 h 10994526"/>
              <a:gd name="connsiteX431" fmla="*/ 8233706 w 10994526"/>
              <a:gd name="connsiteY431" fmla="*/ 903486 h 10994526"/>
              <a:gd name="connsiteX432" fmla="*/ 8233706 w 10994526"/>
              <a:gd name="connsiteY432" fmla="*/ 0 h 10994526"/>
              <a:gd name="connsiteX433" fmla="*/ 8258818 w 10994526"/>
              <a:gd name="connsiteY433" fmla="*/ 0 h 10994526"/>
              <a:gd name="connsiteX434" fmla="*/ 8258818 w 10994526"/>
              <a:gd name="connsiteY434" fmla="*/ 903486 h 10994526"/>
              <a:gd name="connsiteX435" fmla="*/ 9149754 w 10994526"/>
              <a:gd name="connsiteY435" fmla="*/ 903486 h 10994526"/>
              <a:gd name="connsiteX436" fmla="*/ 9149754 w 10994526"/>
              <a:gd name="connsiteY436" fmla="*/ 0 h 10994526"/>
              <a:gd name="connsiteX437" fmla="*/ 9174866 w 10994526"/>
              <a:gd name="connsiteY437" fmla="*/ 0 h 10994526"/>
              <a:gd name="connsiteX438" fmla="*/ 9174866 w 10994526"/>
              <a:gd name="connsiteY438" fmla="*/ 903486 h 10994526"/>
              <a:gd name="connsiteX439" fmla="*/ 10065912 w 10994526"/>
              <a:gd name="connsiteY439" fmla="*/ 903486 h 10994526"/>
              <a:gd name="connsiteX440" fmla="*/ 10065912 w 10994526"/>
              <a:gd name="connsiteY440" fmla="*/ 0 h 10994526"/>
              <a:gd name="connsiteX441" fmla="*/ 10091024 w 10994526"/>
              <a:gd name="connsiteY441" fmla="*/ 0 h 10994526"/>
              <a:gd name="connsiteX442" fmla="*/ 10091024 w 10994526"/>
              <a:gd name="connsiteY442" fmla="*/ 903486 h 10994526"/>
              <a:gd name="connsiteX443" fmla="*/ 10994526 w 10994526"/>
              <a:gd name="connsiteY443" fmla="*/ 903486 h 10994526"/>
              <a:gd name="connsiteX444" fmla="*/ 10994526 w 10994526"/>
              <a:gd name="connsiteY444" fmla="*/ 928597 h 10994526"/>
              <a:gd name="connsiteX445" fmla="*/ 10091024 w 10994526"/>
              <a:gd name="connsiteY445" fmla="*/ 928597 h 10994526"/>
              <a:gd name="connsiteX446" fmla="*/ 10091024 w 10994526"/>
              <a:gd name="connsiteY446" fmla="*/ 1819657 h 10994526"/>
              <a:gd name="connsiteX447" fmla="*/ 10994526 w 10994526"/>
              <a:gd name="connsiteY447" fmla="*/ 1819657 h 10994526"/>
              <a:gd name="connsiteX448" fmla="*/ 10994526 w 10994526"/>
              <a:gd name="connsiteY448" fmla="*/ 1844770 h 10994526"/>
              <a:gd name="connsiteX449" fmla="*/ 10091024 w 10994526"/>
              <a:gd name="connsiteY449" fmla="*/ 1844770 h 10994526"/>
              <a:gd name="connsiteX450" fmla="*/ 10091024 w 10994526"/>
              <a:gd name="connsiteY450" fmla="*/ 2735690 h 10994526"/>
              <a:gd name="connsiteX451" fmla="*/ 10994526 w 10994526"/>
              <a:gd name="connsiteY451" fmla="*/ 2735690 h 10994526"/>
              <a:gd name="connsiteX452" fmla="*/ 10994526 w 10994526"/>
              <a:gd name="connsiteY452" fmla="*/ 2760804 h 10994526"/>
              <a:gd name="connsiteX453" fmla="*/ 10091024 w 10994526"/>
              <a:gd name="connsiteY453" fmla="*/ 2760804 h 10994526"/>
              <a:gd name="connsiteX454" fmla="*/ 10091024 w 10994526"/>
              <a:gd name="connsiteY454" fmla="*/ 3651865 h 10994526"/>
              <a:gd name="connsiteX455" fmla="*/ 10994526 w 10994526"/>
              <a:gd name="connsiteY455" fmla="*/ 3651865 h 10994526"/>
              <a:gd name="connsiteX456" fmla="*/ 10994526 w 10994526"/>
              <a:gd name="connsiteY456" fmla="*/ 3676977 h 10994526"/>
              <a:gd name="connsiteX457" fmla="*/ 10091024 w 10994526"/>
              <a:gd name="connsiteY457" fmla="*/ 3676977 h 10994526"/>
              <a:gd name="connsiteX458" fmla="*/ 10091024 w 10994526"/>
              <a:gd name="connsiteY458" fmla="*/ 4567913 h 10994526"/>
              <a:gd name="connsiteX459" fmla="*/ 10994526 w 10994526"/>
              <a:gd name="connsiteY459" fmla="*/ 4567913 h 10994526"/>
              <a:gd name="connsiteX460" fmla="*/ 10994526 w 10994526"/>
              <a:gd name="connsiteY460" fmla="*/ 4593025 h 10994526"/>
              <a:gd name="connsiteX461" fmla="*/ 10091024 w 10994526"/>
              <a:gd name="connsiteY461" fmla="*/ 4593025 h 10994526"/>
              <a:gd name="connsiteX462" fmla="*/ 10091024 w 10994526"/>
              <a:gd name="connsiteY462" fmla="*/ 5484088 h 10994526"/>
              <a:gd name="connsiteX463" fmla="*/ 10994526 w 10994526"/>
              <a:gd name="connsiteY463" fmla="*/ 5484088 h 10994526"/>
              <a:gd name="connsiteX464" fmla="*/ 10994526 w 10994526"/>
              <a:gd name="connsiteY464" fmla="*/ 5509197 h 10994526"/>
              <a:gd name="connsiteX465" fmla="*/ 10091024 w 10994526"/>
              <a:gd name="connsiteY465" fmla="*/ 5509197 h 10994526"/>
              <a:gd name="connsiteX466" fmla="*/ 10091024 w 10994526"/>
              <a:gd name="connsiteY466" fmla="*/ 6400117 h 10994526"/>
              <a:gd name="connsiteX467" fmla="*/ 10994526 w 10994526"/>
              <a:gd name="connsiteY467" fmla="*/ 6400117 h 10994526"/>
              <a:gd name="connsiteX468" fmla="*/ 10994526 w 10994526"/>
              <a:gd name="connsiteY468" fmla="*/ 6425229 h 10994526"/>
              <a:gd name="connsiteX469" fmla="*/ 10091024 w 10994526"/>
              <a:gd name="connsiteY469" fmla="*/ 6425229 h 10994526"/>
              <a:gd name="connsiteX470" fmla="*/ 10091024 w 10994526"/>
              <a:gd name="connsiteY470" fmla="*/ 7317658 h 10994526"/>
              <a:gd name="connsiteX471" fmla="*/ 10994526 w 10994526"/>
              <a:gd name="connsiteY471" fmla="*/ 7317658 h 10994526"/>
              <a:gd name="connsiteX472" fmla="*/ 10994526 w 10994526"/>
              <a:gd name="connsiteY472" fmla="*/ 7342770 h 10994526"/>
              <a:gd name="connsiteX473" fmla="*/ 10091024 w 10994526"/>
              <a:gd name="connsiteY473" fmla="*/ 7342770 h 10994526"/>
              <a:gd name="connsiteX474" fmla="*/ 10091024 w 10994526"/>
              <a:gd name="connsiteY474" fmla="*/ 8233706 h 10994526"/>
              <a:gd name="connsiteX475" fmla="*/ 10994526 w 10994526"/>
              <a:gd name="connsiteY475" fmla="*/ 8233706 h 10994526"/>
              <a:gd name="connsiteX476" fmla="*/ 10994526 w 10994526"/>
              <a:gd name="connsiteY476" fmla="*/ 8258818 h 10994526"/>
              <a:gd name="connsiteX477" fmla="*/ 10091024 w 10994526"/>
              <a:gd name="connsiteY477" fmla="*/ 8258818 h 10994526"/>
              <a:gd name="connsiteX478" fmla="*/ 10091024 w 10994526"/>
              <a:gd name="connsiteY478" fmla="*/ 9149880 h 10994526"/>
              <a:gd name="connsiteX479" fmla="*/ 10994526 w 10994526"/>
              <a:gd name="connsiteY479" fmla="*/ 9149880 h 10994526"/>
              <a:gd name="connsiteX480" fmla="*/ 10994526 w 10994526"/>
              <a:gd name="connsiteY480" fmla="*/ 9174992 h 10994526"/>
              <a:gd name="connsiteX481" fmla="*/ 10091024 w 10994526"/>
              <a:gd name="connsiteY481" fmla="*/ 9174992 h 10994526"/>
              <a:gd name="connsiteX482" fmla="*/ 10091024 w 10994526"/>
              <a:gd name="connsiteY482" fmla="*/ 10065928 h 10994526"/>
              <a:gd name="connsiteX483" fmla="*/ 10994526 w 10994526"/>
              <a:gd name="connsiteY483" fmla="*/ 10065928 h 10994526"/>
              <a:gd name="connsiteX484" fmla="*/ 10994526 w 10994526"/>
              <a:gd name="connsiteY484" fmla="*/ 10091040 h 10994526"/>
              <a:gd name="connsiteX485" fmla="*/ 10091024 w 10994526"/>
              <a:gd name="connsiteY485" fmla="*/ 10091040 h 10994526"/>
              <a:gd name="connsiteX486" fmla="*/ 10091024 w 10994526"/>
              <a:gd name="connsiteY486" fmla="*/ 10994526 h 10994526"/>
              <a:gd name="connsiteX487" fmla="*/ 10065912 w 10994526"/>
              <a:gd name="connsiteY487" fmla="*/ 10994526 h 10994526"/>
              <a:gd name="connsiteX488" fmla="*/ 10065912 w 10994526"/>
              <a:gd name="connsiteY488" fmla="*/ 10091040 h 10994526"/>
              <a:gd name="connsiteX489" fmla="*/ 9174866 w 10994526"/>
              <a:gd name="connsiteY489" fmla="*/ 10091040 h 10994526"/>
              <a:gd name="connsiteX490" fmla="*/ 9174866 w 10994526"/>
              <a:gd name="connsiteY490" fmla="*/ 10994526 h 10994526"/>
              <a:gd name="connsiteX491" fmla="*/ 9149754 w 10994526"/>
              <a:gd name="connsiteY491" fmla="*/ 10994526 h 10994526"/>
              <a:gd name="connsiteX492" fmla="*/ 9149754 w 10994526"/>
              <a:gd name="connsiteY492" fmla="*/ 10091040 h 10994526"/>
              <a:gd name="connsiteX493" fmla="*/ 8258818 w 10994526"/>
              <a:gd name="connsiteY493" fmla="*/ 10091040 h 10994526"/>
              <a:gd name="connsiteX494" fmla="*/ 8258818 w 10994526"/>
              <a:gd name="connsiteY494" fmla="*/ 10994526 h 10994526"/>
              <a:gd name="connsiteX495" fmla="*/ 8233706 w 10994526"/>
              <a:gd name="connsiteY495" fmla="*/ 10994526 h 10994526"/>
              <a:gd name="connsiteX496" fmla="*/ 8233706 w 10994526"/>
              <a:gd name="connsiteY496" fmla="*/ 10091040 h 10994526"/>
              <a:gd name="connsiteX497" fmla="*/ 7342659 w 10994526"/>
              <a:gd name="connsiteY497" fmla="*/ 10091040 h 10994526"/>
              <a:gd name="connsiteX498" fmla="*/ 7342659 w 10994526"/>
              <a:gd name="connsiteY498" fmla="*/ 10994526 h 10994526"/>
              <a:gd name="connsiteX499" fmla="*/ 7317548 w 10994526"/>
              <a:gd name="connsiteY499" fmla="*/ 10994526 h 10994526"/>
              <a:gd name="connsiteX500" fmla="*/ 7317548 w 10994526"/>
              <a:gd name="connsiteY500" fmla="*/ 10091040 h 10994526"/>
              <a:gd name="connsiteX501" fmla="*/ 6426626 w 10994526"/>
              <a:gd name="connsiteY501" fmla="*/ 10091040 h 10994526"/>
              <a:gd name="connsiteX502" fmla="*/ 6426626 w 10994526"/>
              <a:gd name="connsiteY502" fmla="*/ 10994526 h 10994526"/>
              <a:gd name="connsiteX503" fmla="*/ 6401515 w 10994526"/>
              <a:gd name="connsiteY503" fmla="*/ 10994526 h 10994526"/>
              <a:gd name="connsiteX504" fmla="*/ 6401515 w 10994526"/>
              <a:gd name="connsiteY504" fmla="*/ 10091040 h 10994526"/>
              <a:gd name="connsiteX505" fmla="*/ 5510437 w 10994526"/>
              <a:gd name="connsiteY505" fmla="*/ 10091040 h 10994526"/>
              <a:gd name="connsiteX506" fmla="*/ 5510437 w 10994526"/>
              <a:gd name="connsiteY506" fmla="*/ 10994526 h 10994526"/>
              <a:gd name="connsiteX507" fmla="*/ 5485326 w 10994526"/>
              <a:gd name="connsiteY507" fmla="*/ 10994526 h 10994526"/>
              <a:gd name="connsiteX508" fmla="*/ 5485326 w 10994526"/>
              <a:gd name="connsiteY508" fmla="*/ 10091040 h 10994526"/>
              <a:gd name="connsiteX509" fmla="*/ 4594405 w 10994526"/>
              <a:gd name="connsiteY509" fmla="*/ 10091040 h 10994526"/>
              <a:gd name="connsiteX510" fmla="*/ 4594405 w 10994526"/>
              <a:gd name="connsiteY510" fmla="*/ 10994526 h 10994526"/>
              <a:gd name="connsiteX511" fmla="*/ 4569294 w 10994526"/>
              <a:gd name="connsiteY511" fmla="*/ 10994526 h 10994526"/>
              <a:gd name="connsiteX512" fmla="*/ 4569294 w 10994526"/>
              <a:gd name="connsiteY512" fmla="*/ 10091040 h 10994526"/>
              <a:gd name="connsiteX513" fmla="*/ 3676868 w 10994526"/>
              <a:gd name="connsiteY513" fmla="*/ 10091040 h 10994526"/>
              <a:gd name="connsiteX514" fmla="*/ 3676868 w 10994526"/>
              <a:gd name="connsiteY514" fmla="*/ 10994526 h 10994526"/>
              <a:gd name="connsiteX515" fmla="*/ 3651757 w 10994526"/>
              <a:gd name="connsiteY515" fmla="*/ 10994526 h 10994526"/>
              <a:gd name="connsiteX516" fmla="*/ 3651757 w 10994526"/>
              <a:gd name="connsiteY516" fmla="*/ 10091040 h 10994526"/>
              <a:gd name="connsiteX517" fmla="*/ 2760833 w 10994526"/>
              <a:gd name="connsiteY517" fmla="*/ 10091040 h 10994526"/>
              <a:gd name="connsiteX518" fmla="*/ 2760833 w 10994526"/>
              <a:gd name="connsiteY518" fmla="*/ 10994526 h 10994526"/>
              <a:gd name="connsiteX519" fmla="*/ 2735723 w 10994526"/>
              <a:gd name="connsiteY519" fmla="*/ 10994526 h 10994526"/>
              <a:gd name="connsiteX520" fmla="*/ 2735723 w 10994526"/>
              <a:gd name="connsiteY520" fmla="*/ 10091040 h 10994526"/>
              <a:gd name="connsiteX521" fmla="*/ 1844646 w 10994526"/>
              <a:gd name="connsiteY521" fmla="*/ 10091040 h 10994526"/>
              <a:gd name="connsiteX522" fmla="*/ 1844646 w 10994526"/>
              <a:gd name="connsiteY522" fmla="*/ 10994526 h 10994526"/>
              <a:gd name="connsiteX523" fmla="*/ 1819534 w 10994526"/>
              <a:gd name="connsiteY523" fmla="*/ 10994526 h 10994526"/>
              <a:gd name="connsiteX524" fmla="*/ 1819534 w 10994526"/>
              <a:gd name="connsiteY524" fmla="*/ 10091040 h 10994526"/>
              <a:gd name="connsiteX525" fmla="*/ 928615 w 10994526"/>
              <a:gd name="connsiteY525" fmla="*/ 10091040 h 10994526"/>
              <a:gd name="connsiteX526" fmla="*/ 928615 w 10994526"/>
              <a:gd name="connsiteY526" fmla="*/ 10994526 h 10994526"/>
              <a:gd name="connsiteX527" fmla="*/ 903503 w 10994526"/>
              <a:gd name="connsiteY527" fmla="*/ 10994526 h 10994526"/>
              <a:gd name="connsiteX528" fmla="*/ 903503 w 10994526"/>
              <a:gd name="connsiteY528" fmla="*/ 10091040 h 10994526"/>
              <a:gd name="connsiteX529" fmla="*/ 2 w 10994526"/>
              <a:gd name="connsiteY529" fmla="*/ 10091040 h 10994526"/>
              <a:gd name="connsiteX530" fmla="*/ 2 w 10994526"/>
              <a:gd name="connsiteY530" fmla="*/ 10065928 h 10994526"/>
              <a:gd name="connsiteX531" fmla="*/ 903503 w 10994526"/>
              <a:gd name="connsiteY531" fmla="*/ 10065928 h 10994526"/>
              <a:gd name="connsiteX532" fmla="*/ 903503 w 10994526"/>
              <a:gd name="connsiteY532" fmla="*/ 9174992 h 10994526"/>
              <a:gd name="connsiteX533" fmla="*/ 3 w 10994526"/>
              <a:gd name="connsiteY533" fmla="*/ 9174992 h 10994526"/>
              <a:gd name="connsiteX534" fmla="*/ 3 w 10994526"/>
              <a:gd name="connsiteY534" fmla="*/ 9149880 h 10994526"/>
              <a:gd name="connsiteX535" fmla="*/ 903503 w 10994526"/>
              <a:gd name="connsiteY535" fmla="*/ 9149880 h 10994526"/>
              <a:gd name="connsiteX536" fmla="*/ 903503 w 10994526"/>
              <a:gd name="connsiteY536" fmla="*/ 8258818 h 10994526"/>
              <a:gd name="connsiteX537" fmla="*/ 0 w 10994526"/>
              <a:gd name="connsiteY537" fmla="*/ 8258818 h 10994526"/>
              <a:gd name="connsiteX538" fmla="*/ 0 w 10994526"/>
              <a:gd name="connsiteY538" fmla="*/ 8233706 h 10994526"/>
              <a:gd name="connsiteX539" fmla="*/ 903503 w 10994526"/>
              <a:gd name="connsiteY539" fmla="*/ 8233706 h 10994526"/>
              <a:gd name="connsiteX540" fmla="*/ 903503 w 10994526"/>
              <a:gd name="connsiteY540" fmla="*/ 7342770 h 10994526"/>
              <a:gd name="connsiteX541" fmla="*/ 1 w 10994526"/>
              <a:gd name="connsiteY541" fmla="*/ 7342770 h 10994526"/>
              <a:gd name="connsiteX542" fmla="*/ 1 w 10994526"/>
              <a:gd name="connsiteY542" fmla="*/ 7317658 h 10994526"/>
              <a:gd name="connsiteX543" fmla="*/ 903503 w 10994526"/>
              <a:gd name="connsiteY543" fmla="*/ 7317658 h 10994526"/>
              <a:gd name="connsiteX544" fmla="*/ 903503 w 10994526"/>
              <a:gd name="connsiteY544" fmla="*/ 6425229 h 10994526"/>
              <a:gd name="connsiteX545" fmla="*/ 2 w 10994526"/>
              <a:gd name="connsiteY545" fmla="*/ 6425229 h 10994526"/>
              <a:gd name="connsiteX546" fmla="*/ 2 w 10994526"/>
              <a:gd name="connsiteY546" fmla="*/ 6400117 h 10994526"/>
              <a:gd name="connsiteX547" fmla="*/ 903503 w 10994526"/>
              <a:gd name="connsiteY547" fmla="*/ 6400117 h 10994526"/>
              <a:gd name="connsiteX548" fmla="*/ 903503 w 10994526"/>
              <a:gd name="connsiteY548" fmla="*/ 5509197 h 10994526"/>
              <a:gd name="connsiteX549" fmla="*/ 3 w 10994526"/>
              <a:gd name="connsiteY549" fmla="*/ 5509197 h 10994526"/>
              <a:gd name="connsiteX550" fmla="*/ 3 w 10994526"/>
              <a:gd name="connsiteY550" fmla="*/ 5484088 h 10994526"/>
              <a:gd name="connsiteX551" fmla="*/ 903503 w 10994526"/>
              <a:gd name="connsiteY551" fmla="*/ 5484088 h 10994526"/>
              <a:gd name="connsiteX552" fmla="*/ 903503 w 10994526"/>
              <a:gd name="connsiteY552" fmla="*/ 4593025 h 10994526"/>
              <a:gd name="connsiteX553" fmla="*/ 1 w 10994526"/>
              <a:gd name="connsiteY553" fmla="*/ 4593025 h 10994526"/>
              <a:gd name="connsiteX554" fmla="*/ 1 w 10994526"/>
              <a:gd name="connsiteY554" fmla="*/ 4567913 h 10994526"/>
              <a:gd name="connsiteX555" fmla="*/ 903503 w 10994526"/>
              <a:gd name="connsiteY555" fmla="*/ 4567913 h 10994526"/>
              <a:gd name="connsiteX556" fmla="*/ 903503 w 10994526"/>
              <a:gd name="connsiteY556" fmla="*/ 3676977 h 10994526"/>
              <a:gd name="connsiteX557" fmla="*/ 1 w 10994526"/>
              <a:gd name="connsiteY557" fmla="*/ 3676977 h 10994526"/>
              <a:gd name="connsiteX558" fmla="*/ 1 w 10994526"/>
              <a:gd name="connsiteY558" fmla="*/ 3651865 h 10994526"/>
              <a:gd name="connsiteX559" fmla="*/ 903503 w 10994526"/>
              <a:gd name="connsiteY559" fmla="*/ 3651865 h 10994526"/>
              <a:gd name="connsiteX560" fmla="*/ 903503 w 10994526"/>
              <a:gd name="connsiteY560" fmla="*/ 2760804 h 10994526"/>
              <a:gd name="connsiteX561" fmla="*/ 2 w 10994526"/>
              <a:gd name="connsiteY561" fmla="*/ 2760804 h 10994526"/>
              <a:gd name="connsiteX562" fmla="*/ 2 w 10994526"/>
              <a:gd name="connsiteY562" fmla="*/ 2735690 h 10994526"/>
              <a:gd name="connsiteX563" fmla="*/ 903503 w 10994526"/>
              <a:gd name="connsiteY563" fmla="*/ 2735690 h 10994526"/>
              <a:gd name="connsiteX564" fmla="*/ 903503 w 10994526"/>
              <a:gd name="connsiteY564" fmla="*/ 1844770 h 10994526"/>
              <a:gd name="connsiteX565" fmla="*/ 1 w 10994526"/>
              <a:gd name="connsiteY565" fmla="*/ 1844770 h 10994526"/>
              <a:gd name="connsiteX566" fmla="*/ 1 w 10994526"/>
              <a:gd name="connsiteY566" fmla="*/ 1819657 h 10994526"/>
              <a:gd name="connsiteX567" fmla="*/ 903503 w 10994526"/>
              <a:gd name="connsiteY567" fmla="*/ 1819657 h 10994526"/>
              <a:gd name="connsiteX568" fmla="*/ 903503 w 10994526"/>
              <a:gd name="connsiteY568" fmla="*/ 928597 h 10994526"/>
              <a:gd name="connsiteX569" fmla="*/ 3 w 10994526"/>
              <a:gd name="connsiteY569" fmla="*/ 928597 h 10994526"/>
              <a:gd name="connsiteX570" fmla="*/ 3 w 10994526"/>
              <a:gd name="connsiteY570" fmla="*/ 903486 h 10994526"/>
              <a:gd name="connsiteX571" fmla="*/ 903503 w 10994526"/>
              <a:gd name="connsiteY571" fmla="*/ 903486 h 10994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10994526" h="10994526">
                <a:moveTo>
                  <a:pt x="9174866" y="9174992"/>
                </a:moveTo>
                <a:lnTo>
                  <a:pt x="9174866" y="10065928"/>
                </a:lnTo>
                <a:lnTo>
                  <a:pt x="10065912" y="10065928"/>
                </a:lnTo>
                <a:lnTo>
                  <a:pt x="10065912" y="9174992"/>
                </a:lnTo>
                <a:close/>
                <a:moveTo>
                  <a:pt x="8258818" y="9174992"/>
                </a:moveTo>
                <a:lnTo>
                  <a:pt x="8258818" y="10065928"/>
                </a:lnTo>
                <a:lnTo>
                  <a:pt x="9149754" y="10065928"/>
                </a:lnTo>
                <a:lnTo>
                  <a:pt x="9149754" y="9174992"/>
                </a:lnTo>
                <a:close/>
                <a:moveTo>
                  <a:pt x="7342659" y="9174992"/>
                </a:moveTo>
                <a:lnTo>
                  <a:pt x="7342659" y="10065928"/>
                </a:lnTo>
                <a:lnTo>
                  <a:pt x="8233706" y="10065928"/>
                </a:lnTo>
                <a:lnTo>
                  <a:pt x="8233706" y="9174992"/>
                </a:lnTo>
                <a:close/>
                <a:moveTo>
                  <a:pt x="6426626" y="9174992"/>
                </a:moveTo>
                <a:lnTo>
                  <a:pt x="6426626" y="10065928"/>
                </a:lnTo>
                <a:lnTo>
                  <a:pt x="7317548" y="10065928"/>
                </a:lnTo>
                <a:lnTo>
                  <a:pt x="7317548" y="9174992"/>
                </a:lnTo>
                <a:close/>
                <a:moveTo>
                  <a:pt x="5510437" y="9174992"/>
                </a:moveTo>
                <a:lnTo>
                  <a:pt x="5510437" y="10065928"/>
                </a:lnTo>
                <a:lnTo>
                  <a:pt x="6401515" y="10065928"/>
                </a:lnTo>
                <a:lnTo>
                  <a:pt x="6401515" y="9174992"/>
                </a:lnTo>
                <a:close/>
                <a:moveTo>
                  <a:pt x="4594405" y="9174992"/>
                </a:moveTo>
                <a:lnTo>
                  <a:pt x="4594405" y="10065928"/>
                </a:lnTo>
                <a:lnTo>
                  <a:pt x="5485326" y="10065928"/>
                </a:lnTo>
                <a:lnTo>
                  <a:pt x="5485326" y="9174992"/>
                </a:lnTo>
                <a:close/>
                <a:moveTo>
                  <a:pt x="3676868" y="9174992"/>
                </a:moveTo>
                <a:lnTo>
                  <a:pt x="3676868" y="10065928"/>
                </a:lnTo>
                <a:lnTo>
                  <a:pt x="4569294" y="10065928"/>
                </a:lnTo>
                <a:lnTo>
                  <a:pt x="4569294" y="9174992"/>
                </a:lnTo>
                <a:close/>
                <a:moveTo>
                  <a:pt x="2760833" y="9174992"/>
                </a:moveTo>
                <a:lnTo>
                  <a:pt x="2760833" y="10065928"/>
                </a:lnTo>
                <a:lnTo>
                  <a:pt x="3651757" y="10065928"/>
                </a:lnTo>
                <a:lnTo>
                  <a:pt x="3651757" y="9174992"/>
                </a:lnTo>
                <a:close/>
                <a:moveTo>
                  <a:pt x="1844646" y="9174992"/>
                </a:moveTo>
                <a:lnTo>
                  <a:pt x="1844646" y="10065928"/>
                </a:lnTo>
                <a:lnTo>
                  <a:pt x="2735723" y="10065928"/>
                </a:lnTo>
                <a:lnTo>
                  <a:pt x="2735723" y="9174992"/>
                </a:lnTo>
                <a:close/>
                <a:moveTo>
                  <a:pt x="928615" y="9174992"/>
                </a:moveTo>
                <a:lnTo>
                  <a:pt x="928615" y="10065928"/>
                </a:lnTo>
                <a:lnTo>
                  <a:pt x="1819534" y="10065928"/>
                </a:lnTo>
                <a:lnTo>
                  <a:pt x="1819534" y="9174992"/>
                </a:lnTo>
                <a:close/>
                <a:moveTo>
                  <a:pt x="9174866" y="8258818"/>
                </a:moveTo>
                <a:lnTo>
                  <a:pt x="9174866" y="9149880"/>
                </a:lnTo>
                <a:lnTo>
                  <a:pt x="10065912" y="9149880"/>
                </a:lnTo>
                <a:lnTo>
                  <a:pt x="10065912" y="8258818"/>
                </a:lnTo>
                <a:close/>
                <a:moveTo>
                  <a:pt x="8258818" y="8258818"/>
                </a:moveTo>
                <a:lnTo>
                  <a:pt x="8258818" y="9149880"/>
                </a:lnTo>
                <a:lnTo>
                  <a:pt x="9149754" y="9149880"/>
                </a:lnTo>
                <a:lnTo>
                  <a:pt x="9149754" y="8258818"/>
                </a:lnTo>
                <a:close/>
                <a:moveTo>
                  <a:pt x="7342659" y="8258818"/>
                </a:moveTo>
                <a:lnTo>
                  <a:pt x="7342659" y="9149880"/>
                </a:lnTo>
                <a:lnTo>
                  <a:pt x="8233706" y="9149880"/>
                </a:lnTo>
                <a:lnTo>
                  <a:pt x="8233706" y="8258818"/>
                </a:lnTo>
                <a:close/>
                <a:moveTo>
                  <a:pt x="6426626" y="8258818"/>
                </a:moveTo>
                <a:lnTo>
                  <a:pt x="6426626" y="9149880"/>
                </a:lnTo>
                <a:lnTo>
                  <a:pt x="7317548" y="9149880"/>
                </a:lnTo>
                <a:lnTo>
                  <a:pt x="7317548" y="8258818"/>
                </a:lnTo>
                <a:close/>
                <a:moveTo>
                  <a:pt x="5510437" y="8258818"/>
                </a:moveTo>
                <a:lnTo>
                  <a:pt x="5510437" y="9149880"/>
                </a:lnTo>
                <a:lnTo>
                  <a:pt x="6401515" y="9149880"/>
                </a:lnTo>
                <a:lnTo>
                  <a:pt x="6401515" y="8258818"/>
                </a:lnTo>
                <a:close/>
                <a:moveTo>
                  <a:pt x="4594405" y="8258818"/>
                </a:moveTo>
                <a:lnTo>
                  <a:pt x="4594405" y="9149880"/>
                </a:lnTo>
                <a:lnTo>
                  <a:pt x="5485326" y="9149880"/>
                </a:lnTo>
                <a:lnTo>
                  <a:pt x="5485326" y="8258818"/>
                </a:lnTo>
                <a:close/>
                <a:moveTo>
                  <a:pt x="3676868" y="8258818"/>
                </a:moveTo>
                <a:lnTo>
                  <a:pt x="3676868" y="9149880"/>
                </a:lnTo>
                <a:lnTo>
                  <a:pt x="4569294" y="9149880"/>
                </a:lnTo>
                <a:lnTo>
                  <a:pt x="4569294" y="8258818"/>
                </a:lnTo>
                <a:close/>
                <a:moveTo>
                  <a:pt x="2760833" y="8258818"/>
                </a:moveTo>
                <a:lnTo>
                  <a:pt x="2760833" y="9149880"/>
                </a:lnTo>
                <a:lnTo>
                  <a:pt x="3651757" y="9149880"/>
                </a:lnTo>
                <a:lnTo>
                  <a:pt x="3651757" y="8258818"/>
                </a:lnTo>
                <a:close/>
                <a:moveTo>
                  <a:pt x="1844646" y="8258818"/>
                </a:moveTo>
                <a:lnTo>
                  <a:pt x="1844646" y="9149880"/>
                </a:lnTo>
                <a:lnTo>
                  <a:pt x="2735723" y="9149880"/>
                </a:lnTo>
                <a:lnTo>
                  <a:pt x="2735723" y="8258818"/>
                </a:lnTo>
                <a:close/>
                <a:moveTo>
                  <a:pt x="928615" y="8258818"/>
                </a:moveTo>
                <a:lnTo>
                  <a:pt x="928615" y="9149880"/>
                </a:lnTo>
                <a:lnTo>
                  <a:pt x="1819534" y="9149880"/>
                </a:lnTo>
                <a:lnTo>
                  <a:pt x="1819534" y="8258818"/>
                </a:lnTo>
                <a:close/>
                <a:moveTo>
                  <a:pt x="9174866" y="7342770"/>
                </a:moveTo>
                <a:lnTo>
                  <a:pt x="9174866" y="8233706"/>
                </a:lnTo>
                <a:lnTo>
                  <a:pt x="10065912" y="8233706"/>
                </a:lnTo>
                <a:lnTo>
                  <a:pt x="10065912" y="7342770"/>
                </a:lnTo>
                <a:close/>
                <a:moveTo>
                  <a:pt x="8258818" y="7342770"/>
                </a:moveTo>
                <a:lnTo>
                  <a:pt x="8258818" y="8233706"/>
                </a:lnTo>
                <a:lnTo>
                  <a:pt x="9149754" y="8233706"/>
                </a:lnTo>
                <a:lnTo>
                  <a:pt x="9149754" y="7342770"/>
                </a:lnTo>
                <a:close/>
                <a:moveTo>
                  <a:pt x="7342659" y="7342770"/>
                </a:moveTo>
                <a:lnTo>
                  <a:pt x="7342659" y="8233706"/>
                </a:lnTo>
                <a:lnTo>
                  <a:pt x="8233706" y="8233706"/>
                </a:lnTo>
                <a:lnTo>
                  <a:pt x="8233706" y="7342770"/>
                </a:lnTo>
                <a:close/>
                <a:moveTo>
                  <a:pt x="6426626" y="7342770"/>
                </a:moveTo>
                <a:lnTo>
                  <a:pt x="6426626" y="8233706"/>
                </a:lnTo>
                <a:lnTo>
                  <a:pt x="7317548" y="8233706"/>
                </a:lnTo>
                <a:lnTo>
                  <a:pt x="7317548" y="7342770"/>
                </a:lnTo>
                <a:close/>
                <a:moveTo>
                  <a:pt x="5510437" y="7342770"/>
                </a:moveTo>
                <a:lnTo>
                  <a:pt x="5510437" y="8233706"/>
                </a:lnTo>
                <a:lnTo>
                  <a:pt x="6401515" y="8233706"/>
                </a:lnTo>
                <a:lnTo>
                  <a:pt x="6401515" y="7342770"/>
                </a:lnTo>
                <a:close/>
                <a:moveTo>
                  <a:pt x="4594405" y="7342770"/>
                </a:moveTo>
                <a:lnTo>
                  <a:pt x="4594405" y="8233706"/>
                </a:lnTo>
                <a:lnTo>
                  <a:pt x="5485326" y="8233706"/>
                </a:lnTo>
                <a:lnTo>
                  <a:pt x="5485326" y="7342770"/>
                </a:lnTo>
                <a:close/>
                <a:moveTo>
                  <a:pt x="3676868" y="7342770"/>
                </a:moveTo>
                <a:lnTo>
                  <a:pt x="3676868" y="8233706"/>
                </a:lnTo>
                <a:lnTo>
                  <a:pt x="4569294" y="8233706"/>
                </a:lnTo>
                <a:lnTo>
                  <a:pt x="4569294" y="7342770"/>
                </a:lnTo>
                <a:close/>
                <a:moveTo>
                  <a:pt x="2760833" y="7342770"/>
                </a:moveTo>
                <a:lnTo>
                  <a:pt x="2760833" y="8233706"/>
                </a:lnTo>
                <a:lnTo>
                  <a:pt x="3651757" y="8233706"/>
                </a:lnTo>
                <a:lnTo>
                  <a:pt x="3651757" y="7342770"/>
                </a:lnTo>
                <a:close/>
                <a:moveTo>
                  <a:pt x="1844646" y="7342770"/>
                </a:moveTo>
                <a:lnTo>
                  <a:pt x="1844646" y="8233706"/>
                </a:lnTo>
                <a:lnTo>
                  <a:pt x="2735723" y="8233706"/>
                </a:lnTo>
                <a:lnTo>
                  <a:pt x="2735723" y="7342770"/>
                </a:lnTo>
                <a:close/>
                <a:moveTo>
                  <a:pt x="928615" y="7342770"/>
                </a:moveTo>
                <a:lnTo>
                  <a:pt x="928615" y="8233706"/>
                </a:lnTo>
                <a:lnTo>
                  <a:pt x="1819534" y="8233706"/>
                </a:lnTo>
                <a:lnTo>
                  <a:pt x="1819534" y="7342770"/>
                </a:lnTo>
                <a:close/>
                <a:moveTo>
                  <a:pt x="9174866" y="6425229"/>
                </a:moveTo>
                <a:lnTo>
                  <a:pt x="9174866" y="7317658"/>
                </a:lnTo>
                <a:lnTo>
                  <a:pt x="10065912" y="7317658"/>
                </a:lnTo>
                <a:lnTo>
                  <a:pt x="10065912" y="6425229"/>
                </a:lnTo>
                <a:close/>
                <a:moveTo>
                  <a:pt x="8258818" y="6425229"/>
                </a:moveTo>
                <a:lnTo>
                  <a:pt x="8258818" y="7317658"/>
                </a:lnTo>
                <a:lnTo>
                  <a:pt x="9149754" y="7317658"/>
                </a:lnTo>
                <a:lnTo>
                  <a:pt x="9149754" y="6425229"/>
                </a:lnTo>
                <a:close/>
                <a:moveTo>
                  <a:pt x="7342659" y="6425229"/>
                </a:moveTo>
                <a:lnTo>
                  <a:pt x="7342659" y="7317658"/>
                </a:lnTo>
                <a:lnTo>
                  <a:pt x="8233706" y="7317658"/>
                </a:lnTo>
                <a:lnTo>
                  <a:pt x="8233706" y="6425229"/>
                </a:lnTo>
                <a:close/>
                <a:moveTo>
                  <a:pt x="6426626" y="6425229"/>
                </a:moveTo>
                <a:lnTo>
                  <a:pt x="6426626" y="7317658"/>
                </a:lnTo>
                <a:lnTo>
                  <a:pt x="7317548" y="7317658"/>
                </a:lnTo>
                <a:lnTo>
                  <a:pt x="7317548" y="6425229"/>
                </a:lnTo>
                <a:close/>
                <a:moveTo>
                  <a:pt x="5510437" y="6425229"/>
                </a:moveTo>
                <a:lnTo>
                  <a:pt x="5510437" y="7317658"/>
                </a:lnTo>
                <a:lnTo>
                  <a:pt x="6401515" y="7317658"/>
                </a:lnTo>
                <a:lnTo>
                  <a:pt x="6401515" y="6425229"/>
                </a:lnTo>
                <a:close/>
                <a:moveTo>
                  <a:pt x="4594405" y="6425229"/>
                </a:moveTo>
                <a:lnTo>
                  <a:pt x="4594405" y="7317658"/>
                </a:lnTo>
                <a:lnTo>
                  <a:pt x="5485326" y="7317658"/>
                </a:lnTo>
                <a:lnTo>
                  <a:pt x="5485326" y="6425229"/>
                </a:lnTo>
                <a:close/>
                <a:moveTo>
                  <a:pt x="3676868" y="6425229"/>
                </a:moveTo>
                <a:lnTo>
                  <a:pt x="3676868" y="7317658"/>
                </a:lnTo>
                <a:lnTo>
                  <a:pt x="4569294" y="7317658"/>
                </a:lnTo>
                <a:lnTo>
                  <a:pt x="4569294" y="6425229"/>
                </a:lnTo>
                <a:close/>
                <a:moveTo>
                  <a:pt x="2760833" y="6425229"/>
                </a:moveTo>
                <a:lnTo>
                  <a:pt x="2760833" y="7317658"/>
                </a:lnTo>
                <a:lnTo>
                  <a:pt x="3651757" y="7317658"/>
                </a:lnTo>
                <a:lnTo>
                  <a:pt x="3651757" y="6425229"/>
                </a:lnTo>
                <a:close/>
                <a:moveTo>
                  <a:pt x="1844646" y="6425229"/>
                </a:moveTo>
                <a:lnTo>
                  <a:pt x="1844646" y="7317658"/>
                </a:lnTo>
                <a:lnTo>
                  <a:pt x="2735723" y="7317658"/>
                </a:lnTo>
                <a:lnTo>
                  <a:pt x="2735723" y="6425229"/>
                </a:lnTo>
                <a:close/>
                <a:moveTo>
                  <a:pt x="928615" y="6425229"/>
                </a:moveTo>
                <a:lnTo>
                  <a:pt x="928615" y="7317658"/>
                </a:lnTo>
                <a:lnTo>
                  <a:pt x="1819534" y="7317658"/>
                </a:lnTo>
                <a:lnTo>
                  <a:pt x="1819534" y="6425229"/>
                </a:lnTo>
                <a:close/>
                <a:moveTo>
                  <a:pt x="9174866" y="5509197"/>
                </a:moveTo>
                <a:lnTo>
                  <a:pt x="9174866" y="6400117"/>
                </a:lnTo>
                <a:lnTo>
                  <a:pt x="10065912" y="6400117"/>
                </a:lnTo>
                <a:lnTo>
                  <a:pt x="10065912" y="5509197"/>
                </a:lnTo>
                <a:close/>
                <a:moveTo>
                  <a:pt x="8258818" y="5509197"/>
                </a:moveTo>
                <a:lnTo>
                  <a:pt x="8258818" y="6400117"/>
                </a:lnTo>
                <a:lnTo>
                  <a:pt x="9149754" y="6400117"/>
                </a:lnTo>
                <a:lnTo>
                  <a:pt x="9149754" y="5509197"/>
                </a:lnTo>
                <a:close/>
                <a:moveTo>
                  <a:pt x="7342659" y="5509197"/>
                </a:moveTo>
                <a:lnTo>
                  <a:pt x="7342659" y="6400117"/>
                </a:lnTo>
                <a:lnTo>
                  <a:pt x="8233706" y="6400117"/>
                </a:lnTo>
                <a:lnTo>
                  <a:pt x="8233706" y="5509197"/>
                </a:lnTo>
                <a:close/>
                <a:moveTo>
                  <a:pt x="6426626" y="5509197"/>
                </a:moveTo>
                <a:lnTo>
                  <a:pt x="6426626" y="6400117"/>
                </a:lnTo>
                <a:lnTo>
                  <a:pt x="7317548" y="6400117"/>
                </a:lnTo>
                <a:lnTo>
                  <a:pt x="7317548" y="5509197"/>
                </a:lnTo>
                <a:close/>
                <a:moveTo>
                  <a:pt x="5510437" y="5509197"/>
                </a:moveTo>
                <a:lnTo>
                  <a:pt x="5510437" y="6400117"/>
                </a:lnTo>
                <a:lnTo>
                  <a:pt x="6401515" y="6400117"/>
                </a:lnTo>
                <a:lnTo>
                  <a:pt x="6401515" y="5509197"/>
                </a:lnTo>
                <a:close/>
                <a:moveTo>
                  <a:pt x="4594405" y="5509197"/>
                </a:moveTo>
                <a:lnTo>
                  <a:pt x="4594405" y="6400117"/>
                </a:lnTo>
                <a:lnTo>
                  <a:pt x="5485326" y="6400117"/>
                </a:lnTo>
                <a:lnTo>
                  <a:pt x="5485326" y="5509197"/>
                </a:lnTo>
                <a:close/>
                <a:moveTo>
                  <a:pt x="3676868" y="5509197"/>
                </a:moveTo>
                <a:lnTo>
                  <a:pt x="3676868" y="6400117"/>
                </a:lnTo>
                <a:lnTo>
                  <a:pt x="4569294" y="6400117"/>
                </a:lnTo>
                <a:lnTo>
                  <a:pt x="4569294" y="5509197"/>
                </a:lnTo>
                <a:close/>
                <a:moveTo>
                  <a:pt x="2760833" y="5509197"/>
                </a:moveTo>
                <a:lnTo>
                  <a:pt x="2760833" y="6400117"/>
                </a:lnTo>
                <a:lnTo>
                  <a:pt x="3651757" y="6400117"/>
                </a:lnTo>
                <a:lnTo>
                  <a:pt x="3651757" y="5509197"/>
                </a:lnTo>
                <a:close/>
                <a:moveTo>
                  <a:pt x="1844646" y="5509197"/>
                </a:moveTo>
                <a:lnTo>
                  <a:pt x="1844646" y="6400117"/>
                </a:lnTo>
                <a:lnTo>
                  <a:pt x="2735723" y="6400117"/>
                </a:lnTo>
                <a:lnTo>
                  <a:pt x="2735723" y="5509197"/>
                </a:lnTo>
                <a:close/>
                <a:moveTo>
                  <a:pt x="928615" y="5509197"/>
                </a:moveTo>
                <a:lnTo>
                  <a:pt x="928615" y="6400117"/>
                </a:lnTo>
                <a:lnTo>
                  <a:pt x="1819534" y="6400117"/>
                </a:lnTo>
                <a:lnTo>
                  <a:pt x="1819534" y="5509197"/>
                </a:lnTo>
                <a:close/>
                <a:moveTo>
                  <a:pt x="9174866" y="4593025"/>
                </a:moveTo>
                <a:lnTo>
                  <a:pt x="9174866" y="5484088"/>
                </a:lnTo>
                <a:lnTo>
                  <a:pt x="10065912" y="5484088"/>
                </a:lnTo>
                <a:lnTo>
                  <a:pt x="10065912" y="4593025"/>
                </a:lnTo>
                <a:close/>
                <a:moveTo>
                  <a:pt x="8258818" y="4593025"/>
                </a:moveTo>
                <a:lnTo>
                  <a:pt x="8258818" y="5484088"/>
                </a:lnTo>
                <a:lnTo>
                  <a:pt x="9149754" y="5484088"/>
                </a:lnTo>
                <a:lnTo>
                  <a:pt x="9149754" y="4593025"/>
                </a:lnTo>
                <a:close/>
                <a:moveTo>
                  <a:pt x="7342659" y="4593025"/>
                </a:moveTo>
                <a:lnTo>
                  <a:pt x="7342659" y="5484088"/>
                </a:lnTo>
                <a:lnTo>
                  <a:pt x="8233706" y="5484088"/>
                </a:lnTo>
                <a:lnTo>
                  <a:pt x="8233706" y="4593025"/>
                </a:lnTo>
                <a:close/>
                <a:moveTo>
                  <a:pt x="6426626" y="4593025"/>
                </a:moveTo>
                <a:lnTo>
                  <a:pt x="6426626" y="5484088"/>
                </a:lnTo>
                <a:lnTo>
                  <a:pt x="7317548" y="5484088"/>
                </a:lnTo>
                <a:lnTo>
                  <a:pt x="7317548" y="4593025"/>
                </a:lnTo>
                <a:close/>
                <a:moveTo>
                  <a:pt x="5510437" y="4593025"/>
                </a:moveTo>
                <a:lnTo>
                  <a:pt x="5510437" y="5484088"/>
                </a:lnTo>
                <a:lnTo>
                  <a:pt x="6401515" y="5484088"/>
                </a:lnTo>
                <a:lnTo>
                  <a:pt x="6401515" y="4593025"/>
                </a:lnTo>
                <a:close/>
                <a:moveTo>
                  <a:pt x="4594405" y="4593025"/>
                </a:moveTo>
                <a:lnTo>
                  <a:pt x="4594405" y="5484088"/>
                </a:lnTo>
                <a:lnTo>
                  <a:pt x="5485326" y="5484088"/>
                </a:lnTo>
                <a:lnTo>
                  <a:pt x="5485326" y="4593025"/>
                </a:lnTo>
                <a:close/>
                <a:moveTo>
                  <a:pt x="3676868" y="4593025"/>
                </a:moveTo>
                <a:lnTo>
                  <a:pt x="3676868" y="5484088"/>
                </a:lnTo>
                <a:lnTo>
                  <a:pt x="4569294" y="5484088"/>
                </a:lnTo>
                <a:lnTo>
                  <a:pt x="4569294" y="4593025"/>
                </a:lnTo>
                <a:close/>
                <a:moveTo>
                  <a:pt x="2760833" y="4593025"/>
                </a:moveTo>
                <a:lnTo>
                  <a:pt x="2760833" y="5484088"/>
                </a:lnTo>
                <a:lnTo>
                  <a:pt x="3651757" y="5484088"/>
                </a:lnTo>
                <a:lnTo>
                  <a:pt x="3651757" y="4593025"/>
                </a:lnTo>
                <a:close/>
                <a:moveTo>
                  <a:pt x="1844646" y="4593025"/>
                </a:moveTo>
                <a:lnTo>
                  <a:pt x="1844646" y="5484088"/>
                </a:lnTo>
                <a:lnTo>
                  <a:pt x="2735723" y="5484088"/>
                </a:lnTo>
                <a:lnTo>
                  <a:pt x="2735723" y="4593025"/>
                </a:lnTo>
                <a:close/>
                <a:moveTo>
                  <a:pt x="928615" y="4593025"/>
                </a:moveTo>
                <a:lnTo>
                  <a:pt x="928615" y="5484088"/>
                </a:lnTo>
                <a:lnTo>
                  <a:pt x="1819534" y="5484088"/>
                </a:lnTo>
                <a:lnTo>
                  <a:pt x="1819534" y="4593025"/>
                </a:lnTo>
                <a:close/>
                <a:moveTo>
                  <a:pt x="9174866" y="3676977"/>
                </a:moveTo>
                <a:lnTo>
                  <a:pt x="9174866" y="4567913"/>
                </a:lnTo>
                <a:lnTo>
                  <a:pt x="10065912" y="4567913"/>
                </a:lnTo>
                <a:lnTo>
                  <a:pt x="10065912" y="3676977"/>
                </a:lnTo>
                <a:close/>
                <a:moveTo>
                  <a:pt x="8258818" y="3676977"/>
                </a:moveTo>
                <a:lnTo>
                  <a:pt x="8258818" y="4567913"/>
                </a:lnTo>
                <a:lnTo>
                  <a:pt x="9149754" y="4567913"/>
                </a:lnTo>
                <a:lnTo>
                  <a:pt x="9149754" y="3676977"/>
                </a:lnTo>
                <a:close/>
                <a:moveTo>
                  <a:pt x="7342659" y="3676977"/>
                </a:moveTo>
                <a:lnTo>
                  <a:pt x="7342659" y="4567913"/>
                </a:lnTo>
                <a:lnTo>
                  <a:pt x="8233706" y="4567913"/>
                </a:lnTo>
                <a:lnTo>
                  <a:pt x="8233706" y="3676977"/>
                </a:lnTo>
                <a:close/>
                <a:moveTo>
                  <a:pt x="6426626" y="3676977"/>
                </a:moveTo>
                <a:lnTo>
                  <a:pt x="6426626" y="4567913"/>
                </a:lnTo>
                <a:lnTo>
                  <a:pt x="7317548" y="4567913"/>
                </a:lnTo>
                <a:lnTo>
                  <a:pt x="7317548" y="3676977"/>
                </a:lnTo>
                <a:close/>
                <a:moveTo>
                  <a:pt x="5510437" y="3676977"/>
                </a:moveTo>
                <a:lnTo>
                  <a:pt x="5510437" y="4567913"/>
                </a:lnTo>
                <a:lnTo>
                  <a:pt x="6401515" y="4567913"/>
                </a:lnTo>
                <a:lnTo>
                  <a:pt x="6401515" y="3676977"/>
                </a:lnTo>
                <a:close/>
                <a:moveTo>
                  <a:pt x="4594405" y="3676977"/>
                </a:moveTo>
                <a:lnTo>
                  <a:pt x="4594405" y="4567913"/>
                </a:lnTo>
                <a:lnTo>
                  <a:pt x="5485326" y="4567913"/>
                </a:lnTo>
                <a:lnTo>
                  <a:pt x="5485326" y="3676977"/>
                </a:lnTo>
                <a:close/>
                <a:moveTo>
                  <a:pt x="3676868" y="3676977"/>
                </a:moveTo>
                <a:lnTo>
                  <a:pt x="3676868" y="4567913"/>
                </a:lnTo>
                <a:lnTo>
                  <a:pt x="4569294" y="4567913"/>
                </a:lnTo>
                <a:lnTo>
                  <a:pt x="4569294" y="3676977"/>
                </a:lnTo>
                <a:close/>
                <a:moveTo>
                  <a:pt x="2760833" y="3676977"/>
                </a:moveTo>
                <a:lnTo>
                  <a:pt x="2760833" y="4567913"/>
                </a:lnTo>
                <a:lnTo>
                  <a:pt x="3651757" y="4567913"/>
                </a:lnTo>
                <a:lnTo>
                  <a:pt x="3651757" y="3676977"/>
                </a:lnTo>
                <a:close/>
                <a:moveTo>
                  <a:pt x="1844646" y="3676977"/>
                </a:moveTo>
                <a:lnTo>
                  <a:pt x="1844646" y="4567913"/>
                </a:lnTo>
                <a:lnTo>
                  <a:pt x="2735723" y="4567913"/>
                </a:lnTo>
                <a:lnTo>
                  <a:pt x="2735723" y="3676977"/>
                </a:lnTo>
                <a:close/>
                <a:moveTo>
                  <a:pt x="928615" y="3676977"/>
                </a:moveTo>
                <a:lnTo>
                  <a:pt x="928615" y="4567913"/>
                </a:lnTo>
                <a:lnTo>
                  <a:pt x="1819534" y="4567913"/>
                </a:lnTo>
                <a:lnTo>
                  <a:pt x="1819534" y="3676977"/>
                </a:lnTo>
                <a:close/>
                <a:moveTo>
                  <a:pt x="9174866" y="2760804"/>
                </a:moveTo>
                <a:lnTo>
                  <a:pt x="9174866" y="3651865"/>
                </a:lnTo>
                <a:lnTo>
                  <a:pt x="10065912" y="3651865"/>
                </a:lnTo>
                <a:lnTo>
                  <a:pt x="10065912" y="2760804"/>
                </a:lnTo>
                <a:close/>
                <a:moveTo>
                  <a:pt x="8258818" y="2760804"/>
                </a:moveTo>
                <a:lnTo>
                  <a:pt x="8258818" y="3651865"/>
                </a:lnTo>
                <a:lnTo>
                  <a:pt x="9149754" y="3651865"/>
                </a:lnTo>
                <a:lnTo>
                  <a:pt x="9149754" y="2760804"/>
                </a:lnTo>
                <a:close/>
                <a:moveTo>
                  <a:pt x="7342659" y="2760804"/>
                </a:moveTo>
                <a:lnTo>
                  <a:pt x="7342659" y="3651865"/>
                </a:lnTo>
                <a:lnTo>
                  <a:pt x="8233706" y="3651865"/>
                </a:lnTo>
                <a:lnTo>
                  <a:pt x="8233706" y="2760804"/>
                </a:lnTo>
                <a:close/>
                <a:moveTo>
                  <a:pt x="6426626" y="2760804"/>
                </a:moveTo>
                <a:lnTo>
                  <a:pt x="6426626" y="3651865"/>
                </a:lnTo>
                <a:lnTo>
                  <a:pt x="7317548" y="3651865"/>
                </a:lnTo>
                <a:lnTo>
                  <a:pt x="7317548" y="2760804"/>
                </a:lnTo>
                <a:close/>
                <a:moveTo>
                  <a:pt x="5510437" y="2760804"/>
                </a:moveTo>
                <a:lnTo>
                  <a:pt x="5510437" y="3651865"/>
                </a:lnTo>
                <a:lnTo>
                  <a:pt x="6401515" y="3651865"/>
                </a:lnTo>
                <a:lnTo>
                  <a:pt x="6401515" y="2760804"/>
                </a:lnTo>
                <a:close/>
                <a:moveTo>
                  <a:pt x="4594405" y="2760804"/>
                </a:moveTo>
                <a:lnTo>
                  <a:pt x="4594405" y="3651865"/>
                </a:lnTo>
                <a:lnTo>
                  <a:pt x="5485326" y="3651865"/>
                </a:lnTo>
                <a:lnTo>
                  <a:pt x="5485326" y="2760804"/>
                </a:lnTo>
                <a:close/>
                <a:moveTo>
                  <a:pt x="3676868" y="2760804"/>
                </a:moveTo>
                <a:lnTo>
                  <a:pt x="3676868" y="3651865"/>
                </a:lnTo>
                <a:lnTo>
                  <a:pt x="4569294" y="3651865"/>
                </a:lnTo>
                <a:lnTo>
                  <a:pt x="4569294" y="2760804"/>
                </a:lnTo>
                <a:close/>
                <a:moveTo>
                  <a:pt x="2760833" y="2760804"/>
                </a:moveTo>
                <a:lnTo>
                  <a:pt x="2760833" y="3651865"/>
                </a:lnTo>
                <a:lnTo>
                  <a:pt x="3651757" y="3651865"/>
                </a:lnTo>
                <a:lnTo>
                  <a:pt x="3651757" y="2760804"/>
                </a:lnTo>
                <a:close/>
                <a:moveTo>
                  <a:pt x="1844646" y="2760804"/>
                </a:moveTo>
                <a:lnTo>
                  <a:pt x="1844646" y="3651865"/>
                </a:lnTo>
                <a:lnTo>
                  <a:pt x="2735723" y="3651865"/>
                </a:lnTo>
                <a:lnTo>
                  <a:pt x="2735723" y="2760804"/>
                </a:lnTo>
                <a:close/>
                <a:moveTo>
                  <a:pt x="928615" y="2760804"/>
                </a:moveTo>
                <a:lnTo>
                  <a:pt x="928615" y="3651865"/>
                </a:lnTo>
                <a:lnTo>
                  <a:pt x="1819534" y="3651865"/>
                </a:lnTo>
                <a:lnTo>
                  <a:pt x="1819534" y="2760804"/>
                </a:lnTo>
                <a:close/>
                <a:moveTo>
                  <a:pt x="9174866" y="1844770"/>
                </a:moveTo>
                <a:lnTo>
                  <a:pt x="9174866" y="2735690"/>
                </a:lnTo>
                <a:lnTo>
                  <a:pt x="10065912" y="2735690"/>
                </a:lnTo>
                <a:lnTo>
                  <a:pt x="10065912" y="1844770"/>
                </a:lnTo>
                <a:close/>
                <a:moveTo>
                  <a:pt x="8258818" y="1844770"/>
                </a:moveTo>
                <a:lnTo>
                  <a:pt x="8258818" y="2735690"/>
                </a:lnTo>
                <a:lnTo>
                  <a:pt x="9149754" y="2735690"/>
                </a:lnTo>
                <a:lnTo>
                  <a:pt x="9149754" y="1844770"/>
                </a:lnTo>
                <a:close/>
                <a:moveTo>
                  <a:pt x="7342659" y="1844770"/>
                </a:moveTo>
                <a:lnTo>
                  <a:pt x="7342659" y="2735690"/>
                </a:lnTo>
                <a:lnTo>
                  <a:pt x="8233706" y="2735690"/>
                </a:lnTo>
                <a:lnTo>
                  <a:pt x="8233706" y="1844770"/>
                </a:lnTo>
                <a:close/>
                <a:moveTo>
                  <a:pt x="6426626" y="1844770"/>
                </a:moveTo>
                <a:lnTo>
                  <a:pt x="6426626" y="2735690"/>
                </a:lnTo>
                <a:lnTo>
                  <a:pt x="7317548" y="2735690"/>
                </a:lnTo>
                <a:lnTo>
                  <a:pt x="7317548" y="1844770"/>
                </a:lnTo>
                <a:close/>
                <a:moveTo>
                  <a:pt x="5510437" y="1844770"/>
                </a:moveTo>
                <a:lnTo>
                  <a:pt x="5510437" y="2735690"/>
                </a:lnTo>
                <a:lnTo>
                  <a:pt x="6401515" y="2735690"/>
                </a:lnTo>
                <a:lnTo>
                  <a:pt x="6401515" y="1844770"/>
                </a:lnTo>
                <a:close/>
                <a:moveTo>
                  <a:pt x="4594405" y="1844770"/>
                </a:moveTo>
                <a:lnTo>
                  <a:pt x="4594405" y="2735690"/>
                </a:lnTo>
                <a:lnTo>
                  <a:pt x="5485326" y="2735690"/>
                </a:lnTo>
                <a:lnTo>
                  <a:pt x="5485326" y="1844770"/>
                </a:lnTo>
                <a:close/>
                <a:moveTo>
                  <a:pt x="3676868" y="1844770"/>
                </a:moveTo>
                <a:lnTo>
                  <a:pt x="3676868" y="2735690"/>
                </a:lnTo>
                <a:lnTo>
                  <a:pt x="4569294" y="2735690"/>
                </a:lnTo>
                <a:lnTo>
                  <a:pt x="4569294" y="1844770"/>
                </a:lnTo>
                <a:close/>
                <a:moveTo>
                  <a:pt x="2760833" y="1844770"/>
                </a:moveTo>
                <a:lnTo>
                  <a:pt x="2760833" y="2735690"/>
                </a:lnTo>
                <a:lnTo>
                  <a:pt x="3651757" y="2735690"/>
                </a:lnTo>
                <a:lnTo>
                  <a:pt x="3651757" y="1844770"/>
                </a:lnTo>
                <a:close/>
                <a:moveTo>
                  <a:pt x="1844646" y="1844770"/>
                </a:moveTo>
                <a:lnTo>
                  <a:pt x="1844646" y="2735690"/>
                </a:lnTo>
                <a:lnTo>
                  <a:pt x="2735723" y="2735690"/>
                </a:lnTo>
                <a:lnTo>
                  <a:pt x="2735723" y="1844770"/>
                </a:lnTo>
                <a:close/>
                <a:moveTo>
                  <a:pt x="928615" y="1844770"/>
                </a:moveTo>
                <a:lnTo>
                  <a:pt x="928615" y="2735690"/>
                </a:lnTo>
                <a:lnTo>
                  <a:pt x="1819534" y="2735690"/>
                </a:lnTo>
                <a:lnTo>
                  <a:pt x="1819534" y="1844770"/>
                </a:lnTo>
                <a:close/>
                <a:moveTo>
                  <a:pt x="9174866" y="928597"/>
                </a:moveTo>
                <a:lnTo>
                  <a:pt x="9174866" y="1819657"/>
                </a:lnTo>
                <a:lnTo>
                  <a:pt x="10065912" y="1819657"/>
                </a:lnTo>
                <a:lnTo>
                  <a:pt x="10065912" y="928597"/>
                </a:lnTo>
                <a:close/>
                <a:moveTo>
                  <a:pt x="8258818" y="928597"/>
                </a:moveTo>
                <a:lnTo>
                  <a:pt x="8258818" y="1819657"/>
                </a:lnTo>
                <a:lnTo>
                  <a:pt x="9149754" y="1819657"/>
                </a:lnTo>
                <a:lnTo>
                  <a:pt x="9149754" y="928597"/>
                </a:lnTo>
                <a:close/>
                <a:moveTo>
                  <a:pt x="7342659" y="928597"/>
                </a:moveTo>
                <a:lnTo>
                  <a:pt x="7342659" y="1819657"/>
                </a:lnTo>
                <a:lnTo>
                  <a:pt x="8233706" y="1819657"/>
                </a:lnTo>
                <a:lnTo>
                  <a:pt x="8233706" y="928597"/>
                </a:lnTo>
                <a:close/>
                <a:moveTo>
                  <a:pt x="6426626" y="928597"/>
                </a:moveTo>
                <a:lnTo>
                  <a:pt x="6426626" y="1819657"/>
                </a:lnTo>
                <a:lnTo>
                  <a:pt x="7317548" y="1819657"/>
                </a:lnTo>
                <a:lnTo>
                  <a:pt x="7317548" y="928597"/>
                </a:lnTo>
                <a:close/>
                <a:moveTo>
                  <a:pt x="5510437" y="928597"/>
                </a:moveTo>
                <a:lnTo>
                  <a:pt x="5510437" y="1819657"/>
                </a:lnTo>
                <a:lnTo>
                  <a:pt x="6401515" y="1819657"/>
                </a:lnTo>
                <a:lnTo>
                  <a:pt x="6401515" y="928597"/>
                </a:lnTo>
                <a:close/>
                <a:moveTo>
                  <a:pt x="4594405" y="928597"/>
                </a:moveTo>
                <a:lnTo>
                  <a:pt x="4594405" y="1819657"/>
                </a:lnTo>
                <a:lnTo>
                  <a:pt x="5485326" y="1819657"/>
                </a:lnTo>
                <a:lnTo>
                  <a:pt x="5485326" y="928597"/>
                </a:lnTo>
                <a:close/>
                <a:moveTo>
                  <a:pt x="3676868" y="928597"/>
                </a:moveTo>
                <a:lnTo>
                  <a:pt x="3676868" y="1819657"/>
                </a:lnTo>
                <a:lnTo>
                  <a:pt x="4569294" y="1819657"/>
                </a:lnTo>
                <a:lnTo>
                  <a:pt x="4569294" y="928597"/>
                </a:lnTo>
                <a:close/>
                <a:moveTo>
                  <a:pt x="2760833" y="928597"/>
                </a:moveTo>
                <a:lnTo>
                  <a:pt x="2760833" y="1819657"/>
                </a:lnTo>
                <a:lnTo>
                  <a:pt x="3651757" y="1819657"/>
                </a:lnTo>
                <a:lnTo>
                  <a:pt x="3651757" y="928597"/>
                </a:lnTo>
                <a:close/>
                <a:moveTo>
                  <a:pt x="1844646" y="928597"/>
                </a:moveTo>
                <a:lnTo>
                  <a:pt x="1844646" y="1819657"/>
                </a:lnTo>
                <a:lnTo>
                  <a:pt x="2735723" y="1819657"/>
                </a:lnTo>
                <a:lnTo>
                  <a:pt x="2735723" y="928597"/>
                </a:lnTo>
                <a:close/>
                <a:moveTo>
                  <a:pt x="928615" y="928597"/>
                </a:moveTo>
                <a:lnTo>
                  <a:pt x="928615" y="1819657"/>
                </a:lnTo>
                <a:lnTo>
                  <a:pt x="1819534" y="1819657"/>
                </a:lnTo>
                <a:lnTo>
                  <a:pt x="1819534" y="928597"/>
                </a:lnTo>
                <a:close/>
                <a:moveTo>
                  <a:pt x="903503" y="0"/>
                </a:moveTo>
                <a:lnTo>
                  <a:pt x="928615" y="0"/>
                </a:lnTo>
                <a:lnTo>
                  <a:pt x="928615" y="903486"/>
                </a:lnTo>
                <a:lnTo>
                  <a:pt x="1819534" y="903486"/>
                </a:lnTo>
                <a:lnTo>
                  <a:pt x="1819534" y="0"/>
                </a:lnTo>
                <a:lnTo>
                  <a:pt x="1844646" y="0"/>
                </a:lnTo>
                <a:lnTo>
                  <a:pt x="1844646" y="903486"/>
                </a:lnTo>
                <a:lnTo>
                  <a:pt x="2735723" y="903486"/>
                </a:lnTo>
                <a:lnTo>
                  <a:pt x="2735723" y="0"/>
                </a:lnTo>
                <a:lnTo>
                  <a:pt x="2760833" y="0"/>
                </a:lnTo>
                <a:lnTo>
                  <a:pt x="2760833" y="903486"/>
                </a:lnTo>
                <a:lnTo>
                  <a:pt x="3651757" y="903486"/>
                </a:lnTo>
                <a:lnTo>
                  <a:pt x="3651757" y="0"/>
                </a:lnTo>
                <a:lnTo>
                  <a:pt x="3676868" y="0"/>
                </a:lnTo>
                <a:lnTo>
                  <a:pt x="3676868" y="903486"/>
                </a:lnTo>
                <a:lnTo>
                  <a:pt x="4569294" y="903486"/>
                </a:lnTo>
                <a:lnTo>
                  <a:pt x="4569294" y="0"/>
                </a:lnTo>
                <a:lnTo>
                  <a:pt x="4594405" y="0"/>
                </a:lnTo>
                <a:lnTo>
                  <a:pt x="4594405" y="903486"/>
                </a:lnTo>
                <a:lnTo>
                  <a:pt x="5485326" y="903486"/>
                </a:lnTo>
                <a:lnTo>
                  <a:pt x="5485326" y="0"/>
                </a:lnTo>
                <a:lnTo>
                  <a:pt x="5510437" y="0"/>
                </a:lnTo>
                <a:lnTo>
                  <a:pt x="5510437" y="903486"/>
                </a:lnTo>
                <a:lnTo>
                  <a:pt x="6401515" y="903486"/>
                </a:lnTo>
                <a:lnTo>
                  <a:pt x="6401515" y="0"/>
                </a:lnTo>
                <a:lnTo>
                  <a:pt x="6426626" y="0"/>
                </a:lnTo>
                <a:lnTo>
                  <a:pt x="6426626" y="903486"/>
                </a:lnTo>
                <a:lnTo>
                  <a:pt x="7317548" y="903486"/>
                </a:lnTo>
                <a:lnTo>
                  <a:pt x="7317548" y="0"/>
                </a:lnTo>
                <a:lnTo>
                  <a:pt x="7342659" y="0"/>
                </a:lnTo>
                <a:lnTo>
                  <a:pt x="7342659" y="903486"/>
                </a:lnTo>
                <a:lnTo>
                  <a:pt x="8233706" y="903486"/>
                </a:lnTo>
                <a:lnTo>
                  <a:pt x="8233706" y="0"/>
                </a:lnTo>
                <a:lnTo>
                  <a:pt x="8258818" y="0"/>
                </a:lnTo>
                <a:lnTo>
                  <a:pt x="8258818" y="903486"/>
                </a:lnTo>
                <a:lnTo>
                  <a:pt x="9149754" y="903486"/>
                </a:lnTo>
                <a:lnTo>
                  <a:pt x="9149754" y="0"/>
                </a:lnTo>
                <a:lnTo>
                  <a:pt x="9174866" y="0"/>
                </a:lnTo>
                <a:lnTo>
                  <a:pt x="9174866" y="903486"/>
                </a:lnTo>
                <a:lnTo>
                  <a:pt x="10065912" y="903486"/>
                </a:lnTo>
                <a:lnTo>
                  <a:pt x="10065912" y="0"/>
                </a:lnTo>
                <a:lnTo>
                  <a:pt x="10091024" y="0"/>
                </a:lnTo>
                <a:lnTo>
                  <a:pt x="10091024" y="903486"/>
                </a:lnTo>
                <a:lnTo>
                  <a:pt x="10994526" y="903486"/>
                </a:lnTo>
                <a:lnTo>
                  <a:pt x="10994526" y="928597"/>
                </a:lnTo>
                <a:lnTo>
                  <a:pt x="10091024" y="928597"/>
                </a:lnTo>
                <a:lnTo>
                  <a:pt x="10091024" y="1819657"/>
                </a:lnTo>
                <a:lnTo>
                  <a:pt x="10994526" y="1819657"/>
                </a:lnTo>
                <a:lnTo>
                  <a:pt x="10994526" y="1844770"/>
                </a:lnTo>
                <a:lnTo>
                  <a:pt x="10091024" y="1844770"/>
                </a:lnTo>
                <a:lnTo>
                  <a:pt x="10091024" y="2735690"/>
                </a:lnTo>
                <a:lnTo>
                  <a:pt x="10994526" y="2735690"/>
                </a:lnTo>
                <a:lnTo>
                  <a:pt x="10994526" y="2760804"/>
                </a:lnTo>
                <a:lnTo>
                  <a:pt x="10091024" y="2760804"/>
                </a:lnTo>
                <a:lnTo>
                  <a:pt x="10091024" y="3651865"/>
                </a:lnTo>
                <a:lnTo>
                  <a:pt x="10994526" y="3651865"/>
                </a:lnTo>
                <a:lnTo>
                  <a:pt x="10994526" y="3676977"/>
                </a:lnTo>
                <a:lnTo>
                  <a:pt x="10091024" y="3676977"/>
                </a:lnTo>
                <a:lnTo>
                  <a:pt x="10091024" y="4567913"/>
                </a:lnTo>
                <a:lnTo>
                  <a:pt x="10994526" y="4567913"/>
                </a:lnTo>
                <a:lnTo>
                  <a:pt x="10994526" y="4593025"/>
                </a:lnTo>
                <a:lnTo>
                  <a:pt x="10091024" y="4593025"/>
                </a:lnTo>
                <a:lnTo>
                  <a:pt x="10091024" y="5484088"/>
                </a:lnTo>
                <a:lnTo>
                  <a:pt x="10994526" y="5484088"/>
                </a:lnTo>
                <a:lnTo>
                  <a:pt x="10994526" y="5509197"/>
                </a:lnTo>
                <a:lnTo>
                  <a:pt x="10091024" y="5509197"/>
                </a:lnTo>
                <a:lnTo>
                  <a:pt x="10091024" y="6400117"/>
                </a:lnTo>
                <a:lnTo>
                  <a:pt x="10994526" y="6400117"/>
                </a:lnTo>
                <a:lnTo>
                  <a:pt x="10994526" y="6425229"/>
                </a:lnTo>
                <a:lnTo>
                  <a:pt x="10091024" y="6425229"/>
                </a:lnTo>
                <a:lnTo>
                  <a:pt x="10091024" y="7317658"/>
                </a:lnTo>
                <a:lnTo>
                  <a:pt x="10994526" y="7317658"/>
                </a:lnTo>
                <a:lnTo>
                  <a:pt x="10994526" y="7342770"/>
                </a:lnTo>
                <a:lnTo>
                  <a:pt x="10091024" y="7342770"/>
                </a:lnTo>
                <a:lnTo>
                  <a:pt x="10091024" y="8233706"/>
                </a:lnTo>
                <a:lnTo>
                  <a:pt x="10994526" y="8233706"/>
                </a:lnTo>
                <a:lnTo>
                  <a:pt x="10994526" y="8258818"/>
                </a:lnTo>
                <a:lnTo>
                  <a:pt x="10091024" y="8258818"/>
                </a:lnTo>
                <a:lnTo>
                  <a:pt x="10091024" y="9149880"/>
                </a:lnTo>
                <a:lnTo>
                  <a:pt x="10994526" y="9149880"/>
                </a:lnTo>
                <a:lnTo>
                  <a:pt x="10994526" y="9174992"/>
                </a:lnTo>
                <a:lnTo>
                  <a:pt x="10091024" y="9174992"/>
                </a:lnTo>
                <a:lnTo>
                  <a:pt x="10091024" y="10065928"/>
                </a:lnTo>
                <a:lnTo>
                  <a:pt x="10994526" y="10065928"/>
                </a:lnTo>
                <a:lnTo>
                  <a:pt x="10994526" y="10091040"/>
                </a:lnTo>
                <a:lnTo>
                  <a:pt x="10091024" y="10091040"/>
                </a:lnTo>
                <a:lnTo>
                  <a:pt x="10091024" y="10994526"/>
                </a:lnTo>
                <a:lnTo>
                  <a:pt x="10065912" y="10994526"/>
                </a:lnTo>
                <a:lnTo>
                  <a:pt x="10065912" y="10091040"/>
                </a:lnTo>
                <a:lnTo>
                  <a:pt x="9174866" y="10091040"/>
                </a:lnTo>
                <a:lnTo>
                  <a:pt x="9174866" y="10994526"/>
                </a:lnTo>
                <a:lnTo>
                  <a:pt x="9149754" y="10994526"/>
                </a:lnTo>
                <a:lnTo>
                  <a:pt x="9149754" y="10091040"/>
                </a:lnTo>
                <a:lnTo>
                  <a:pt x="8258818" y="10091040"/>
                </a:lnTo>
                <a:lnTo>
                  <a:pt x="8258818" y="10994526"/>
                </a:lnTo>
                <a:lnTo>
                  <a:pt x="8233706" y="10994526"/>
                </a:lnTo>
                <a:lnTo>
                  <a:pt x="8233706" y="10091040"/>
                </a:lnTo>
                <a:lnTo>
                  <a:pt x="7342659" y="10091040"/>
                </a:lnTo>
                <a:lnTo>
                  <a:pt x="7342659" y="10994526"/>
                </a:lnTo>
                <a:lnTo>
                  <a:pt x="7317548" y="10994526"/>
                </a:lnTo>
                <a:lnTo>
                  <a:pt x="7317548" y="10091040"/>
                </a:lnTo>
                <a:lnTo>
                  <a:pt x="6426626" y="10091040"/>
                </a:lnTo>
                <a:lnTo>
                  <a:pt x="6426626" y="10994526"/>
                </a:lnTo>
                <a:lnTo>
                  <a:pt x="6401515" y="10994526"/>
                </a:lnTo>
                <a:lnTo>
                  <a:pt x="6401515" y="10091040"/>
                </a:lnTo>
                <a:lnTo>
                  <a:pt x="5510437" y="10091040"/>
                </a:lnTo>
                <a:lnTo>
                  <a:pt x="5510437" y="10994526"/>
                </a:lnTo>
                <a:lnTo>
                  <a:pt x="5485326" y="10994526"/>
                </a:lnTo>
                <a:lnTo>
                  <a:pt x="5485326" y="10091040"/>
                </a:lnTo>
                <a:lnTo>
                  <a:pt x="4594405" y="10091040"/>
                </a:lnTo>
                <a:lnTo>
                  <a:pt x="4594405" y="10994526"/>
                </a:lnTo>
                <a:lnTo>
                  <a:pt x="4569294" y="10994526"/>
                </a:lnTo>
                <a:lnTo>
                  <a:pt x="4569294" y="10091040"/>
                </a:lnTo>
                <a:lnTo>
                  <a:pt x="3676868" y="10091040"/>
                </a:lnTo>
                <a:lnTo>
                  <a:pt x="3676868" y="10994526"/>
                </a:lnTo>
                <a:lnTo>
                  <a:pt x="3651757" y="10994526"/>
                </a:lnTo>
                <a:lnTo>
                  <a:pt x="3651757" y="10091040"/>
                </a:lnTo>
                <a:lnTo>
                  <a:pt x="2760833" y="10091040"/>
                </a:lnTo>
                <a:lnTo>
                  <a:pt x="2760833" y="10994526"/>
                </a:lnTo>
                <a:lnTo>
                  <a:pt x="2735723" y="10994526"/>
                </a:lnTo>
                <a:lnTo>
                  <a:pt x="2735723" y="10091040"/>
                </a:lnTo>
                <a:lnTo>
                  <a:pt x="1844646" y="10091040"/>
                </a:lnTo>
                <a:lnTo>
                  <a:pt x="1844646" y="10994526"/>
                </a:lnTo>
                <a:lnTo>
                  <a:pt x="1819534" y="10994526"/>
                </a:lnTo>
                <a:lnTo>
                  <a:pt x="1819534" y="10091040"/>
                </a:lnTo>
                <a:lnTo>
                  <a:pt x="928615" y="10091040"/>
                </a:lnTo>
                <a:lnTo>
                  <a:pt x="928615" y="10994526"/>
                </a:lnTo>
                <a:lnTo>
                  <a:pt x="903503" y="10994526"/>
                </a:lnTo>
                <a:lnTo>
                  <a:pt x="903503" y="10091040"/>
                </a:lnTo>
                <a:lnTo>
                  <a:pt x="2" y="10091040"/>
                </a:lnTo>
                <a:lnTo>
                  <a:pt x="2" y="10065928"/>
                </a:lnTo>
                <a:lnTo>
                  <a:pt x="903503" y="10065928"/>
                </a:lnTo>
                <a:lnTo>
                  <a:pt x="903503" y="9174992"/>
                </a:lnTo>
                <a:lnTo>
                  <a:pt x="3" y="9174992"/>
                </a:lnTo>
                <a:lnTo>
                  <a:pt x="3" y="9149880"/>
                </a:lnTo>
                <a:lnTo>
                  <a:pt x="903503" y="9149880"/>
                </a:lnTo>
                <a:lnTo>
                  <a:pt x="903503" y="8258818"/>
                </a:lnTo>
                <a:lnTo>
                  <a:pt x="0" y="8258818"/>
                </a:lnTo>
                <a:lnTo>
                  <a:pt x="0" y="8233706"/>
                </a:lnTo>
                <a:lnTo>
                  <a:pt x="903503" y="8233706"/>
                </a:lnTo>
                <a:lnTo>
                  <a:pt x="903503" y="7342770"/>
                </a:lnTo>
                <a:lnTo>
                  <a:pt x="1" y="7342770"/>
                </a:lnTo>
                <a:lnTo>
                  <a:pt x="1" y="7317658"/>
                </a:lnTo>
                <a:lnTo>
                  <a:pt x="903503" y="7317658"/>
                </a:lnTo>
                <a:lnTo>
                  <a:pt x="903503" y="6425229"/>
                </a:lnTo>
                <a:lnTo>
                  <a:pt x="2" y="6425229"/>
                </a:lnTo>
                <a:lnTo>
                  <a:pt x="2" y="6400117"/>
                </a:lnTo>
                <a:lnTo>
                  <a:pt x="903503" y="6400117"/>
                </a:lnTo>
                <a:lnTo>
                  <a:pt x="903503" y="5509197"/>
                </a:lnTo>
                <a:lnTo>
                  <a:pt x="3" y="5509197"/>
                </a:lnTo>
                <a:lnTo>
                  <a:pt x="3" y="5484088"/>
                </a:lnTo>
                <a:lnTo>
                  <a:pt x="903503" y="5484088"/>
                </a:lnTo>
                <a:lnTo>
                  <a:pt x="903503" y="4593025"/>
                </a:lnTo>
                <a:lnTo>
                  <a:pt x="1" y="4593025"/>
                </a:lnTo>
                <a:lnTo>
                  <a:pt x="1" y="4567913"/>
                </a:lnTo>
                <a:lnTo>
                  <a:pt x="903503" y="4567913"/>
                </a:lnTo>
                <a:lnTo>
                  <a:pt x="903503" y="3676977"/>
                </a:lnTo>
                <a:lnTo>
                  <a:pt x="1" y="3676977"/>
                </a:lnTo>
                <a:lnTo>
                  <a:pt x="1" y="3651865"/>
                </a:lnTo>
                <a:lnTo>
                  <a:pt x="903503" y="3651865"/>
                </a:lnTo>
                <a:lnTo>
                  <a:pt x="903503" y="2760804"/>
                </a:lnTo>
                <a:lnTo>
                  <a:pt x="2" y="2760804"/>
                </a:lnTo>
                <a:lnTo>
                  <a:pt x="2" y="2735690"/>
                </a:lnTo>
                <a:lnTo>
                  <a:pt x="903503" y="2735690"/>
                </a:lnTo>
                <a:lnTo>
                  <a:pt x="903503" y="1844770"/>
                </a:lnTo>
                <a:lnTo>
                  <a:pt x="1" y="1844770"/>
                </a:lnTo>
                <a:lnTo>
                  <a:pt x="1" y="1819657"/>
                </a:lnTo>
                <a:lnTo>
                  <a:pt x="903503" y="1819657"/>
                </a:lnTo>
                <a:lnTo>
                  <a:pt x="903503" y="928597"/>
                </a:lnTo>
                <a:lnTo>
                  <a:pt x="3" y="928597"/>
                </a:lnTo>
                <a:lnTo>
                  <a:pt x="3" y="903486"/>
                </a:lnTo>
                <a:lnTo>
                  <a:pt x="903503" y="903486"/>
                </a:lnTo>
                <a:close/>
              </a:path>
            </a:pathLst>
          </a:custGeom>
          <a:solidFill>
            <a:schemeClr val="bg1"/>
          </a:solidFill>
          <a:ln w="15703" cap="flat">
            <a:noFill/>
            <a:prstDash val="solid"/>
            <a:miter/>
          </a:ln>
        </p:spPr>
        <p:txBody>
          <a:bodyPr rtlCol="0" anchor="ctr"/>
          <a:lstStyle/>
          <a:p>
            <a:endParaRPr lang="en-US">
              <a:latin typeface="Raleway" pitchFamily="2" charset="0"/>
            </a:endParaRPr>
          </a:p>
        </p:txBody>
      </p:sp>
      <p:grpSp>
        <p:nvGrpSpPr>
          <p:cNvPr id="4" name="Group 3">
            <a:extLst>
              <a:ext uri="{FF2B5EF4-FFF2-40B4-BE49-F238E27FC236}">
                <a16:creationId xmlns:a16="http://schemas.microsoft.com/office/drawing/2014/main" id="{F21A5CA4-BC3D-0215-13B6-AE6ABAE2C0C6}"/>
              </a:ext>
            </a:extLst>
          </p:cNvPr>
          <p:cNvGrpSpPr/>
          <p:nvPr/>
        </p:nvGrpSpPr>
        <p:grpSpPr>
          <a:xfrm>
            <a:off x="1532028" y="11663261"/>
            <a:ext cx="7534347" cy="1087081"/>
            <a:chOff x="1044872" y="11649205"/>
            <a:chExt cx="5486557" cy="791619"/>
          </a:xfrm>
        </p:grpSpPr>
        <p:grpSp>
          <p:nvGrpSpPr>
            <p:cNvPr id="8" name="Graphic 5">
              <a:extLst>
                <a:ext uri="{FF2B5EF4-FFF2-40B4-BE49-F238E27FC236}">
                  <a16:creationId xmlns:a16="http://schemas.microsoft.com/office/drawing/2014/main" id="{28FC83F5-5467-B2E0-FA4C-0BDF5A8E48C7}"/>
                </a:ext>
              </a:extLst>
            </p:cNvPr>
            <p:cNvGrpSpPr/>
            <p:nvPr/>
          </p:nvGrpSpPr>
          <p:grpSpPr>
            <a:xfrm>
              <a:off x="1044872" y="11649205"/>
              <a:ext cx="5486557" cy="791619"/>
              <a:chOff x="1044872" y="11649205"/>
              <a:chExt cx="5486557" cy="791619"/>
            </a:xfrm>
          </p:grpSpPr>
          <p:sp>
            <p:nvSpPr>
              <p:cNvPr id="23" name="Freeform 22">
                <a:extLst>
                  <a:ext uri="{FF2B5EF4-FFF2-40B4-BE49-F238E27FC236}">
                    <a16:creationId xmlns:a16="http://schemas.microsoft.com/office/drawing/2014/main" id="{FC2DDDD6-848B-CF3C-2564-BBA2435F2AC8}"/>
                  </a:ext>
                </a:extLst>
              </p:cNvPr>
              <p:cNvSpPr/>
              <p:nvPr/>
            </p:nvSpPr>
            <p:spPr>
              <a:xfrm>
                <a:off x="1081856" y="11685947"/>
                <a:ext cx="5412585" cy="718133"/>
              </a:xfrm>
              <a:custGeom>
                <a:avLst/>
                <a:gdLst>
                  <a:gd name="connsiteX0" fmla="*/ 5327254 w 5412585"/>
                  <a:gd name="connsiteY0" fmla="*/ 0 h 718133"/>
                  <a:gd name="connsiteX1" fmla="*/ 82155 w 5412585"/>
                  <a:gd name="connsiteY1" fmla="*/ 0 h 718133"/>
                  <a:gd name="connsiteX2" fmla="*/ 0 w 5412585"/>
                  <a:gd name="connsiteY2" fmla="*/ 81643 h 718133"/>
                  <a:gd name="connsiteX3" fmla="*/ 0 w 5412585"/>
                  <a:gd name="connsiteY3" fmla="*/ 633357 h 718133"/>
                  <a:gd name="connsiteX4" fmla="*/ 85334 w 5412585"/>
                  <a:gd name="connsiteY4" fmla="*/ 718133 h 718133"/>
                  <a:gd name="connsiteX5" fmla="*/ 5327254 w 5412585"/>
                  <a:gd name="connsiteY5" fmla="*/ 718133 h 718133"/>
                  <a:gd name="connsiteX6" fmla="*/ 5412586 w 5412585"/>
                  <a:gd name="connsiteY6" fmla="*/ 633357 h 718133"/>
                  <a:gd name="connsiteX7" fmla="*/ 5412586 w 5412585"/>
                  <a:gd name="connsiteY7" fmla="*/ 84753 h 718133"/>
                  <a:gd name="connsiteX8" fmla="*/ 5327254 w 5412585"/>
                  <a:gd name="connsiteY8" fmla="*/ 0 h 71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12585" h="718133">
                    <a:moveTo>
                      <a:pt x="5327254" y="0"/>
                    </a:moveTo>
                    <a:lnTo>
                      <a:pt x="82155" y="0"/>
                    </a:lnTo>
                    <a:cubicBezTo>
                      <a:pt x="36840" y="0"/>
                      <a:pt x="0" y="36623"/>
                      <a:pt x="0" y="81643"/>
                    </a:cubicBezTo>
                    <a:lnTo>
                      <a:pt x="0" y="633357"/>
                    </a:lnTo>
                    <a:cubicBezTo>
                      <a:pt x="0" y="680099"/>
                      <a:pt x="38285" y="718133"/>
                      <a:pt x="85334" y="718133"/>
                    </a:cubicBezTo>
                    <a:lnTo>
                      <a:pt x="5327254" y="718133"/>
                    </a:lnTo>
                    <a:cubicBezTo>
                      <a:pt x="5374305" y="718133"/>
                      <a:pt x="5412586" y="680099"/>
                      <a:pt x="5412586" y="633357"/>
                    </a:cubicBezTo>
                    <a:lnTo>
                      <a:pt x="5412586" y="84753"/>
                    </a:lnTo>
                    <a:cubicBezTo>
                      <a:pt x="5412586" y="38010"/>
                      <a:pt x="5374305" y="0"/>
                      <a:pt x="5327254" y="0"/>
                    </a:cubicBezTo>
                    <a:close/>
                  </a:path>
                </a:pathLst>
              </a:custGeom>
              <a:solidFill>
                <a:schemeClr val="accent4"/>
              </a:solidFill>
              <a:ln w="7838" cap="flat">
                <a:noFill/>
                <a:prstDash val="solid"/>
                <a:miter/>
              </a:ln>
            </p:spPr>
            <p:txBody>
              <a:bodyPr rtlCol="0" anchor="ctr"/>
              <a:lstStyle/>
              <a:p>
                <a:endParaRPr lang="en-SV">
                  <a:latin typeface="Raleway" pitchFamily="2" charset="0"/>
                </a:endParaRPr>
              </a:p>
            </p:txBody>
          </p:sp>
          <p:sp>
            <p:nvSpPr>
              <p:cNvPr id="24" name="Freeform 23">
                <a:extLst>
                  <a:ext uri="{FF2B5EF4-FFF2-40B4-BE49-F238E27FC236}">
                    <a16:creationId xmlns:a16="http://schemas.microsoft.com/office/drawing/2014/main" id="{C44E61CC-6E47-FE43-B163-54803C32C6AB}"/>
                  </a:ext>
                </a:extLst>
              </p:cNvPr>
              <p:cNvSpPr/>
              <p:nvPr/>
            </p:nvSpPr>
            <p:spPr>
              <a:xfrm>
                <a:off x="1044872" y="11649205"/>
                <a:ext cx="5486557" cy="791619"/>
              </a:xfrm>
              <a:custGeom>
                <a:avLst/>
                <a:gdLst>
                  <a:gd name="connsiteX0" fmla="*/ 5364238 w 5486557"/>
                  <a:gd name="connsiteY0" fmla="*/ 0 h 791619"/>
                  <a:gd name="connsiteX1" fmla="*/ 119140 w 5486557"/>
                  <a:gd name="connsiteY1" fmla="*/ 0 h 791619"/>
                  <a:gd name="connsiteX2" fmla="*/ 0 w 5486557"/>
                  <a:gd name="connsiteY2" fmla="*/ 118385 h 791619"/>
                  <a:gd name="connsiteX3" fmla="*/ 0 w 5486557"/>
                  <a:gd name="connsiteY3" fmla="*/ 670100 h 791619"/>
                  <a:gd name="connsiteX4" fmla="*/ 122318 w 5486557"/>
                  <a:gd name="connsiteY4" fmla="*/ 791620 h 791619"/>
                  <a:gd name="connsiteX5" fmla="*/ 5364238 w 5486557"/>
                  <a:gd name="connsiteY5" fmla="*/ 791620 h 791619"/>
                  <a:gd name="connsiteX6" fmla="*/ 5486557 w 5486557"/>
                  <a:gd name="connsiteY6" fmla="*/ 670100 h 791619"/>
                  <a:gd name="connsiteX7" fmla="*/ 5486557 w 5486557"/>
                  <a:gd name="connsiteY7" fmla="*/ 121495 h 791619"/>
                  <a:gd name="connsiteX8" fmla="*/ 5364238 w 5486557"/>
                  <a:gd name="connsiteY8" fmla="*/ 0 h 791619"/>
                  <a:gd name="connsiteX9" fmla="*/ 5449570 w 5486557"/>
                  <a:gd name="connsiteY9" fmla="*/ 670100 h 791619"/>
                  <a:gd name="connsiteX10" fmla="*/ 5364238 w 5486557"/>
                  <a:gd name="connsiteY10" fmla="*/ 754876 h 791619"/>
                  <a:gd name="connsiteX11" fmla="*/ 122318 w 5486557"/>
                  <a:gd name="connsiteY11" fmla="*/ 754876 h 791619"/>
                  <a:gd name="connsiteX12" fmla="*/ 36984 w 5486557"/>
                  <a:gd name="connsiteY12" fmla="*/ 670100 h 791619"/>
                  <a:gd name="connsiteX13" fmla="*/ 36984 w 5486557"/>
                  <a:gd name="connsiteY13" fmla="*/ 118385 h 791619"/>
                  <a:gd name="connsiteX14" fmla="*/ 119140 w 5486557"/>
                  <a:gd name="connsiteY14" fmla="*/ 36743 h 791619"/>
                  <a:gd name="connsiteX15" fmla="*/ 5364238 w 5486557"/>
                  <a:gd name="connsiteY15" fmla="*/ 36743 h 791619"/>
                  <a:gd name="connsiteX16" fmla="*/ 5449570 w 5486557"/>
                  <a:gd name="connsiteY16" fmla="*/ 121495 h 791619"/>
                  <a:gd name="connsiteX17" fmla="*/ 5449570 w 5486557"/>
                  <a:gd name="connsiteY17" fmla="*/ 670100 h 79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86557" h="791619">
                    <a:moveTo>
                      <a:pt x="5364238" y="0"/>
                    </a:moveTo>
                    <a:lnTo>
                      <a:pt x="119140" y="0"/>
                    </a:lnTo>
                    <a:cubicBezTo>
                      <a:pt x="53454" y="0"/>
                      <a:pt x="0" y="53105"/>
                      <a:pt x="0" y="118385"/>
                    </a:cubicBezTo>
                    <a:lnTo>
                      <a:pt x="0" y="670100"/>
                    </a:lnTo>
                    <a:cubicBezTo>
                      <a:pt x="0" y="737103"/>
                      <a:pt x="54851" y="791620"/>
                      <a:pt x="122318" y="791620"/>
                    </a:cubicBezTo>
                    <a:lnTo>
                      <a:pt x="5364238" y="791620"/>
                    </a:lnTo>
                    <a:cubicBezTo>
                      <a:pt x="5431707" y="791620"/>
                      <a:pt x="5486557" y="737103"/>
                      <a:pt x="5486557" y="670100"/>
                    </a:cubicBezTo>
                    <a:lnTo>
                      <a:pt x="5486557" y="121495"/>
                    </a:lnTo>
                    <a:cubicBezTo>
                      <a:pt x="5486557" y="54492"/>
                      <a:pt x="5431707" y="0"/>
                      <a:pt x="5364238" y="0"/>
                    </a:cubicBezTo>
                    <a:close/>
                    <a:moveTo>
                      <a:pt x="5449570" y="670100"/>
                    </a:moveTo>
                    <a:cubicBezTo>
                      <a:pt x="5449570" y="716842"/>
                      <a:pt x="5411289" y="754876"/>
                      <a:pt x="5364238" y="754876"/>
                    </a:cubicBezTo>
                    <a:lnTo>
                      <a:pt x="122318" y="754876"/>
                    </a:lnTo>
                    <a:cubicBezTo>
                      <a:pt x="75269" y="754876"/>
                      <a:pt x="36984" y="716842"/>
                      <a:pt x="36984" y="670100"/>
                    </a:cubicBezTo>
                    <a:lnTo>
                      <a:pt x="36984" y="118385"/>
                    </a:lnTo>
                    <a:cubicBezTo>
                      <a:pt x="36984" y="73366"/>
                      <a:pt x="73824" y="36743"/>
                      <a:pt x="119140" y="36743"/>
                    </a:cubicBezTo>
                    <a:lnTo>
                      <a:pt x="5364238" y="36743"/>
                    </a:lnTo>
                    <a:cubicBezTo>
                      <a:pt x="5411289" y="36743"/>
                      <a:pt x="5449570" y="74753"/>
                      <a:pt x="5449570" y="121495"/>
                    </a:cubicBezTo>
                    <a:lnTo>
                      <a:pt x="5449570" y="670100"/>
                    </a:lnTo>
                    <a:close/>
                  </a:path>
                </a:pathLst>
              </a:custGeom>
              <a:solidFill>
                <a:schemeClr val="tx1"/>
              </a:solidFill>
              <a:ln w="7838" cap="flat">
                <a:noFill/>
                <a:prstDash val="solid"/>
                <a:miter/>
              </a:ln>
            </p:spPr>
            <p:txBody>
              <a:bodyPr rtlCol="0" anchor="ctr"/>
              <a:lstStyle/>
              <a:p>
                <a:endParaRPr lang="en-SV">
                  <a:latin typeface="Raleway" pitchFamily="2" charset="0"/>
                </a:endParaRPr>
              </a:p>
            </p:txBody>
          </p:sp>
        </p:grpSp>
        <p:sp>
          <p:nvSpPr>
            <p:cNvPr id="41" name="Freeform 40">
              <a:extLst>
                <a:ext uri="{FF2B5EF4-FFF2-40B4-BE49-F238E27FC236}">
                  <a16:creationId xmlns:a16="http://schemas.microsoft.com/office/drawing/2014/main" id="{F353AA76-A644-CC82-B215-3E9064E93096}"/>
                </a:ext>
              </a:extLst>
            </p:cNvPr>
            <p:cNvSpPr/>
            <p:nvPr/>
          </p:nvSpPr>
          <p:spPr>
            <a:xfrm>
              <a:off x="1190210"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2" name="Freeform 41">
              <a:extLst>
                <a:ext uri="{FF2B5EF4-FFF2-40B4-BE49-F238E27FC236}">
                  <a16:creationId xmlns:a16="http://schemas.microsoft.com/office/drawing/2014/main" id="{4BE64934-C2D3-079B-509B-B0E9EA887109}"/>
                </a:ext>
              </a:extLst>
            </p:cNvPr>
            <p:cNvSpPr/>
            <p:nvPr/>
          </p:nvSpPr>
          <p:spPr>
            <a:xfrm>
              <a:off x="1861146"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3" name="Freeform 42">
              <a:extLst>
                <a:ext uri="{FF2B5EF4-FFF2-40B4-BE49-F238E27FC236}">
                  <a16:creationId xmlns:a16="http://schemas.microsoft.com/office/drawing/2014/main" id="{35C113C7-DF84-B13A-B065-67CE5B7830F0}"/>
                </a:ext>
              </a:extLst>
            </p:cNvPr>
            <p:cNvSpPr/>
            <p:nvPr/>
          </p:nvSpPr>
          <p:spPr>
            <a:xfrm>
              <a:off x="2532081"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4" name="Freeform 43">
              <a:extLst>
                <a:ext uri="{FF2B5EF4-FFF2-40B4-BE49-F238E27FC236}">
                  <a16:creationId xmlns:a16="http://schemas.microsoft.com/office/drawing/2014/main" id="{BB8663EA-F9D1-8419-321F-66AA97AD45BA}"/>
                </a:ext>
              </a:extLst>
            </p:cNvPr>
            <p:cNvSpPr/>
            <p:nvPr/>
          </p:nvSpPr>
          <p:spPr>
            <a:xfrm>
              <a:off x="3203017" y="11770448"/>
              <a:ext cx="547010" cy="557100"/>
            </a:xfrm>
            <a:custGeom>
              <a:avLst/>
              <a:gdLst>
                <a:gd name="connsiteX0" fmla="*/ 529760 w 547010"/>
                <a:gd name="connsiteY0" fmla="*/ 0 h 557100"/>
                <a:gd name="connsiteX1" fmla="*/ 547011 w 547010"/>
                <a:gd name="connsiteY1" fmla="*/ 17138 h 557100"/>
                <a:gd name="connsiteX2" fmla="*/ 547011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1" y="7673"/>
                    <a:pt x="547011" y="17138"/>
                  </a:cubicBezTo>
                  <a:lnTo>
                    <a:pt x="547011" y="539963"/>
                  </a:lnTo>
                  <a:cubicBezTo>
                    <a:pt x="547011"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sp>
          <p:nvSpPr>
            <p:cNvPr id="45" name="Freeform 44">
              <a:extLst>
                <a:ext uri="{FF2B5EF4-FFF2-40B4-BE49-F238E27FC236}">
                  <a16:creationId xmlns:a16="http://schemas.microsoft.com/office/drawing/2014/main" id="{3ED024AC-4D21-DAA7-83E9-24DF034F4BF7}"/>
                </a:ext>
              </a:extLst>
            </p:cNvPr>
            <p:cNvSpPr/>
            <p:nvPr/>
          </p:nvSpPr>
          <p:spPr>
            <a:xfrm>
              <a:off x="3873952" y="11770448"/>
              <a:ext cx="547010" cy="557100"/>
            </a:xfrm>
            <a:custGeom>
              <a:avLst/>
              <a:gdLst>
                <a:gd name="connsiteX0" fmla="*/ 529760 w 547010"/>
                <a:gd name="connsiteY0" fmla="*/ 0 h 557100"/>
                <a:gd name="connsiteX1" fmla="*/ 547010 w 547010"/>
                <a:gd name="connsiteY1" fmla="*/ 17138 h 557100"/>
                <a:gd name="connsiteX2" fmla="*/ 547010 w 547010"/>
                <a:gd name="connsiteY2" fmla="*/ 539963 h 557100"/>
                <a:gd name="connsiteX3" fmla="*/ 529760 w 547010"/>
                <a:gd name="connsiteY3" fmla="*/ 557101 h 557100"/>
                <a:gd name="connsiteX4" fmla="*/ 17251 w 547010"/>
                <a:gd name="connsiteY4" fmla="*/ 557101 h 557100"/>
                <a:gd name="connsiteX5" fmla="*/ 0 w 547010"/>
                <a:gd name="connsiteY5" fmla="*/ 539963 h 557100"/>
                <a:gd name="connsiteX6" fmla="*/ 0 w 547010"/>
                <a:gd name="connsiteY6" fmla="*/ 17138 h 557100"/>
                <a:gd name="connsiteX7" fmla="*/ 17251 w 547010"/>
                <a:gd name="connsiteY7" fmla="*/ 0 h 55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010" h="557100">
                  <a:moveTo>
                    <a:pt x="529760" y="0"/>
                  </a:moveTo>
                  <a:cubicBezTo>
                    <a:pt x="539287" y="0"/>
                    <a:pt x="547010" y="7673"/>
                    <a:pt x="547010" y="17138"/>
                  </a:cubicBezTo>
                  <a:lnTo>
                    <a:pt x="547010" y="539963"/>
                  </a:lnTo>
                  <a:cubicBezTo>
                    <a:pt x="547010" y="549428"/>
                    <a:pt x="539287" y="557101"/>
                    <a:pt x="529760" y="557101"/>
                  </a:cubicBezTo>
                  <a:lnTo>
                    <a:pt x="17251" y="557101"/>
                  </a:lnTo>
                  <a:cubicBezTo>
                    <a:pt x="7723" y="557101"/>
                    <a:pt x="0" y="549428"/>
                    <a:pt x="0" y="539963"/>
                  </a:cubicBezTo>
                  <a:lnTo>
                    <a:pt x="0" y="17138"/>
                  </a:lnTo>
                  <a:cubicBezTo>
                    <a:pt x="0" y="7673"/>
                    <a:pt x="7723" y="0"/>
                    <a:pt x="17251" y="0"/>
                  </a:cubicBezTo>
                  <a:close/>
                </a:path>
              </a:pathLst>
            </a:custGeom>
            <a:solidFill>
              <a:schemeClr val="tx2"/>
            </a:solidFill>
            <a:ln w="7838" cap="flat">
              <a:noFill/>
              <a:prstDash val="solid"/>
              <a:miter/>
            </a:ln>
          </p:spPr>
          <p:txBody>
            <a:bodyPr rtlCol="0" anchor="ctr"/>
            <a:lstStyle/>
            <a:p>
              <a:endParaRPr lang="en-SV">
                <a:latin typeface="Raleway" pitchFamily="2" charset="0"/>
              </a:endParaRPr>
            </a:p>
          </p:txBody>
        </p:sp>
      </p:grpSp>
      <p:sp>
        <p:nvSpPr>
          <p:cNvPr id="40" name="TextBox 39">
            <a:extLst>
              <a:ext uri="{FF2B5EF4-FFF2-40B4-BE49-F238E27FC236}">
                <a16:creationId xmlns:a16="http://schemas.microsoft.com/office/drawing/2014/main" id="{44E527E8-9A17-B478-D5AA-0B493104784A}"/>
              </a:ext>
            </a:extLst>
          </p:cNvPr>
          <p:cNvSpPr txBox="1"/>
          <p:nvPr/>
        </p:nvSpPr>
        <p:spPr>
          <a:xfrm>
            <a:off x="1532028" y="6891618"/>
            <a:ext cx="15007854" cy="4247317"/>
          </a:xfrm>
          <a:prstGeom prst="rect">
            <a:avLst/>
          </a:prstGeom>
          <a:noFill/>
        </p:spPr>
        <p:txBody>
          <a:bodyPr wrap="square" rtlCol="0" anchor="b">
            <a:spAutoFit/>
          </a:bodyPr>
          <a:lstStyle/>
          <a:p>
            <a:r>
              <a:rPr lang="en-US" sz="9000">
                <a:solidFill>
                  <a:schemeClr val="bg1"/>
                </a:solidFill>
                <a:latin typeface="Krona One" panose="02010605030500060004" pitchFamily="2" charset="0"/>
                <a:ea typeface="Arimo" panose="020B0604020202020204" pitchFamily="34" charset="0"/>
                <a:cs typeface="Arimo" panose="020B0604020202020204" pitchFamily="34" charset="0"/>
              </a:rPr>
              <a:t>II.</a:t>
            </a:r>
          </a:p>
          <a:p>
            <a:r>
              <a:rPr lang="en-US" sz="9000">
                <a:solidFill>
                  <a:schemeClr val="bg1"/>
                </a:solidFill>
                <a:latin typeface="Krona One" panose="02010605030500060004" pitchFamily="2" charset="0"/>
                <a:ea typeface="Arimo" panose="020B0604020202020204" pitchFamily="34" charset="0"/>
                <a:cs typeface="Arimo" panose="020B0604020202020204" pitchFamily="34" charset="0"/>
              </a:rPr>
              <a:t>Các công nghệ đã sử dụng để xây dựng trang web</a:t>
            </a:r>
          </a:p>
        </p:txBody>
      </p:sp>
    </p:spTree>
    <p:extLst>
      <p:ext uri="{BB962C8B-B14F-4D97-AF65-F5344CB8AC3E}">
        <p14:creationId xmlns:p14="http://schemas.microsoft.com/office/powerpoint/2010/main" val="7834397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77">
            <a:extLst>
              <a:ext uri="{FF2B5EF4-FFF2-40B4-BE49-F238E27FC236}">
                <a16:creationId xmlns:a16="http://schemas.microsoft.com/office/drawing/2014/main" id="{02BA72EF-483A-F8C5-5C29-72E1F05F2BBA}"/>
              </a:ext>
            </a:extLst>
          </p:cNvPr>
          <p:cNvSpPr/>
          <p:nvPr/>
        </p:nvSpPr>
        <p:spPr>
          <a:xfrm>
            <a:off x="-3568085" y="10625146"/>
            <a:ext cx="6667500" cy="6667499"/>
          </a:xfrm>
          <a:custGeom>
            <a:avLst/>
            <a:gdLst>
              <a:gd name="connsiteX0" fmla="*/ 5563989 w 6667500"/>
              <a:gd name="connsiteY0" fmla="*/ 5564065 h 6667499"/>
              <a:gd name="connsiteX1" fmla="*/ 5563989 w 6667500"/>
              <a:gd name="connsiteY1" fmla="*/ 6104362 h 6667499"/>
              <a:gd name="connsiteX2" fmla="*/ 6104353 w 6667500"/>
              <a:gd name="connsiteY2" fmla="*/ 6104362 h 6667499"/>
              <a:gd name="connsiteX3" fmla="*/ 6104353 w 6667500"/>
              <a:gd name="connsiteY3" fmla="*/ 5564065 h 6667499"/>
              <a:gd name="connsiteX4" fmla="*/ 5008462 w 6667500"/>
              <a:gd name="connsiteY4" fmla="*/ 5564065 h 6667499"/>
              <a:gd name="connsiteX5" fmla="*/ 5008462 w 6667500"/>
              <a:gd name="connsiteY5" fmla="*/ 6104362 h 6667499"/>
              <a:gd name="connsiteX6" fmla="*/ 5548760 w 6667500"/>
              <a:gd name="connsiteY6" fmla="*/ 6104362 h 6667499"/>
              <a:gd name="connsiteX7" fmla="*/ 5548760 w 6667500"/>
              <a:gd name="connsiteY7" fmla="*/ 5564065 h 6667499"/>
              <a:gd name="connsiteX8" fmla="*/ 4452869 w 6667500"/>
              <a:gd name="connsiteY8" fmla="*/ 5564065 h 6667499"/>
              <a:gd name="connsiteX9" fmla="*/ 4452869 w 6667500"/>
              <a:gd name="connsiteY9" fmla="*/ 6104362 h 6667499"/>
              <a:gd name="connsiteX10" fmla="*/ 4993233 w 6667500"/>
              <a:gd name="connsiteY10" fmla="*/ 6104362 h 6667499"/>
              <a:gd name="connsiteX11" fmla="*/ 4993233 w 6667500"/>
              <a:gd name="connsiteY11" fmla="*/ 5564065 h 6667499"/>
              <a:gd name="connsiteX12" fmla="*/ 3897351 w 6667500"/>
              <a:gd name="connsiteY12" fmla="*/ 5564065 h 6667499"/>
              <a:gd name="connsiteX13" fmla="*/ 3897351 w 6667500"/>
              <a:gd name="connsiteY13" fmla="*/ 6104362 h 6667499"/>
              <a:gd name="connsiteX14" fmla="*/ 4437640 w 6667500"/>
              <a:gd name="connsiteY14" fmla="*/ 6104362 h 6667499"/>
              <a:gd name="connsiteX15" fmla="*/ 4437640 w 6667500"/>
              <a:gd name="connsiteY15" fmla="*/ 5564065 h 6667499"/>
              <a:gd name="connsiteX16" fmla="*/ 3341739 w 6667500"/>
              <a:gd name="connsiteY16" fmla="*/ 5564065 h 6667499"/>
              <a:gd name="connsiteX17" fmla="*/ 3341739 w 6667500"/>
              <a:gd name="connsiteY17" fmla="*/ 6104362 h 6667499"/>
              <a:gd name="connsiteX18" fmla="*/ 3882123 w 6667500"/>
              <a:gd name="connsiteY18" fmla="*/ 6104362 h 6667499"/>
              <a:gd name="connsiteX19" fmla="*/ 3882123 w 6667500"/>
              <a:gd name="connsiteY19" fmla="*/ 5564065 h 6667499"/>
              <a:gd name="connsiteX20" fmla="*/ 2786224 w 6667500"/>
              <a:gd name="connsiteY20" fmla="*/ 5564065 h 6667499"/>
              <a:gd name="connsiteX21" fmla="*/ 2786224 w 6667500"/>
              <a:gd name="connsiteY21" fmla="*/ 6104362 h 6667499"/>
              <a:gd name="connsiteX22" fmla="*/ 3326512 w 6667500"/>
              <a:gd name="connsiteY22" fmla="*/ 6104362 h 6667499"/>
              <a:gd name="connsiteX23" fmla="*/ 3326512 w 6667500"/>
              <a:gd name="connsiteY23" fmla="*/ 5564065 h 6667499"/>
              <a:gd name="connsiteX24" fmla="*/ 2229793 w 6667500"/>
              <a:gd name="connsiteY24" fmla="*/ 5564065 h 6667499"/>
              <a:gd name="connsiteX25" fmla="*/ 2229793 w 6667500"/>
              <a:gd name="connsiteY25" fmla="*/ 6104362 h 6667499"/>
              <a:gd name="connsiteX26" fmla="*/ 2770996 w 6667500"/>
              <a:gd name="connsiteY26" fmla="*/ 6104362 h 6667499"/>
              <a:gd name="connsiteX27" fmla="*/ 2770996 w 6667500"/>
              <a:gd name="connsiteY27" fmla="*/ 5564065 h 6667499"/>
              <a:gd name="connsiteX28" fmla="*/ 1674276 w 6667500"/>
              <a:gd name="connsiteY28" fmla="*/ 5564065 h 6667499"/>
              <a:gd name="connsiteX29" fmla="*/ 1674276 w 6667500"/>
              <a:gd name="connsiteY29" fmla="*/ 6104362 h 6667499"/>
              <a:gd name="connsiteX30" fmla="*/ 2214564 w 6667500"/>
              <a:gd name="connsiteY30" fmla="*/ 6104362 h 6667499"/>
              <a:gd name="connsiteX31" fmla="*/ 2214564 w 6667500"/>
              <a:gd name="connsiteY31" fmla="*/ 5564065 h 6667499"/>
              <a:gd name="connsiteX32" fmla="*/ 1118663 w 6667500"/>
              <a:gd name="connsiteY32" fmla="*/ 5564065 h 6667499"/>
              <a:gd name="connsiteX33" fmla="*/ 1118663 w 6667500"/>
              <a:gd name="connsiteY33" fmla="*/ 6104362 h 6667499"/>
              <a:gd name="connsiteX34" fmla="*/ 1659047 w 6667500"/>
              <a:gd name="connsiteY34" fmla="*/ 6104362 h 6667499"/>
              <a:gd name="connsiteX35" fmla="*/ 1659047 w 6667500"/>
              <a:gd name="connsiteY35" fmla="*/ 5564065 h 6667499"/>
              <a:gd name="connsiteX36" fmla="*/ 563148 w 6667500"/>
              <a:gd name="connsiteY36" fmla="*/ 5564065 h 6667499"/>
              <a:gd name="connsiteX37" fmla="*/ 563148 w 6667500"/>
              <a:gd name="connsiteY37" fmla="*/ 6104362 h 6667499"/>
              <a:gd name="connsiteX38" fmla="*/ 1103434 w 6667500"/>
              <a:gd name="connsiteY38" fmla="*/ 6104362 h 6667499"/>
              <a:gd name="connsiteX39" fmla="*/ 1103434 w 6667500"/>
              <a:gd name="connsiteY39" fmla="*/ 5564065 h 6667499"/>
              <a:gd name="connsiteX40" fmla="*/ 5563989 w 6667500"/>
              <a:gd name="connsiteY40" fmla="*/ 5008462 h 6667499"/>
              <a:gd name="connsiteX41" fmla="*/ 5563989 w 6667500"/>
              <a:gd name="connsiteY41" fmla="*/ 5548836 h 6667499"/>
              <a:gd name="connsiteX42" fmla="*/ 6104353 w 6667500"/>
              <a:gd name="connsiteY42" fmla="*/ 5548836 h 6667499"/>
              <a:gd name="connsiteX43" fmla="*/ 6104353 w 6667500"/>
              <a:gd name="connsiteY43" fmla="*/ 5008462 h 6667499"/>
              <a:gd name="connsiteX44" fmla="*/ 5008462 w 6667500"/>
              <a:gd name="connsiteY44" fmla="*/ 5008462 h 6667499"/>
              <a:gd name="connsiteX45" fmla="*/ 5008462 w 6667500"/>
              <a:gd name="connsiteY45" fmla="*/ 5548836 h 6667499"/>
              <a:gd name="connsiteX46" fmla="*/ 5548760 w 6667500"/>
              <a:gd name="connsiteY46" fmla="*/ 5548836 h 6667499"/>
              <a:gd name="connsiteX47" fmla="*/ 5548760 w 6667500"/>
              <a:gd name="connsiteY47" fmla="*/ 5008462 h 6667499"/>
              <a:gd name="connsiteX48" fmla="*/ 4452869 w 6667500"/>
              <a:gd name="connsiteY48" fmla="*/ 5008462 h 6667499"/>
              <a:gd name="connsiteX49" fmla="*/ 4452869 w 6667500"/>
              <a:gd name="connsiteY49" fmla="*/ 5548836 h 6667499"/>
              <a:gd name="connsiteX50" fmla="*/ 4993233 w 6667500"/>
              <a:gd name="connsiteY50" fmla="*/ 5548836 h 6667499"/>
              <a:gd name="connsiteX51" fmla="*/ 4993233 w 6667500"/>
              <a:gd name="connsiteY51" fmla="*/ 5008462 h 6667499"/>
              <a:gd name="connsiteX52" fmla="*/ 3897351 w 6667500"/>
              <a:gd name="connsiteY52" fmla="*/ 5008462 h 6667499"/>
              <a:gd name="connsiteX53" fmla="*/ 3897351 w 6667500"/>
              <a:gd name="connsiteY53" fmla="*/ 5548836 h 6667499"/>
              <a:gd name="connsiteX54" fmla="*/ 4437640 w 6667500"/>
              <a:gd name="connsiteY54" fmla="*/ 5548836 h 6667499"/>
              <a:gd name="connsiteX55" fmla="*/ 4437640 w 6667500"/>
              <a:gd name="connsiteY55" fmla="*/ 5008462 h 6667499"/>
              <a:gd name="connsiteX56" fmla="*/ 3341739 w 6667500"/>
              <a:gd name="connsiteY56" fmla="*/ 5008462 h 6667499"/>
              <a:gd name="connsiteX57" fmla="*/ 3341739 w 6667500"/>
              <a:gd name="connsiteY57" fmla="*/ 5548836 h 6667499"/>
              <a:gd name="connsiteX58" fmla="*/ 3882123 w 6667500"/>
              <a:gd name="connsiteY58" fmla="*/ 5548836 h 6667499"/>
              <a:gd name="connsiteX59" fmla="*/ 3882123 w 6667500"/>
              <a:gd name="connsiteY59" fmla="*/ 5008462 h 6667499"/>
              <a:gd name="connsiteX60" fmla="*/ 2786224 w 6667500"/>
              <a:gd name="connsiteY60" fmla="*/ 5008462 h 6667499"/>
              <a:gd name="connsiteX61" fmla="*/ 2786224 w 6667500"/>
              <a:gd name="connsiteY61" fmla="*/ 5548836 h 6667499"/>
              <a:gd name="connsiteX62" fmla="*/ 3326512 w 6667500"/>
              <a:gd name="connsiteY62" fmla="*/ 5548836 h 6667499"/>
              <a:gd name="connsiteX63" fmla="*/ 3326512 w 6667500"/>
              <a:gd name="connsiteY63" fmla="*/ 5008462 h 6667499"/>
              <a:gd name="connsiteX64" fmla="*/ 2229793 w 6667500"/>
              <a:gd name="connsiteY64" fmla="*/ 5008462 h 6667499"/>
              <a:gd name="connsiteX65" fmla="*/ 2229793 w 6667500"/>
              <a:gd name="connsiteY65" fmla="*/ 5548836 h 6667499"/>
              <a:gd name="connsiteX66" fmla="*/ 2770996 w 6667500"/>
              <a:gd name="connsiteY66" fmla="*/ 5548836 h 6667499"/>
              <a:gd name="connsiteX67" fmla="*/ 2770996 w 6667500"/>
              <a:gd name="connsiteY67" fmla="*/ 5008462 h 6667499"/>
              <a:gd name="connsiteX68" fmla="*/ 1674276 w 6667500"/>
              <a:gd name="connsiteY68" fmla="*/ 5008462 h 6667499"/>
              <a:gd name="connsiteX69" fmla="*/ 1674276 w 6667500"/>
              <a:gd name="connsiteY69" fmla="*/ 5548836 h 6667499"/>
              <a:gd name="connsiteX70" fmla="*/ 2214564 w 6667500"/>
              <a:gd name="connsiteY70" fmla="*/ 5548836 h 6667499"/>
              <a:gd name="connsiteX71" fmla="*/ 2214564 w 6667500"/>
              <a:gd name="connsiteY71" fmla="*/ 5008462 h 6667499"/>
              <a:gd name="connsiteX72" fmla="*/ 1118663 w 6667500"/>
              <a:gd name="connsiteY72" fmla="*/ 5008462 h 6667499"/>
              <a:gd name="connsiteX73" fmla="*/ 1118663 w 6667500"/>
              <a:gd name="connsiteY73" fmla="*/ 5548836 h 6667499"/>
              <a:gd name="connsiteX74" fmla="*/ 1659047 w 6667500"/>
              <a:gd name="connsiteY74" fmla="*/ 5548836 h 6667499"/>
              <a:gd name="connsiteX75" fmla="*/ 1659047 w 6667500"/>
              <a:gd name="connsiteY75" fmla="*/ 5008462 h 6667499"/>
              <a:gd name="connsiteX76" fmla="*/ 563148 w 6667500"/>
              <a:gd name="connsiteY76" fmla="*/ 5008462 h 6667499"/>
              <a:gd name="connsiteX77" fmla="*/ 563148 w 6667500"/>
              <a:gd name="connsiteY77" fmla="*/ 5548836 h 6667499"/>
              <a:gd name="connsiteX78" fmla="*/ 1103434 w 6667500"/>
              <a:gd name="connsiteY78" fmla="*/ 5548836 h 6667499"/>
              <a:gd name="connsiteX79" fmla="*/ 1103434 w 6667500"/>
              <a:gd name="connsiteY79" fmla="*/ 5008462 h 6667499"/>
              <a:gd name="connsiteX80" fmla="*/ 5563989 w 6667500"/>
              <a:gd name="connsiteY80" fmla="*/ 4452936 h 6667499"/>
              <a:gd name="connsiteX81" fmla="*/ 5563989 w 6667500"/>
              <a:gd name="connsiteY81" fmla="*/ 4993233 h 6667499"/>
              <a:gd name="connsiteX82" fmla="*/ 6104353 w 6667500"/>
              <a:gd name="connsiteY82" fmla="*/ 4993233 h 6667499"/>
              <a:gd name="connsiteX83" fmla="*/ 6104353 w 6667500"/>
              <a:gd name="connsiteY83" fmla="*/ 4452936 h 6667499"/>
              <a:gd name="connsiteX84" fmla="*/ 5008462 w 6667500"/>
              <a:gd name="connsiteY84" fmla="*/ 4452936 h 6667499"/>
              <a:gd name="connsiteX85" fmla="*/ 5008462 w 6667500"/>
              <a:gd name="connsiteY85" fmla="*/ 4993233 h 6667499"/>
              <a:gd name="connsiteX86" fmla="*/ 5548760 w 6667500"/>
              <a:gd name="connsiteY86" fmla="*/ 4993233 h 6667499"/>
              <a:gd name="connsiteX87" fmla="*/ 5548760 w 6667500"/>
              <a:gd name="connsiteY87" fmla="*/ 4452936 h 6667499"/>
              <a:gd name="connsiteX88" fmla="*/ 4452869 w 6667500"/>
              <a:gd name="connsiteY88" fmla="*/ 4452936 h 6667499"/>
              <a:gd name="connsiteX89" fmla="*/ 4452869 w 6667500"/>
              <a:gd name="connsiteY89" fmla="*/ 4993233 h 6667499"/>
              <a:gd name="connsiteX90" fmla="*/ 4993233 w 6667500"/>
              <a:gd name="connsiteY90" fmla="*/ 4993233 h 6667499"/>
              <a:gd name="connsiteX91" fmla="*/ 4993233 w 6667500"/>
              <a:gd name="connsiteY91" fmla="*/ 4452936 h 6667499"/>
              <a:gd name="connsiteX92" fmla="*/ 3897351 w 6667500"/>
              <a:gd name="connsiteY92" fmla="*/ 4452936 h 6667499"/>
              <a:gd name="connsiteX93" fmla="*/ 3897351 w 6667500"/>
              <a:gd name="connsiteY93" fmla="*/ 4993233 h 6667499"/>
              <a:gd name="connsiteX94" fmla="*/ 4437640 w 6667500"/>
              <a:gd name="connsiteY94" fmla="*/ 4993233 h 6667499"/>
              <a:gd name="connsiteX95" fmla="*/ 4437640 w 6667500"/>
              <a:gd name="connsiteY95" fmla="*/ 4452936 h 6667499"/>
              <a:gd name="connsiteX96" fmla="*/ 3341739 w 6667500"/>
              <a:gd name="connsiteY96" fmla="*/ 4452936 h 6667499"/>
              <a:gd name="connsiteX97" fmla="*/ 3341739 w 6667500"/>
              <a:gd name="connsiteY97" fmla="*/ 4993233 h 6667499"/>
              <a:gd name="connsiteX98" fmla="*/ 3882123 w 6667500"/>
              <a:gd name="connsiteY98" fmla="*/ 4993233 h 6667499"/>
              <a:gd name="connsiteX99" fmla="*/ 3882123 w 6667500"/>
              <a:gd name="connsiteY99" fmla="*/ 4452936 h 6667499"/>
              <a:gd name="connsiteX100" fmla="*/ 2786224 w 6667500"/>
              <a:gd name="connsiteY100" fmla="*/ 4452936 h 6667499"/>
              <a:gd name="connsiteX101" fmla="*/ 2786224 w 6667500"/>
              <a:gd name="connsiteY101" fmla="*/ 4993233 h 6667499"/>
              <a:gd name="connsiteX102" fmla="*/ 3326512 w 6667500"/>
              <a:gd name="connsiteY102" fmla="*/ 4993233 h 6667499"/>
              <a:gd name="connsiteX103" fmla="*/ 3326512 w 6667500"/>
              <a:gd name="connsiteY103" fmla="*/ 4452936 h 6667499"/>
              <a:gd name="connsiteX104" fmla="*/ 2229793 w 6667500"/>
              <a:gd name="connsiteY104" fmla="*/ 4452936 h 6667499"/>
              <a:gd name="connsiteX105" fmla="*/ 2229793 w 6667500"/>
              <a:gd name="connsiteY105" fmla="*/ 4993233 h 6667499"/>
              <a:gd name="connsiteX106" fmla="*/ 2770996 w 6667500"/>
              <a:gd name="connsiteY106" fmla="*/ 4993233 h 6667499"/>
              <a:gd name="connsiteX107" fmla="*/ 2770996 w 6667500"/>
              <a:gd name="connsiteY107" fmla="*/ 4452936 h 6667499"/>
              <a:gd name="connsiteX108" fmla="*/ 1674276 w 6667500"/>
              <a:gd name="connsiteY108" fmla="*/ 4452936 h 6667499"/>
              <a:gd name="connsiteX109" fmla="*/ 1674276 w 6667500"/>
              <a:gd name="connsiteY109" fmla="*/ 4993233 h 6667499"/>
              <a:gd name="connsiteX110" fmla="*/ 2214564 w 6667500"/>
              <a:gd name="connsiteY110" fmla="*/ 4993233 h 6667499"/>
              <a:gd name="connsiteX111" fmla="*/ 2214564 w 6667500"/>
              <a:gd name="connsiteY111" fmla="*/ 4452936 h 6667499"/>
              <a:gd name="connsiteX112" fmla="*/ 1118663 w 6667500"/>
              <a:gd name="connsiteY112" fmla="*/ 4452936 h 6667499"/>
              <a:gd name="connsiteX113" fmla="*/ 1118663 w 6667500"/>
              <a:gd name="connsiteY113" fmla="*/ 4993233 h 6667499"/>
              <a:gd name="connsiteX114" fmla="*/ 1659047 w 6667500"/>
              <a:gd name="connsiteY114" fmla="*/ 4993233 h 6667499"/>
              <a:gd name="connsiteX115" fmla="*/ 1659047 w 6667500"/>
              <a:gd name="connsiteY115" fmla="*/ 4452936 h 6667499"/>
              <a:gd name="connsiteX116" fmla="*/ 563148 w 6667500"/>
              <a:gd name="connsiteY116" fmla="*/ 4452936 h 6667499"/>
              <a:gd name="connsiteX117" fmla="*/ 563148 w 6667500"/>
              <a:gd name="connsiteY117" fmla="*/ 4993233 h 6667499"/>
              <a:gd name="connsiteX118" fmla="*/ 1103434 w 6667500"/>
              <a:gd name="connsiteY118" fmla="*/ 4993233 h 6667499"/>
              <a:gd name="connsiteX119" fmla="*/ 1103434 w 6667500"/>
              <a:gd name="connsiteY119" fmla="*/ 4452936 h 6667499"/>
              <a:gd name="connsiteX120" fmla="*/ 5563989 w 6667500"/>
              <a:gd name="connsiteY120" fmla="*/ 3896504 h 6667499"/>
              <a:gd name="connsiteX121" fmla="*/ 5563989 w 6667500"/>
              <a:gd name="connsiteY121" fmla="*/ 4437707 h 6667499"/>
              <a:gd name="connsiteX122" fmla="*/ 6104353 w 6667500"/>
              <a:gd name="connsiteY122" fmla="*/ 4437707 h 6667499"/>
              <a:gd name="connsiteX123" fmla="*/ 6104353 w 6667500"/>
              <a:gd name="connsiteY123" fmla="*/ 3896504 h 6667499"/>
              <a:gd name="connsiteX124" fmla="*/ 5008462 w 6667500"/>
              <a:gd name="connsiteY124" fmla="*/ 3896504 h 6667499"/>
              <a:gd name="connsiteX125" fmla="*/ 5008462 w 6667500"/>
              <a:gd name="connsiteY125" fmla="*/ 4437707 h 6667499"/>
              <a:gd name="connsiteX126" fmla="*/ 5548760 w 6667500"/>
              <a:gd name="connsiteY126" fmla="*/ 4437707 h 6667499"/>
              <a:gd name="connsiteX127" fmla="*/ 5548760 w 6667500"/>
              <a:gd name="connsiteY127" fmla="*/ 3896504 h 6667499"/>
              <a:gd name="connsiteX128" fmla="*/ 4452869 w 6667500"/>
              <a:gd name="connsiteY128" fmla="*/ 3896504 h 6667499"/>
              <a:gd name="connsiteX129" fmla="*/ 4452869 w 6667500"/>
              <a:gd name="connsiteY129" fmla="*/ 4437707 h 6667499"/>
              <a:gd name="connsiteX130" fmla="*/ 4993233 w 6667500"/>
              <a:gd name="connsiteY130" fmla="*/ 4437707 h 6667499"/>
              <a:gd name="connsiteX131" fmla="*/ 4993233 w 6667500"/>
              <a:gd name="connsiteY131" fmla="*/ 3896504 h 6667499"/>
              <a:gd name="connsiteX132" fmla="*/ 3897351 w 6667500"/>
              <a:gd name="connsiteY132" fmla="*/ 3896504 h 6667499"/>
              <a:gd name="connsiteX133" fmla="*/ 3897351 w 6667500"/>
              <a:gd name="connsiteY133" fmla="*/ 4437707 h 6667499"/>
              <a:gd name="connsiteX134" fmla="*/ 4437640 w 6667500"/>
              <a:gd name="connsiteY134" fmla="*/ 4437707 h 6667499"/>
              <a:gd name="connsiteX135" fmla="*/ 4437640 w 6667500"/>
              <a:gd name="connsiteY135" fmla="*/ 3896504 h 6667499"/>
              <a:gd name="connsiteX136" fmla="*/ 3341739 w 6667500"/>
              <a:gd name="connsiteY136" fmla="*/ 3896504 h 6667499"/>
              <a:gd name="connsiteX137" fmla="*/ 3341739 w 6667500"/>
              <a:gd name="connsiteY137" fmla="*/ 4437707 h 6667499"/>
              <a:gd name="connsiteX138" fmla="*/ 3882123 w 6667500"/>
              <a:gd name="connsiteY138" fmla="*/ 4437707 h 6667499"/>
              <a:gd name="connsiteX139" fmla="*/ 3882123 w 6667500"/>
              <a:gd name="connsiteY139" fmla="*/ 3896504 h 6667499"/>
              <a:gd name="connsiteX140" fmla="*/ 2786224 w 6667500"/>
              <a:gd name="connsiteY140" fmla="*/ 3896504 h 6667499"/>
              <a:gd name="connsiteX141" fmla="*/ 2786224 w 6667500"/>
              <a:gd name="connsiteY141" fmla="*/ 4437707 h 6667499"/>
              <a:gd name="connsiteX142" fmla="*/ 3326512 w 6667500"/>
              <a:gd name="connsiteY142" fmla="*/ 4437707 h 6667499"/>
              <a:gd name="connsiteX143" fmla="*/ 3326512 w 6667500"/>
              <a:gd name="connsiteY143" fmla="*/ 3896504 h 6667499"/>
              <a:gd name="connsiteX144" fmla="*/ 2229793 w 6667500"/>
              <a:gd name="connsiteY144" fmla="*/ 3896504 h 6667499"/>
              <a:gd name="connsiteX145" fmla="*/ 2229793 w 6667500"/>
              <a:gd name="connsiteY145" fmla="*/ 4437707 h 6667499"/>
              <a:gd name="connsiteX146" fmla="*/ 2770996 w 6667500"/>
              <a:gd name="connsiteY146" fmla="*/ 4437707 h 6667499"/>
              <a:gd name="connsiteX147" fmla="*/ 2770996 w 6667500"/>
              <a:gd name="connsiteY147" fmla="*/ 3896504 h 6667499"/>
              <a:gd name="connsiteX148" fmla="*/ 1674276 w 6667500"/>
              <a:gd name="connsiteY148" fmla="*/ 3896504 h 6667499"/>
              <a:gd name="connsiteX149" fmla="*/ 1674276 w 6667500"/>
              <a:gd name="connsiteY149" fmla="*/ 4437707 h 6667499"/>
              <a:gd name="connsiteX150" fmla="*/ 2214564 w 6667500"/>
              <a:gd name="connsiteY150" fmla="*/ 4437707 h 6667499"/>
              <a:gd name="connsiteX151" fmla="*/ 2214564 w 6667500"/>
              <a:gd name="connsiteY151" fmla="*/ 3896504 h 6667499"/>
              <a:gd name="connsiteX152" fmla="*/ 1118663 w 6667500"/>
              <a:gd name="connsiteY152" fmla="*/ 3896504 h 6667499"/>
              <a:gd name="connsiteX153" fmla="*/ 1118663 w 6667500"/>
              <a:gd name="connsiteY153" fmla="*/ 4437707 h 6667499"/>
              <a:gd name="connsiteX154" fmla="*/ 1659047 w 6667500"/>
              <a:gd name="connsiteY154" fmla="*/ 4437707 h 6667499"/>
              <a:gd name="connsiteX155" fmla="*/ 1659047 w 6667500"/>
              <a:gd name="connsiteY155" fmla="*/ 3896504 h 6667499"/>
              <a:gd name="connsiteX156" fmla="*/ 563148 w 6667500"/>
              <a:gd name="connsiteY156" fmla="*/ 3896504 h 6667499"/>
              <a:gd name="connsiteX157" fmla="*/ 563148 w 6667500"/>
              <a:gd name="connsiteY157" fmla="*/ 4437707 h 6667499"/>
              <a:gd name="connsiteX158" fmla="*/ 1103434 w 6667500"/>
              <a:gd name="connsiteY158" fmla="*/ 4437707 h 6667499"/>
              <a:gd name="connsiteX159" fmla="*/ 1103434 w 6667500"/>
              <a:gd name="connsiteY159" fmla="*/ 3896504 h 6667499"/>
              <a:gd name="connsiteX160" fmla="*/ 5563989 w 6667500"/>
              <a:gd name="connsiteY160" fmla="*/ 3340987 h 6667499"/>
              <a:gd name="connsiteX161" fmla="*/ 5563989 w 6667500"/>
              <a:gd name="connsiteY161" fmla="*/ 3881275 h 6667499"/>
              <a:gd name="connsiteX162" fmla="*/ 6104353 w 6667500"/>
              <a:gd name="connsiteY162" fmla="*/ 3881275 h 6667499"/>
              <a:gd name="connsiteX163" fmla="*/ 6104353 w 6667500"/>
              <a:gd name="connsiteY163" fmla="*/ 3340987 h 6667499"/>
              <a:gd name="connsiteX164" fmla="*/ 5008462 w 6667500"/>
              <a:gd name="connsiteY164" fmla="*/ 3340987 h 6667499"/>
              <a:gd name="connsiteX165" fmla="*/ 5008462 w 6667500"/>
              <a:gd name="connsiteY165" fmla="*/ 3881275 h 6667499"/>
              <a:gd name="connsiteX166" fmla="*/ 5548760 w 6667500"/>
              <a:gd name="connsiteY166" fmla="*/ 3881275 h 6667499"/>
              <a:gd name="connsiteX167" fmla="*/ 5548760 w 6667500"/>
              <a:gd name="connsiteY167" fmla="*/ 3340987 h 6667499"/>
              <a:gd name="connsiteX168" fmla="*/ 4452869 w 6667500"/>
              <a:gd name="connsiteY168" fmla="*/ 3340987 h 6667499"/>
              <a:gd name="connsiteX169" fmla="*/ 4452869 w 6667500"/>
              <a:gd name="connsiteY169" fmla="*/ 3881275 h 6667499"/>
              <a:gd name="connsiteX170" fmla="*/ 4993233 w 6667500"/>
              <a:gd name="connsiteY170" fmla="*/ 3881275 h 6667499"/>
              <a:gd name="connsiteX171" fmla="*/ 4993233 w 6667500"/>
              <a:gd name="connsiteY171" fmla="*/ 3340987 h 6667499"/>
              <a:gd name="connsiteX172" fmla="*/ 3897351 w 6667500"/>
              <a:gd name="connsiteY172" fmla="*/ 3340987 h 6667499"/>
              <a:gd name="connsiteX173" fmla="*/ 3897351 w 6667500"/>
              <a:gd name="connsiteY173" fmla="*/ 3881275 h 6667499"/>
              <a:gd name="connsiteX174" fmla="*/ 4437640 w 6667500"/>
              <a:gd name="connsiteY174" fmla="*/ 3881275 h 6667499"/>
              <a:gd name="connsiteX175" fmla="*/ 4437640 w 6667500"/>
              <a:gd name="connsiteY175" fmla="*/ 3340987 h 6667499"/>
              <a:gd name="connsiteX176" fmla="*/ 3341739 w 6667500"/>
              <a:gd name="connsiteY176" fmla="*/ 3340987 h 6667499"/>
              <a:gd name="connsiteX177" fmla="*/ 3341739 w 6667500"/>
              <a:gd name="connsiteY177" fmla="*/ 3881275 h 6667499"/>
              <a:gd name="connsiteX178" fmla="*/ 3882123 w 6667500"/>
              <a:gd name="connsiteY178" fmla="*/ 3881275 h 6667499"/>
              <a:gd name="connsiteX179" fmla="*/ 3882123 w 6667500"/>
              <a:gd name="connsiteY179" fmla="*/ 3340987 h 6667499"/>
              <a:gd name="connsiteX180" fmla="*/ 2786224 w 6667500"/>
              <a:gd name="connsiteY180" fmla="*/ 3340987 h 6667499"/>
              <a:gd name="connsiteX181" fmla="*/ 2786224 w 6667500"/>
              <a:gd name="connsiteY181" fmla="*/ 3881275 h 6667499"/>
              <a:gd name="connsiteX182" fmla="*/ 3326512 w 6667500"/>
              <a:gd name="connsiteY182" fmla="*/ 3881275 h 6667499"/>
              <a:gd name="connsiteX183" fmla="*/ 3326512 w 6667500"/>
              <a:gd name="connsiteY183" fmla="*/ 3340987 h 6667499"/>
              <a:gd name="connsiteX184" fmla="*/ 2229793 w 6667500"/>
              <a:gd name="connsiteY184" fmla="*/ 3340987 h 6667499"/>
              <a:gd name="connsiteX185" fmla="*/ 2229793 w 6667500"/>
              <a:gd name="connsiteY185" fmla="*/ 3881275 h 6667499"/>
              <a:gd name="connsiteX186" fmla="*/ 2770996 w 6667500"/>
              <a:gd name="connsiteY186" fmla="*/ 3881275 h 6667499"/>
              <a:gd name="connsiteX187" fmla="*/ 2770996 w 6667500"/>
              <a:gd name="connsiteY187" fmla="*/ 3340987 h 6667499"/>
              <a:gd name="connsiteX188" fmla="*/ 1674276 w 6667500"/>
              <a:gd name="connsiteY188" fmla="*/ 3340987 h 6667499"/>
              <a:gd name="connsiteX189" fmla="*/ 1674276 w 6667500"/>
              <a:gd name="connsiteY189" fmla="*/ 3881275 h 6667499"/>
              <a:gd name="connsiteX190" fmla="*/ 2214564 w 6667500"/>
              <a:gd name="connsiteY190" fmla="*/ 3881275 h 6667499"/>
              <a:gd name="connsiteX191" fmla="*/ 2214564 w 6667500"/>
              <a:gd name="connsiteY191" fmla="*/ 3340987 h 6667499"/>
              <a:gd name="connsiteX192" fmla="*/ 1118663 w 6667500"/>
              <a:gd name="connsiteY192" fmla="*/ 3340987 h 6667499"/>
              <a:gd name="connsiteX193" fmla="*/ 1118663 w 6667500"/>
              <a:gd name="connsiteY193" fmla="*/ 3881275 h 6667499"/>
              <a:gd name="connsiteX194" fmla="*/ 1659047 w 6667500"/>
              <a:gd name="connsiteY194" fmla="*/ 3881275 h 6667499"/>
              <a:gd name="connsiteX195" fmla="*/ 1659047 w 6667500"/>
              <a:gd name="connsiteY195" fmla="*/ 3340987 h 6667499"/>
              <a:gd name="connsiteX196" fmla="*/ 563148 w 6667500"/>
              <a:gd name="connsiteY196" fmla="*/ 3340987 h 6667499"/>
              <a:gd name="connsiteX197" fmla="*/ 563148 w 6667500"/>
              <a:gd name="connsiteY197" fmla="*/ 3881275 h 6667499"/>
              <a:gd name="connsiteX198" fmla="*/ 1103434 w 6667500"/>
              <a:gd name="connsiteY198" fmla="*/ 3881275 h 6667499"/>
              <a:gd name="connsiteX199" fmla="*/ 1103434 w 6667500"/>
              <a:gd name="connsiteY199" fmla="*/ 3340987 h 6667499"/>
              <a:gd name="connsiteX200" fmla="*/ 5563989 w 6667500"/>
              <a:gd name="connsiteY200" fmla="*/ 2785384 h 6667499"/>
              <a:gd name="connsiteX201" fmla="*/ 5563989 w 6667500"/>
              <a:gd name="connsiteY201" fmla="*/ 3325758 h 6667499"/>
              <a:gd name="connsiteX202" fmla="*/ 6104353 w 6667500"/>
              <a:gd name="connsiteY202" fmla="*/ 3325758 h 6667499"/>
              <a:gd name="connsiteX203" fmla="*/ 6104353 w 6667500"/>
              <a:gd name="connsiteY203" fmla="*/ 2785384 h 6667499"/>
              <a:gd name="connsiteX204" fmla="*/ 5008462 w 6667500"/>
              <a:gd name="connsiteY204" fmla="*/ 2785384 h 6667499"/>
              <a:gd name="connsiteX205" fmla="*/ 5008462 w 6667500"/>
              <a:gd name="connsiteY205" fmla="*/ 3325758 h 6667499"/>
              <a:gd name="connsiteX206" fmla="*/ 5548760 w 6667500"/>
              <a:gd name="connsiteY206" fmla="*/ 3325758 h 6667499"/>
              <a:gd name="connsiteX207" fmla="*/ 5548760 w 6667500"/>
              <a:gd name="connsiteY207" fmla="*/ 2785384 h 6667499"/>
              <a:gd name="connsiteX208" fmla="*/ 4452869 w 6667500"/>
              <a:gd name="connsiteY208" fmla="*/ 2785384 h 6667499"/>
              <a:gd name="connsiteX209" fmla="*/ 4452869 w 6667500"/>
              <a:gd name="connsiteY209" fmla="*/ 3325758 h 6667499"/>
              <a:gd name="connsiteX210" fmla="*/ 4993233 w 6667500"/>
              <a:gd name="connsiteY210" fmla="*/ 3325758 h 6667499"/>
              <a:gd name="connsiteX211" fmla="*/ 4993233 w 6667500"/>
              <a:gd name="connsiteY211" fmla="*/ 2785384 h 6667499"/>
              <a:gd name="connsiteX212" fmla="*/ 3897351 w 6667500"/>
              <a:gd name="connsiteY212" fmla="*/ 2785384 h 6667499"/>
              <a:gd name="connsiteX213" fmla="*/ 3897351 w 6667500"/>
              <a:gd name="connsiteY213" fmla="*/ 3325758 h 6667499"/>
              <a:gd name="connsiteX214" fmla="*/ 4437640 w 6667500"/>
              <a:gd name="connsiteY214" fmla="*/ 3325758 h 6667499"/>
              <a:gd name="connsiteX215" fmla="*/ 4437640 w 6667500"/>
              <a:gd name="connsiteY215" fmla="*/ 2785384 h 6667499"/>
              <a:gd name="connsiteX216" fmla="*/ 3341739 w 6667500"/>
              <a:gd name="connsiteY216" fmla="*/ 2785384 h 6667499"/>
              <a:gd name="connsiteX217" fmla="*/ 3341739 w 6667500"/>
              <a:gd name="connsiteY217" fmla="*/ 3325758 h 6667499"/>
              <a:gd name="connsiteX218" fmla="*/ 3882123 w 6667500"/>
              <a:gd name="connsiteY218" fmla="*/ 3325758 h 6667499"/>
              <a:gd name="connsiteX219" fmla="*/ 3882123 w 6667500"/>
              <a:gd name="connsiteY219" fmla="*/ 2785384 h 6667499"/>
              <a:gd name="connsiteX220" fmla="*/ 2786224 w 6667500"/>
              <a:gd name="connsiteY220" fmla="*/ 2785384 h 6667499"/>
              <a:gd name="connsiteX221" fmla="*/ 2786224 w 6667500"/>
              <a:gd name="connsiteY221" fmla="*/ 3325758 h 6667499"/>
              <a:gd name="connsiteX222" fmla="*/ 3326512 w 6667500"/>
              <a:gd name="connsiteY222" fmla="*/ 3325758 h 6667499"/>
              <a:gd name="connsiteX223" fmla="*/ 3326512 w 6667500"/>
              <a:gd name="connsiteY223" fmla="*/ 2785384 h 6667499"/>
              <a:gd name="connsiteX224" fmla="*/ 2229793 w 6667500"/>
              <a:gd name="connsiteY224" fmla="*/ 2785384 h 6667499"/>
              <a:gd name="connsiteX225" fmla="*/ 2229793 w 6667500"/>
              <a:gd name="connsiteY225" fmla="*/ 3325758 h 6667499"/>
              <a:gd name="connsiteX226" fmla="*/ 2770996 w 6667500"/>
              <a:gd name="connsiteY226" fmla="*/ 3325758 h 6667499"/>
              <a:gd name="connsiteX227" fmla="*/ 2770996 w 6667500"/>
              <a:gd name="connsiteY227" fmla="*/ 2785384 h 6667499"/>
              <a:gd name="connsiteX228" fmla="*/ 1674276 w 6667500"/>
              <a:gd name="connsiteY228" fmla="*/ 2785384 h 6667499"/>
              <a:gd name="connsiteX229" fmla="*/ 1674276 w 6667500"/>
              <a:gd name="connsiteY229" fmla="*/ 3325758 h 6667499"/>
              <a:gd name="connsiteX230" fmla="*/ 2214564 w 6667500"/>
              <a:gd name="connsiteY230" fmla="*/ 3325758 h 6667499"/>
              <a:gd name="connsiteX231" fmla="*/ 2214564 w 6667500"/>
              <a:gd name="connsiteY231" fmla="*/ 2785384 h 6667499"/>
              <a:gd name="connsiteX232" fmla="*/ 1118663 w 6667500"/>
              <a:gd name="connsiteY232" fmla="*/ 2785384 h 6667499"/>
              <a:gd name="connsiteX233" fmla="*/ 1118663 w 6667500"/>
              <a:gd name="connsiteY233" fmla="*/ 3325758 h 6667499"/>
              <a:gd name="connsiteX234" fmla="*/ 1659047 w 6667500"/>
              <a:gd name="connsiteY234" fmla="*/ 3325758 h 6667499"/>
              <a:gd name="connsiteX235" fmla="*/ 1659047 w 6667500"/>
              <a:gd name="connsiteY235" fmla="*/ 2785384 h 6667499"/>
              <a:gd name="connsiteX236" fmla="*/ 563148 w 6667500"/>
              <a:gd name="connsiteY236" fmla="*/ 2785384 h 6667499"/>
              <a:gd name="connsiteX237" fmla="*/ 563148 w 6667500"/>
              <a:gd name="connsiteY237" fmla="*/ 3325758 h 6667499"/>
              <a:gd name="connsiteX238" fmla="*/ 1103434 w 6667500"/>
              <a:gd name="connsiteY238" fmla="*/ 3325758 h 6667499"/>
              <a:gd name="connsiteX239" fmla="*/ 1103434 w 6667500"/>
              <a:gd name="connsiteY239" fmla="*/ 2785384 h 6667499"/>
              <a:gd name="connsiteX240" fmla="*/ 5563989 w 6667500"/>
              <a:gd name="connsiteY240" fmla="*/ 2229858 h 6667499"/>
              <a:gd name="connsiteX241" fmla="*/ 5563989 w 6667500"/>
              <a:gd name="connsiteY241" fmla="*/ 2770155 h 6667499"/>
              <a:gd name="connsiteX242" fmla="*/ 6104353 w 6667500"/>
              <a:gd name="connsiteY242" fmla="*/ 2770155 h 6667499"/>
              <a:gd name="connsiteX243" fmla="*/ 6104353 w 6667500"/>
              <a:gd name="connsiteY243" fmla="*/ 2229858 h 6667499"/>
              <a:gd name="connsiteX244" fmla="*/ 5008462 w 6667500"/>
              <a:gd name="connsiteY244" fmla="*/ 2229858 h 6667499"/>
              <a:gd name="connsiteX245" fmla="*/ 5008462 w 6667500"/>
              <a:gd name="connsiteY245" fmla="*/ 2770155 h 6667499"/>
              <a:gd name="connsiteX246" fmla="*/ 5548760 w 6667500"/>
              <a:gd name="connsiteY246" fmla="*/ 2770155 h 6667499"/>
              <a:gd name="connsiteX247" fmla="*/ 5548760 w 6667500"/>
              <a:gd name="connsiteY247" fmla="*/ 2229858 h 6667499"/>
              <a:gd name="connsiteX248" fmla="*/ 4452869 w 6667500"/>
              <a:gd name="connsiteY248" fmla="*/ 2229858 h 6667499"/>
              <a:gd name="connsiteX249" fmla="*/ 4452869 w 6667500"/>
              <a:gd name="connsiteY249" fmla="*/ 2770155 h 6667499"/>
              <a:gd name="connsiteX250" fmla="*/ 4993233 w 6667500"/>
              <a:gd name="connsiteY250" fmla="*/ 2770155 h 6667499"/>
              <a:gd name="connsiteX251" fmla="*/ 4993233 w 6667500"/>
              <a:gd name="connsiteY251" fmla="*/ 2229858 h 6667499"/>
              <a:gd name="connsiteX252" fmla="*/ 3897351 w 6667500"/>
              <a:gd name="connsiteY252" fmla="*/ 2229858 h 6667499"/>
              <a:gd name="connsiteX253" fmla="*/ 3897351 w 6667500"/>
              <a:gd name="connsiteY253" fmla="*/ 2770155 h 6667499"/>
              <a:gd name="connsiteX254" fmla="*/ 4437640 w 6667500"/>
              <a:gd name="connsiteY254" fmla="*/ 2770155 h 6667499"/>
              <a:gd name="connsiteX255" fmla="*/ 4437640 w 6667500"/>
              <a:gd name="connsiteY255" fmla="*/ 2229858 h 6667499"/>
              <a:gd name="connsiteX256" fmla="*/ 3341739 w 6667500"/>
              <a:gd name="connsiteY256" fmla="*/ 2229858 h 6667499"/>
              <a:gd name="connsiteX257" fmla="*/ 3341739 w 6667500"/>
              <a:gd name="connsiteY257" fmla="*/ 2770155 h 6667499"/>
              <a:gd name="connsiteX258" fmla="*/ 3882123 w 6667500"/>
              <a:gd name="connsiteY258" fmla="*/ 2770155 h 6667499"/>
              <a:gd name="connsiteX259" fmla="*/ 3882123 w 6667500"/>
              <a:gd name="connsiteY259" fmla="*/ 2229858 h 6667499"/>
              <a:gd name="connsiteX260" fmla="*/ 2786224 w 6667500"/>
              <a:gd name="connsiteY260" fmla="*/ 2229858 h 6667499"/>
              <a:gd name="connsiteX261" fmla="*/ 2786224 w 6667500"/>
              <a:gd name="connsiteY261" fmla="*/ 2770155 h 6667499"/>
              <a:gd name="connsiteX262" fmla="*/ 3326512 w 6667500"/>
              <a:gd name="connsiteY262" fmla="*/ 2770155 h 6667499"/>
              <a:gd name="connsiteX263" fmla="*/ 3326512 w 6667500"/>
              <a:gd name="connsiteY263" fmla="*/ 2229858 h 6667499"/>
              <a:gd name="connsiteX264" fmla="*/ 2229793 w 6667500"/>
              <a:gd name="connsiteY264" fmla="*/ 2229858 h 6667499"/>
              <a:gd name="connsiteX265" fmla="*/ 2229793 w 6667500"/>
              <a:gd name="connsiteY265" fmla="*/ 2770155 h 6667499"/>
              <a:gd name="connsiteX266" fmla="*/ 2770996 w 6667500"/>
              <a:gd name="connsiteY266" fmla="*/ 2770155 h 6667499"/>
              <a:gd name="connsiteX267" fmla="*/ 2770996 w 6667500"/>
              <a:gd name="connsiteY267" fmla="*/ 2229858 h 6667499"/>
              <a:gd name="connsiteX268" fmla="*/ 1674276 w 6667500"/>
              <a:gd name="connsiteY268" fmla="*/ 2229858 h 6667499"/>
              <a:gd name="connsiteX269" fmla="*/ 1674276 w 6667500"/>
              <a:gd name="connsiteY269" fmla="*/ 2770155 h 6667499"/>
              <a:gd name="connsiteX270" fmla="*/ 2214564 w 6667500"/>
              <a:gd name="connsiteY270" fmla="*/ 2770155 h 6667499"/>
              <a:gd name="connsiteX271" fmla="*/ 2214564 w 6667500"/>
              <a:gd name="connsiteY271" fmla="*/ 2229858 h 6667499"/>
              <a:gd name="connsiteX272" fmla="*/ 1118663 w 6667500"/>
              <a:gd name="connsiteY272" fmla="*/ 2229858 h 6667499"/>
              <a:gd name="connsiteX273" fmla="*/ 1118663 w 6667500"/>
              <a:gd name="connsiteY273" fmla="*/ 2770155 h 6667499"/>
              <a:gd name="connsiteX274" fmla="*/ 1659047 w 6667500"/>
              <a:gd name="connsiteY274" fmla="*/ 2770155 h 6667499"/>
              <a:gd name="connsiteX275" fmla="*/ 1659047 w 6667500"/>
              <a:gd name="connsiteY275" fmla="*/ 2229858 h 6667499"/>
              <a:gd name="connsiteX276" fmla="*/ 563148 w 6667500"/>
              <a:gd name="connsiteY276" fmla="*/ 2229858 h 6667499"/>
              <a:gd name="connsiteX277" fmla="*/ 563148 w 6667500"/>
              <a:gd name="connsiteY277" fmla="*/ 2770155 h 6667499"/>
              <a:gd name="connsiteX278" fmla="*/ 1103434 w 6667500"/>
              <a:gd name="connsiteY278" fmla="*/ 2770155 h 6667499"/>
              <a:gd name="connsiteX279" fmla="*/ 1103434 w 6667500"/>
              <a:gd name="connsiteY279" fmla="*/ 2229858 h 6667499"/>
              <a:gd name="connsiteX280" fmla="*/ 5563989 w 6667500"/>
              <a:gd name="connsiteY280" fmla="*/ 1674255 h 6667499"/>
              <a:gd name="connsiteX281" fmla="*/ 5563989 w 6667500"/>
              <a:gd name="connsiteY281" fmla="*/ 2214629 h 6667499"/>
              <a:gd name="connsiteX282" fmla="*/ 6104353 w 6667500"/>
              <a:gd name="connsiteY282" fmla="*/ 2214629 h 6667499"/>
              <a:gd name="connsiteX283" fmla="*/ 6104353 w 6667500"/>
              <a:gd name="connsiteY283" fmla="*/ 1674255 h 6667499"/>
              <a:gd name="connsiteX284" fmla="*/ 5008462 w 6667500"/>
              <a:gd name="connsiteY284" fmla="*/ 1674255 h 6667499"/>
              <a:gd name="connsiteX285" fmla="*/ 5008462 w 6667500"/>
              <a:gd name="connsiteY285" fmla="*/ 2214629 h 6667499"/>
              <a:gd name="connsiteX286" fmla="*/ 5548760 w 6667500"/>
              <a:gd name="connsiteY286" fmla="*/ 2214629 h 6667499"/>
              <a:gd name="connsiteX287" fmla="*/ 5548760 w 6667500"/>
              <a:gd name="connsiteY287" fmla="*/ 1674255 h 6667499"/>
              <a:gd name="connsiteX288" fmla="*/ 4452869 w 6667500"/>
              <a:gd name="connsiteY288" fmla="*/ 1674255 h 6667499"/>
              <a:gd name="connsiteX289" fmla="*/ 4452869 w 6667500"/>
              <a:gd name="connsiteY289" fmla="*/ 2214629 h 6667499"/>
              <a:gd name="connsiteX290" fmla="*/ 4993233 w 6667500"/>
              <a:gd name="connsiteY290" fmla="*/ 2214629 h 6667499"/>
              <a:gd name="connsiteX291" fmla="*/ 4993233 w 6667500"/>
              <a:gd name="connsiteY291" fmla="*/ 1674255 h 6667499"/>
              <a:gd name="connsiteX292" fmla="*/ 3897351 w 6667500"/>
              <a:gd name="connsiteY292" fmla="*/ 1674255 h 6667499"/>
              <a:gd name="connsiteX293" fmla="*/ 3897351 w 6667500"/>
              <a:gd name="connsiteY293" fmla="*/ 2214629 h 6667499"/>
              <a:gd name="connsiteX294" fmla="*/ 4437640 w 6667500"/>
              <a:gd name="connsiteY294" fmla="*/ 2214629 h 6667499"/>
              <a:gd name="connsiteX295" fmla="*/ 4437640 w 6667500"/>
              <a:gd name="connsiteY295" fmla="*/ 1674255 h 6667499"/>
              <a:gd name="connsiteX296" fmla="*/ 3341739 w 6667500"/>
              <a:gd name="connsiteY296" fmla="*/ 1674255 h 6667499"/>
              <a:gd name="connsiteX297" fmla="*/ 3341739 w 6667500"/>
              <a:gd name="connsiteY297" fmla="*/ 2214629 h 6667499"/>
              <a:gd name="connsiteX298" fmla="*/ 3882123 w 6667500"/>
              <a:gd name="connsiteY298" fmla="*/ 2214629 h 6667499"/>
              <a:gd name="connsiteX299" fmla="*/ 3882123 w 6667500"/>
              <a:gd name="connsiteY299" fmla="*/ 1674255 h 6667499"/>
              <a:gd name="connsiteX300" fmla="*/ 2786224 w 6667500"/>
              <a:gd name="connsiteY300" fmla="*/ 1674255 h 6667499"/>
              <a:gd name="connsiteX301" fmla="*/ 2786224 w 6667500"/>
              <a:gd name="connsiteY301" fmla="*/ 2214629 h 6667499"/>
              <a:gd name="connsiteX302" fmla="*/ 3326512 w 6667500"/>
              <a:gd name="connsiteY302" fmla="*/ 2214629 h 6667499"/>
              <a:gd name="connsiteX303" fmla="*/ 3326512 w 6667500"/>
              <a:gd name="connsiteY303" fmla="*/ 1674255 h 6667499"/>
              <a:gd name="connsiteX304" fmla="*/ 2229793 w 6667500"/>
              <a:gd name="connsiteY304" fmla="*/ 1674255 h 6667499"/>
              <a:gd name="connsiteX305" fmla="*/ 2229793 w 6667500"/>
              <a:gd name="connsiteY305" fmla="*/ 2214629 h 6667499"/>
              <a:gd name="connsiteX306" fmla="*/ 2770996 w 6667500"/>
              <a:gd name="connsiteY306" fmla="*/ 2214629 h 6667499"/>
              <a:gd name="connsiteX307" fmla="*/ 2770996 w 6667500"/>
              <a:gd name="connsiteY307" fmla="*/ 1674255 h 6667499"/>
              <a:gd name="connsiteX308" fmla="*/ 1674276 w 6667500"/>
              <a:gd name="connsiteY308" fmla="*/ 1674255 h 6667499"/>
              <a:gd name="connsiteX309" fmla="*/ 1674276 w 6667500"/>
              <a:gd name="connsiteY309" fmla="*/ 2214629 h 6667499"/>
              <a:gd name="connsiteX310" fmla="*/ 2214564 w 6667500"/>
              <a:gd name="connsiteY310" fmla="*/ 2214629 h 6667499"/>
              <a:gd name="connsiteX311" fmla="*/ 2214564 w 6667500"/>
              <a:gd name="connsiteY311" fmla="*/ 1674255 h 6667499"/>
              <a:gd name="connsiteX312" fmla="*/ 1118663 w 6667500"/>
              <a:gd name="connsiteY312" fmla="*/ 1674255 h 6667499"/>
              <a:gd name="connsiteX313" fmla="*/ 1118663 w 6667500"/>
              <a:gd name="connsiteY313" fmla="*/ 2214629 h 6667499"/>
              <a:gd name="connsiteX314" fmla="*/ 1659047 w 6667500"/>
              <a:gd name="connsiteY314" fmla="*/ 2214629 h 6667499"/>
              <a:gd name="connsiteX315" fmla="*/ 1659047 w 6667500"/>
              <a:gd name="connsiteY315" fmla="*/ 1674255 h 6667499"/>
              <a:gd name="connsiteX316" fmla="*/ 563148 w 6667500"/>
              <a:gd name="connsiteY316" fmla="*/ 1674255 h 6667499"/>
              <a:gd name="connsiteX317" fmla="*/ 563148 w 6667500"/>
              <a:gd name="connsiteY317" fmla="*/ 2214629 h 6667499"/>
              <a:gd name="connsiteX318" fmla="*/ 1103434 w 6667500"/>
              <a:gd name="connsiteY318" fmla="*/ 2214629 h 6667499"/>
              <a:gd name="connsiteX319" fmla="*/ 1103434 w 6667500"/>
              <a:gd name="connsiteY319" fmla="*/ 1674255 h 6667499"/>
              <a:gd name="connsiteX320" fmla="*/ 5563989 w 6667500"/>
              <a:gd name="connsiteY320" fmla="*/ 1118738 h 6667499"/>
              <a:gd name="connsiteX321" fmla="*/ 5563989 w 6667500"/>
              <a:gd name="connsiteY321" fmla="*/ 1659026 h 6667499"/>
              <a:gd name="connsiteX322" fmla="*/ 6104353 w 6667500"/>
              <a:gd name="connsiteY322" fmla="*/ 1659026 h 6667499"/>
              <a:gd name="connsiteX323" fmla="*/ 6104353 w 6667500"/>
              <a:gd name="connsiteY323" fmla="*/ 1118738 h 6667499"/>
              <a:gd name="connsiteX324" fmla="*/ 5008462 w 6667500"/>
              <a:gd name="connsiteY324" fmla="*/ 1118738 h 6667499"/>
              <a:gd name="connsiteX325" fmla="*/ 5008462 w 6667500"/>
              <a:gd name="connsiteY325" fmla="*/ 1659026 h 6667499"/>
              <a:gd name="connsiteX326" fmla="*/ 5548760 w 6667500"/>
              <a:gd name="connsiteY326" fmla="*/ 1659026 h 6667499"/>
              <a:gd name="connsiteX327" fmla="*/ 5548760 w 6667500"/>
              <a:gd name="connsiteY327" fmla="*/ 1118738 h 6667499"/>
              <a:gd name="connsiteX328" fmla="*/ 4452869 w 6667500"/>
              <a:gd name="connsiteY328" fmla="*/ 1118738 h 6667499"/>
              <a:gd name="connsiteX329" fmla="*/ 4452869 w 6667500"/>
              <a:gd name="connsiteY329" fmla="*/ 1659026 h 6667499"/>
              <a:gd name="connsiteX330" fmla="*/ 4993233 w 6667500"/>
              <a:gd name="connsiteY330" fmla="*/ 1659026 h 6667499"/>
              <a:gd name="connsiteX331" fmla="*/ 4993233 w 6667500"/>
              <a:gd name="connsiteY331" fmla="*/ 1118738 h 6667499"/>
              <a:gd name="connsiteX332" fmla="*/ 3897351 w 6667500"/>
              <a:gd name="connsiteY332" fmla="*/ 1118738 h 6667499"/>
              <a:gd name="connsiteX333" fmla="*/ 3897351 w 6667500"/>
              <a:gd name="connsiteY333" fmla="*/ 1659026 h 6667499"/>
              <a:gd name="connsiteX334" fmla="*/ 4437640 w 6667500"/>
              <a:gd name="connsiteY334" fmla="*/ 1659026 h 6667499"/>
              <a:gd name="connsiteX335" fmla="*/ 4437640 w 6667500"/>
              <a:gd name="connsiteY335" fmla="*/ 1118738 h 6667499"/>
              <a:gd name="connsiteX336" fmla="*/ 3341739 w 6667500"/>
              <a:gd name="connsiteY336" fmla="*/ 1118738 h 6667499"/>
              <a:gd name="connsiteX337" fmla="*/ 3341739 w 6667500"/>
              <a:gd name="connsiteY337" fmla="*/ 1659026 h 6667499"/>
              <a:gd name="connsiteX338" fmla="*/ 3882123 w 6667500"/>
              <a:gd name="connsiteY338" fmla="*/ 1659026 h 6667499"/>
              <a:gd name="connsiteX339" fmla="*/ 3882123 w 6667500"/>
              <a:gd name="connsiteY339" fmla="*/ 1118738 h 6667499"/>
              <a:gd name="connsiteX340" fmla="*/ 2786224 w 6667500"/>
              <a:gd name="connsiteY340" fmla="*/ 1118738 h 6667499"/>
              <a:gd name="connsiteX341" fmla="*/ 2786224 w 6667500"/>
              <a:gd name="connsiteY341" fmla="*/ 1659026 h 6667499"/>
              <a:gd name="connsiteX342" fmla="*/ 3326512 w 6667500"/>
              <a:gd name="connsiteY342" fmla="*/ 1659026 h 6667499"/>
              <a:gd name="connsiteX343" fmla="*/ 3326512 w 6667500"/>
              <a:gd name="connsiteY343" fmla="*/ 1118738 h 6667499"/>
              <a:gd name="connsiteX344" fmla="*/ 2229793 w 6667500"/>
              <a:gd name="connsiteY344" fmla="*/ 1118738 h 6667499"/>
              <a:gd name="connsiteX345" fmla="*/ 2229793 w 6667500"/>
              <a:gd name="connsiteY345" fmla="*/ 1659026 h 6667499"/>
              <a:gd name="connsiteX346" fmla="*/ 2770996 w 6667500"/>
              <a:gd name="connsiteY346" fmla="*/ 1659026 h 6667499"/>
              <a:gd name="connsiteX347" fmla="*/ 2770996 w 6667500"/>
              <a:gd name="connsiteY347" fmla="*/ 1118738 h 6667499"/>
              <a:gd name="connsiteX348" fmla="*/ 1674276 w 6667500"/>
              <a:gd name="connsiteY348" fmla="*/ 1118738 h 6667499"/>
              <a:gd name="connsiteX349" fmla="*/ 1674276 w 6667500"/>
              <a:gd name="connsiteY349" fmla="*/ 1659026 h 6667499"/>
              <a:gd name="connsiteX350" fmla="*/ 2214564 w 6667500"/>
              <a:gd name="connsiteY350" fmla="*/ 1659026 h 6667499"/>
              <a:gd name="connsiteX351" fmla="*/ 2214564 w 6667500"/>
              <a:gd name="connsiteY351" fmla="*/ 1118738 h 6667499"/>
              <a:gd name="connsiteX352" fmla="*/ 1118663 w 6667500"/>
              <a:gd name="connsiteY352" fmla="*/ 1118738 h 6667499"/>
              <a:gd name="connsiteX353" fmla="*/ 1118663 w 6667500"/>
              <a:gd name="connsiteY353" fmla="*/ 1659026 h 6667499"/>
              <a:gd name="connsiteX354" fmla="*/ 1659047 w 6667500"/>
              <a:gd name="connsiteY354" fmla="*/ 1659026 h 6667499"/>
              <a:gd name="connsiteX355" fmla="*/ 1659047 w 6667500"/>
              <a:gd name="connsiteY355" fmla="*/ 1118738 h 6667499"/>
              <a:gd name="connsiteX356" fmla="*/ 563148 w 6667500"/>
              <a:gd name="connsiteY356" fmla="*/ 1118738 h 6667499"/>
              <a:gd name="connsiteX357" fmla="*/ 563148 w 6667500"/>
              <a:gd name="connsiteY357" fmla="*/ 1659026 h 6667499"/>
              <a:gd name="connsiteX358" fmla="*/ 1103434 w 6667500"/>
              <a:gd name="connsiteY358" fmla="*/ 1659026 h 6667499"/>
              <a:gd name="connsiteX359" fmla="*/ 1103434 w 6667500"/>
              <a:gd name="connsiteY359" fmla="*/ 1118738 h 6667499"/>
              <a:gd name="connsiteX360" fmla="*/ 5563989 w 6667500"/>
              <a:gd name="connsiteY360" fmla="*/ 563136 h 6667499"/>
              <a:gd name="connsiteX361" fmla="*/ 5563989 w 6667500"/>
              <a:gd name="connsiteY361" fmla="*/ 1103509 h 6667499"/>
              <a:gd name="connsiteX362" fmla="*/ 6104353 w 6667500"/>
              <a:gd name="connsiteY362" fmla="*/ 1103509 h 6667499"/>
              <a:gd name="connsiteX363" fmla="*/ 6104353 w 6667500"/>
              <a:gd name="connsiteY363" fmla="*/ 563136 h 6667499"/>
              <a:gd name="connsiteX364" fmla="*/ 5008462 w 6667500"/>
              <a:gd name="connsiteY364" fmla="*/ 563136 h 6667499"/>
              <a:gd name="connsiteX365" fmla="*/ 5008462 w 6667500"/>
              <a:gd name="connsiteY365" fmla="*/ 1103509 h 6667499"/>
              <a:gd name="connsiteX366" fmla="*/ 5548760 w 6667500"/>
              <a:gd name="connsiteY366" fmla="*/ 1103509 h 6667499"/>
              <a:gd name="connsiteX367" fmla="*/ 5548760 w 6667500"/>
              <a:gd name="connsiteY367" fmla="*/ 563136 h 6667499"/>
              <a:gd name="connsiteX368" fmla="*/ 4452869 w 6667500"/>
              <a:gd name="connsiteY368" fmla="*/ 563136 h 6667499"/>
              <a:gd name="connsiteX369" fmla="*/ 4452869 w 6667500"/>
              <a:gd name="connsiteY369" fmla="*/ 1103509 h 6667499"/>
              <a:gd name="connsiteX370" fmla="*/ 4993233 w 6667500"/>
              <a:gd name="connsiteY370" fmla="*/ 1103509 h 6667499"/>
              <a:gd name="connsiteX371" fmla="*/ 4993233 w 6667500"/>
              <a:gd name="connsiteY371" fmla="*/ 563136 h 6667499"/>
              <a:gd name="connsiteX372" fmla="*/ 3897351 w 6667500"/>
              <a:gd name="connsiteY372" fmla="*/ 563136 h 6667499"/>
              <a:gd name="connsiteX373" fmla="*/ 3897351 w 6667500"/>
              <a:gd name="connsiteY373" fmla="*/ 1103509 h 6667499"/>
              <a:gd name="connsiteX374" fmla="*/ 4437640 w 6667500"/>
              <a:gd name="connsiteY374" fmla="*/ 1103509 h 6667499"/>
              <a:gd name="connsiteX375" fmla="*/ 4437640 w 6667500"/>
              <a:gd name="connsiteY375" fmla="*/ 563136 h 6667499"/>
              <a:gd name="connsiteX376" fmla="*/ 3341739 w 6667500"/>
              <a:gd name="connsiteY376" fmla="*/ 563136 h 6667499"/>
              <a:gd name="connsiteX377" fmla="*/ 3341739 w 6667500"/>
              <a:gd name="connsiteY377" fmla="*/ 1103509 h 6667499"/>
              <a:gd name="connsiteX378" fmla="*/ 3882123 w 6667500"/>
              <a:gd name="connsiteY378" fmla="*/ 1103509 h 6667499"/>
              <a:gd name="connsiteX379" fmla="*/ 3882123 w 6667500"/>
              <a:gd name="connsiteY379" fmla="*/ 563136 h 6667499"/>
              <a:gd name="connsiteX380" fmla="*/ 2786224 w 6667500"/>
              <a:gd name="connsiteY380" fmla="*/ 563136 h 6667499"/>
              <a:gd name="connsiteX381" fmla="*/ 2786224 w 6667500"/>
              <a:gd name="connsiteY381" fmla="*/ 1103509 h 6667499"/>
              <a:gd name="connsiteX382" fmla="*/ 3326512 w 6667500"/>
              <a:gd name="connsiteY382" fmla="*/ 1103509 h 6667499"/>
              <a:gd name="connsiteX383" fmla="*/ 3326512 w 6667500"/>
              <a:gd name="connsiteY383" fmla="*/ 563136 h 6667499"/>
              <a:gd name="connsiteX384" fmla="*/ 2229793 w 6667500"/>
              <a:gd name="connsiteY384" fmla="*/ 563136 h 6667499"/>
              <a:gd name="connsiteX385" fmla="*/ 2229793 w 6667500"/>
              <a:gd name="connsiteY385" fmla="*/ 1103509 h 6667499"/>
              <a:gd name="connsiteX386" fmla="*/ 2770996 w 6667500"/>
              <a:gd name="connsiteY386" fmla="*/ 1103509 h 6667499"/>
              <a:gd name="connsiteX387" fmla="*/ 2770996 w 6667500"/>
              <a:gd name="connsiteY387" fmla="*/ 563136 h 6667499"/>
              <a:gd name="connsiteX388" fmla="*/ 1674276 w 6667500"/>
              <a:gd name="connsiteY388" fmla="*/ 563136 h 6667499"/>
              <a:gd name="connsiteX389" fmla="*/ 1674276 w 6667500"/>
              <a:gd name="connsiteY389" fmla="*/ 1103509 h 6667499"/>
              <a:gd name="connsiteX390" fmla="*/ 2214564 w 6667500"/>
              <a:gd name="connsiteY390" fmla="*/ 1103509 h 6667499"/>
              <a:gd name="connsiteX391" fmla="*/ 2214564 w 6667500"/>
              <a:gd name="connsiteY391" fmla="*/ 563136 h 6667499"/>
              <a:gd name="connsiteX392" fmla="*/ 1118663 w 6667500"/>
              <a:gd name="connsiteY392" fmla="*/ 563136 h 6667499"/>
              <a:gd name="connsiteX393" fmla="*/ 1118663 w 6667500"/>
              <a:gd name="connsiteY393" fmla="*/ 1103509 h 6667499"/>
              <a:gd name="connsiteX394" fmla="*/ 1659047 w 6667500"/>
              <a:gd name="connsiteY394" fmla="*/ 1103509 h 6667499"/>
              <a:gd name="connsiteX395" fmla="*/ 1659047 w 6667500"/>
              <a:gd name="connsiteY395" fmla="*/ 563136 h 6667499"/>
              <a:gd name="connsiteX396" fmla="*/ 563148 w 6667500"/>
              <a:gd name="connsiteY396" fmla="*/ 563136 h 6667499"/>
              <a:gd name="connsiteX397" fmla="*/ 563148 w 6667500"/>
              <a:gd name="connsiteY397" fmla="*/ 1103509 h 6667499"/>
              <a:gd name="connsiteX398" fmla="*/ 1103434 w 6667500"/>
              <a:gd name="connsiteY398" fmla="*/ 1103509 h 6667499"/>
              <a:gd name="connsiteX399" fmla="*/ 1103434 w 6667500"/>
              <a:gd name="connsiteY399" fmla="*/ 563136 h 6667499"/>
              <a:gd name="connsiteX400" fmla="*/ 547919 w 6667500"/>
              <a:gd name="connsiteY400" fmla="*/ 0 h 6667499"/>
              <a:gd name="connsiteX401" fmla="*/ 563148 w 6667500"/>
              <a:gd name="connsiteY401" fmla="*/ 0 h 6667499"/>
              <a:gd name="connsiteX402" fmla="*/ 563148 w 6667500"/>
              <a:gd name="connsiteY402" fmla="*/ 547907 h 6667499"/>
              <a:gd name="connsiteX403" fmla="*/ 1103434 w 6667500"/>
              <a:gd name="connsiteY403" fmla="*/ 547907 h 6667499"/>
              <a:gd name="connsiteX404" fmla="*/ 1103434 w 6667500"/>
              <a:gd name="connsiteY404" fmla="*/ 0 h 6667499"/>
              <a:gd name="connsiteX405" fmla="*/ 1118663 w 6667500"/>
              <a:gd name="connsiteY405" fmla="*/ 0 h 6667499"/>
              <a:gd name="connsiteX406" fmla="*/ 1118663 w 6667500"/>
              <a:gd name="connsiteY406" fmla="*/ 547907 h 6667499"/>
              <a:gd name="connsiteX407" fmla="*/ 1659047 w 6667500"/>
              <a:gd name="connsiteY407" fmla="*/ 547907 h 6667499"/>
              <a:gd name="connsiteX408" fmla="*/ 1659047 w 6667500"/>
              <a:gd name="connsiteY408" fmla="*/ 0 h 6667499"/>
              <a:gd name="connsiteX409" fmla="*/ 1674276 w 6667500"/>
              <a:gd name="connsiteY409" fmla="*/ 0 h 6667499"/>
              <a:gd name="connsiteX410" fmla="*/ 1674276 w 6667500"/>
              <a:gd name="connsiteY410" fmla="*/ 547907 h 6667499"/>
              <a:gd name="connsiteX411" fmla="*/ 2214564 w 6667500"/>
              <a:gd name="connsiteY411" fmla="*/ 547907 h 6667499"/>
              <a:gd name="connsiteX412" fmla="*/ 2214564 w 6667500"/>
              <a:gd name="connsiteY412" fmla="*/ 0 h 6667499"/>
              <a:gd name="connsiteX413" fmla="*/ 2229793 w 6667500"/>
              <a:gd name="connsiteY413" fmla="*/ 0 h 6667499"/>
              <a:gd name="connsiteX414" fmla="*/ 2229793 w 6667500"/>
              <a:gd name="connsiteY414" fmla="*/ 547907 h 6667499"/>
              <a:gd name="connsiteX415" fmla="*/ 2770996 w 6667500"/>
              <a:gd name="connsiteY415" fmla="*/ 547907 h 6667499"/>
              <a:gd name="connsiteX416" fmla="*/ 2770996 w 6667500"/>
              <a:gd name="connsiteY416" fmla="*/ 0 h 6667499"/>
              <a:gd name="connsiteX417" fmla="*/ 2786224 w 6667500"/>
              <a:gd name="connsiteY417" fmla="*/ 0 h 6667499"/>
              <a:gd name="connsiteX418" fmla="*/ 2786224 w 6667500"/>
              <a:gd name="connsiteY418" fmla="*/ 547907 h 6667499"/>
              <a:gd name="connsiteX419" fmla="*/ 3326512 w 6667500"/>
              <a:gd name="connsiteY419" fmla="*/ 547907 h 6667499"/>
              <a:gd name="connsiteX420" fmla="*/ 3326512 w 6667500"/>
              <a:gd name="connsiteY420" fmla="*/ 0 h 6667499"/>
              <a:gd name="connsiteX421" fmla="*/ 3341739 w 6667500"/>
              <a:gd name="connsiteY421" fmla="*/ 0 h 6667499"/>
              <a:gd name="connsiteX422" fmla="*/ 3341739 w 6667500"/>
              <a:gd name="connsiteY422" fmla="*/ 547907 h 6667499"/>
              <a:gd name="connsiteX423" fmla="*/ 3882123 w 6667500"/>
              <a:gd name="connsiteY423" fmla="*/ 547907 h 6667499"/>
              <a:gd name="connsiteX424" fmla="*/ 3882123 w 6667500"/>
              <a:gd name="connsiteY424" fmla="*/ 0 h 6667499"/>
              <a:gd name="connsiteX425" fmla="*/ 3897351 w 6667500"/>
              <a:gd name="connsiteY425" fmla="*/ 0 h 6667499"/>
              <a:gd name="connsiteX426" fmla="*/ 3897351 w 6667500"/>
              <a:gd name="connsiteY426" fmla="*/ 547907 h 6667499"/>
              <a:gd name="connsiteX427" fmla="*/ 4437640 w 6667500"/>
              <a:gd name="connsiteY427" fmla="*/ 547907 h 6667499"/>
              <a:gd name="connsiteX428" fmla="*/ 4437640 w 6667500"/>
              <a:gd name="connsiteY428" fmla="*/ 0 h 6667499"/>
              <a:gd name="connsiteX429" fmla="*/ 4452869 w 6667500"/>
              <a:gd name="connsiteY429" fmla="*/ 0 h 6667499"/>
              <a:gd name="connsiteX430" fmla="*/ 4452869 w 6667500"/>
              <a:gd name="connsiteY430" fmla="*/ 547907 h 6667499"/>
              <a:gd name="connsiteX431" fmla="*/ 4993233 w 6667500"/>
              <a:gd name="connsiteY431" fmla="*/ 547907 h 6667499"/>
              <a:gd name="connsiteX432" fmla="*/ 4993233 w 6667500"/>
              <a:gd name="connsiteY432" fmla="*/ 0 h 6667499"/>
              <a:gd name="connsiteX433" fmla="*/ 5008462 w 6667500"/>
              <a:gd name="connsiteY433" fmla="*/ 0 h 6667499"/>
              <a:gd name="connsiteX434" fmla="*/ 5008462 w 6667500"/>
              <a:gd name="connsiteY434" fmla="*/ 547907 h 6667499"/>
              <a:gd name="connsiteX435" fmla="*/ 5548760 w 6667500"/>
              <a:gd name="connsiteY435" fmla="*/ 547907 h 6667499"/>
              <a:gd name="connsiteX436" fmla="*/ 5548760 w 6667500"/>
              <a:gd name="connsiteY436" fmla="*/ 0 h 6667499"/>
              <a:gd name="connsiteX437" fmla="*/ 5563989 w 6667500"/>
              <a:gd name="connsiteY437" fmla="*/ 0 h 6667499"/>
              <a:gd name="connsiteX438" fmla="*/ 5563989 w 6667500"/>
              <a:gd name="connsiteY438" fmla="*/ 547907 h 6667499"/>
              <a:gd name="connsiteX439" fmla="*/ 6104353 w 6667500"/>
              <a:gd name="connsiteY439" fmla="*/ 547907 h 6667499"/>
              <a:gd name="connsiteX440" fmla="*/ 6104353 w 6667500"/>
              <a:gd name="connsiteY440" fmla="*/ 0 h 6667499"/>
              <a:gd name="connsiteX441" fmla="*/ 6119582 w 6667500"/>
              <a:gd name="connsiteY441" fmla="*/ 0 h 6667499"/>
              <a:gd name="connsiteX442" fmla="*/ 6119582 w 6667500"/>
              <a:gd name="connsiteY442" fmla="*/ 547907 h 6667499"/>
              <a:gd name="connsiteX443" fmla="*/ 6667500 w 6667500"/>
              <a:gd name="connsiteY443" fmla="*/ 547907 h 6667499"/>
              <a:gd name="connsiteX444" fmla="*/ 6667500 w 6667500"/>
              <a:gd name="connsiteY444" fmla="*/ 563136 h 6667499"/>
              <a:gd name="connsiteX445" fmla="*/ 6119582 w 6667500"/>
              <a:gd name="connsiteY445" fmla="*/ 563136 h 6667499"/>
              <a:gd name="connsiteX446" fmla="*/ 6119582 w 6667500"/>
              <a:gd name="connsiteY446" fmla="*/ 1103509 h 6667499"/>
              <a:gd name="connsiteX447" fmla="*/ 6667500 w 6667500"/>
              <a:gd name="connsiteY447" fmla="*/ 1103509 h 6667499"/>
              <a:gd name="connsiteX448" fmla="*/ 6667500 w 6667500"/>
              <a:gd name="connsiteY448" fmla="*/ 1118738 h 6667499"/>
              <a:gd name="connsiteX449" fmla="*/ 6119582 w 6667500"/>
              <a:gd name="connsiteY449" fmla="*/ 1118738 h 6667499"/>
              <a:gd name="connsiteX450" fmla="*/ 6119582 w 6667500"/>
              <a:gd name="connsiteY450" fmla="*/ 1659026 h 6667499"/>
              <a:gd name="connsiteX451" fmla="*/ 6667500 w 6667500"/>
              <a:gd name="connsiteY451" fmla="*/ 1659026 h 6667499"/>
              <a:gd name="connsiteX452" fmla="*/ 6667500 w 6667500"/>
              <a:gd name="connsiteY452" fmla="*/ 1674255 h 6667499"/>
              <a:gd name="connsiteX453" fmla="*/ 6119582 w 6667500"/>
              <a:gd name="connsiteY453" fmla="*/ 1674255 h 6667499"/>
              <a:gd name="connsiteX454" fmla="*/ 6119582 w 6667500"/>
              <a:gd name="connsiteY454" fmla="*/ 2214629 h 6667499"/>
              <a:gd name="connsiteX455" fmla="*/ 6667500 w 6667500"/>
              <a:gd name="connsiteY455" fmla="*/ 2214629 h 6667499"/>
              <a:gd name="connsiteX456" fmla="*/ 6667500 w 6667500"/>
              <a:gd name="connsiteY456" fmla="*/ 2229858 h 6667499"/>
              <a:gd name="connsiteX457" fmla="*/ 6119582 w 6667500"/>
              <a:gd name="connsiteY457" fmla="*/ 2229858 h 6667499"/>
              <a:gd name="connsiteX458" fmla="*/ 6119582 w 6667500"/>
              <a:gd name="connsiteY458" fmla="*/ 2770155 h 6667499"/>
              <a:gd name="connsiteX459" fmla="*/ 6667500 w 6667500"/>
              <a:gd name="connsiteY459" fmla="*/ 2770155 h 6667499"/>
              <a:gd name="connsiteX460" fmla="*/ 6667500 w 6667500"/>
              <a:gd name="connsiteY460" fmla="*/ 2785384 h 6667499"/>
              <a:gd name="connsiteX461" fmla="*/ 6119582 w 6667500"/>
              <a:gd name="connsiteY461" fmla="*/ 2785384 h 6667499"/>
              <a:gd name="connsiteX462" fmla="*/ 6119582 w 6667500"/>
              <a:gd name="connsiteY462" fmla="*/ 3325758 h 6667499"/>
              <a:gd name="connsiteX463" fmla="*/ 6667500 w 6667500"/>
              <a:gd name="connsiteY463" fmla="*/ 3325758 h 6667499"/>
              <a:gd name="connsiteX464" fmla="*/ 6667500 w 6667500"/>
              <a:gd name="connsiteY464" fmla="*/ 3340987 h 6667499"/>
              <a:gd name="connsiteX465" fmla="*/ 6119582 w 6667500"/>
              <a:gd name="connsiteY465" fmla="*/ 3340987 h 6667499"/>
              <a:gd name="connsiteX466" fmla="*/ 6119582 w 6667500"/>
              <a:gd name="connsiteY466" fmla="*/ 3881275 h 6667499"/>
              <a:gd name="connsiteX467" fmla="*/ 6667500 w 6667500"/>
              <a:gd name="connsiteY467" fmla="*/ 3881275 h 6667499"/>
              <a:gd name="connsiteX468" fmla="*/ 6667500 w 6667500"/>
              <a:gd name="connsiteY468" fmla="*/ 3896504 h 6667499"/>
              <a:gd name="connsiteX469" fmla="*/ 6119582 w 6667500"/>
              <a:gd name="connsiteY469" fmla="*/ 3896504 h 6667499"/>
              <a:gd name="connsiteX470" fmla="*/ 6119582 w 6667500"/>
              <a:gd name="connsiteY470" fmla="*/ 4437707 h 6667499"/>
              <a:gd name="connsiteX471" fmla="*/ 6667500 w 6667500"/>
              <a:gd name="connsiteY471" fmla="*/ 4437707 h 6667499"/>
              <a:gd name="connsiteX472" fmla="*/ 6667500 w 6667500"/>
              <a:gd name="connsiteY472" fmla="*/ 4452936 h 6667499"/>
              <a:gd name="connsiteX473" fmla="*/ 6119582 w 6667500"/>
              <a:gd name="connsiteY473" fmla="*/ 4452936 h 6667499"/>
              <a:gd name="connsiteX474" fmla="*/ 6119582 w 6667500"/>
              <a:gd name="connsiteY474" fmla="*/ 4993233 h 6667499"/>
              <a:gd name="connsiteX475" fmla="*/ 6667500 w 6667500"/>
              <a:gd name="connsiteY475" fmla="*/ 4993233 h 6667499"/>
              <a:gd name="connsiteX476" fmla="*/ 6667500 w 6667500"/>
              <a:gd name="connsiteY476" fmla="*/ 5008462 h 6667499"/>
              <a:gd name="connsiteX477" fmla="*/ 6119582 w 6667500"/>
              <a:gd name="connsiteY477" fmla="*/ 5008462 h 6667499"/>
              <a:gd name="connsiteX478" fmla="*/ 6119582 w 6667500"/>
              <a:gd name="connsiteY478" fmla="*/ 5548836 h 6667499"/>
              <a:gd name="connsiteX479" fmla="*/ 6667500 w 6667500"/>
              <a:gd name="connsiteY479" fmla="*/ 5548836 h 6667499"/>
              <a:gd name="connsiteX480" fmla="*/ 6667500 w 6667500"/>
              <a:gd name="connsiteY480" fmla="*/ 5564065 h 6667499"/>
              <a:gd name="connsiteX481" fmla="*/ 6119582 w 6667500"/>
              <a:gd name="connsiteY481" fmla="*/ 5564065 h 6667499"/>
              <a:gd name="connsiteX482" fmla="*/ 6119582 w 6667500"/>
              <a:gd name="connsiteY482" fmla="*/ 6104362 h 6667499"/>
              <a:gd name="connsiteX483" fmla="*/ 6667500 w 6667500"/>
              <a:gd name="connsiteY483" fmla="*/ 6104362 h 6667499"/>
              <a:gd name="connsiteX484" fmla="*/ 6667500 w 6667500"/>
              <a:gd name="connsiteY484" fmla="*/ 6119591 h 6667499"/>
              <a:gd name="connsiteX485" fmla="*/ 6119582 w 6667500"/>
              <a:gd name="connsiteY485" fmla="*/ 6119591 h 6667499"/>
              <a:gd name="connsiteX486" fmla="*/ 6119582 w 6667500"/>
              <a:gd name="connsiteY486" fmla="*/ 6667499 h 6667499"/>
              <a:gd name="connsiteX487" fmla="*/ 6104353 w 6667500"/>
              <a:gd name="connsiteY487" fmla="*/ 6667499 h 6667499"/>
              <a:gd name="connsiteX488" fmla="*/ 6104353 w 6667500"/>
              <a:gd name="connsiteY488" fmla="*/ 6119591 h 6667499"/>
              <a:gd name="connsiteX489" fmla="*/ 5563989 w 6667500"/>
              <a:gd name="connsiteY489" fmla="*/ 6119591 h 6667499"/>
              <a:gd name="connsiteX490" fmla="*/ 5563989 w 6667500"/>
              <a:gd name="connsiteY490" fmla="*/ 6667499 h 6667499"/>
              <a:gd name="connsiteX491" fmla="*/ 5548760 w 6667500"/>
              <a:gd name="connsiteY491" fmla="*/ 6667499 h 6667499"/>
              <a:gd name="connsiteX492" fmla="*/ 5548760 w 6667500"/>
              <a:gd name="connsiteY492" fmla="*/ 6119591 h 6667499"/>
              <a:gd name="connsiteX493" fmla="*/ 5008462 w 6667500"/>
              <a:gd name="connsiteY493" fmla="*/ 6119591 h 6667499"/>
              <a:gd name="connsiteX494" fmla="*/ 5008462 w 6667500"/>
              <a:gd name="connsiteY494" fmla="*/ 6667499 h 6667499"/>
              <a:gd name="connsiteX495" fmla="*/ 4993233 w 6667500"/>
              <a:gd name="connsiteY495" fmla="*/ 6667499 h 6667499"/>
              <a:gd name="connsiteX496" fmla="*/ 4993233 w 6667500"/>
              <a:gd name="connsiteY496" fmla="*/ 6119591 h 6667499"/>
              <a:gd name="connsiteX497" fmla="*/ 4452869 w 6667500"/>
              <a:gd name="connsiteY497" fmla="*/ 6119591 h 6667499"/>
              <a:gd name="connsiteX498" fmla="*/ 4452869 w 6667500"/>
              <a:gd name="connsiteY498" fmla="*/ 6667499 h 6667499"/>
              <a:gd name="connsiteX499" fmla="*/ 4437640 w 6667500"/>
              <a:gd name="connsiteY499" fmla="*/ 6667499 h 6667499"/>
              <a:gd name="connsiteX500" fmla="*/ 4437640 w 6667500"/>
              <a:gd name="connsiteY500" fmla="*/ 6119591 h 6667499"/>
              <a:gd name="connsiteX501" fmla="*/ 3897351 w 6667500"/>
              <a:gd name="connsiteY501" fmla="*/ 6119591 h 6667499"/>
              <a:gd name="connsiteX502" fmla="*/ 3897351 w 6667500"/>
              <a:gd name="connsiteY502" fmla="*/ 6667499 h 6667499"/>
              <a:gd name="connsiteX503" fmla="*/ 3882123 w 6667500"/>
              <a:gd name="connsiteY503" fmla="*/ 6667499 h 6667499"/>
              <a:gd name="connsiteX504" fmla="*/ 3882123 w 6667500"/>
              <a:gd name="connsiteY504" fmla="*/ 6119591 h 6667499"/>
              <a:gd name="connsiteX505" fmla="*/ 3341739 w 6667500"/>
              <a:gd name="connsiteY505" fmla="*/ 6119591 h 6667499"/>
              <a:gd name="connsiteX506" fmla="*/ 3341739 w 6667500"/>
              <a:gd name="connsiteY506" fmla="*/ 6667499 h 6667499"/>
              <a:gd name="connsiteX507" fmla="*/ 3326512 w 6667500"/>
              <a:gd name="connsiteY507" fmla="*/ 6667499 h 6667499"/>
              <a:gd name="connsiteX508" fmla="*/ 3326512 w 6667500"/>
              <a:gd name="connsiteY508" fmla="*/ 6119591 h 6667499"/>
              <a:gd name="connsiteX509" fmla="*/ 2786224 w 6667500"/>
              <a:gd name="connsiteY509" fmla="*/ 6119591 h 6667499"/>
              <a:gd name="connsiteX510" fmla="*/ 2786224 w 6667500"/>
              <a:gd name="connsiteY510" fmla="*/ 6667499 h 6667499"/>
              <a:gd name="connsiteX511" fmla="*/ 2770996 w 6667500"/>
              <a:gd name="connsiteY511" fmla="*/ 6667499 h 6667499"/>
              <a:gd name="connsiteX512" fmla="*/ 2770996 w 6667500"/>
              <a:gd name="connsiteY512" fmla="*/ 6119591 h 6667499"/>
              <a:gd name="connsiteX513" fmla="*/ 2229793 w 6667500"/>
              <a:gd name="connsiteY513" fmla="*/ 6119591 h 6667499"/>
              <a:gd name="connsiteX514" fmla="*/ 2229793 w 6667500"/>
              <a:gd name="connsiteY514" fmla="*/ 6667499 h 6667499"/>
              <a:gd name="connsiteX515" fmla="*/ 2214564 w 6667500"/>
              <a:gd name="connsiteY515" fmla="*/ 6667499 h 6667499"/>
              <a:gd name="connsiteX516" fmla="*/ 2214564 w 6667500"/>
              <a:gd name="connsiteY516" fmla="*/ 6119591 h 6667499"/>
              <a:gd name="connsiteX517" fmla="*/ 1674276 w 6667500"/>
              <a:gd name="connsiteY517" fmla="*/ 6119591 h 6667499"/>
              <a:gd name="connsiteX518" fmla="*/ 1674276 w 6667500"/>
              <a:gd name="connsiteY518" fmla="*/ 6667499 h 6667499"/>
              <a:gd name="connsiteX519" fmla="*/ 1659047 w 6667500"/>
              <a:gd name="connsiteY519" fmla="*/ 6667499 h 6667499"/>
              <a:gd name="connsiteX520" fmla="*/ 1659047 w 6667500"/>
              <a:gd name="connsiteY520" fmla="*/ 6119591 h 6667499"/>
              <a:gd name="connsiteX521" fmla="*/ 1118663 w 6667500"/>
              <a:gd name="connsiteY521" fmla="*/ 6119591 h 6667499"/>
              <a:gd name="connsiteX522" fmla="*/ 1118663 w 6667500"/>
              <a:gd name="connsiteY522" fmla="*/ 6667499 h 6667499"/>
              <a:gd name="connsiteX523" fmla="*/ 1103434 w 6667500"/>
              <a:gd name="connsiteY523" fmla="*/ 6667499 h 6667499"/>
              <a:gd name="connsiteX524" fmla="*/ 1103434 w 6667500"/>
              <a:gd name="connsiteY524" fmla="*/ 6119591 h 6667499"/>
              <a:gd name="connsiteX525" fmla="*/ 563148 w 6667500"/>
              <a:gd name="connsiteY525" fmla="*/ 6119591 h 6667499"/>
              <a:gd name="connsiteX526" fmla="*/ 563148 w 6667500"/>
              <a:gd name="connsiteY526" fmla="*/ 6667499 h 6667499"/>
              <a:gd name="connsiteX527" fmla="*/ 547919 w 6667500"/>
              <a:gd name="connsiteY527" fmla="*/ 6667499 h 6667499"/>
              <a:gd name="connsiteX528" fmla="*/ 547919 w 6667500"/>
              <a:gd name="connsiteY528" fmla="*/ 6119591 h 6667499"/>
              <a:gd name="connsiteX529" fmla="*/ 0 w 6667500"/>
              <a:gd name="connsiteY529" fmla="*/ 6119591 h 6667499"/>
              <a:gd name="connsiteX530" fmla="*/ 0 w 6667500"/>
              <a:gd name="connsiteY530" fmla="*/ 6104362 h 6667499"/>
              <a:gd name="connsiteX531" fmla="*/ 547919 w 6667500"/>
              <a:gd name="connsiteY531" fmla="*/ 6104362 h 6667499"/>
              <a:gd name="connsiteX532" fmla="*/ 547919 w 6667500"/>
              <a:gd name="connsiteY532" fmla="*/ 5564065 h 6667499"/>
              <a:gd name="connsiteX533" fmla="*/ 0 w 6667500"/>
              <a:gd name="connsiteY533" fmla="*/ 5564065 h 6667499"/>
              <a:gd name="connsiteX534" fmla="*/ 0 w 6667500"/>
              <a:gd name="connsiteY534" fmla="*/ 5548836 h 6667499"/>
              <a:gd name="connsiteX535" fmla="*/ 547919 w 6667500"/>
              <a:gd name="connsiteY535" fmla="*/ 5548836 h 6667499"/>
              <a:gd name="connsiteX536" fmla="*/ 547919 w 6667500"/>
              <a:gd name="connsiteY536" fmla="*/ 5008462 h 6667499"/>
              <a:gd name="connsiteX537" fmla="*/ 0 w 6667500"/>
              <a:gd name="connsiteY537" fmla="*/ 5008462 h 6667499"/>
              <a:gd name="connsiteX538" fmla="*/ 0 w 6667500"/>
              <a:gd name="connsiteY538" fmla="*/ 4993233 h 6667499"/>
              <a:gd name="connsiteX539" fmla="*/ 547919 w 6667500"/>
              <a:gd name="connsiteY539" fmla="*/ 4993233 h 6667499"/>
              <a:gd name="connsiteX540" fmla="*/ 547919 w 6667500"/>
              <a:gd name="connsiteY540" fmla="*/ 4452936 h 6667499"/>
              <a:gd name="connsiteX541" fmla="*/ 0 w 6667500"/>
              <a:gd name="connsiteY541" fmla="*/ 4452936 h 6667499"/>
              <a:gd name="connsiteX542" fmla="*/ 0 w 6667500"/>
              <a:gd name="connsiteY542" fmla="*/ 4437707 h 6667499"/>
              <a:gd name="connsiteX543" fmla="*/ 547919 w 6667500"/>
              <a:gd name="connsiteY543" fmla="*/ 4437707 h 6667499"/>
              <a:gd name="connsiteX544" fmla="*/ 547919 w 6667500"/>
              <a:gd name="connsiteY544" fmla="*/ 3896504 h 6667499"/>
              <a:gd name="connsiteX545" fmla="*/ 0 w 6667500"/>
              <a:gd name="connsiteY545" fmla="*/ 3896504 h 6667499"/>
              <a:gd name="connsiteX546" fmla="*/ 0 w 6667500"/>
              <a:gd name="connsiteY546" fmla="*/ 3881275 h 6667499"/>
              <a:gd name="connsiteX547" fmla="*/ 547919 w 6667500"/>
              <a:gd name="connsiteY547" fmla="*/ 3881275 h 6667499"/>
              <a:gd name="connsiteX548" fmla="*/ 547919 w 6667500"/>
              <a:gd name="connsiteY548" fmla="*/ 3340987 h 6667499"/>
              <a:gd name="connsiteX549" fmla="*/ 0 w 6667500"/>
              <a:gd name="connsiteY549" fmla="*/ 3340987 h 6667499"/>
              <a:gd name="connsiteX550" fmla="*/ 0 w 6667500"/>
              <a:gd name="connsiteY550" fmla="*/ 3325758 h 6667499"/>
              <a:gd name="connsiteX551" fmla="*/ 547919 w 6667500"/>
              <a:gd name="connsiteY551" fmla="*/ 3325758 h 6667499"/>
              <a:gd name="connsiteX552" fmla="*/ 547919 w 6667500"/>
              <a:gd name="connsiteY552" fmla="*/ 2785384 h 6667499"/>
              <a:gd name="connsiteX553" fmla="*/ 0 w 6667500"/>
              <a:gd name="connsiteY553" fmla="*/ 2785384 h 6667499"/>
              <a:gd name="connsiteX554" fmla="*/ 0 w 6667500"/>
              <a:gd name="connsiteY554" fmla="*/ 2770155 h 6667499"/>
              <a:gd name="connsiteX555" fmla="*/ 547919 w 6667500"/>
              <a:gd name="connsiteY555" fmla="*/ 2770155 h 6667499"/>
              <a:gd name="connsiteX556" fmla="*/ 547919 w 6667500"/>
              <a:gd name="connsiteY556" fmla="*/ 2229858 h 6667499"/>
              <a:gd name="connsiteX557" fmla="*/ 0 w 6667500"/>
              <a:gd name="connsiteY557" fmla="*/ 2229858 h 6667499"/>
              <a:gd name="connsiteX558" fmla="*/ 0 w 6667500"/>
              <a:gd name="connsiteY558" fmla="*/ 2214629 h 6667499"/>
              <a:gd name="connsiteX559" fmla="*/ 547919 w 6667500"/>
              <a:gd name="connsiteY559" fmla="*/ 2214629 h 6667499"/>
              <a:gd name="connsiteX560" fmla="*/ 547919 w 6667500"/>
              <a:gd name="connsiteY560" fmla="*/ 1674255 h 6667499"/>
              <a:gd name="connsiteX561" fmla="*/ 0 w 6667500"/>
              <a:gd name="connsiteY561" fmla="*/ 1674255 h 6667499"/>
              <a:gd name="connsiteX562" fmla="*/ 0 w 6667500"/>
              <a:gd name="connsiteY562" fmla="*/ 1659026 h 6667499"/>
              <a:gd name="connsiteX563" fmla="*/ 547919 w 6667500"/>
              <a:gd name="connsiteY563" fmla="*/ 1659026 h 6667499"/>
              <a:gd name="connsiteX564" fmla="*/ 547919 w 6667500"/>
              <a:gd name="connsiteY564" fmla="*/ 1118738 h 6667499"/>
              <a:gd name="connsiteX565" fmla="*/ 0 w 6667500"/>
              <a:gd name="connsiteY565" fmla="*/ 1118738 h 6667499"/>
              <a:gd name="connsiteX566" fmla="*/ 0 w 6667500"/>
              <a:gd name="connsiteY566" fmla="*/ 1103509 h 6667499"/>
              <a:gd name="connsiteX567" fmla="*/ 547919 w 6667500"/>
              <a:gd name="connsiteY567" fmla="*/ 1103509 h 6667499"/>
              <a:gd name="connsiteX568" fmla="*/ 547919 w 6667500"/>
              <a:gd name="connsiteY568" fmla="*/ 563136 h 6667499"/>
              <a:gd name="connsiteX569" fmla="*/ 0 w 6667500"/>
              <a:gd name="connsiteY569" fmla="*/ 563136 h 6667499"/>
              <a:gd name="connsiteX570" fmla="*/ 0 w 6667500"/>
              <a:gd name="connsiteY570" fmla="*/ 547907 h 6667499"/>
              <a:gd name="connsiteX571" fmla="*/ 547919 w 6667500"/>
              <a:gd name="connsiteY571" fmla="*/ 547907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Lst>
            <a:rect l="l" t="t" r="r" b="b"/>
            <a:pathLst>
              <a:path w="6667500" h="6667499">
                <a:moveTo>
                  <a:pt x="5563989" y="5564065"/>
                </a:moveTo>
                <a:lnTo>
                  <a:pt x="5563989" y="6104362"/>
                </a:lnTo>
                <a:lnTo>
                  <a:pt x="6104353" y="6104362"/>
                </a:lnTo>
                <a:lnTo>
                  <a:pt x="6104353" y="5564065"/>
                </a:lnTo>
                <a:close/>
                <a:moveTo>
                  <a:pt x="5008462" y="5564065"/>
                </a:moveTo>
                <a:lnTo>
                  <a:pt x="5008462" y="6104362"/>
                </a:lnTo>
                <a:lnTo>
                  <a:pt x="5548760" y="6104362"/>
                </a:lnTo>
                <a:lnTo>
                  <a:pt x="5548760" y="5564065"/>
                </a:lnTo>
                <a:close/>
                <a:moveTo>
                  <a:pt x="4452869" y="5564065"/>
                </a:moveTo>
                <a:lnTo>
                  <a:pt x="4452869" y="6104362"/>
                </a:lnTo>
                <a:lnTo>
                  <a:pt x="4993233" y="6104362"/>
                </a:lnTo>
                <a:lnTo>
                  <a:pt x="4993233" y="5564065"/>
                </a:lnTo>
                <a:close/>
                <a:moveTo>
                  <a:pt x="3897351" y="5564065"/>
                </a:moveTo>
                <a:lnTo>
                  <a:pt x="3897351" y="6104362"/>
                </a:lnTo>
                <a:lnTo>
                  <a:pt x="4437640" y="6104362"/>
                </a:lnTo>
                <a:lnTo>
                  <a:pt x="4437640" y="5564065"/>
                </a:lnTo>
                <a:close/>
                <a:moveTo>
                  <a:pt x="3341739" y="5564065"/>
                </a:moveTo>
                <a:lnTo>
                  <a:pt x="3341739" y="6104362"/>
                </a:lnTo>
                <a:lnTo>
                  <a:pt x="3882123" y="6104362"/>
                </a:lnTo>
                <a:lnTo>
                  <a:pt x="3882123" y="5564065"/>
                </a:lnTo>
                <a:close/>
                <a:moveTo>
                  <a:pt x="2786224" y="5564065"/>
                </a:moveTo>
                <a:lnTo>
                  <a:pt x="2786224" y="6104362"/>
                </a:lnTo>
                <a:lnTo>
                  <a:pt x="3326512" y="6104362"/>
                </a:lnTo>
                <a:lnTo>
                  <a:pt x="3326512" y="5564065"/>
                </a:lnTo>
                <a:close/>
                <a:moveTo>
                  <a:pt x="2229793" y="5564065"/>
                </a:moveTo>
                <a:lnTo>
                  <a:pt x="2229793" y="6104362"/>
                </a:lnTo>
                <a:lnTo>
                  <a:pt x="2770996" y="6104362"/>
                </a:lnTo>
                <a:lnTo>
                  <a:pt x="2770996" y="5564065"/>
                </a:lnTo>
                <a:close/>
                <a:moveTo>
                  <a:pt x="1674276" y="5564065"/>
                </a:moveTo>
                <a:lnTo>
                  <a:pt x="1674276" y="6104362"/>
                </a:lnTo>
                <a:lnTo>
                  <a:pt x="2214564" y="6104362"/>
                </a:lnTo>
                <a:lnTo>
                  <a:pt x="2214564" y="5564065"/>
                </a:lnTo>
                <a:close/>
                <a:moveTo>
                  <a:pt x="1118663" y="5564065"/>
                </a:moveTo>
                <a:lnTo>
                  <a:pt x="1118663" y="6104362"/>
                </a:lnTo>
                <a:lnTo>
                  <a:pt x="1659047" y="6104362"/>
                </a:lnTo>
                <a:lnTo>
                  <a:pt x="1659047" y="5564065"/>
                </a:lnTo>
                <a:close/>
                <a:moveTo>
                  <a:pt x="563148" y="5564065"/>
                </a:moveTo>
                <a:lnTo>
                  <a:pt x="563148" y="6104362"/>
                </a:lnTo>
                <a:lnTo>
                  <a:pt x="1103434" y="6104362"/>
                </a:lnTo>
                <a:lnTo>
                  <a:pt x="1103434" y="5564065"/>
                </a:lnTo>
                <a:close/>
                <a:moveTo>
                  <a:pt x="5563989" y="5008462"/>
                </a:moveTo>
                <a:lnTo>
                  <a:pt x="5563989" y="5548836"/>
                </a:lnTo>
                <a:lnTo>
                  <a:pt x="6104353" y="5548836"/>
                </a:lnTo>
                <a:lnTo>
                  <a:pt x="6104353" y="5008462"/>
                </a:lnTo>
                <a:close/>
                <a:moveTo>
                  <a:pt x="5008462" y="5008462"/>
                </a:moveTo>
                <a:lnTo>
                  <a:pt x="5008462" y="5548836"/>
                </a:lnTo>
                <a:lnTo>
                  <a:pt x="5548760" y="5548836"/>
                </a:lnTo>
                <a:lnTo>
                  <a:pt x="5548760" y="5008462"/>
                </a:lnTo>
                <a:close/>
                <a:moveTo>
                  <a:pt x="4452869" y="5008462"/>
                </a:moveTo>
                <a:lnTo>
                  <a:pt x="4452869" y="5548836"/>
                </a:lnTo>
                <a:lnTo>
                  <a:pt x="4993233" y="5548836"/>
                </a:lnTo>
                <a:lnTo>
                  <a:pt x="4993233" y="5008462"/>
                </a:lnTo>
                <a:close/>
                <a:moveTo>
                  <a:pt x="3897351" y="5008462"/>
                </a:moveTo>
                <a:lnTo>
                  <a:pt x="3897351" y="5548836"/>
                </a:lnTo>
                <a:lnTo>
                  <a:pt x="4437640" y="5548836"/>
                </a:lnTo>
                <a:lnTo>
                  <a:pt x="4437640" y="5008462"/>
                </a:lnTo>
                <a:close/>
                <a:moveTo>
                  <a:pt x="3341739" y="5008462"/>
                </a:moveTo>
                <a:lnTo>
                  <a:pt x="3341739" y="5548836"/>
                </a:lnTo>
                <a:lnTo>
                  <a:pt x="3882123" y="5548836"/>
                </a:lnTo>
                <a:lnTo>
                  <a:pt x="3882123" y="5008462"/>
                </a:lnTo>
                <a:close/>
                <a:moveTo>
                  <a:pt x="2786224" y="5008462"/>
                </a:moveTo>
                <a:lnTo>
                  <a:pt x="2786224" y="5548836"/>
                </a:lnTo>
                <a:lnTo>
                  <a:pt x="3326512" y="5548836"/>
                </a:lnTo>
                <a:lnTo>
                  <a:pt x="3326512" y="5008462"/>
                </a:lnTo>
                <a:close/>
                <a:moveTo>
                  <a:pt x="2229793" y="5008462"/>
                </a:moveTo>
                <a:lnTo>
                  <a:pt x="2229793" y="5548836"/>
                </a:lnTo>
                <a:lnTo>
                  <a:pt x="2770996" y="5548836"/>
                </a:lnTo>
                <a:lnTo>
                  <a:pt x="2770996" y="5008462"/>
                </a:lnTo>
                <a:close/>
                <a:moveTo>
                  <a:pt x="1674276" y="5008462"/>
                </a:moveTo>
                <a:lnTo>
                  <a:pt x="1674276" y="5548836"/>
                </a:lnTo>
                <a:lnTo>
                  <a:pt x="2214564" y="5548836"/>
                </a:lnTo>
                <a:lnTo>
                  <a:pt x="2214564" y="5008462"/>
                </a:lnTo>
                <a:close/>
                <a:moveTo>
                  <a:pt x="1118663" y="5008462"/>
                </a:moveTo>
                <a:lnTo>
                  <a:pt x="1118663" y="5548836"/>
                </a:lnTo>
                <a:lnTo>
                  <a:pt x="1659047" y="5548836"/>
                </a:lnTo>
                <a:lnTo>
                  <a:pt x="1659047" y="5008462"/>
                </a:lnTo>
                <a:close/>
                <a:moveTo>
                  <a:pt x="563148" y="5008462"/>
                </a:moveTo>
                <a:lnTo>
                  <a:pt x="563148" y="5548836"/>
                </a:lnTo>
                <a:lnTo>
                  <a:pt x="1103434" y="5548836"/>
                </a:lnTo>
                <a:lnTo>
                  <a:pt x="1103434" y="5008462"/>
                </a:lnTo>
                <a:close/>
                <a:moveTo>
                  <a:pt x="5563989" y="4452936"/>
                </a:moveTo>
                <a:lnTo>
                  <a:pt x="5563989" y="4993233"/>
                </a:lnTo>
                <a:lnTo>
                  <a:pt x="6104353" y="4993233"/>
                </a:lnTo>
                <a:lnTo>
                  <a:pt x="6104353" y="4452936"/>
                </a:lnTo>
                <a:close/>
                <a:moveTo>
                  <a:pt x="5008462" y="4452936"/>
                </a:moveTo>
                <a:lnTo>
                  <a:pt x="5008462" y="4993233"/>
                </a:lnTo>
                <a:lnTo>
                  <a:pt x="5548760" y="4993233"/>
                </a:lnTo>
                <a:lnTo>
                  <a:pt x="5548760" y="4452936"/>
                </a:lnTo>
                <a:close/>
                <a:moveTo>
                  <a:pt x="4452869" y="4452936"/>
                </a:moveTo>
                <a:lnTo>
                  <a:pt x="4452869" y="4993233"/>
                </a:lnTo>
                <a:lnTo>
                  <a:pt x="4993233" y="4993233"/>
                </a:lnTo>
                <a:lnTo>
                  <a:pt x="4993233" y="4452936"/>
                </a:lnTo>
                <a:close/>
                <a:moveTo>
                  <a:pt x="3897351" y="4452936"/>
                </a:moveTo>
                <a:lnTo>
                  <a:pt x="3897351" y="4993233"/>
                </a:lnTo>
                <a:lnTo>
                  <a:pt x="4437640" y="4993233"/>
                </a:lnTo>
                <a:lnTo>
                  <a:pt x="4437640" y="4452936"/>
                </a:lnTo>
                <a:close/>
                <a:moveTo>
                  <a:pt x="3341739" y="4452936"/>
                </a:moveTo>
                <a:lnTo>
                  <a:pt x="3341739" y="4993233"/>
                </a:lnTo>
                <a:lnTo>
                  <a:pt x="3882123" y="4993233"/>
                </a:lnTo>
                <a:lnTo>
                  <a:pt x="3882123" y="4452936"/>
                </a:lnTo>
                <a:close/>
                <a:moveTo>
                  <a:pt x="2786224" y="4452936"/>
                </a:moveTo>
                <a:lnTo>
                  <a:pt x="2786224" y="4993233"/>
                </a:lnTo>
                <a:lnTo>
                  <a:pt x="3326512" y="4993233"/>
                </a:lnTo>
                <a:lnTo>
                  <a:pt x="3326512" y="4452936"/>
                </a:lnTo>
                <a:close/>
                <a:moveTo>
                  <a:pt x="2229793" y="4452936"/>
                </a:moveTo>
                <a:lnTo>
                  <a:pt x="2229793" y="4993233"/>
                </a:lnTo>
                <a:lnTo>
                  <a:pt x="2770996" y="4993233"/>
                </a:lnTo>
                <a:lnTo>
                  <a:pt x="2770996" y="4452936"/>
                </a:lnTo>
                <a:close/>
                <a:moveTo>
                  <a:pt x="1674276" y="4452936"/>
                </a:moveTo>
                <a:lnTo>
                  <a:pt x="1674276" y="4993233"/>
                </a:lnTo>
                <a:lnTo>
                  <a:pt x="2214564" y="4993233"/>
                </a:lnTo>
                <a:lnTo>
                  <a:pt x="2214564" y="4452936"/>
                </a:lnTo>
                <a:close/>
                <a:moveTo>
                  <a:pt x="1118663" y="4452936"/>
                </a:moveTo>
                <a:lnTo>
                  <a:pt x="1118663" y="4993233"/>
                </a:lnTo>
                <a:lnTo>
                  <a:pt x="1659047" y="4993233"/>
                </a:lnTo>
                <a:lnTo>
                  <a:pt x="1659047" y="4452936"/>
                </a:lnTo>
                <a:close/>
                <a:moveTo>
                  <a:pt x="563148" y="4452936"/>
                </a:moveTo>
                <a:lnTo>
                  <a:pt x="563148" y="4993233"/>
                </a:lnTo>
                <a:lnTo>
                  <a:pt x="1103434" y="4993233"/>
                </a:lnTo>
                <a:lnTo>
                  <a:pt x="1103434" y="4452936"/>
                </a:lnTo>
                <a:close/>
                <a:moveTo>
                  <a:pt x="5563989" y="3896504"/>
                </a:moveTo>
                <a:lnTo>
                  <a:pt x="5563989" y="4437707"/>
                </a:lnTo>
                <a:lnTo>
                  <a:pt x="6104353" y="4437707"/>
                </a:lnTo>
                <a:lnTo>
                  <a:pt x="6104353" y="3896504"/>
                </a:lnTo>
                <a:close/>
                <a:moveTo>
                  <a:pt x="5008462" y="3896504"/>
                </a:moveTo>
                <a:lnTo>
                  <a:pt x="5008462" y="4437707"/>
                </a:lnTo>
                <a:lnTo>
                  <a:pt x="5548760" y="4437707"/>
                </a:lnTo>
                <a:lnTo>
                  <a:pt x="5548760" y="3896504"/>
                </a:lnTo>
                <a:close/>
                <a:moveTo>
                  <a:pt x="4452869" y="3896504"/>
                </a:moveTo>
                <a:lnTo>
                  <a:pt x="4452869" y="4437707"/>
                </a:lnTo>
                <a:lnTo>
                  <a:pt x="4993233" y="4437707"/>
                </a:lnTo>
                <a:lnTo>
                  <a:pt x="4993233" y="3896504"/>
                </a:lnTo>
                <a:close/>
                <a:moveTo>
                  <a:pt x="3897351" y="3896504"/>
                </a:moveTo>
                <a:lnTo>
                  <a:pt x="3897351" y="4437707"/>
                </a:lnTo>
                <a:lnTo>
                  <a:pt x="4437640" y="4437707"/>
                </a:lnTo>
                <a:lnTo>
                  <a:pt x="4437640" y="3896504"/>
                </a:lnTo>
                <a:close/>
                <a:moveTo>
                  <a:pt x="3341739" y="3896504"/>
                </a:moveTo>
                <a:lnTo>
                  <a:pt x="3341739" y="4437707"/>
                </a:lnTo>
                <a:lnTo>
                  <a:pt x="3882123" y="4437707"/>
                </a:lnTo>
                <a:lnTo>
                  <a:pt x="3882123" y="3896504"/>
                </a:lnTo>
                <a:close/>
                <a:moveTo>
                  <a:pt x="2786224" y="3896504"/>
                </a:moveTo>
                <a:lnTo>
                  <a:pt x="2786224" y="4437707"/>
                </a:lnTo>
                <a:lnTo>
                  <a:pt x="3326512" y="4437707"/>
                </a:lnTo>
                <a:lnTo>
                  <a:pt x="3326512" y="3896504"/>
                </a:lnTo>
                <a:close/>
                <a:moveTo>
                  <a:pt x="2229793" y="3896504"/>
                </a:moveTo>
                <a:lnTo>
                  <a:pt x="2229793" y="4437707"/>
                </a:lnTo>
                <a:lnTo>
                  <a:pt x="2770996" y="4437707"/>
                </a:lnTo>
                <a:lnTo>
                  <a:pt x="2770996" y="3896504"/>
                </a:lnTo>
                <a:close/>
                <a:moveTo>
                  <a:pt x="1674276" y="3896504"/>
                </a:moveTo>
                <a:lnTo>
                  <a:pt x="1674276" y="4437707"/>
                </a:lnTo>
                <a:lnTo>
                  <a:pt x="2214564" y="4437707"/>
                </a:lnTo>
                <a:lnTo>
                  <a:pt x="2214564" y="3896504"/>
                </a:lnTo>
                <a:close/>
                <a:moveTo>
                  <a:pt x="1118663" y="3896504"/>
                </a:moveTo>
                <a:lnTo>
                  <a:pt x="1118663" y="4437707"/>
                </a:lnTo>
                <a:lnTo>
                  <a:pt x="1659047" y="4437707"/>
                </a:lnTo>
                <a:lnTo>
                  <a:pt x="1659047" y="3896504"/>
                </a:lnTo>
                <a:close/>
                <a:moveTo>
                  <a:pt x="563148" y="3896504"/>
                </a:moveTo>
                <a:lnTo>
                  <a:pt x="563148" y="4437707"/>
                </a:lnTo>
                <a:lnTo>
                  <a:pt x="1103434" y="4437707"/>
                </a:lnTo>
                <a:lnTo>
                  <a:pt x="1103434" y="3896504"/>
                </a:lnTo>
                <a:close/>
                <a:moveTo>
                  <a:pt x="5563989" y="3340987"/>
                </a:moveTo>
                <a:lnTo>
                  <a:pt x="5563989" y="3881275"/>
                </a:lnTo>
                <a:lnTo>
                  <a:pt x="6104353" y="3881275"/>
                </a:lnTo>
                <a:lnTo>
                  <a:pt x="6104353" y="3340987"/>
                </a:lnTo>
                <a:close/>
                <a:moveTo>
                  <a:pt x="5008462" y="3340987"/>
                </a:moveTo>
                <a:lnTo>
                  <a:pt x="5008462" y="3881275"/>
                </a:lnTo>
                <a:lnTo>
                  <a:pt x="5548760" y="3881275"/>
                </a:lnTo>
                <a:lnTo>
                  <a:pt x="5548760" y="3340987"/>
                </a:lnTo>
                <a:close/>
                <a:moveTo>
                  <a:pt x="4452869" y="3340987"/>
                </a:moveTo>
                <a:lnTo>
                  <a:pt x="4452869" y="3881275"/>
                </a:lnTo>
                <a:lnTo>
                  <a:pt x="4993233" y="3881275"/>
                </a:lnTo>
                <a:lnTo>
                  <a:pt x="4993233" y="3340987"/>
                </a:lnTo>
                <a:close/>
                <a:moveTo>
                  <a:pt x="3897351" y="3340987"/>
                </a:moveTo>
                <a:lnTo>
                  <a:pt x="3897351" y="3881275"/>
                </a:lnTo>
                <a:lnTo>
                  <a:pt x="4437640" y="3881275"/>
                </a:lnTo>
                <a:lnTo>
                  <a:pt x="4437640" y="3340987"/>
                </a:lnTo>
                <a:close/>
                <a:moveTo>
                  <a:pt x="3341739" y="3340987"/>
                </a:moveTo>
                <a:lnTo>
                  <a:pt x="3341739" y="3881275"/>
                </a:lnTo>
                <a:lnTo>
                  <a:pt x="3882123" y="3881275"/>
                </a:lnTo>
                <a:lnTo>
                  <a:pt x="3882123" y="3340987"/>
                </a:lnTo>
                <a:close/>
                <a:moveTo>
                  <a:pt x="2786224" y="3340987"/>
                </a:moveTo>
                <a:lnTo>
                  <a:pt x="2786224" y="3881275"/>
                </a:lnTo>
                <a:lnTo>
                  <a:pt x="3326512" y="3881275"/>
                </a:lnTo>
                <a:lnTo>
                  <a:pt x="3326512" y="3340987"/>
                </a:lnTo>
                <a:close/>
                <a:moveTo>
                  <a:pt x="2229793" y="3340987"/>
                </a:moveTo>
                <a:lnTo>
                  <a:pt x="2229793" y="3881275"/>
                </a:lnTo>
                <a:lnTo>
                  <a:pt x="2770996" y="3881275"/>
                </a:lnTo>
                <a:lnTo>
                  <a:pt x="2770996" y="3340987"/>
                </a:lnTo>
                <a:close/>
                <a:moveTo>
                  <a:pt x="1674276" y="3340987"/>
                </a:moveTo>
                <a:lnTo>
                  <a:pt x="1674276" y="3881275"/>
                </a:lnTo>
                <a:lnTo>
                  <a:pt x="2214564" y="3881275"/>
                </a:lnTo>
                <a:lnTo>
                  <a:pt x="2214564" y="3340987"/>
                </a:lnTo>
                <a:close/>
                <a:moveTo>
                  <a:pt x="1118663" y="3340987"/>
                </a:moveTo>
                <a:lnTo>
                  <a:pt x="1118663" y="3881275"/>
                </a:lnTo>
                <a:lnTo>
                  <a:pt x="1659047" y="3881275"/>
                </a:lnTo>
                <a:lnTo>
                  <a:pt x="1659047" y="3340987"/>
                </a:lnTo>
                <a:close/>
                <a:moveTo>
                  <a:pt x="563148" y="3340987"/>
                </a:moveTo>
                <a:lnTo>
                  <a:pt x="563148" y="3881275"/>
                </a:lnTo>
                <a:lnTo>
                  <a:pt x="1103434" y="3881275"/>
                </a:lnTo>
                <a:lnTo>
                  <a:pt x="1103434" y="3340987"/>
                </a:lnTo>
                <a:close/>
                <a:moveTo>
                  <a:pt x="5563989" y="2785384"/>
                </a:moveTo>
                <a:lnTo>
                  <a:pt x="5563989" y="3325758"/>
                </a:lnTo>
                <a:lnTo>
                  <a:pt x="6104353" y="3325758"/>
                </a:lnTo>
                <a:lnTo>
                  <a:pt x="6104353" y="2785384"/>
                </a:lnTo>
                <a:close/>
                <a:moveTo>
                  <a:pt x="5008462" y="2785384"/>
                </a:moveTo>
                <a:lnTo>
                  <a:pt x="5008462" y="3325758"/>
                </a:lnTo>
                <a:lnTo>
                  <a:pt x="5548760" y="3325758"/>
                </a:lnTo>
                <a:lnTo>
                  <a:pt x="5548760" y="2785384"/>
                </a:lnTo>
                <a:close/>
                <a:moveTo>
                  <a:pt x="4452869" y="2785384"/>
                </a:moveTo>
                <a:lnTo>
                  <a:pt x="4452869" y="3325758"/>
                </a:lnTo>
                <a:lnTo>
                  <a:pt x="4993233" y="3325758"/>
                </a:lnTo>
                <a:lnTo>
                  <a:pt x="4993233" y="2785384"/>
                </a:lnTo>
                <a:close/>
                <a:moveTo>
                  <a:pt x="3897351" y="2785384"/>
                </a:moveTo>
                <a:lnTo>
                  <a:pt x="3897351" y="3325758"/>
                </a:lnTo>
                <a:lnTo>
                  <a:pt x="4437640" y="3325758"/>
                </a:lnTo>
                <a:lnTo>
                  <a:pt x="4437640" y="2785384"/>
                </a:lnTo>
                <a:close/>
                <a:moveTo>
                  <a:pt x="3341739" y="2785384"/>
                </a:moveTo>
                <a:lnTo>
                  <a:pt x="3341739" y="3325758"/>
                </a:lnTo>
                <a:lnTo>
                  <a:pt x="3882123" y="3325758"/>
                </a:lnTo>
                <a:lnTo>
                  <a:pt x="3882123" y="2785384"/>
                </a:lnTo>
                <a:close/>
                <a:moveTo>
                  <a:pt x="2786224" y="2785384"/>
                </a:moveTo>
                <a:lnTo>
                  <a:pt x="2786224" y="3325758"/>
                </a:lnTo>
                <a:lnTo>
                  <a:pt x="3326512" y="3325758"/>
                </a:lnTo>
                <a:lnTo>
                  <a:pt x="3326512" y="2785384"/>
                </a:lnTo>
                <a:close/>
                <a:moveTo>
                  <a:pt x="2229793" y="2785384"/>
                </a:moveTo>
                <a:lnTo>
                  <a:pt x="2229793" y="3325758"/>
                </a:lnTo>
                <a:lnTo>
                  <a:pt x="2770996" y="3325758"/>
                </a:lnTo>
                <a:lnTo>
                  <a:pt x="2770996" y="2785384"/>
                </a:lnTo>
                <a:close/>
                <a:moveTo>
                  <a:pt x="1674276" y="2785384"/>
                </a:moveTo>
                <a:lnTo>
                  <a:pt x="1674276" y="3325758"/>
                </a:lnTo>
                <a:lnTo>
                  <a:pt x="2214564" y="3325758"/>
                </a:lnTo>
                <a:lnTo>
                  <a:pt x="2214564" y="2785384"/>
                </a:lnTo>
                <a:close/>
                <a:moveTo>
                  <a:pt x="1118663" y="2785384"/>
                </a:moveTo>
                <a:lnTo>
                  <a:pt x="1118663" y="3325758"/>
                </a:lnTo>
                <a:lnTo>
                  <a:pt x="1659047" y="3325758"/>
                </a:lnTo>
                <a:lnTo>
                  <a:pt x="1659047" y="2785384"/>
                </a:lnTo>
                <a:close/>
                <a:moveTo>
                  <a:pt x="563148" y="2785384"/>
                </a:moveTo>
                <a:lnTo>
                  <a:pt x="563148" y="3325758"/>
                </a:lnTo>
                <a:lnTo>
                  <a:pt x="1103434" y="3325758"/>
                </a:lnTo>
                <a:lnTo>
                  <a:pt x="1103434" y="2785384"/>
                </a:lnTo>
                <a:close/>
                <a:moveTo>
                  <a:pt x="5563989" y="2229858"/>
                </a:moveTo>
                <a:lnTo>
                  <a:pt x="5563989" y="2770155"/>
                </a:lnTo>
                <a:lnTo>
                  <a:pt x="6104353" y="2770155"/>
                </a:lnTo>
                <a:lnTo>
                  <a:pt x="6104353" y="2229858"/>
                </a:lnTo>
                <a:close/>
                <a:moveTo>
                  <a:pt x="5008462" y="2229858"/>
                </a:moveTo>
                <a:lnTo>
                  <a:pt x="5008462" y="2770155"/>
                </a:lnTo>
                <a:lnTo>
                  <a:pt x="5548760" y="2770155"/>
                </a:lnTo>
                <a:lnTo>
                  <a:pt x="5548760" y="2229858"/>
                </a:lnTo>
                <a:close/>
                <a:moveTo>
                  <a:pt x="4452869" y="2229858"/>
                </a:moveTo>
                <a:lnTo>
                  <a:pt x="4452869" y="2770155"/>
                </a:lnTo>
                <a:lnTo>
                  <a:pt x="4993233" y="2770155"/>
                </a:lnTo>
                <a:lnTo>
                  <a:pt x="4993233" y="2229858"/>
                </a:lnTo>
                <a:close/>
                <a:moveTo>
                  <a:pt x="3897351" y="2229858"/>
                </a:moveTo>
                <a:lnTo>
                  <a:pt x="3897351" y="2770155"/>
                </a:lnTo>
                <a:lnTo>
                  <a:pt x="4437640" y="2770155"/>
                </a:lnTo>
                <a:lnTo>
                  <a:pt x="4437640" y="2229858"/>
                </a:lnTo>
                <a:close/>
                <a:moveTo>
                  <a:pt x="3341739" y="2229858"/>
                </a:moveTo>
                <a:lnTo>
                  <a:pt x="3341739" y="2770155"/>
                </a:lnTo>
                <a:lnTo>
                  <a:pt x="3882123" y="2770155"/>
                </a:lnTo>
                <a:lnTo>
                  <a:pt x="3882123" y="2229858"/>
                </a:lnTo>
                <a:close/>
                <a:moveTo>
                  <a:pt x="2786224" y="2229858"/>
                </a:moveTo>
                <a:lnTo>
                  <a:pt x="2786224" y="2770155"/>
                </a:lnTo>
                <a:lnTo>
                  <a:pt x="3326512" y="2770155"/>
                </a:lnTo>
                <a:lnTo>
                  <a:pt x="3326512" y="2229858"/>
                </a:lnTo>
                <a:close/>
                <a:moveTo>
                  <a:pt x="2229793" y="2229858"/>
                </a:moveTo>
                <a:lnTo>
                  <a:pt x="2229793" y="2770155"/>
                </a:lnTo>
                <a:lnTo>
                  <a:pt x="2770996" y="2770155"/>
                </a:lnTo>
                <a:lnTo>
                  <a:pt x="2770996" y="2229858"/>
                </a:lnTo>
                <a:close/>
                <a:moveTo>
                  <a:pt x="1674276" y="2229858"/>
                </a:moveTo>
                <a:lnTo>
                  <a:pt x="1674276" y="2770155"/>
                </a:lnTo>
                <a:lnTo>
                  <a:pt x="2214564" y="2770155"/>
                </a:lnTo>
                <a:lnTo>
                  <a:pt x="2214564" y="2229858"/>
                </a:lnTo>
                <a:close/>
                <a:moveTo>
                  <a:pt x="1118663" y="2229858"/>
                </a:moveTo>
                <a:lnTo>
                  <a:pt x="1118663" y="2770155"/>
                </a:lnTo>
                <a:lnTo>
                  <a:pt x="1659047" y="2770155"/>
                </a:lnTo>
                <a:lnTo>
                  <a:pt x="1659047" y="2229858"/>
                </a:lnTo>
                <a:close/>
                <a:moveTo>
                  <a:pt x="563148" y="2229858"/>
                </a:moveTo>
                <a:lnTo>
                  <a:pt x="563148" y="2770155"/>
                </a:lnTo>
                <a:lnTo>
                  <a:pt x="1103434" y="2770155"/>
                </a:lnTo>
                <a:lnTo>
                  <a:pt x="1103434" y="2229858"/>
                </a:lnTo>
                <a:close/>
                <a:moveTo>
                  <a:pt x="5563989" y="1674255"/>
                </a:moveTo>
                <a:lnTo>
                  <a:pt x="5563989" y="2214629"/>
                </a:lnTo>
                <a:lnTo>
                  <a:pt x="6104353" y="2214629"/>
                </a:lnTo>
                <a:lnTo>
                  <a:pt x="6104353" y="1674255"/>
                </a:lnTo>
                <a:close/>
                <a:moveTo>
                  <a:pt x="5008462" y="1674255"/>
                </a:moveTo>
                <a:lnTo>
                  <a:pt x="5008462" y="2214629"/>
                </a:lnTo>
                <a:lnTo>
                  <a:pt x="5548760" y="2214629"/>
                </a:lnTo>
                <a:lnTo>
                  <a:pt x="5548760" y="1674255"/>
                </a:lnTo>
                <a:close/>
                <a:moveTo>
                  <a:pt x="4452869" y="1674255"/>
                </a:moveTo>
                <a:lnTo>
                  <a:pt x="4452869" y="2214629"/>
                </a:lnTo>
                <a:lnTo>
                  <a:pt x="4993233" y="2214629"/>
                </a:lnTo>
                <a:lnTo>
                  <a:pt x="4993233" y="1674255"/>
                </a:lnTo>
                <a:close/>
                <a:moveTo>
                  <a:pt x="3897351" y="1674255"/>
                </a:moveTo>
                <a:lnTo>
                  <a:pt x="3897351" y="2214629"/>
                </a:lnTo>
                <a:lnTo>
                  <a:pt x="4437640" y="2214629"/>
                </a:lnTo>
                <a:lnTo>
                  <a:pt x="4437640" y="1674255"/>
                </a:lnTo>
                <a:close/>
                <a:moveTo>
                  <a:pt x="3341739" y="1674255"/>
                </a:moveTo>
                <a:lnTo>
                  <a:pt x="3341739" y="2214629"/>
                </a:lnTo>
                <a:lnTo>
                  <a:pt x="3882123" y="2214629"/>
                </a:lnTo>
                <a:lnTo>
                  <a:pt x="3882123" y="1674255"/>
                </a:lnTo>
                <a:close/>
                <a:moveTo>
                  <a:pt x="2786224" y="1674255"/>
                </a:moveTo>
                <a:lnTo>
                  <a:pt x="2786224" y="2214629"/>
                </a:lnTo>
                <a:lnTo>
                  <a:pt x="3326512" y="2214629"/>
                </a:lnTo>
                <a:lnTo>
                  <a:pt x="3326512" y="1674255"/>
                </a:lnTo>
                <a:close/>
                <a:moveTo>
                  <a:pt x="2229793" y="1674255"/>
                </a:moveTo>
                <a:lnTo>
                  <a:pt x="2229793" y="2214629"/>
                </a:lnTo>
                <a:lnTo>
                  <a:pt x="2770996" y="2214629"/>
                </a:lnTo>
                <a:lnTo>
                  <a:pt x="2770996" y="1674255"/>
                </a:lnTo>
                <a:close/>
                <a:moveTo>
                  <a:pt x="1674276" y="1674255"/>
                </a:moveTo>
                <a:lnTo>
                  <a:pt x="1674276" y="2214629"/>
                </a:lnTo>
                <a:lnTo>
                  <a:pt x="2214564" y="2214629"/>
                </a:lnTo>
                <a:lnTo>
                  <a:pt x="2214564" y="1674255"/>
                </a:lnTo>
                <a:close/>
                <a:moveTo>
                  <a:pt x="1118663" y="1674255"/>
                </a:moveTo>
                <a:lnTo>
                  <a:pt x="1118663" y="2214629"/>
                </a:lnTo>
                <a:lnTo>
                  <a:pt x="1659047" y="2214629"/>
                </a:lnTo>
                <a:lnTo>
                  <a:pt x="1659047" y="1674255"/>
                </a:lnTo>
                <a:close/>
                <a:moveTo>
                  <a:pt x="563148" y="1674255"/>
                </a:moveTo>
                <a:lnTo>
                  <a:pt x="563148" y="2214629"/>
                </a:lnTo>
                <a:lnTo>
                  <a:pt x="1103434" y="2214629"/>
                </a:lnTo>
                <a:lnTo>
                  <a:pt x="1103434" y="1674255"/>
                </a:lnTo>
                <a:close/>
                <a:moveTo>
                  <a:pt x="5563989" y="1118738"/>
                </a:moveTo>
                <a:lnTo>
                  <a:pt x="5563989" y="1659026"/>
                </a:lnTo>
                <a:lnTo>
                  <a:pt x="6104353" y="1659026"/>
                </a:lnTo>
                <a:lnTo>
                  <a:pt x="6104353" y="1118738"/>
                </a:lnTo>
                <a:close/>
                <a:moveTo>
                  <a:pt x="5008462" y="1118738"/>
                </a:moveTo>
                <a:lnTo>
                  <a:pt x="5008462" y="1659026"/>
                </a:lnTo>
                <a:lnTo>
                  <a:pt x="5548760" y="1659026"/>
                </a:lnTo>
                <a:lnTo>
                  <a:pt x="5548760" y="1118738"/>
                </a:lnTo>
                <a:close/>
                <a:moveTo>
                  <a:pt x="4452869" y="1118738"/>
                </a:moveTo>
                <a:lnTo>
                  <a:pt x="4452869" y="1659026"/>
                </a:lnTo>
                <a:lnTo>
                  <a:pt x="4993233" y="1659026"/>
                </a:lnTo>
                <a:lnTo>
                  <a:pt x="4993233" y="1118738"/>
                </a:lnTo>
                <a:close/>
                <a:moveTo>
                  <a:pt x="3897351" y="1118738"/>
                </a:moveTo>
                <a:lnTo>
                  <a:pt x="3897351" y="1659026"/>
                </a:lnTo>
                <a:lnTo>
                  <a:pt x="4437640" y="1659026"/>
                </a:lnTo>
                <a:lnTo>
                  <a:pt x="4437640" y="1118738"/>
                </a:lnTo>
                <a:close/>
                <a:moveTo>
                  <a:pt x="3341739" y="1118738"/>
                </a:moveTo>
                <a:lnTo>
                  <a:pt x="3341739" y="1659026"/>
                </a:lnTo>
                <a:lnTo>
                  <a:pt x="3882123" y="1659026"/>
                </a:lnTo>
                <a:lnTo>
                  <a:pt x="3882123" y="1118738"/>
                </a:lnTo>
                <a:close/>
                <a:moveTo>
                  <a:pt x="2786224" y="1118738"/>
                </a:moveTo>
                <a:lnTo>
                  <a:pt x="2786224" y="1659026"/>
                </a:lnTo>
                <a:lnTo>
                  <a:pt x="3326512" y="1659026"/>
                </a:lnTo>
                <a:lnTo>
                  <a:pt x="3326512" y="1118738"/>
                </a:lnTo>
                <a:close/>
                <a:moveTo>
                  <a:pt x="2229793" y="1118738"/>
                </a:moveTo>
                <a:lnTo>
                  <a:pt x="2229793" y="1659026"/>
                </a:lnTo>
                <a:lnTo>
                  <a:pt x="2770996" y="1659026"/>
                </a:lnTo>
                <a:lnTo>
                  <a:pt x="2770996" y="1118738"/>
                </a:lnTo>
                <a:close/>
                <a:moveTo>
                  <a:pt x="1674276" y="1118738"/>
                </a:moveTo>
                <a:lnTo>
                  <a:pt x="1674276" y="1659026"/>
                </a:lnTo>
                <a:lnTo>
                  <a:pt x="2214564" y="1659026"/>
                </a:lnTo>
                <a:lnTo>
                  <a:pt x="2214564" y="1118738"/>
                </a:lnTo>
                <a:close/>
                <a:moveTo>
                  <a:pt x="1118663" y="1118738"/>
                </a:moveTo>
                <a:lnTo>
                  <a:pt x="1118663" y="1659026"/>
                </a:lnTo>
                <a:lnTo>
                  <a:pt x="1659047" y="1659026"/>
                </a:lnTo>
                <a:lnTo>
                  <a:pt x="1659047" y="1118738"/>
                </a:lnTo>
                <a:close/>
                <a:moveTo>
                  <a:pt x="563148" y="1118738"/>
                </a:moveTo>
                <a:lnTo>
                  <a:pt x="563148" y="1659026"/>
                </a:lnTo>
                <a:lnTo>
                  <a:pt x="1103434" y="1659026"/>
                </a:lnTo>
                <a:lnTo>
                  <a:pt x="1103434" y="1118738"/>
                </a:lnTo>
                <a:close/>
                <a:moveTo>
                  <a:pt x="5563989" y="563136"/>
                </a:moveTo>
                <a:lnTo>
                  <a:pt x="5563989" y="1103509"/>
                </a:lnTo>
                <a:lnTo>
                  <a:pt x="6104353" y="1103509"/>
                </a:lnTo>
                <a:lnTo>
                  <a:pt x="6104353" y="563136"/>
                </a:lnTo>
                <a:close/>
                <a:moveTo>
                  <a:pt x="5008462" y="563136"/>
                </a:moveTo>
                <a:lnTo>
                  <a:pt x="5008462" y="1103509"/>
                </a:lnTo>
                <a:lnTo>
                  <a:pt x="5548760" y="1103509"/>
                </a:lnTo>
                <a:lnTo>
                  <a:pt x="5548760" y="563136"/>
                </a:lnTo>
                <a:close/>
                <a:moveTo>
                  <a:pt x="4452869" y="563136"/>
                </a:moveTo>
                <a:lnTo>
                  <a:pt x="4452869" y="1103509"/>
                </a:lnTo>
                <a:lnTo>
                  <a:pt x="4993233" y="1103509"/>
                </a:lnTo>
                <a:lnTo>
                  <a:pt x="4993233" y="563136"/>
                </a:lnTo>
                <a:close/>
                <a:moveTo>
                  <a:pt x="3897351" y="563136"/>
                </a:moveTo>
                <a:lnTo>
                  <a:pt x="3897351" y="1103509"/>
                </a:lnTo>
                <a:lnTo>
                  <a:pt x="4437640" y="1103509"/>
                </a:lnTo>
                <a:lnTo>
                  <a:pt x="4437640" y="563136"/>
                </a:lnTo>
                <a:close/>
                <a:moveTo>
                  <a:pt x="3341739" y="563136"/>
                </a:moveTo>
                <a:lnTo>
                  <a:pt x="3341739" y="1103509"/>
                </a:lnTo>
                <a:lnTo>
                  <a:pt x="3882123" y="1103509"/>
                </a:lnTo>
                <a:lnTo>
                  <a:pt x="3882123" y="563136"/>
                </a:lnTo>
                <a:close/>
                <a:moveTo>
                  <a:pt x="2786224" y="563136"/>
                </a:moveTo>
                <a:lnTo>
                  <a:pt x="2786224" y="1103509"/>
                </a:lnTo>
                <a:lnTo>
                  <a:pt x="3326512" y="1103509"/>
                </a:lnTo>
                <a:lnTo>
                  <a:pt x="3326512" y="563136"/>
                </a:lnTo>
                <a:close/>
                <a:moveTo>
                  <a:pt x="2229793" y="563136"/>
                </a:moveTo>
                <a:lnTo>
                  <a:pt x="2229793" y="1103509"/>
                </a:lnTo>
                <a:lnTo>
                  <a:pt x="2770996" y="1103509"/>
                </a:lnTo>
                <a:lnTo>
                  <a:pt x="2770996" y="563136"/>
                </a:lnTo>
                <a:close/>
                <a:moveTo>
                  <a:pt x="1674276" y="563136"/>
                </a:moveTo>
                <a:lnTo>
                  <a:pt x="1674276" y="1103509"/>
                </a:lnTo>
                <a:lnTo>
                  <a:pt x="2214564" y="1103509"/>
                </a:lnTo>
                <a:lnTo>
                  <a:pt x="2214564" y="563136"/>
                </a:lnTo>
                <a:close/>
                <a:moveTo>
                  <a:pt x="1118663" y="563136"/>
                </a:moveTo>
                <a:lnTo>
                  <a:pt x="1118663" y="1103509"/>
                </a:lnTo>
                <a:lnTo>
                  <a:pt x="1659047" y="1103509"/>
                </a:lnTo>
                <a:lnTo>
                  <a:pt x="1659047" y="563136"/>
                </a:lnTo>
                <a:close/>
                <a:moveTo>
                  <a:pt x="563148" y="563136"/>
                </a:moveTo>
                <a:lnTo>
                  <a:pt x="563148" y="1103509"/>
                </a:lnTo>
                <a:lnTo>
                  <a:pt x="1103434" y="1103509"/>
                </a:lnTo>
                <a:lnTo>
                  <a:pt x="1103434" y="563136"/>
                </a:lnTo>
                <a:close/>
                <a:moveTo>
                  <a:pt x="547919" y="0"/>
                </a:moveTo>
                <a:lnTo>
                  <a:pt x="563148" y="0"/>
                </a:lnTo>
                <a:lnTo>
                  <a:pt x="563148" y="547907"/>
                </a:lnTo>
                <a:lnTo>
                  <a:pt x="1103434" y="547907"/>
                </a:lnTo>
                <a:lnTo>
                  <a:pt x="1103434" y="0"/>
                </a:lnTo>
                <a:lnTo>
                  <a:pt x="1118663" y="0"/>
                </a:lnTo>
                <a:lnTo>
                  <a:pt x="1118663" y="547907"/>
                </a:lnTo>
                <a:lnTo>
                  <a:pt x="1659047" y="547907"/>
                </a:lnTo>
                <a:lnTo>
                  <a:pt x="1659047" y="0"/>
                </a:lnTo>
                <a:lnTo>
                  <a:pt x="1674276" y="0"/>
                </a:lnTo>
                <a:lnTo>
                  <a:pt x="1674276" y="547907"/>
                </a:lnTo>
                <a:lnTo>
                  <a:pt x="2214564" y="547907"/>
                </a:lnTo>
                <a:lnTo>
                  <a:pt x="2214564" y="0"/>
                </a:lnTo>
                <a:lnTo>
                  <a:pt x="2229793" y="0"/>
                </a:lnTo>
                <a:lnTo>
                  <a:pt x="2229793" y="547907"/>
                </a:lnTo>
                <a:lnTo>
                  <a:pt x="2770996" y="547907"/>
                </a:lnTo>
                <a:lnTo>
                  <a:pt x="2770996" y="0"/>
                </a:lnTo>
                <a:lnTo>
                  <a:pt x="2786224" y="0"/>
                </a:lnTo>
                <a:lnTo>
                  <a:pt x="2786224" y="547907"/>
                </a:lnTo>
                <a:lnTo>
                  <a:pt x="3326512" y="547907"/>
                </a:lnTo>
                <a:lnTo>
                  <a:pt x="3326512" y="0"/>
                </a:lnTo>
                <a:lnTo>
                  <a:pt x="3341739" y="0"/>
                </a:lnTo>
                <a:lnTo>
                  <a:pt x="3341739" y="547907"/>
                </a:lnTo>
                <a:lnTo>
                  <a:pt x="3882123" y="547907"/>
                </a:lnTo>
                <a:lnTo>
                  <a:pt x="3882123" y="0"/>
                </a:lnTo>
                <a:lnTo>
                  <a:pt x="3897351" y="0"/>
                </a:lnTo>
                <a:lnTo>
                  <a:pt x="3897351" y="547907"/>
                </a:lnTo>
                <a:lnTo>
                  <a:pt x="4437640" y="547907"/>
                </a:lnTo>
                <a:lnTo>
                  <a:pt x="4437640" y="0"/>
                </a:lnTo>
                <a:lnTo>
                  <a:pt x="4452869" y="0"/>
                </a:lnTo>
                <a:lnTo>
                  <a:pt x="4452869" y="547907"/>
                </a:lnTo>
                <a:lnTo>
                  <a:pt x="4993233" y="547907"/>
                </a:lnTo>
                <a:lnTo>
                  <a:pt x="4993233" y="0"/>
                </a:lnTo>
                <a:lnTo>
                  <a:pt x="5008462" y="0"/>
                </a:lnTo>
                <a:lnTo>
                  <a:pt x="5008462" y="547907"/>
                </a:lnTo>
                <a:lnTo>
                  <a:pt x="5548760" y="547907"/>
                </a:lnTo>
                <a:lnTo>
                  <a:pt x="5548760" y="0"/>
                </a:lnTo>
                <a:lnTo>
                  <a:pt x="5563989" y="0"/>
                </a:lnTo>
                <a:lnTo>
                  <a:pt x="5563989" y="547907"/>
                </a:lnTo>
                <a:lnTo>
                  <a:pt x="6104353" y="547907"/>
                </a:lnTo>
                <a:lnTo>
                  <a:pt x="6104353" y="0"/>
                </a:lnTo>
                <a:lnTo>
                  <a:pt x="6119582" y="0"/>
                </a:lnTo>
                <a:lnTo>
                  <a:pt x="6119582" y="547907"/>
                </a:lnTo>
                <a:lnTo>
                  <a:pt x="6667500" y="547907"/>
                </a:lnTo>
                <a:lnTo>
                  <a:pt x="6667500" y="563136"/>
                </a:lnTo>
                <a:lnTo>
                  <a:pt x="6119582" y="563136"/>
                </a:lnTo>
                <a:lnTo>
                  <a:pt x="6119582" y="1103509"/>
                </a:lnTo>
                <a:lnTo>
                  <a:pt x="6667500" y="1103509"/>
                </a:lnTo>
                <a:lnTo>
                  <a:pt x="6667500" y="1118738"/>
                </a:lnTo>
                <a:lnTo>
                  <a:pt x="6119582" y="1118738"/>
                </a:lnTo>
                <a:lnTo>
                  <a:pt x="6119582" y="1659026"/>
                </a:lnTo>
                <a:lnTo>
                  <a:pt x="6667500" y="1659026"/>
                </a:lnTo>
                <a:lnTo>
                  <a:pt x="6667500" y="1674255"/>
                </a:lnTo>
                <a:lnTo>
                  <a:pt x="6119582" y="1674255"/>
                </a:lnTo>
                <a:lnTo>
                  <a:pt x="6119582" y="2214629"/>
                </a:lnTo>
                <a:lnTo>
                  <a:pt x="6667500" y="2214629"/>
                </a:lnTo>
                <a:lnTo>
                  <a:pt x="6667500" y="2229858"/>
                </a:lnTo>
                <a:lnTo>
                  <a:pt x="6119582" y="2229858"/>
                </a:lnTo>
                <a:lnTo>
                  <a:pt x="6119582" y="2770155"/>
                </a:lnTo>
                <a:lnTo>
                  <a:pt x="6667500" y="2770155"/>
                </a:lnTo>
                <a:lnTo>
                  <a:pt x="6667500" y="2785384"/>
                </a:lnTo>
                <a:lnTo>
                  <a:pt x="6119582" y="2785384"/>
                </a:lnTo>
                <a:lnTo>
                  <a:pt x="6119582" y="3325758"/>
                </a:lnTo>
                <a:lnTo>
                  <a:pt x="6667500" y="3325758"/>
                </a:lnTo>
                <a:lnTo>
                  <a:pt x="6667500" y="3340987"/>
                </a:lnTo>
                <a:lnTo>
                  <a:pt x="6119582" y="3340987"/>
                </a:lnTo>
                <a:lnTo>
                  <a:pt x="6119582" y="3881275"/>
                </a:lnTo>
                <a:lnTo>
                  <a:pt x="6667500" y="3881275"/>
                </a:lnTo>
                <a:lnTo>
                  <a:pt x="6667500" y="3896504"/>
                </a:lnTo>
                <a:lnTo>
                  <a:pt x="6119582" y="3896504"/>
                </a:lnTo>
                <a:lnTo>
                  <a:pt x="6119582" y="4437707"/>
                </a:lnTo>
                <a:lnTo>
                  <a:pt x="6667500" y="4437707"/>
                </a:lnTo>
                <a:lnTo>
                  <a:pt x="6667500" y="4452936"/>
                </a:lnTo>
                <a:lnTo>
                  <a:pt x="6119582" y="4452936"/>
                </a:lnTo>
                <a:lnTo>
                  <a:pt x="6119582" y="4993233"/>
                </a:lnTo>
                <a:lnTo>
                  <a:pt x="6667500" y="4993233"/>
                </a:lnTo>
                <a:lnTo>
                  <a:pt x="6667500" y="5008462"/>
                </a:lnTo>
                <a:lnTo>
                  <a:pt x="6119582" y="5008462"/>
                </a:lnTo>
                <a:lnTo>
                  <a:pt x="6119582" y="5548836"/>
                </a:lnTo>
                <a:lnTo>
                  <a:pt x="6667500" y="5548836"/>
                </a:lnTo>
                <a:lnTo>
                  <a:pt x="6667500" y="5564065"/>
                </a:lnTo>
                <a:lnTo>
                  <a:pt x="6119582" y="5564065"/>
                </a:lnTo>
                <a:lnTo>
                  <a:pt x="6119582" y="6104362"/>
                </a:lnTo>
                <a:lnTo>
                  <a:pt x="6667500" y="6104362"/>
                </a:lnTo>
                <a:lnTo>
                  <a:pt x="6667500" y="6119591"/>
                </a:lnTo>
                <a:lnTo>
                  <a:pt x="6119582" y="6119591"/>
                </a:lnTo>
                <a:lnTo>
                  <a:pt x="6119582" y="6667499"/>
                </a:lnTo>
                <a:lnTo>
                  <a:pt x="6104353" y="6667499"/>
                </a:lnTo>
                <a:lnTo>
                  <a:pt x="6104353" y="6119591"/>
                </a:lnTo>
                <a:lnTo>
                  <a:pt x="5563989" y="6119591"/>
                </a:lnTo>
                <a:lnTo>
                  <a:pt x="5563989" y="6667499"/>
                </a:lnTo>
                <a:lnTo>
                  <a:pt x="5548760" y="6667499"/>
                </a:lnTo>
                <a:lnTo>
                  <a:pt x="5548760" y="6119591"/>
                </a:lnTo>
                <a:lnTo>
                  <a:pt x="5008462" y="6119591"/>
                </a:lnTo>
                <a:lnTo>
                  <a:pt x="5008462" y="6667499"/>
                </a:lnTo>
                <a:lnTo>
                  <a:pt x="4993233" y="6667499"/>
                </a:lnTo>
                <a:lnTo>
                  <a:pt x="4993233" y="6119591"/>
                </a:lnTo>
                <a:lnTo>
                  <a:pt x="4452869" y="6119591"/>
                </a:lnTo>
                <a:lnTo>
                  <a:pt x="4452869" y="6667499"/>
                </a:lnTo>
                <a:lnTo>
                  <a:pt x="4437640" y="6667499"/>
                </a:lnTo>
                <a:lnTo>
                  <a:pt x="4437640" y="6119591"/>
                </a:lnTo>
                <a:lnTo>
                  <a:pt x="3897351" y="6119591"/>
                </a:lnTo>
                <a:lnTo>
                  <a:pt x="3897351" y="6667499"/>
                </a:lnTo>
                <a:lnTo>
                  <a:pt x="3882123" y="6667499"/>
                </a:lnTo>
                <a:lnTo>
                  <a:pt x="3882123" y="6119591"/>
                </a:lnTo>
                <a:lnTo>
                  <a:pt x="3341739" y="6119591"/>
                </a:lnTo>
                <a:lnTo>
                  <a:pt x="3341739" y="6667499"/>
                </a:lnTo>
                <a:lnTo>
                  <a:pt x="3326512" y="6667499"/>
                </a:lnTo>
                <a:lnTo>
                  <a:pt x="3326512" y="6119591"/>
                </a:lnTo>
                <a:lnTo>
                  <a:pt x="2786224" y="6119591"/>
                </a:lnTo>
                <a:lnTo>
                  <a:pt x="2786224" y="6667499"/>
                </a:lnTo>
                <a:lnTo>
                  <a:pt x="2770996" y="6667499"/>
                </a:lnTo>
                <a:lnTo>
                  <a:pt x="2770996" y="6119591"/>
                </a:lnTo>
                <a:lnTo>
                  <a:pt x="2229793" y="6119591"/>
                </a:lnTo>
                <a:lnTo>
                  <a:pt x="2229793" y="6667499"/>
                </a:lnTo>
                <a:lnTo>
                  <a:pt x="2214564" y="6667499"/>
                </a:lnTo>
                <a:lnTo>
                  <a:pt x="2214564" y="6119591"/>
                </a:lnTo>
                <a:lnTo>
                  <a:pt x="1674276" y="6119591"/>
                </a:lnTo>
                <a:lnTo>
                  <a:pt x="1674276" y="6667499"/>
                </a:lnTo>
                <a:lnTo>
                  <a:pt x="1659047" y="6667499"/>
                </a:lnTo>
                <a:lnTo>
                  <a:pt x="1659047" y="6119591"/>
                </a:lnTo>
                <a:lnTo>
                  <a:pt x="1118663" y="6119591"/>
                </a:lnTo>
                <a:lnTo>
                  <a:pt x="1118663" y="6667499"/>
                </a:lnTo>
                <a:lnTo>
                  <a:pt x="1103434" y="6667499"/>
                </a:lnTo>
                <a:lnTo>
                  <a:pt x="1103434" y="6119591"/>
                </a:lnTo>
                <a:lnTo>
                  <a:pt x="563148" y="6119591"/>
                </a:lnTo>
                <a:lnTo>
                  <a:pt x="563148" y="6667499"/>
                </a:lnTo>
                <a:lnTo>
                  <a:pt x="547919" y="6667499"/>
                </a:lnTo>
                <a:lnTo>
                  <a:pt x="547919" y="6119591"/>
                </a:lnTo>
                <a:lnTo>
                  <a:pt x="0" y="6119591"/>
                </a:lnTo>
                <a:lnTo>
                  <a:pt x="0" y="6104362"/>
                </a:lnTo>
                <a:lnTo>
                  <a:pt x="547919" y="6104362"/>
                </a:lnTo>
                <a:lnTo>
                  <a:pt x="547919" y="5564065"/>
                </a:lnTo>
                <a:lnTo>
                  <a:pt x="0" y="5564065"/>
                </a:lnTo>
                <a:lnTo>
                  <a:pt x="0" y="5548836"/>
                </a:lnTo>
                <a:lnTo>
                  <a:pt x="547919" y="5548836"/>
                </a:lnTo>
                <a:lnTo>
                  <a:pt x="547919" y="5008462"/>
                </a:lnTo>
                <a:lnTo>
                  <a:pt x="0" y="5008462"/>
                </a:lnTo>
                <a:lnTo>
                  <a:pt x="0" y="4993233"/>
                </a:lnTo>
                <a:lnTo>
                  <a:pt x="547919" y="4993233"/>
                </a:lnTo>
                <a:lnTo>
                  <a:pt x="547919" y="4452936"/>
                </a:lnTo>
                <a:lnTo>
                  <a:pt x="0" y="4452936"/>
                </a:lnTo>
                <a:lnTo>
                  <a:pt x="0" y="4437707"/>
                </a:lnTo>
                <a:lnTo>
                  <a:pt x="547919" y="4437707"/>
                </a:lnTo>
                <a:lnTo>
                  <a:pt x="547919" y="3896504"/>
                </a:lnTo>
                <a:lnTo>
                  <a:pt x="0" y="3896504"/>
                </a:lnTo>
                <a:lnTo>
                  <a:pt x="0" y="3881275"/>
                </a:lnTo>
                <a:lnTo>
                  <a:pt x="547919" y="3881275"/>
                </a:lnTo>
                <a:lnTo>
                  <a:pt x="547919" y="3340987"/>
                </a:lnTo>
                <a:lnTo>
                  <a:pt x="0" y="3340987"/>
                </a:lnTo>
                <a:lnTo>
                  <a:pt x="0" y="3325758"/>
                </a:lnTo>
                <a:lnTo>
                  <a:pt x="547919" y="3325758"/>
                </a:lnTo>
                <a:lnTo>
                  <a:pt x="547919" y="2785384"/>
                </a:lnTo>
                <a:lnTo>
                  <a:pt x="0" y="2785384"/>
                </a:lnTo>
                <a:lnTo>
                  <a:pt x="0" y="2770155"/>
                </a:lnTo>
                <a:lnTo>
                  <a:pt x="547919" y="2770155"/>
                </a:lnTo>
                <a:lnTo>
                  <a:pt x="547919" y="2229858"/>
                </a:lnTo>
                <a:lnTo>
                  <a:pt x="0" y="2229858"/>
                </a:lnTo>
                <a:lnTo>
                  <a:pt x="0" y="2214629"/>
                </a:lnTo>
                <a:lnTo>
                  <a:pt x="547919" y="2214629"/>
                </a:lnTo>
                <a:lnTo>
                  <a:pt x="547919" y="1674255"/>
                </a:lnTo>
                <a:lnTo>
                  <a:pt x="0" y="1674255"/>
                </a:lnTo>
                <a:lnTo>
                  <a:pt x="0" y="1659026"/>
                </a:lnTo>
                <a:lnTo>
                  <a:pt x="547919" y="1659026"/>
                </a:lnTo>
                <a:lnTo>
                  <a:pt x="547919" y="1118738"/>
                </a:lnTo>
                <a:lnTo>
                  <a:pt x="0" y="1118738"/>
                </a:lnTo>
                <a:lnTo>
                  <a:pt x="0" y="1103509"/>
                </a:lnTo>
                <a:lnTo>
                  <a:pt x="547919" y="1103509"/>
                </a:lnTo>
                <a:lnTo>
                  <a:pt x="547919" y="563136"/>
                </a:lnTo>
                <a:lnTo>
                  <a:pt x="0" y="563136"/>
                </a:lnTo>
                <a:lnTo>
                  <a:pt x="0" y="547907"/>
                </a:lnTo>
                <a:lnTo>
                  <a:pt x="547919" y="547907"/>
                </a:lnTo>
                <a:close/>
              </a:path>
            </a:pathLst>
          </a:custGeom>
          <a:solidFill>
            <a:schemeClr val="accent6"/>
          </a:solidFill>
          <a:ln w="9525" cap="flat">
            <a:noFill/>
            <a:prstDash val="solid"/>
            <a:miter/>
          </a:ln>
        </p:spPr>
        <p:txBody>
          <a:bodyPr rtlCol="0" anchor="ctr"/>
          <a:lstStyle/>
          <a:p>
            <a:endParaRPr lang="en-US">
              <a:latin typeface="Raleway" pitchFamily="2" charset="0"/>
            </a:endParaRPr>
          </a:p>
        </p:txBody>
      </p:sp>
      <p:sp>
        <p:nvSpPr>
          <p:cNvPr id="24" name="Freeform: Shape 23">
            <a:extLst>
              <a:ext uri="{FF2B5EF4-FFF2-40B4-BE49-F238E27FC236}">
                <a16:creationId xmlns:a16="http://schemas.microsoft.com/office/drawing/2014/main" id="{943FA99D-8ACD-6CFB-08B2-DCE86B713B43}"/>
              </a:ext>
            </a:extLst>
          </p:cNvPr>
          <p:cNvSpPr/>
          <p:nvPr/>
        </p:nvSpPr>
        <p:spPr>
          <a:xfrm>
            <a:off x="21572149" y="-3281603"/>
            <a:ext cx="5924374" cy="5924743"/>
          </a:xfrm>
          <a:custGeom>
            <a:avLst/>
            <a:gdLst>
              <a:gd name="connsiteX0" fmla="*/ 132130 w 5924374"/>
              <a:gd name="connsiteY0" fmla="*/ 3835906 h 5924743"/>
              <a:gd name="connsiteX1" fmla="*/ 3414802 w 5924374"/>
              <a:gd name="connsiteY1" fmla="*/ 5889388 h 5924743"/>
              <a:gd name="connsiteX2" fmla="*/ 1390978 w 5924374"/>
              <a:gd name="connsiteY2" fmla="*/ 5474081 h 5924743"/>
              <a:gd name="connsiteX3" fmla="*/ 132130 w 5924374"/>
              <a:gd name="connsiteY3" fmla="*/ 3835906 h 5924743"/>
              <a:gd name="connsiteX4" fmla="*/ 30660 w 5924374"/>
              <a:gd name="connsiteY4" fmla="*/ 2533792 h 5924743"/>
              <a:gd name="connsiteX5" fmla="*/ 4630086 w 5924374"/>
              <a:gd name="connsiteY5" fmla="*/ 5410975 h 5924743"/>
              <a:gd name="connsiteX6" fmla="*/ 3806488 w 5924374"/>
              <a:gd name="connsiteY6" fmla="*/ 5801170 h 5924743"/>
              <a:gd name="connsiteX7" fmla="*/ 40100 w 5924374"/>
              <a:gd name="connsiteY7" fmla="*/ 3445102 h 5924743"/>
              <a:gd name="connsiteX8" fmla="*/ 30660 w 5924374"/>
              <a:gd name="connsiteY8" fmla="*/ 2533792 h 5924743"/>
              <a:gd name="connsiteX9" fmla="*/ 378582 w 5924374"/>
              <a:gd name="connsiteY9" fmla="*/ 1512806 h 5924743"/>
              <a:gd name="connsiteX10" fmla="*/ 5395944 w 5924374"/>
              <a:gd name="connsiteY10" fmla="*/ 4651431 h 5924743"/>
              <a:gd name="connsiteX11" fmla="*/ 4870994 w 5924374"/>
              <a:gd name="connsiteY11" fmla="*/ 5228441 h 5924743"/>
              <a:gd name="connsiteX12" fmla="*/ 89382 w 5924374"/>
              <a:gd name="connsiteY12" fmla="*/ 2237293 h 5924743"/>
              <a:gd name="connsiteX13" fmla="*/ 378582 w 5924374"/>
              <a:gd name="connsiteY13" fmla="*/ 1512806 h 5924743"/>
              <a:gd name="connsiteX14" fmla="*/ 1053362 w 5924374"/>
              <a:gd name="connsiteY14" fmla="*/ 696285 h 5924743"/>
              <a:gd name="connsiteX15" fmla="*/ 5834978 w 5924374"/>
              <a:gd name="connsiteY15" fmla="*/ 3687433 h 5924743"/>
              <a:gd name="connsiteX16" fmla="*/ 5545774 w 5924374"/>
              <a:gd name="connsiteY16" fmla="*/ 4411920 h 5924743"/>
              <a:gd name="connsiteX17" fmla="*/ 528410 w 5924374"/>
              <a:gd name="connsiteY17" fmla="*/ 1273295 h 5924743"/>
              <a:gd name="connsiteX18" fmla="*/ 1053362 w 5924374"/>
              <a:gd name="connsiteY18" fmla="*/ 696285 h 5924743"/>
              <a:gd name="connsiteX19" fmla="*/ 2117894 w 5924374"/>
              <a:gd name="connsiteY19" fmla="*/ 123571 h 5924743"/>
              <a:gd name="connsiteX20" fmla="*/ 5884278 w 5924374"/>
              <a:gd name="connsiteY20" fmla="*/ 2479641 h 5924743"/>
              <a:gd name="connsiteX21" fmla="*/ 5893716 w 5924374"/>
              <a:gd name="connsiteY21" fmla="*/ 3390951 h 5924743"/>
              <a:gd name="connsiteX22" fmla="*/ 1294294 w 5924374"/>
              <a:gd name="connsiteY22" fmla="*/ 513764 h 5924743"/>
              <a:gd name="connsiteX23" fmla="*/ 2117894 w 5924374"/>
              <a:gd name="connsiteY23" fmla="*/ 123571 h 5924743"/>
              <a:gd name="connsiteX24" fmla="*/ 3023692 w 5924374"/>
              <a:gd name="connsiteY24" fmla="*/ 547 h 5924743"/>
              <a:gd name="connsiteX25" fmla="*/ 4533402 w 5924374"/>
              <a:gd name="connsiteY25" fmla="*/ 450661 h 5924743"/>
              <a:gd name="connsiteX26" fmla="*/ 5792250 w 5924374"/>
              <a:gd name="connsiteY26" fmla="*/ 2088836 h 5924743"/>
              <a:gd name="connsiteX27" fmla="*/ 2509578 w 5924374"/>
              <a:gd name="connsiteY27" fmla="*/ 35354 h 5924743"/>
              <a:gd name="connsiteX28" fmla="*/ 3023692 w 5924374"/>
              <a:gd name="connsiteY28" fmla="*/ 547 h 5924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4374" h="5924743">
                <a:moveTo>
                  <a:pt x="132130" y="3835906"/>
                </a:moveTo>
                <a:lnTo>
                  <a:pt x="3414802" y="5889388"/>
                </a:lnTo>
                <a:cubicBezTo>
                  <a:pt x="2736470" y="5994824"/>
                  <a:pt x="2018688" y="5866748"/>
                  <a:pt x="1390978" y="5474081"/>
                </a:cubicBezTo>
                <a:cubicBezTo>
                  <a:pt x="763248" y="5081406"/>
                  <a:pt x="334084" y="4491995"/>
                  <a:pt x="132130" y="3835906"/>
                </a:cubicBezTo>
                <a:close/>
                <a:moveTo>
                  <a:pt x="30660" y="2533792"/>
                </a:moveTo>
                <a:lnTo>
                  <a:pt x="4630086" y="5410975"/>
                </a:lnTo>
                <a:cubicBezTo>
                  <a:pt x="4375746" y="5584028"/>
                  <a:pt x="4097392" y="5714686"/>
                  <a:pt x="3806488" y="5801170"/>
                </a:cubicBezTo>
                <a:lnTo>
                  <a:pt x="40100" y="3445102"/>
                </a:lnTo>
                <a:cubicBezTo>
                  <a:pt x="-9402" y="3145665"/>
                  <a:pt x="-13684" y="2838205"/>
                  <a:pt x="30660" y="2533792"/>
                </a:cubicBezTo>
                <a:close/>
                <a:moveTo>
                  <a:pt x="378582" y="1512806"/>
                </a:moveTo>
                <a:lnTo>
                  <a:pt x="5395944" y="4651431"/>
                </a:lnTo>
                <a:cubicBezTo>
                  <a:pt x="5243924" y="4870875"/>
                  <a:pt x="5066756" y="5063488"/>
                  <a:pt x="4870994" y="5228441"/>
                </a:cubicBezTo>
                <a:lnTo>
                  <a:pt x="89382" y="2237293"/>
                </a:lnTo>
                <a:cubicBezTo>
                  <a:pt x="152092" y="1989105"/>
                  <a:pt x="247790" y="1745522"/>
                  <a:pt x="378582" y="1512806"/>
                </a:cubicBezTo>
                <a:close/>
                <a:moveTo>
                  <a:pt x="1053362" y="696285"/>
                </a:moveTo>
                <a:lnTo>
                  <a:pt x="5834978" y="3687433"/>
                </a:lnTo>
                <a:cubicBezTo>
                  <a:pt x="5772292" y="3935638"/>
                  <a:pt x="5676592" y="4179221"/>
                  <a:pt x="5545774" y="4411920"/>
                </a:cubicBezTo>
                <a:lnTo>
                  <a:pt x="528410" y="1273295"/>
                </a:lnTo>
                <a:cubicBezTo>
                  <a:pt x="680458" y="1053877"/>
                  <a:pt x="857624" y="861255"/>
                  <a:pt x="1053362" y="696285"/>
                </a:cubicBezTo>
                <a:close/>
                <a:moveTo>
                  <a:pt x="2117894" y="123571"/>
                </a:moveTo>
                <a:lnTo>
                  <a:pt x="5884278" y="2479641"/>
                </a:lnTo>
                <a:cubicBezTo>
                  <a:pt x="5933776" y="2779078"/>
                  <a:pt x="5938058" y="3086538"/>
                  <a:pt x="5893716" y="3390951"/>
                </a:cubicBezTo>
                <a:lnTo>
                  <a:pt x="1294294" y="513764"/>
                </a:lnTo>
                <a:cubicBezTo>
                  <a:pt x="1548636" y="340714"/>
                  <a:pt x="1826980" y="210054"/>
                  <a:pt x="2117894" y="123571"/>
                </a:cubicBezTo>
                <a:close/>
                <a:moveTo>
                  <a:pt x="3023692" y="547"/>
                </a:moveTo>
                <a:cubicBezTo>
                  <a:pt x="3541156" y="10492"/>
                  <a:pt x="4062600" y="156151"/>
                  <a:pt x="4533402" y="450661"/>
                </a:cubicBezTo>
                <a:cubicBezTo>
                  <a:pt x="5161102" y="843326"/>
                  <a:pt x="5590292" y="1432747"/>
                  <a:pt x="5792250" y="2088836"/>
                </a:cubicBezTo>
                <a:lnTo>
                  <a:pt x="2509578" y="35354"/>
                </a:lnTo>
                <a:cubicBezTo>
                  <a:pt x="2679158" y="8997"/>
                  <a:pt x="2851204" y="-2768"/>
                  <a:pt x="3023692" y="547"/>
                </a:cubicBezTo>
                <a:close/>
              </a:path>
            </a:pathLst>
          </a:custGeom>
          <a:solidFill>
            <a:schemeClr val="accent2"/>
          </a:solidFill>
          <a:ln w="9525" cap="flat">
            <a:noFill/>
            <a:prstDash val="solid"/>
            <a:miter/>
          </a:ln>
        </p:spPr>
        <p:txBody>
          <a:bodyPr wrap="square" rtlCol="0" anchor="ctr">
            <a:noAutofit/>
          </a:bodyPr>
          <a:lstStyle/>
          <a:p>
            <a:endParaRPr lang="en-SV">
              <a:latin typeface="Raleway" pitchFamily="2" charset="0"/>
            </a:endParaRPr>
          </a:p>
        </p:txBody>
      </p:sp>
      <p:grpSp>
        <p:nvGrpSpPr>
          <p:cNvPr id="17" name="Group 16">
            <a:extLst>
              <a:ext uri="{FF2B5EF4-FFF2-40B4-BE49-F238E27FC236}">
                <a16:creationId xmlns:a16="http://schemas.microsoft.com/office/drawing/2014/main" id="{2FF6696B-C850-1782-0DEE-FC96A673EC5C}"/>
              </a:ext>
            </a:extLst>
          </p:cNvPr>
          <p:cNvGrpSpPr/>
          <p:nvPr/>
        </p:nvGrpSpPr>
        <p:grpSpPr>
          <a:xfrm>
            <a:off x="1991985" y="11853734"/>
            <a:ext cx="726960" cy="1212610"/>
            <a:chOff x="1991985" y="11853734"/>
            <a:chExt cx="726960" cy="1212610"/>
          </a:xfrm>
        </p:grpSpPr>
        <p:grpSp>
          <p:nvGrpSpPr>
            <p:cNvPr id="8" name="Graphic 73">
              <a:extLst>
                <a:ext uri="{FF2B5EF4-FFF2-40B4-BE49-F238E27FC236}">
                  <a16:creationId xmlns:a16="http://schemas.microsoft.com/office/drawing/2014/main" id="{006ECD95-894C-5D8B-A70F-B867C1F04C7F}"/>
                </a:ext>
              </a:extLst>
            </p:cNvPr>
            <p:cNvGrpSpPr/>
            <p:nvPr/>
          </p:nvGrpSpPr>
          <p:grpSpPr>
            <a:xfrm>
              <a:off x="2064753" y="11911441"/>
              <a:ext cx="581424" cy="1097152"/>
              <a:chOff x="2064753" y="11911441"/>
              <a:chExt cx="581424" cy="1097152"/>
            </a:xfrm>
          </p:grpSpPr>
          <p:sp>
            <p:nvSpPr>
              <p:cNvPr id="9" name="Freeform 8">
                <a:extLst>
                  <a:ext uri="{FF2B5EF4-FFF2-40B4-BE49-F238E27FC236}">
                    <a16:creationId xmlns:a16="http://schemas.microsoft.com/office/drawing/2014/main" id="{AD514D8B-33AC-9832-A8FC-8F8656083DB2}"/>
                  </a:ext>
                </a:extLst>
              </p:cNvPr>
              <p:cNvSpPr/>
              <p:nvPr/>
            </p:nvSpPr>
            <p:spPr>
              <a:xfrm>
                <a:off x="2083067" y="11929754"/>
                <a:ext cx="544797" cy="1060525"/>
              </a:xfrm>
              <a:custGeom>
                <a:avLst/>
                <a:gdLst>
                  <a:gd name="connsiteX0" fmla="*/ 0 w 544797"/>
                  <a:gd name="connsiteY0" fmla="*/ 720043 h 1060525"/>
                  <a:gd name="connsiteX1" fmla="*/ 0 w 544797"/>
                  <a:gd name="connsiteY1" fmla="*/ 1060525 h 1060525"/>
                  <a:gd name="connsiteX2" fmla="*/ 544798 w 544797"/>
                  <a:gd name="connsiteY2" fmla="*/ 1060525 h 1060525"/>
                  <a:gd name="connsiteX3" fmla="*/ 544798 w 544797"/>
                  <a:gd name="connsiteY3" fmla="*/ 720043 h 1060525"/>
                  <a:gd name="connsiteX4" fmla="*/ 319943 w 544797"/>
                  <a:gd name="connsiteY4" fmla="*/ 530268 h 1060525"/>
                  <a:gd name="connsiteX5" fmla="*/ 544798 w 544797"/>
                  <a:gd name="connsiteY5" fmla="*/ 340484 h 1060525"/>
                  <a:gd name="connsiteX6" fmla="*/ 544798 w 544797"/>
                  <a:gd name="connsiteY6" fmla="*/ 0 h 1060525"/>
                  <a:gd name="connsiteX7" fmla="*/ 0 w 544797"/>
                  <a:gd name="connsiteY7" fmla="*/ 0 h 1060525"/>
                  <a:gd name="connsiteX8" fmla="*/ 0 w 544797"/>
                  <a:gd name="connsiteY8" fmla="*/ 340484 h 1060525"/>
                  <a:gd name="connsiteX9" fmla="*/ 224855 w 544797"/>
                  <a:gd name="connsiteY9" fmla="*/ 530268 h 1060525"/>
                  <a:gd name="connsiteX10" fmla="*/ 0 w 544797"/>
                  <a:gd name="connsiteY10" fmla="*/ 720043 h 106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4797" h="1060525">
                    <a:moveTo>
                      <a:pt x="0" y="720043"/>
                    </a:moveTo>
                    <a:lnTo>
                      <a:pt x="0" y="1060525"/>
                    </a:lnTo>
                    <a:lnTo>
                      <a:pt x="544798" y="1060525"/>
                    </a:lnTo>
                    <a:lnTo>
                      <a:pt x="544798" y="720043"/>
                    </a:lnTo>
                    <a:lnTo>
                      <a:pt x="319943" y="530268"/>
                    </a:lnTo>
                    <a:lnTo>
                      <a:pt x="544798" y="340484"/>
                    </a:lnTo>
                    <a:lnTo>
                      <a:pt x="544798" y="0"/>
                    </a:lnTo>
                    <a:lnTo>
                      <a:pt x="0" y="0"/>
                    </a:lnTo>
                    <a:lnTo>
                      <a:pt x="0" y="340484"/>
                    </a:lnTo>
                    <a:lnTo>
                      <a:pt x="224855" y="530268"/>
                    </a:lnTo>
                    <a:lnTo>
                      <a:pt x="0" y="720043"/>
                    </a:lnTo>
                    <a:close/>
                  </a:path>
                </a:pathLst>
              </a:custGeom>
              <a:solidFill>
                <a:schemeClr val="bg1"/>
              </a:solidFill>
              <a:ln w="1724" cap="flat">
                <a:noFill/>
                <a:prstDash val="solid"/>
                <a:miter/>
              </a:ln>
            </p:spPr>
            <p:txBody>
              <a:bodyPr rtlCol="0" anchor="ctr"/>
              <a:lstStyle/>
              <a:p>
                <a:endParaRPr lang="en-US">
                  <a:latin typeface="Raleway" pitchFamily="2" charset="0"/>
                </a:endParaRPr>
              </a:p>
            </p:txBody>
          </p:sp>
          <p:sp>
            <p:nvSpPr>
              <p:cNvPr id="10" name="Freeform 9">
                <a:extLst>
                  <a:ext uri="{FF2B5EF4-FFF2-40B4-BE49-F238E27FC236}">
                    <a16:creationId xmlns:a16="http://schemas.microsoft.com/office/drawing/2014/main" id="{46683236-B832-7A03-F8E3-43ADEDEAA1EB}"/>
                  </a:ext>
                </a:extLst>
              </p:cNvPr>
              <p:cNvSpPr/>
              <p:nvPr/>
            </p:nvSpPr>
            <p:spPr>
              <a:xfrm>
                <a:off x="2064753" y="11911441"/>
                <a:ext cx="581424" cy="1097152"/>
              </a:xfrm>
              <a:custGeom>
                <a:avLst/>
                <a:gdLst>
                  <a:gd name="connsiteX0" fmla="*/ 581425 w 581424"/>
                  <a:gd name="connsiteY0" fmla="*/ 0 h 1097152"/>
                  <a:gd name="connsiteX1" fmla="*/ 0 w 581424"/>
                  <a:gd name="connsiteY1" fmla="*/ 0 h 1097152"/>
                  <a:gd name="connsiteX2" fmla="*/ 0 w 581424"/>
                  <a:gd name="connsiteY2" fmla="*/ 367309 h 1097152"/>
                  <a:gd name="connsiteX3" fmla="*/ 214769 w 581424"/>
                  <a:gd name="connsiteY3" fmla="*/ 548581 h 1097152"/>
                  <a:gd name="connsiteX4" fmla="*/ 0 w 581424"/>
                  <a:gd name="connsiteY4" fmla="*/ 729842 h 1097152"/>
                  <a:gd name="connsiteX5" fmla="*/ 0 w 581424"/>
                  <a:gd name="connsiteY5" fmla="*/ 1097152 h 1097152"/>
                  <a:gd name="connsiteX6" fmla="*/ 581425 w 581424"/>
                  <a:gd name="connsiteY6" fmla="*/ 1097152 h 1097152"/>
                  <a:gd name="connsiteX7" fmla="*/ 581425 w 581424"/>
                  <a:gd name="connsiteY7" fmla="*/ 729842 h 1097152"/>
                  <a:gd name="connsiteX8" fmla="*/ 366655 w 581424"/>
                  <a:gd name="connsiteY8" fmla="*/ 548581 h 1097152"/>
                  <a:gd name="connsiteX9" fmla="*/ 581425 w 581424"/>
                  <a:gd name="connsiteY9" fmla="*/ 367309 h 1097152"/>
                  <a:gd name="connsiteX10" fmla="*/ 581425 w 581424"/>
                  <a:gd name="connsiteY10" fmla="*/ 0 h 1097152"/>
                  <a:gd name="connsiteX11" fmla="*/ 563111 w 581424"/>
                  <a:gd name="connsiteY11" fmla="*/ 358797 h 1097152"/>
                  <a:gd name="connsiteX12" fmla="*/ 338256 w 581424"/>
                  <a:gd name="connsiteY12" fmla="*/ 548581 h 1097152"/>
                  <a:gd name="connsiteX13" fmla="*/ 563111 w 581424"/>
                  <a:gd name="connsiteY13" fmla="*/ 738356 h 1097152"/>
                  <a:gd name="connsiteX14" fmla="*/ 563111 w 581424"/>
                  <a:gd name="connsiteY14" fmla="*/ 1078838 h 1097152"/>
                  <a:gd name="connsiteX15" fmla="*/ 18313 w 581424"/>
                  <a:gd name="connsiteY15" fmla="*/ 1078838 h 1097152"/>
                  <a:gd name="connsiteX16" fmla="*/ 18313 w 581424"/>
                  <a:gd name="connsiteY16" fmla="*/ 738356 h 1097152"/>
                  <a:gd name="connsiteX17" fmla="*/ 243168 w 581424"/>
                  <a:gd name="connsiteY17" fmla="*/ 548581 h 1097152"/>
                  <a:gd name="connsiteX18" fmla="*/ 18313 w 581424"/>
                  <a:gd name="connsiteY18" fmla="*/ 358797 h 1097152"/>
                  <a:gd name="connsiteX19" fmla="*/ 18313 w 581424"/>
                  <a:gd name="connsiteY19" fmla="*/ 18313 h 1097152"/>
                  <a:gd name="connsiteX20" fmla="*/ 563111 w 581424"/>
                  <a:gd name="connsiteY20" fmla="*/ 18313 h 1097152"/>
                  <a:gd name="connsiteX21" fmla="*/ 563111 w 581424"/>
                  <a:gd name="connsiteY21" fmla="*/ 358797 h 109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1424" h="1097152">
                    <a:moveTo>
                      <a:pt x="581425" y="0"/>
                    </a:moveTo>
                    <a:lnTo>
                      <a:pt x="0" y="0"/>
                    </a:lnTo>
                    <a:lnTo>
                      <a:pt x="0" y="367309"/>
                    </a:lnTo>
                    <a:lnTo>
                      <a:pt x="214769" y="548581"/>
                    </a:lnTo>
                    <a:lnTo>
                      <a:pt x="0" y="729842"/>
                    </a:lnTo>
                    <a:lnTo>
                      <a:pt x="0" y="1097152"/>
                    </a:lnTo>
                    <a:lnTo>
                      <a:pt x="581425" y="1097152"/>
                    </a:lnTo>
                    <a:lnTo>
                      <a:pt x="581425" y="729842"/>
                    </a:lnTo>
                    <a:lnTo>
                      <a:pt x="366655" y="548581"/>
                    </a:lnTo>
                    <a:lnTo>
                      <a:pt x="581425" y="367309"/>
                    </a:lnTo>
                    <a:lnTo>
                      <a:pt x="581425" y="0"/>
                    </a:lnTo>
                    <a:close/>
                    <a:moveTo>
                      <a:pt x="563111" y="358797"/>
                    </a:moveTo>
                    <a:lnTo>
                      <a:pt x="338256" y="548581"/>
                    </a:lnTo>
                    <a:lnTo>
                      <a:pt x="563111" y="738356"/>
                    </a:lnTo>
                    <a:lnTo>
                      <a:pt x="563111" y="1078838"/>
                    </a:lnTo>
                    <a:lnTo>
                      <a:pt x="18313" y="1078838"/>
                    </a:lnTo>
                    <a:lnTo>
                      <a:pt x="18313" y="738356"/>
                    </a:lnTo>
                    <a:lnTo>
                      <a:pt x="243168" y="548581"/>
                    </a:lnTo>
                    <a:lnTo>
                      <a:pt x="18313" y="358797"/>
                    </a:lnTo>
                    <a:lnTo>
                      <a:pt x="18313" y="18313"/>
                    </a:lnTo>
                    <a:lnTo>
                      <a:pt x="563111" y="18313"/>
                    </a:lnTo>
                    <a:lnTo>
                      <a:pt x="563111" y="358797"/>
                    </a:ln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grpSp>
        <p:sp>
          <p:nvSpPr>
            <p:cNvPr id="13" name="Freeform 12">
              <a:extLst>
                <a:ext uri="{FF2B5EF4-FFF2-40B4-BE49-F238E27FC236}">
                  <a16:creationId xmlns:a16="http://schemas.microsoft.com/office/drawing/2014/main" id="{99E2C924-1BC6-F5D5-F3A2-1BE52D634326}"/>
                </a:ext>
              </a:extLst>
            </p:cNvPr>
            <p:cNvSpPr/>
            <p:nvPr/>
          </p:nvSpPr>
          <p:spPr>
            <a:xfrm>
              <a:off x="2176062" y="12598240"/>
              <a:ext cx="360627" cy="307785"/>
            </a:xfrm>
            <a:custGeom>
              <a:avLst/>
              <a:gdLst>
                <a:gd name="connsiteX0" fmla="*/ 28648 w 360627"/>
                <a:gd name="connsiteY0" fmla="*/ 307785 h 307785"/>
                <a:gd name="connsiteX1" fmla="*/ 331982 w 360627"/>
                <a:gd name="connsiteY1" fmla="*/ 307785 h 307785"/>
                <a:gd name="connsiteX2" fmla="*/ 356678 w 360627"/>
                <a:gd name="connsiteY2" fmla="*/ 264755 h 307785"/>
                <a:gd name="connsiteX3" fmla="*/ 210273 w 360627"/>
                <a:gd name="connsiteY3" fmla="*/ 14174 h 307785"/>
                <a:gd name="connsiteX4" fmla="*/ 161337 w 360627"/>
                <a:gd name="connsiteY4" fmla="*/ 13421 h 307785"/>
                <a:gd name="connsiteX5" fmla="*/ 4407 w 360627"/>
                <a:gd name="connsiteY5" fmla="*/ 264003 h 307785"/>
                <a:gd name="connsiteX6" fmla="*/ 28648 w 360627"/>
                <a:gd name="connsiteY6" fmla="*/ 307785 h 30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627" h="307785">
                  <a:moveTo>
                    <a:pt x="28648" y="307785"/>
                  </a:moveTo>
                  <a:lnTo>
                    <a:pt x="331982" y="307785"/>
                  </a:lnTo>
                  <a:cubicBezTo>
                    <a:pt x="354066" y="307785"/>
                    <a:pt x="367818" y="283822"/>
                    <a:pt x="356678" y="264755"/>
                  </a:cubicBezTo>
                  <a:lnTo>
                    <a:pt x="210273" y="14174"/>
                  </a:lnTo>
                  <a:cubicBezTo>
                    <a:pt x="199428" y="-4389"/>
                    <a:pt x="172747" y="-4800"/>
                    <a:pt x="161337" y="13421"/>
                  </a:cubicBezTo>
                  <a:lnTo>
                    <a:pt x="4407" y="264003"/>
                  </a:lnTo>
                  <a:cubicBezTo>
                    <a:pt x="-7523" y="283052"/>
                    <a:pt x="6171" y="307785"/>
                    <a:pt x="28648" y="307785"/>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sp>
          <p:nvSpPr>
            <p:cNvPr id="14" name="Freeform 13">
              <a:extLst>
                <a:ext uri="{FF2B5EF4-FFF2-40B4-BE49-F238E27FC236}">
                  <a16:creationId xmlns:a16="http://schemas.microsoft.com/office/drawing/2014/main" id="{410050FF-0C6C-D1FD-81C6-8BD7F363C8F4}"/>
                </a:ext>
              </a:extLst>
            </p:cNvPr>
            <p:cNvSpPr/>
            <p:nvPr/>
          </p:nvSpPr>
          <p:spPr>
            <a:xfrm>
              <a:off x="2216595" y="12283259"/>
              <a:ext cx="277738" cy="146720"/>
            </a:xfrm>
            <a:custGeom>
              <a:avLst/>
              <a:gdLst>
                <a:gd name="connsiteX0" fmla="*/ 272922 w 277738"/>
                <a:gd name="connsiteY0" fmla="*/ 25934 h 146720"/>
                <a:gd name="connsiteX1" fmla="*/ 149120 w 277738"/>
                <a:gd name="connsiteY1" fmla="*/ 142650 h 146720"/>
                <a:gd name="connsiteX2" fmla="*/ 128620 w 277738"/>
                <a:gd name="connsiteY2" fmla="*/ 142650 h 146720"/>
                <a:gd name="connsiteX3" fmla="*/ 4816 w 277738"/>
                <a:gd name="connsiteY3" fmla="*/ 25934 h 146720"/>
                <a:gd name="connsiteX4" fmla="*/ 21439 w 277738"/>
                <a:gd name="connsiteY4" fmla="*/ 1545 h 146720"/>
                <a:gd name="connsiteX5" fmla="*/ 132498 w 277738"/>
                <a:gd name="connsiteY5" fmla="*/ 53897 h 146720"/>
                <a:gd name="connsiteX6" fmla="*/ 145241 w 277738"/>
                <a:gd name="connsiteY6" fmla="*/ 53897 h 146720"/>
                <a:gd name="connsiteX7" fmla="*/ 256301 w 277738"/>
                <a:gd name="connsiteY7" fmla="*/ 1545 h 146720"/>
                <a:gd name="connsiteX8" fmla="*/ 272922 w 277738"/>
                <a:gd name="connsiteY8" fmla="*/ 25934 h 14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738" h="146720">
                  <a:moveTo>
                    <a:pt x="272922" y="25934"/>
                  </a:moveTo>
                  <a:lnTo>
                    <a:pt x="149120" y="142650"/>
                  </a:lnTo>
                  <a:cubicBezTo>
                    <a:pt x="143363" y="148077"/>
                    <a:pt x="134375" y="148077"/>
                    <a:pt x="128620" y="142650"/>
                  </a:cubicBezTo>
                  <a:lnTo>
                    <a:pt x="4816" y="25934"/>
                  </a:lnTo>
                  <a:cubicBezTo>
                    <a:pt x="-7556" y="14269"/>
                    <a:pt x="6056" y="-5704"/>
                    <a:pt x="21439" y="1545"/>
                  </a:cubicBezTo>
                  <a:lnTo>
                    <a:pt x="132498" y="53897"/>
                  </a:lnTo>
                  <a:cubicBezTo>
                    <a:pt x="136533" y="55799"/>
                    <a:pt x="141207" y="55799"/>
                    <a:pt x="145241" y="53897"/>
                  </a:cubicBezTo>
                  <a:lnTo>
                    <a:pt x="256301" y="1545"/>
                  </a:lnTo>
                  <a:cubicBezTo>
                    <a:pt x="271682" y="-5704"/>
                    <a:pt x="285296" y="14269"/>
                    <a:pt x="272922" y="25934"/>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sp>
          <p:nvSpPr>
            <p:cNvPr id="15" name="Freeform 14">
              <a:extLst>
                <a:ext uri="{FF2B5EF4-FFF2-40B4-BE49-F238E27FC236}">
                  <a16:creationId xmlns:a16="http://schemas.microsoft.com/office/drawing/2014/main" id="{25E0F2FC-F220-2F39-DCE1-3235F03FFEB6}"/>
                </a:ext>
              </a:extLst>
            </p:cNvPr>
            <p:cNvSpPr/>
            <p:nvPr/>
          </p:nvSpPr>
          <p:spPr>
            <a:xfrm>
              <a:off x="1991985" y="11853734"/>
              <a:ext cx="726960" cy="75961"/>
            </a:xfrm>
            <a:custGeom>
              <a:avLst/>
              <a:gdLst>
                <a:gd name="connsiteX0" fmla="*/ 726095 w 726960"/>
                <a:gd name="connsiteY0" fmla="*/ 0 h 75961"/>
                <a:gd name="connsiteX1" fmla="*/ 726961 w 726960"/>
                <a:gd name="connsiteY1" fmla="*/ 866 h 75961"/>
                <a:gd name="connsiteX2" fmla="*/ 726961 w 726960"/>
                <a:gd name="connsiteY2" fmla="*/ 75095 h 75961"/>
                <a:gd name="connsiteX3" fmla="*/ 726095 w 726960"/>
                <a:gd name="connsiteY3" fmla="*/ 75961 h 75961"/>
                <a:gd name="connsiteX4" fmla="*/ 866 w 726960"/>
                <a:gd name="connsiteY4" fmla="*/ 75961 h 75961"/>
                <a:gd name="connsiteX5" fmla="*/ 0 w 726960"/>
                <a:gd name="connsiteY5" fmla="*/ 75095 h 75961"/>
                <a:gd name="connsiteX6" fmla="*/ 0 w 726960"/>
                <a:gd name="connsiteY6" fmla="*/ 866 h 75961"/>
                <a:gd name="connsiteX7" fmla="*/ 866 w 726960"/>
                <a:gd name="connsiteY7" fmla="*/ 0 h 7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960" h="75961">
                  <a:moveTo>
                    <a:pt x="726095" y="0"/>
                  </a:moveTo>
                  <a:cubicBezTo>
                    <a:pt x="726573" y="0"/>
                    <a:pt x="726961" y="388"/>
                    <a:pt x="726961" y="866"/>
                  </a:cubicBezTo>
                  <a:lnTo>
                    <a:pt x="726961" y="75095"/>
                  </a:lnTo>
                  <a:cubicBezTo>
                    <a:pt x="726961" y="75574"/>
                    <a:pt x="726573" y="75961"/>
                    <a:pt x="726095" y="75961"/>
                  </a:cubicBezTo>
                  <a:lnTo>
                    <a:pt x="866" y="75961"/>
                  </a:lnTo>
                  <a:cubicBezTo>
                    <a:pt x="388" y="75961"/>
                    <a:pt x="0" y="75574"/>
                    <a:pt x="0" y="75095"/>
                  </a:cubicBezTo>
                  <a:lnTo>
                    <a:pt x="0" y="866"/>
                  </a:lnTo>
                  <a:cubicBezTo>
                    <a:pt x="0" y="388"/>
                    <a:pt x="388" y="0"/>
                    <a:pt x="866" y="0"/>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sp>
          <p:nvSpPr>
            <p:cNvPr id="16" name="Freeform 15">
              <a:extLst>
                <a:ext uri="{FF2B5EF4-FFF2-40B4-BE49-F238E27FC236}">
                  <a16:creationId xmlns:a16="http://schemas.microsoft.com/office/drawing/2014/main" id="{E252C7EB-B898-1600-9664-46807F918D8C}"/>
                </a:ext>
              </a:extLst>
            </p:cNvPr>
            <p:cNvSpPr/>
            <p:nvPr/>
          </p:nvSpPr>
          <p:spPr>
            <a:xfrm>
              <a:off x="1991985" y="12990383"/>
              <a:ext cx="726960" cy="75961"/>
            </a:xfrm>
            <a:custGeom>
              <a:avLst/>
              <a:gdLst>
                <a:gd name="connsiteX0" fmla="*/ 726095 w 726960"/>
                <a:gd name="connsiteY0" fmla="*/ 0 h 75961"/>
                <a:gd name="connsiteX1" fmla="*/ 726961 w 726960"/>
                <a:gd name="connsiteY1" fmla="*/ 866 h 75961"/>
                <a:gd name="connsiteX2" fmla="*/ 726961 w 726960"/>
                <a:gd name="connsiteY2" fmla="*/ 75095 h 75961"/>
                <a:gd name="connsiteX3" fmla="*/ 726095 w 726960"/>
                <a:gd name="connsiteY3" fmla="*/ 75961 h 75961"/>
                <a:gd name="connsiteX4" fmla="*/ 866 w 726960"/>
                <a:gd name="connsiteY4" fmla="*/ 75961 h 75961"/>
                <a:gd name="connsiteX5" fmla="*/ 0 w 726960"/>
                <a:gd name="connsiteY5" fmla="*/ 75095 h 75961"/>
                <a:gd name="connsiteX6" fmla="*/ 0 w 726960"/>
                <a:gd name="connsiteY6" fmla="*/ 866 h 75961"/>
                <a:gd name="connsiteX7" fmla="*/ 866 w 726960"/>
                <a:gd name="connsiteY7" fmla="*/ 0 h 75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960" h="75961">
                  <a:moveTo>
                    <a:pt x="726095" y="0"/>
                  </a:moveTo>
                  <a:cubicBezTo>
                    <a:pt x="726573" y="0"/>
                    <a:pt x="726961" y="388"/>
                    <a:pt x="726961" y="866"/>
                  </a:cubicBezTo>
                  <a:lnTo>
                    <a:pt x="726961" y="75095"/>
                  </a:lnTo>
                  <a:cubicBezTo>
                    <a:pt x="726961" y="75573"/>
                    <a:pt x="726573" y="75961"/>
                    <a:pt x="726095" y="75961"/>
                  </a:cubicBezTo>
                  <a:lnTo>
                    <a:pt x="866" y="75961"/>
                  </a:lnTo>
                  <a:cubicBezTo>
                    <a:pt x="388" y="75961"/>
                    <a:pt x="0" y="75573"/>
                    <a:pt x="0" y="75095"/>
                  </a:cubicBezTo>
                  <a:lnTo>
                    <a:pt x="0" y="866"/>
                  </a:lnTo>
                  <a:cubicBezTo>
                    <a:pt x="0" y="388"/>
                    <a:pt x="388" y="0"/>
                    <a:pt x="866" y="0"/>
                  </a:cubicBezTo>
                  <a:close/>
                </a:path>
              </a:pathLst>
            </a:custGeom>
            <a:solidFill>
              <a:schemeClr val="accent6"/>
            </a:solidFill>
            <a:ln w="1724" cap="flat">
              <a:noFill/>
              <a:prstDash val="solid"/>
              <a:miter/>
            </a:ln>
          </p:spPr>
          <p:txBody>
            <a:bodyPr rtlCol="0" anchor="ctr"/>
            <a:lstStyle/>
            <a:p>
              <a:endParaRPr lang="en-US">
                <a:latin typeface="Raleway" pitchFamily="2" charset="0"/>
              </a:endParaRPr>
            </a:p>
          </p:txBody>
        </p:sp>
      </p:grpSp>
      <p:grpSp>
        <p:nvGrpSpPr>
          <p:cNvPr id="6" name="Group 5">
            <a:extLst>
              <a:ext uri="{FF2B5EF4-FFF2-40B4-BE49-F238E27FC236}">
                <a16:creationId xmlns:a16="http://schemas.microsoft.com/office/drawing/2014/main" id="{4DB02C98-E47F-8B01-EEE5-5B47AF4AD0F7}"/>
              </a:ext>
            </a:extLst>
          </p:cNvPr>
          <p:cNvGrpSpPr/>
          <p:nvPr/>
        </p:nvGrpSpPr>
        <p:grpSpPr>
          <a:xfrm>
            <a:off x="752393" y="10034464"/>
            <a:ext cx="1368126" cy="2396977"/>
            <a:chOff x="752393" y="10034464"/>
            <a:chExt cx="1368126" cy="2396977"/>
          </a:xfrm>
        </p:grpSpPr>
        <p:sp>
          <p:nvSpPr>
            <p:cNvPr id="4" name="Freeform 3">
              <a:extLst>
                <a:ext uri="{FF2B5EF4-FFF2-40B4-BE49-F238E27FC236}">
                  <a16:creationId xmlns:a16="http://schemas.microsoft.com/office/drawing/2014/main" id="{3073CB5C-32A6-8AD0-4D84-618FC5E3BB80}"/>
                </a:ext>
              </a:extLst>
            </p:cNvPr>
            <p:cNvSpPr/>
            <p:nvPr/>
          </p:nvSpPr>
          <p:spPr>
            <a:xfrm>
              <a:off x="814803" y="10192272"/>
              <a:ext cx="1196703" cy="2163099"/>
            </a:xfrm>
            <a:custGeom>
              <a:avLst/>
              <a:gdLst>
                <a:gd name="connsiteX0" fmla="*/ 51692 w 1196703"/>
                <a:gd name="connsiteY0" fmla="*/ 0 h 2163099"/>
                <a:gd name="connsiteX1" fmla="*/ 0 w 1196703"/>
                <a:gd name="connsiteY1" fmla="*/ 1777974 h 2163099"/>
                <a:gd name="connsiteX2" fmla="*/ 476692 w 1196703"/>
                <a:gd name="connsiteY2" fmla="*/ 1545302 h 2163099"/>
                <a:gd name="connsiteX3" fmla="*/ 692025 w 1196703"/>
                <a:gd name="connsiteY3" fmla="*/ 2163099 h 2163099"/>
                <a:gd name="connsiteX4" fmla="*/ 894550 w 1196703"/>
                <a:gd name="connsiteY4" fmla="*/ 2092156 h 2163099"/>
                <a:gd name="connsiteX5" fmla="*/ 679206 w 1196703"/>
                <a:gd name="connsiteY5" fmla="*/ 1474359 h 2163099"/>
                <a:gd name="connsiteX6" fmla="*/ 1196704 w 1196703"/>
                <a:gd name="connsiteY6" fmla="*/ 1358770 h 2163099"/>
                <a:gd name="connsiteX7" fmla="*/ 51692 w 1196703"/>
                <a:gd name="connsiteY7" fmla="*/ 0 h 2163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03" h="2163099">
                  <a:moveTo>
                    <a:pt x="51692" y="0"/>
                  </a:moveTo>
                  <a:lnTo>
                    <a:pt x="0" y="1777974"/>
                  </a:lnTo>
                  <a:lnTo>
                    <a:pt x="476692" y="1545302"/>
                  </a:lnTo>
                  <a:lnTo>
                    <a:pt x="692025" y="2163099"/>
                  </a:lnTo>
                  <a:lnTo>
                    <a:pt x="894550" y="2092156"/>
                  </a:lnTo>
                  <a:lnTo>
                    <a:pt x="679206" y="1474359"/>
                  </a:lnTo>
                  <a:lnTo>
                    <a:pt x="1196704" y="1358770"/>
                  </a:lnTo>
                  <a:lnTo>
                    <a:pt x="51692" y="0"/>
                  </a:lnTo>
                  <a:close/>
                </a:path>
              </a:pathLst>
            </a:custGeom>
            <a:solidFill>
              <a:schemeClr val="accent6"/>
            </a:solidFill>
            <a:ln w="3397" cap="flat">
              <a:noFill/>
              <a:prstDash val="solid"/>
              <a:miter/>
            </a:ln>
          </p:spPr>
          <p:txBody>
            <a:bodyPr rtlCol="0" anchor="ctr"/>
            <a:lstStyle/>
            <a:p>
              <a:endParaRPr lang="en-US">
                <a:latin typeface="Raleway" pitchFamily="2" charset="0"/>
              </a:endParaRPr>
            </a:p>
          </p:txBody>
        </p:sp>
        <p:sp>
          <p:nvSpPr>
            <p:cNvPr id="5" name="Freeform 4">
              <a:extLst>
                <a:ext uri="{FF2B5EF4-FFF2-40B4-BE49-F238E27FC236}">
                  <a16:creationId xmlns:a16="http://schemas.microsoft.com/office/drawing/2014/main" id="{C0D859E0-313D-3B93-BD49-637F46BE4832}"/>
                </a:ext>
              </a:extLst>
            </p:cNvPr>
            <p:cNvSpPr/>
            <p:nvPr/>
          </p:nvSpPr>
          <p:spPr>
            <a:xfrm>
              <a:off x="752393" y="10034464"/>
              <a:ext cx="1368126" cy="2396977"/>
            </a:xfrm>
            <a:custGeom>
              <a:avLst/>
              <a:gdLst>
                <a:gd name="connsiteX0" fmla="*/ 1368126 w 1368126"/>
                <a:gd name="connsiteY0" fmla="*/ 1553409 h 2396977"/>
                <a:gd name="connsiteX1" fmla="*/ 1304618 w 1368126"/>
                <a:gd name="connsiteY1" fmla="*/ 1478041 h 2396977"/>
                <a:gd name="connsiteX2" fmla="*/ 159607 w 1368126"/>
                <a:gd name="connsiteY2" fmla="*/ 119272 h 2396977"/>
                <a:gd name="connsiteX3" fmla="*/ 59102 w 1368126"/>
                <a:gd name="connsiteY3" fmla="*/ 0 h 2396977"/>
                <a:gd name="connsiteX4" fmla="*/ 54557 w 1368126"/>
                <a:gd name="connsiteY4" fmla="*/ 156069 h 2396977"/>
                <a:gd name="connsiteX5" fmla="*/ 2865 w 1368126"/>
                <a:gd name="connsiteY5" fmla="*/ 1934045 h 2396977"/>
                <a:gd name="connsiteX6" fmla="*/ 0 w 1368126"/>
                <a:gd name="connsiteY6" fmla="*/ 2032664 h 2396977"/>
                <a:gd name="connsiteX7" fmla="*/ 88485 w 1368126"/>
                <a:gd name="connsiteY7" fmla="*/ 1989474 h 2396977"/>
                <a:gd name="connsiteX8" fmla="*/ 504962 w 1368126"/>
                <a:gd name="connsiteY8" fmla="*/ 1786193 h 2396977"/>
                <a:gd name="connsiteX9" fmla="*/ 698206 w 1368126"/>
                <a:gd name="connsiteY9" fmla="*/ 2340604 h 2396977"/>
                <a:gd name="connsiteX10" fmla="*/ 717853 w 1368126"/>
                <a:gd name="connsiteY10" fmla="*/ 2396977 h 2396977"/>
                <a:gd name="connsiteX11" fmla="*/ 774083 w 1368126"/>
                <a:gd name="connsiteY11" fmla="*/ 2377281 h 2396977"/>
                <a:gd name="connsiteX12" fmla="*/ 976607 w 1368126"/>
                <a:gd name="connsiteY12" fmla="*/ 2306337 h 2396977"/>
                <a:gd name="connsiteX13" fmla="*/ 1032843 w 1368126"/>
                <a:gd name="connsiteY13" fmla="*/ 2286637 h 2396977"/>
                <a:gd name="connsiteX14" fmla="*/ 1013189 w 1368126"/>
                <a:gd name="connsiteY14" fmla="*/ 2230264 h 2396977"/>
                <a:gd name="connsiteX15" fmla="*/ 819945 w 1368126"/>
                <a:gd name="connsiteY15" fmla="*/ 1675853 h 2396977"/>
                <a:gd name="connsiteX16" fmla="*/ 1272073 w 1368126"/>
                <a:gd name="connsiteY16" fmla="*/ 1574865 h 2396977"/>
                <a:gd name="connsiteX17" fmla="*/ 1368126 w 1368126"/>
                <a:gd name="connsiteY17" fmla="*/ 1553409 h 2396977"/>
                <a:gd name="connsiteX18" fmla="*/ 754435 w 1368126"/>
                <a:gd name="connsiteY18" fmla="*/ 2320907 h 2396977"/>
                <a:gd name="connsiteX19" fmla="*/ 539102 w 1368126"/>
                <a:gd name="connsiteY19" fmla="*/ 1703110 h 2396977"/>
                <a:gd name="connsiteX20" fmla="*/ 62410 w 1368126"/>
                <a:gd name="connsiteY20" fmla="*/ 1935782 h 2396977"/>
                <a:gd name="connsiteX21" fmla="*/ 114103 w 1368126"/>
                <a:gd name="connsiteY21" fmla="*/ 157808 h 2396977"/>
                <a:gd name="connsiteX22" fmla="*/ 1259114 w 1368126"/>
                <a:gd name="connsiteY22" fmla="*/ 1516578 h 2396977"/>
                <a:gd name="connsiteX23" fmla="*/ 741616 w 1368126"/>
                <a:gd name="connsiteY23" fmla="*/ 1632167 h 2396977"/>
                <a:gd name="connsiteX24" fmla="*/ 956960 w 1368126"/>
                <a:gd name="connsiteY24" fmla="*/ 2249964 h 2396977"/>
                <a:gd name="connsiteX25" fmla="*/ 754435 w 1368126"/>
                <a:gd name="connsiteY25" fmla="*/ 2320907 h 239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8126" h="2396977">
                  <a:moveTo>
                    <a:pt x="1368126" y="1553409"/>
                  </a:moveTo>
                  <a:lnTo>
                    <a:pt x="1304618" y="1478041"/>
                  </a:lnTo>
                  <a:lnTo>
                    <a:pt x="159607" y="119272"/>
                  </a:lnTo>
                  <a:lnTo>
                    <a:pt x="59102" y="0"/>
                  </a:lnTo>
                  <a:lnTo>
                    <a:pt x="54557" y="156069"/>
                  </a:lnTo>
                  <a:lnTo>
                    <a:pt x="2865" y="1934045"/>
                  </a:lnTo>
                  <a:lnTo>
                    <a:pt x="0" y="2032664"/>
                  </a:lnTo>
                  <a:lnTo>
                    <a:pt x="88485" y="1989474"/>
                  </a:lnTo>
                  <a:lnTo>
                    <a:pt x="504962" y="1786193"/>
                  </a:lnTo>
                  <a:lnTo>
                    <a:pt x="698206" y="2340604"/>
                  </a:lnTo>
                  <a:lnTo>
                    <a:pt x="717853" y="2396977"/>
                  </a:lnTo>
                  <a:lnTo>
                    <a:pt x="774083" y="2377281"/>
                  </a:lnTo>
                  <a:lnTo>
                    <a:pt x="976607" y="2306337"/>
                  </a:lnTo>
                  <a:lnTo>
                    <a:pt x="1032843" y="2286637"/>
                  </a:lnTo>
                  <a:lnTo>
                    <a:pt x="1013189" y="2230264"/>
                  </a:lnTo>
                  <a:lnTo>
                    <a:pt x="819945" y="1675853"/>
                  </a:lnTo>
                  <a:lnTo>
                    <a:pt x="1272073" y="1574865"/>
                  </a:lnTo>
                  <a:lnTo>
                    <a:pt x="1368126" y="1553409"/>
                  </a:lnTo>
                  <a:close/>
                  <a:moveTo>
                    <a:pt x="754435" y="2320907"/>
                  </a:moveTo>
                  <a:lnTo>
                    <a:pt x="539102" y="1703110"/>
                  </a:lnTo>
                  <a:lnTo>
                    <a:pt x="62410" y="1935782"/>
                  </a:lnTo>
                  <a:lnTo>
                    <a:pt x="114103" y="157808"/>
                  </a:lnTo>
                  <a:lnTo>
                    <a:pt x="1259114" y="1516578"/>
                  </a:lnTo>
                  <a:lnTo>
                    <a:pt x="741616" y="1632167"/>
                  </a:lnTo>
                  <a:lnTo>
                    <a:pt x="956960" y="2249964"/>
                  </a:lnTo>
                  <a:lnTo>
                    <a:pt x="754435" y="2320907"/>
                  </a:lnTo>
                  <a:close/>
                </a:path>
              </a:pathLst>
            </a:custGeom>
            <a:solidFill>
              <a:schemeClr val="bg1"/>
            </a:solidFill>
            <a:ln w="3397" cap="flat">
              <a:noFill/>
              <a:prstDash val="solid"/>
              <a:miter/>
            </a:ln>
          </p:spPr>
          <p:txBody>
            <a:bodyPr rtlCol="0" anchor="ctr"/>
            <a:lstStyle/>
            <a:p>
              <a:endParaRPr lang="en-US">
                <a:latin typeface="Raleway" pitchFamily="2" charset="0"/>
              </a:endParaRPr>
            </a:p>
          </p:txBody>
        </p:sp>
      </p:grpSp>
      <p:grpSp>
        <p:nvGrpSpPr>
          <p:cNvPr id="25" name="Group 24">
            <a:extLst>
              <a:ext uri="{FF2B5EF4-FFF2-40B4-BE49-F238E27FC236}">
                <a16:creationId xmlns:a16="http://schemas.microsoft.com/office/drawing/2014/main" id="{65AAD410-E6BC-9273-8373-793B9C276D3E}"/>
              </a:ext>
            </a:extLst>
          </p:cNvPr>
          <p:cNvGrpSpPr/>
          <p:nvPr/>
        </p:nvGrpSpPr>
        <p:grpSpPr>
          <a:xfrm>
            <a:off x="2277090" y="7201227"/>
            <a:ext cx="19823470" cy="1205531"/>
            <a:chOff x="2277090" y="7201227"/>
            <a:chExt cx="19823470" cy="1205531"/>
          </a:xfrm>
        </p:grpSpPr>
        <p:sp>
          <p:nvSpPr>
            <p:cNvPr id="42" name="Freeform 41">
              <a:extLst>
                <a:ext uri="{FF2B5EF4-FFF2-40B4-BE49-F238E27FC236}">
                  <a16:creationId xmlns:a16="http://schemas.microsoft.com/office/drawing/2014/main" id="{10619C8B-01C6-339A-C2E1-44BAFA002619}"/>
                </a:ext>
              </a:extLst>
            </p:cNvPr>
            <p:cNvSpPr/>
            <p:nvPr/>
          </p:nvSpPr>
          <p:spPr>
            <a:xfrm>
              <a:off x="2277110" y="7201227"/>
              <a:ext cx="19823450" cy="1205531"/>
            </a:xfrm>
            <a:custGeom>
              <a:avLst/>
              <a:gdLst>
                <a:gd name="connsiteX0" fmla="*/ 10572368 w 10925135"/>
                <a:gd name="connsiteY0" fmla="*/ 0 h 701809"/>
                <a:gd name="connsiteX1" fmla="*/ 10925136 w 10925135"/>
                <a:gd name="connsiteY1" fmla="*/ 350905 h 701809"/>
                <a:gd name="connsiteX2" fmla="*/ 10925136 w 10925135"/>
                <a:gd name="connsiteY2" fmla="*/ 350905 h 701809"/>
                <a:gd name="connsiteX3" fmla="*/ 10572368 w 10925135"/>
                <a:gd name="connsiteY3" fmla="*/ 701810 h 701809"/>
                <a:gd name="connsiteX4" fmla="*/ 352768 w 10925135"/>
                <a:gd name="connsiteY4" fmla="*/ 701810 h 701809"/>
                <a:gd name="connsiteX5" fmla="*/ 0 w 10925135"/>
                <a:gd name="connsiteY5" fmla="*/ 350905 h 701809"/>
                <a:gd name="connsiteX6" fmla="*/ 0 w 10925135"/>
                <a:gd name="connsiteY6" fmla="*/ 350905 h 701809"/>
                <a:gd name="connsiteX7" fmla="*/ 352768 w 10925135"/>
                <a:gd name="connsiteY7" fmla="*/ 0 h 70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25135" h="701809">
                  <a:moveTo>
                    <a:pt x="10572368" y="0"/>
                  </a:moveTo>
                  <a:cubicBezTo>
                    <a:pt x="10767196" y="0"/>
                    <a:pt x="10925136" y="157105"/>
                    <a:pt x="10925136" y="350905"/>
                  </a:cubicBezTo>
                  <a:lnTo>
                    <a:pt x="10925136" y="350905"/>
                  </a:lnTo>
                  <a:cubicBezTo>
                    <a:pt x="10925136" y="544704"/>
                    <a:pt x="10767196" y="701810"/>
                    <a:pt x="10572368" y="701810"/>
                  </a:cubicBezTo>
                  <a:lnTo>
                    <a:pt x="352768" y="701810"/>
                  </a:lnTo>
                  <a:cubicBezTo>
                    <a:pt x="157940" y="701810"/>
                    <a:pt x="0" y="544704"/>
                    <a:pt x="0" y="350905"/>
                  </a:cubicBezTo>
                  <a:lnTo>
                    <a:pt x="0" y="350905"/>
                  </a:lnTo>
                  <a:cubicBezTo>
                    <a:pt x="0" y="157105"/>
                    <a:pt x="157940" y="0"/>
                    <a:pt x="352768" y="0"/>
                  </a:cubicBezTo>
                  <a:close/>
                </a:path>
              </a:pathLst>
            </a:custGeom>
            <a:solidFill>
              <a:schemeClr val="accent4"/>
            </a:solidFill>
            <a:ln w="12842" cap="flat">
              <a:noFill/>
              <a:prstDash val="solid"/>
              <a:miter/>
            </a:ln>
          </p:spPr>
          <p:txBody>
            <a:bodyPr rtlCol="0" anchor="ctr"/>
            <a:lstStyle/>
            <a:p>
              <a:endParaRPr lang="en-SV">
                <a:latin typeface="Raleway" pitchFamily="2" charset="0"/>
              </a:endParaRPr>
            </a:p>
          </p:txBody>
        </p:sp>
        <p:sp>
          <p:nvSpPr>
            <p:cNvPr id="43" name="Freeform 42">
              <a:extLst>
                <a:ext uri="{FF2B5EF4-FFF2-40B4-BE49-F238E27FC236}">
                  <a16:creationId xmlns:a16="http://schemas.microsoft.com/office/drawing/2014/main" id="{5B340D2D-59E0-B251-FCD1-115D92D48883}"/>
                </a:ext>
              </a:extLst>
            </p:cNvPr>
            <p:cNvSpPr/>
            <p:nvPr/>
          </p:nvSpPr>
          <p:spPr>
            <a:xfrm>
              <a:off x="2277090" y="7201232"/>
              <a:ext cx="12718534" cy="1205524"/>
            </a:xfrm>
            <a:custGeom>
              <a:avLst/>
              <a:gdLst>
                <a:gd name="connsiteX0" fmla="*/ 6560323 w 7009461"/>
                <a:gd name="connsiteY0" fmla="*/ 0 h 701805"/>
                <a:gd name="connsiteX1" fmla="*/ 352777 w 7009461"/>
                <a:gd name="connsiteY1" fmla="*/ 0 h 701805"/>
                <a:gd name="connsiteX2" fmla="*/ 0 w 7009461"/>
                <a:gd name="connsiteY2" fmla="*/ 350900 h 701805"/>
                <a:gd name="connsiteX3" fmla="*/ 0 w 7009461"/>
                <a:gd name="connsiteY3" fmla="*/ 350903 h 701805"/>
                <a:gd name="connsiteX4" fmla="*/ 352777 w 7009461"/>
                <a:gd name="connsiteY4" fmla="*/ 701805 h 701805"/>
                <a:gd name="connsiteX5" fmla="*/ 7009462 w 7009461"/>
                <a:gd name="connsiteY5" fmla="*/ 701805 h 701805"/>
                <a:gd name="connsiteX6" fmla="*/ 7009462 w 7009461"/>
                <a:gd name="connsiteY6" fmla="*/ 0 h 701805"/>
                <a:gd name="connsiteX7" fmla="*/ 6560323 w 7009461"/>
                <a:gd name="connsiteY7" fmla="*/ 0 h 70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09461" h="701805">
                  <a:moveTo>
                    <a:pt x="6560323" y="0"/>
                  </a:moveTo>
                  <a:lnTo>
                    <a:pt x="352777" y="0"/>
                  </a:lnTo>
                  <a:cubicBezTo>
                    <a:pt x="158760" y="0"/>
                    <a:pt x="0" y="157904"/>
                    <a:pt x="0" y="350900"/>
                  </a:cubicBezTo>
                  <a:lnTo>
                    <a:pt x="0" y="350903"/>
                  </a:lnTo>
                  <a:cubicBezTo>
                    <a:pt x="0" y="543898"/>
                    <a:pt x="158760" y="701805"/>
                    <a:pt x="352777" y="701805"/>
                  </a:cubicBezTo>
                  <a:lnTo>
                    <a:pt x="7009462" y="701805"/>
                  </a:lnTo>
                  <a:lnTo>
                    <a:pt x="7009462" y="0"/>
                  </a:lnTo>
                  <a:lnTo>
                    <a:pt x="6560323" y="0"/>
                  </a:lnTo>
                  <a:close/>
                </a:path>
              </a:pathLst>
            </a:custGeom>
            <a:solidFill>
              <a:schemeClr val="accent1"/>
            </a:solidFill>
            <a:ln w="12842" cap="flat">
              <a:noFill/>
              <a:prstDash val="solid"/>
              <a:miter/>
            </a:ln>
          </p:spPr>
          <p:txBody>
            <a:bodyPr rtlCol="0" anchor="ctr"/>
            <a:lstStyle/>
            <a:p>
              <a:endParaRPr lang="en-SV">
                <a:latin typeface="Raleway" pitchFamily="2" charset="0"/>
              </a:endParaRPr>
            </a:p>
          </p:txBody>
        </p:sp>
        <p:sp>
          <p:nvSpPr>
            <p:cNvPr id="18" name="Freeform: Shape 17">
              <a:extLst>
                <a:ext uri="{FF2B5EF4-FFF2-40B4-BE49-F238E27FC236}">
                  <a16:creationId xmlns:a16="http://schemas.microsoft.com/office/drawing/2014/main" id="{C3F5533D-6034-E125-8BBB-87AFAED7C3B4}"/>
                </a:ext>
              </a:extLst>
            </p:cNvPr>
            <p:cNvSpPr/>
            <p:nvPr/>
          </p:nvSpPr>
          <p:spPr>
            <a:xfrm>
              <a:off x="10371065" y="7578659"/>
              <a:ext cx="3651602" cy="450663"/>
            </a:xfrm>
            <a:custGeom>
              <a:avLst/>
              <a:gdLst>
                <a:gd name="connsiteX0" fmla="*/ 3419748 w 3456929"/>
                <a:gd name="connsiteY0" fmla="*/ 386179 h 450663"/>
                <a:gd name="connsiteX1" fmla="*/ 3456929 w 3456929"/>
                <a:gd name="connsiteY1" fmla="*/ 386179 h 450663"/>
                <a:gd name="connsiteX2" fmla="*/ 3456929 w 3456929"/>
                <a:gd name="connsiteY2" fmla="*/ 447532 h 450663"/>
                <a:gd name="connsiteX3" fmla="*/ 3419748 w 3456929"/>
                <a:gd name="connsiteY3" fmla="*/ 447532 h 450663"/>
                <a:gd name="connsiteX4" fmla="*/ 3253607 w 3456929"/>
                <a:gd name="connsiteY4" fmla="*/ 386179 h 450663"/>
                <a:gd name="connsiteX5" fmla="*/ 3290788 w 3456929"/>
                <a:gd name="connsiteY5" fmla="*/ 386179 h 450663"/>
                <a:gd name="connsiteX6" fmla="*/ 3290788 w 3456929"/>
                <a:gd name="connsiteY6" fmla="*/ 447532 h 450663"/>
                <a:gd name="connsiteX7" fmla="*/ 3253607 w 3456929"/>
                <a:gd name="connsiteY7" fmla="*/ 447532 h 450663"/>
                <a:gd name="connsiteX8" fmla="*/ 3087469 w 3456929"/>
                <a:gd name="connsiteY8" fmla="*/ 386179 h 450663"/>
                <a:gd name="connsiteX9" fmla="*/ 3124650 w 3456929"/>
                <a:gd name="connsiteY9" fmla="*/ 386179 h 450663"/>
                <a:gd name="connsiteX10" fmla="*/ 3124650 w 3456929"/>
                <a:gd name="connsiteY10" fmla="*/ 447532 h 450663"/>
                <a:gd name="connsiteX11" fmla="*/ 3087469 w 3456929"/>
                <a:gd name="connsiteY11" fmla="*/ 447532 h 450663"/>
                <a:gd name="connsiteX12" fmla="*/ 2828312 w 3456929"/>
                <a:gd name="connsiteY12" fmla="*/ 229094 h 450663"/>
                <a:gd name="connsiteX13" fmla="*/ 2964890 w 3456929"/>
                <a:gd name="connsiteY13" fmla="*/ 229094 h 450663"/>
                <a:gd name="connsiteX14" fmla="*/ 2964890 w 3456929"/>
                <a:gd name="connsiteY14" fmla="*/ 447532 h 450663"/>
                <a:gd name="connsiteX15" fmla="*/ 2927776 w 3456929"/>
                <a:gd name="connsiteY15" fmla="*/ 447532 h 450663"/>
                <a:gd name="connsiteX16" fmla="*/ 2927776 w 3456929"/>
                <a:gd name="connsiteY16" fmla="*/ 381262 h 450663"/>
                <a:gd name="connsiteX17" fmla="*/ 2934707 w 3456929"/>
                <a:gd name="connsiteY17" fmla="*/ 374299 h 450663"/>
                <a:gd name="connsiteX18" fmla="*/ 2934707 w 3456929"/>
                <a:gd name="connsiteY18" fmla="*/ 327997 h 450663"/>
                <a:gd name="connsiteX19" fmla="*/ 2927776 w 3456929"/>
                <a:gd name="connsiteY19" fmla="*/ 335502 h 450663"/>
                <a:gd name="connsiteX20" fmla="*/ 2927776 w 3456929"/>
                <a:gd name="connsiteY20" fmla="*/ 262905 h 450663"/>
                <a:gd name="connsiteX21" fmla="*/ 2927776 w 3456929"/>
                <a:gd name="connsiteY21" fmla="*/ 262903 h 450663"/>
                <a:gd name="connsiteX22" fmla="*/ 2828312 w 3456929"/>
                <a:gd name="connsiteY22" fmla="*/ 262903 h 450663"/>
                <a:gd name="connsiteX23" fmla="*/ 1055812 w 3456929"/>
                <a:gd name="connsiteY23" fmla="*/ 54477 h 450663"/>
                <a:gd name="connsiteX24" fmla="*/ 967542 w 3456929"/>
                <a:gd name="connsiteY24" fmla="*/ 274175 h 450663"/>
                <a:gd name="connsiteX25" fmla="*/ 1144060 w 3456929"/>
                <a:gd name="connsiteY25" fmla="*/ 274175 h 450663"/>
                <a:gd name="connsiteX26" fmla="*/ 1415801 w 3456929"/>
                <a:gd name="connsiteY26" fmla="*/ 41946 h 450663"/>
                <a:gd name="connsiteX27" fmla="*/ 1415801 w 3456929"/>
                <a:gd name="connsiteY27" fmla="*/ 408719 h 450663"/>
                <a:gd name="connsiteX28" fmla="*/ 1523344 w 3456929"/>
                <a:gd name="connsiteY28" fmla="*/ 408719 h 450663"/>
                <a:gd name="connsiteX29" fmla="*/ 1616515 w 3456929"/>
                <a:gd name="connsiteY29" fmla="*/ 384308 h 450663"/>
                <a:gd name="connsiteX30" fmla="*/ 1673721 w 3456929"/>
                <a:gd name="connsiteY30" fmla="*/ 318295 h 450663"/>
                <a:gd name="connsiteX31" fmla="*/ 1693238 w 3456929"/>
                <a:gd name="connsiteY31" fmla="*/ 224704 h 450663"/>
                <a:gd name="connsiteX32" fmla="*/ 1673433 w 3456929"/>
                <a:gd name="connsiteY32" fmla="*/ 130193 h 450663"/>
                <a:gd name="connsiteX33" fmla="*/ 1615897 w 3456929"/>
                <a:gd name="connsiteY33" fmla="*/ 65441 h 450663"/>
                <a:gd name="connsiteX34" fmla="*/ 1523344 w 3456929"/>
                <a:gd name="connsiteY34" fmla="*/ 41946 h 450663"/>
                <a:gd name="connsiteX35" fmla="*/ 575762 w 3456929"/>
                <a:gd name="connsiteY35" fmla="*/ 40074 h 450663"/>
                <a:gd name="connsiteX36" fmla="*/ 507472 w 3456929"/>
                <a:gd name="connsiteY36" fmla="*/ 55738 h 450663"/>
                <a:gd name="connsiteX37" fmla="*/ 455236 w 3456929"/>
                <a:gd name="connsiteY37" fmla="*/ 97987 h 450663"/>
                <a:gd name="connsiteX38" fmla="*/ 421896 w 3456929"/>
                <a:gd name="connsiteY38" fmla="*/ 157734 h 450663"/>
                <a:gd name="connsiteX39" fmla="*/ 410304 w 3456929"/>
                <a:gd name="connsiteY39" fmla="*/ 225353 h 450663"/>
                <a:gd name="connsiteX40" fmla="*/ 422205 w 3456929"/>
                <a:gd name="connsiteY40" fmla="*/ 295107 h 450663"/>
                <a:gd name="connsiteX41" fmla="*/ 456228 w 3456929"/>
                <a:gd name="connsiteY41" fmla="*/ 354586 h 450663"/>
                <a:gd name="connsiteX42" fmla="*/ 508776 w 3456929"/>
                <a:gd name="connsiteY42" fmla="*/ 395884 h 450663"/>
                <a:gd name="connsiteX43" fmla="*/ 575762 w 3456929"/>
                <a:gd name="connsiteY43" fmla="*/ 411239 h 450663"/>
                <a:gd name="connsiteX44" fmla="*/ 644647 w 3456929"/>
                <a:gd name="connsiteY44" fmla="*/ 395271 h 450663"/>
                <a:gd name="connsiteX45" fmla="*/ 696883 w 3456929"/>
                <a:gd name="connsiteY45" fmla="*/ 352715 h 450663"/>
                <a:gd name="connsiteX46" fmla="*/ 729912 w 3456929"/>
                <a:gd name="connsiteY46" fmla="*/ 292929 h 450663"/>
                <a:gd name="connsiteX47" fmla="*/ 741195 w 3456929"/>
                <a:gd name="connsiteY47" fmla="*/ 225353 h 450663"/>
                <a:gd name="connsiteX48" fmla="*/ 729294 w 3456929"/>
                <a:gd name="connsiteY48" fmla="*/ 155863 h 450663"/>
                <a:gd name="connsiteX49" fmla="*/ 694963 w 3456929"/>
                <a:gd name="connsiteY49" fmla="*/ 96421 h 450663"/>
                <a:gd name="connsiteX50" fmla="*/ 642415 w 3456929"/>
                <a:gd name="connsiteY50" fmla="*/ 55087 h 450663"/>
                <a:gd name="connsiteX51" fmla="*/ 575762 w 3456929"/>
                <a:gd name="connsiteY51" fmla="*/ 40074 h 450663"/>
                <a:gd name="connsiteX52" fmla="*/ 2071993 w 3456929"/>
                <a:gd name="connsiteY52" fmla="*/ 3135 h 450663"/>
                <a:gd name="connsiteX53" fmla="*/ 2108466 w 3456929"/>
                <a:gd name="connsiteY53" fmla="*/ 3135 h 450663"/>
                <a:gd name="connsiteX54" fmla="*/ 2401733 w 3456929"/>
                <a:gd name="connsiteY54" fmla="*/ 373687 h 450663"/>
                <a:gd name="connsiteX55" fmla="*/ 2401733 w 3456929"/>
                <a:gd name="connsiteY55" fmla="*/ 3783 h 450663"/>
                <a:gd name="connsiteX56" fmla="*/ 2445737 w 3456929"/>
                <a:gd name="connsiteY56" fmla="*/ 3783 h 450663"/>
                <a:gd name="connsiteX57" fmla="*/ 2445737 w 3456929"/>
                <a:gd name="connsiteY57" fmla="*/ 447531 h 450663"/>
                <a:gd name="connsiteX58" fmla="*/ 2404868 w 3456929"/>
                <a:gd name="connsiteY58" fmla="*/ 447531 h 450663"/>
                <a:gd name="connsiteX59" fmla="*/ 2116062 w 3456929"/>
                <a:gd name="connsiteY59" fmla="*/ 83893 h 450663"/>
                <a:gd name="connsiteX60" fmla="*/ 2116062 w 3456929"/>
                <a:gd name="connsiteY60" fmla="*/ 447531 h 450663"/>
                <a:gd name="connsiteX61" fmla="*/ 2071993 w 3456929"/>
                <a:gd name="connsiteY61" fmla="*/ 447531 h 450663"/>
                <a:gd name="connsiteX62" fmla="*/ 1868740 w 3456929"/>
                <a:gd name="connsiteY62" fmla="*/ 3135 h 450663"/>
                <a:gd name="connsiteX63" fmla="*/ 1912831 w 3456929"/>
                <a:gd name="connsiteY63" fmla="*/ 3135 h 450663"/>
                <a:gd name="connsiteX64" fmla="*/ 1912831 w 3456929"/>
                <a:gd name="connsiteY64" fmla="*/ 447531 h 450663"/>
                <a:gd name="connsiteX65" fmla="*/ 1868740 w 3456929"/>
                <a:gd name="connsiteY65" fmla="*/ 447531 h 450663"/>
                <a:gd name="connsiteX66" fmla="*/ 1371710 w 3456929"/>
                <a:gd name="connsiteY66" fmla="*/ 3135 h 450663"/>
                <a:gd name="connsiteX67" fmla="*/ 1523344 w 3456929"/>
                <a:gd name="connsiteY67" fmla="*/ 3135 h 450663"/>
                <a:gd name="connsiteX68" fmla="*/ 1642015 w 3456929"/>
                <a:gd name="connsiteY68" fmla="*/ 32893 h 450663"/>
                <a:gd name="connsiteX69" fmla="*/ 1713374 w 3456929"/>
                <a:gd name="connsiteY69" fmla="*/ 113000 h 450663"/>
                <a:gd name="connsiteX70" fmla="*/ 1737330 w 3456929"/>
                <a:gd name="connsiteY70" fmla="*/ 224704 h 450663"/>
                <a:gd name="connsiteX71" fmla="*/ 1711210 w 3456929"/>
                <a:gd name="connsiteY71" fmla="*/ 342364 h 450663"/>
                <a:gd name="connsiteX72" fmla="*/ 1636938 w 3456929"/>
                <a:gd name="connsiteY72" fmla="*/ 419987 h 450663"/>
                <a:gd name="connsiteX73" fmla="*/ 1523344 w 3456929"/>
                <a:gd name="connsiteY73" fmla="*/ 447531 h 450663"/>
                <a:gd name="connsiteX74" fmla="*/ 1371710 w 3456929"/>
                <a:gd name="connsiteY74" fmla="*/ 447531 h 450663"/>
                <a:gd name="connsiteX75" fmla="*/ 1037532 w 3456929"/>
                <a:gd name="connsiteY75" fmla="*/ 3135 h 450663"/>
                <a:gd name="connsiteX76" fmla="*/ 1074713 w 3456929"/>
                <a:gd name="connsiteY76" fmla="*/ 3135 h 450663"/>
                <a:gd name="connsiteX77" fmla="*/ 1260281 w 3456929"/>
                <a:gd name="connsiteY77" fmla="*/ 447531 h 450663"/>
                <a:gd name="connsiteX78" fmla="*/ 1213718 w 3456929"/>
                <a:gd name="connsiteY78" fmla="*/ 447531 h 450663"/>
                <a:gd name="connsiteX79" fmla="*/ 1157881 w 3456929"/>
                <a:gd name="connsiteY79" fmla="*/ 308593 h 450663"/>
                <a:gd name="connsiteX80" fmla="*/ 953721 w 3456929"/>
                <a:gd name="connsiteY80" fmla="*/ 308593 h 450663"/>
                <a:gd name="connsiteX81" fmla="*/ 897886 w 3456929"/>
                <a:gd name="connsiteY81" fmla="*/ 447531 h 450663"/>
                <a:gd name="connsiteX82" fmla="*/ 850660 w 3456929"/>
                <a:gd name="connsiteY82" fmla="*/ 447531 h 450663"/>
                <a:gd name="connsiteX83" fmla="*/ 0 w 3456929"/>
                <a:gd name="connsiteY83" fmla="*/ 3135 h 450663"/>
                <a:gd name="connsiteX84" fmla="*/ 44089 w 3456929"/>
                <a:gd name="connsiteY84" fmla="*/ 3135 h 450663"/>
                <a:gd name="connsiteX85" fmla="*/ 44089 w 3456929"/>
                <a:gd name="connsiteY85" fmla="*/ 408719 h 450663"/>
                <a:gd name="connsiteX86" fmla="*/ 302011 w 3456929"/>
                <a:gd name="connsiteY86" fmla="*/ 408719 h 450663"/>
                <a:gd name="connsiteX87" fmla="*/ 302011 w 3456929"/>
                <a:gd name="connsiteY87" fmla="*/ 447531 h 450663"/>
                <a:gd name="connsiteX88" fmla="*/ 0 w 3456929"/>
                <a:gd name="connsiteY88" fmla="*/ 447531 h 450663"/>
                <a:gd name="connsiteX89" fmla="*/ 2781771 w 3456929"/>
                <a:gd name="connsiteY89" fmla="*/ 0 h 450663"/>
                <a:gd name="connsiteX90" fmla="*/ 2889381 w 3456929"/>
                <a:gd name="connsiteY90" fmla="*/ 26933 h 450663"/>
                <a:gd name="connsiteX91" fmla="*/ 2952281 w 3456929"/>
                <a:gd name="connsiteY91" fmla="*/ 97032 h 450663"/>
                <a:gd name="connsiteX92" fmla="*/ 2918347 w 3456929"/>
                <a:gd name="connsiteY92" fmla="*/ 119571 h 450663"/>
                <a:gd name="connsiteX93" fmla="*/ 2861031 w 3456929"/>
                <a:gd name="connsiteY93" fmla="*/ 58869 h 450663"/>
                <a:gd name="connsiteX94" fmla="*/ 2781153 w 3456929"/>
                <a:gd name="connsiteY94" fmla="*/ 39464 h 450663"/>
                <a:gd name="connsiteX95" fmla="*/ 2714100 w 3456929"/>
                <a:gd name="connsiteY95" fmla="*/ 55087 h 450663"/>
                <a:gd name="connsiteX96" fmla="*/ 2662879 w 3456929"/>
                <a:gd name="connsiteY96" fmla="*/ 97032 h 450663"/>
                <a:gd name="connsiteX97" fmla="*/ 2630467 w 3456929"/>
                <a:gd name="connsiteY97" fmla="*/ 156473 h 450663"/>
                <a:gd name="connsiteX98" fmla="*/ 2619471 w 3456929"/>
                <a:gd name="connsiteY98" fmla="*/ 225353 h 450663"/>
                <a:gd name="connsiteX99" fmla="*/ 2631990 w 3456929"/>
                <a:gd name="connsiteY99" fmla="*/ 296368 h 450663"/>
                <a:gd name="connsiteX100" fmla="*/ 2667869 w 3456929"/>
                <a:gd name="connsiteY100" fmla="*/ 355847 h 450663"/>
                <a:gd name="connsiteX101" fmla="*/ 2721717 w 3456929"/>
                <a:gd name="connsiteY101" fmla="*/ 396532 h 450663"/>
                <a:gd name="connsiteX102" fmla="*/ 2787467 w 3456929"/>
                <a:gd name="connsiteY102" fmla="*/ 411239 h 450663"/>
                <a:gd name="connsiteX103" fmla="*/ 2864807 w 3456929"/>
                <a:gd name="connsiteY103" fmla="*/ 390879 h 450663"/>
                <a:gd name="connsiteX104" fmla="*/ 2900536 w 3456929"/>
                <a:gd name="connsiteY104" fmla="*/ 364997 h 450663"/>
                <a:gd name="connsiteX105" fmla="*/ 2927776 w 3456929"/>
                <a:gd name="connsiteY105" fmla="*/ 335502 h 450663"/>
                <a:gd name="connsiteX106" fmla="*/ 2927776 w 3456929"/>
                <a:gd name="connsiteY106" fmla="*/ 381262 h 450663"/>
                <a:gd name="connsiteX107" fmla="*/ 2901450 w 3456929"/>
                <a:gd name="connsiteY107" fmla="*/ 407713 h 450663"/>
                <a:gd name="connsiteX108" fmla="*/ 2784310 w 3456929"/>
                <a:gd name="connsiteY108" fmla="*/ 450663 h 450663"/>
                <a:gd name="connsiteX109" fmla="*/ 2701207 w 3456929"/>
                <a:gd name="connsiteY109" fmla="*/ 431563 h 450663"/>
                <a:gd name="connsiteX110" fmla="*/ 2634529 w 3456929"/>
                <a:gd name="connsiteY110" fmla="*/ 379952 h 450663"/>
                <a:gd name="connsiteX111" fmla="*/ 2590837 w 3456929"/>
                <a:gd name="connsiteY111" fmla="*/ 307331 h 450663"/>
                <a:gd name="connsiteX112" fmla="*/ 2575382 w 3456929"/>
                <a:gd name="connsiteY112" fmla="*/ 224702 h 450663"/>
                <a:gd name="connsiteX113" fmla="*/ 2590837 w 3456929"/>
                <a:gd name="connsiteY113" fmla="*/ 139284 h 450663"/>
                <a:gd name="connsiteX114" fmla="*/ 2633913 w 3456929"/>
                <a:gd name="connsiteY114" fmla="*/ 67618 h 450663"/>
                <a:gd name="connsiteX115" fmla="*/ 2699352 w 3456929"/>
                <a:gd name="connsiteY115" fmla="*/ 18184 h 450663"/>
                <a:gd name="connsiteX116" fmla="*/ 2781771 w 3456929"/>
                <a:gd name="connsiteY116" fmla="*/ 0 h 450663"/>
                <a:gd name="connsiteX117" fmla="*/ 576358 w 3456929"/>
                <a:gd name="connsiteY117" fmla="*/ 0 h 450663"/>
                <a:gd name="connsiteX118" fmla="*/ 661932 w 3456929"/>
                <a:gd name="connsiteY118" fmla="*/ 19407 h 450663"/>
                <a:gd name="connsiteX119" fmla="*/ 727683 w 3456929"/>
                <a:gd name="connsiteY119" fmla="*/ 71361 h 450663"/>
                <a:gd name="connsiteX120" fmla="*/ 770161 w 3456929"/>
                <a:gd name="connsiteY120" fmla="*/ 143982 h 450663"/>
                <a:gd name="connsiteX121" fmla="*/ 785286 w 3456929"/>
                <a:gd name="connsiteY121" fmla="*/ 225963 h 450663"/>
                <a:gd name="connsiteX122" fmla="*/ 769543 w 3456929"/>
                <a:gd name="connsiteY122" fmla="*/ 310770 h 450663"/>
                <a:gd name="connsiteX123" fmla="*/ 725518 w 3456929"/>
                <a:gd name="connsiteY123" fmla="*/ 382742 h 450663"/>
                <a:gd name="connsiteX124" fmla="*/ 658775 w 3456929"/>
                <a:gd name="connsiteY124" fmla="*/ 432518 h 450663"/>
                <a:gd name="connsiteX125" fmla="*/ 575762 w 3456929"/>
                <a:gd name="connsiteY125" fmla="*/ 450663 h 450663"/>
                <a:gd name="connsiteX126" fmla="*/ 490185 w 3456929"/>
                <a:gd name="connsiteY126" fmla="*/ 431867 h 450663"/>
                <a:gd name="connsiteX127" fmla="*/ 424127 w 3456929"/>
                <a:gd name="connsiteY127" fmla="*/ 380871 h 450663"/>
                <a:gd name="connsiteX128" fmla="*/ 381338 w 3456929"/>
                <a:gd name="connsiteY128" fmla="*/ 308288 h 450663"/>
                <a:gd name="connsiteX129" fmla="*/ 366215 w 3456929"/>
                <a:gd name="connsiteY129" fmla="*/ 225353 h 450663"/>
                <a:gd name="connsiteX130" fmla="*/ 381956 w 3456929"/>
                <a:gd name="connsiteY130" fmla="*/ 140545 h 450663"/>
                <a:gd name="connsiteX131" fmla="*/ 426290 w 3456929"/>
                <a:gd name="connsiteY131" fmla="*/ 68535 h 450663"/>
                <a:gd name="connsiteX132" fmla="*/ 493342 w 3456929"/>
                <a:gd name="connsiteY132" fmla="*/ 18490 h 450663"/>
                <a:gd name="connsiteX133" fmla="*/ 576358 w 3456929"/>
                <a:gd name="connsiteY133" fmla="*/ 0 h 45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3456929" h="450663">
                  <a:moveTo>
                    <a:pt x="3419748" y="386179"/>
                  </a:moveTo>
                  <a:lnTo>
                    <a:pt x="3456929" y="386179"/>
                  </a:lnTo>
                  <a:lnTo>
                    <a:pt x="3456929" y="447532"/>
                  </a:lnTo>
                  <a:lnTo>
                    <a:pt x="3419748" y="447532"/>
                  </a:lnTo>
                  <a:close/>
                  <a:moveTo>
                    <a:pt x="3253607" y="386179"/>
                  </a:moveTo>
                  <a:lnTo>
                    <a:pt x="3290788" y="386179"/>
                  </a:lnTo>
                  <a:lnTo>
                    <a:pt x="3290788" y="447532"/>
                  </a:lnTo>
                  <a:lnTo>
                    <a:pt x="3253607" y="447532"/>
                  </a:lnTo>
                  <a:close/>
                  <a:moveTo>
                    <a:pt x="3087469" y="386179"/>
                  </a:moveTo>
                  <a:lnTo>
                    <a:pt x="3124650" y="386179"/>
                  </a:lnTo>
                  <a:lnTo>
                    <a:pt x="3124650" y="447532"/>
                  </a:lnTo>
                  <a:lnTo>
                    <a:pt x="3087469" y="447532"/>
                  </a:lnTo>
                  <a:close/>
                  <a:moveTo>
                    <a:pt x="2828312" y="229094"/>
                  </a:moveTo>
                  <a:lnTo>
                    <a:pt x="2964890" y="229094"/>
                  </a:lnTo>
                  <a:lnTo>
                    <a:pt x="2964890" y="447532"/>
                  </a:lnTo>
                  <a:lnTo>
                    <a:pt x="2927776" y="447532"/>
                  </a:lnTo>
                  <a:lnTo>
                    <a:pt x="2927776" y="381262"/>
                  </a:lnTo>
                  <a:lnTo>
                    <a:pt x="2934707" y="374299"/>
                  </a:lnTo>
                  <a:lnTo>
                    <a:pt x="2934707" y="327997"/>
                  </a:lnTo>
                  <a:lnTo>
                    <a:pt x="2927776" y="335502"/>
                  </a:lnTo>
                  <a:lnTo>
                    <a:pt x="2927776" y="262905"/>
                  </a:lnTo>
                  <a:lnTo>
                    <a:pt x="2927776" y="262903"/>
                  </a:lnTo>
                  <a:lnTo>
                    <a:pt x="2828312" y="262903"/>
                  </a:lnTo>
                  <a:close/>
                  <a:moveTo>
                    <a:pt x="1055812" y="54477"/>
                  </a:moveTo>
                  <a:lnTo>
                    <a:pt x="967542" y="274175"/>
                  </a:lnTo>
                  <a:lnTo>
                    <a:pt x="1144060" y="274175"/>
                  </a:lnTo>
                  <a:close/>
                  <a:moveTo>
                    <a:pt x="1415801" y="41946"/>
                  </a:moveTo>
                  <a:lnTo>
                    <a:pt x="1415801" y="408719"/>
                  </a:lnTo>
                  <a:lnTo>
                    <a:pt x="1523344" y="408719"/>
                  </a:lnTo>
                  <a:cubicBezTo>
                    <a:pt x="1560281" y="408719"/>
                    <a:pt x="1591324" y="400582"/>
                    <a:pt x="1616515" y="384308"/>
                  </a:cubicBezTo>
                  <a:cubicBezTo>
                    <a:pt x="1641618" y="368034"/>
                    <a:pt x="1660761" y="346031"/>
                    <a:pt x="1673721" y="318295"/>
                  </a:cubicBezTo>
                  <a:cubicBezTo>
                    <a:pt x="1686702" y="290524"/>
                    <a:pt x="1693238" y="259352"/>
                    <a:pt x="1693238" y="224704"/>
                  </a:cubicBezTo>
                  <a:cubicBezTo>
                    <a:pt x="1693238" y="189253"/>
                    <a:pt x="1686637" y="157736"/>
                    <a:pt x="1673433" y="130193"/>
                  </a:cubicBezTo>
                  <a:cubicBezTo>
                    <a:pt x="1660208" y="102648"/>
                    <a:pt x="1641000" y="81066"/>
                    <a:pt x="1615897" y="65441"/>
                  </a:cubicBezTo>
                  <a:cubicBezTo>
                    <a:pt x="1590706" y="49777"/>
                    <a:pt x="1559817" y="41946"/>
                    <a:pt x="1523344" y="41946"/>
                  </a:cubicBezTo>
                  <a:close/>
                  <a:moveTo>
                    <a:pt x="575762" y="40074"/>
                  </a:moveTo>
                  <a:cubicBezTo>
                    <a:pt x="550548" y="40074"/>
                    <a:pt x="527829" y="45308"/>
                    <a:pt x="507472" y="55738"/>
                  </a:cubicBezTo>
                  <a:cubicBezTo>
                    <a:pt x="487115" y="66166"/>
                    <a:pt x="469763" y="80224"/>
                    <a:pt x="455236" y="97987"/>
                  </a:cubicBezTo>
                  <a:cubicBezTo>
                    <a:pt x="440796" y="115713"/>
                    <a:pt x="429669" y="135616"/>
                    <a:pt x="421896" y="157734"/>
                  </a:cubicBezTo>
                  <a:cubicBezTo>
                    <a:pt x="414147" y="179853"/>
                    <a:pt x="410304" y="202392"/>
                    <a:pt x="410304" y="225353"/>
                  </a:cubicBezTo>
                  <a:cubicBezTo>
                    <a:pt x="410304" y="249532"/>
                    <a:pt x="414212" y="272799"/>
                    <a:pt x="422205" y="295107"/>
                  </a:cubicBezTo>
                  <a:cubicBezTo>
                    <a:pt x="430198" y="317455"/>
                    <a:pt x="441480" y="337281"/>
                    <a:pt x="456228" y="354586"/>
                  </a:cubicBezTo>
                  <a:cubicBezTo>
                    <a:pt x="470910" y="371892"/>
                    <a:pt x="488419" y="385682"/>
                    <a:pt x="508776" y="395884"/>
                  </a:cubicBezTo>
                  <a:cubicBezTo>
                    <a:pt x="529044" y="406120"/>
                    <a:pt x="551409" y="411239"/>
                    <a:pt x="575762" y="411239"/>
                  </a:cubicBezTo>
                  <a:cubicBezTo>
                    <a:pt x="601328" y="411239"/>
                    <a:pt x="624290" y="405892"/>
                    <a:pt x="644647" y="395271"/>
                  </a:cubicBezTo>
                  <a:cubicBezTo>
                    <a:pt x="665002" y="384612"/>
                    <a:pt x="682444" y="370441"/>
                    <a:pt x="696883" y="352715"/>
                  </a:cubicBezTo>
                  <a:cubicBezTo>
                    <a:pt x="711323" y="334990"/>
                    <a:pt x="722383" y="315049"/>
                    <a:pt x="729912" y="292929"/>
                  </a:cubicBezTo>
                  <a:cubicBezTo>
                    <a:pt x="737441" y="270811"/>
                    <a:pt x="741195" y="248311"/>
                    <a:pt x="741195" y="225353"/>
                  </a:cubicBezTo>
                  <a:cubicBezTo>
                    <a:pt x="741195" y="201133"/>
                    <a:pt x="737287" y="177981"/>
                    <a:pt x="729294" y="155863"/>
                  </a:cubicBezTo>
                  <a:cubicBezTo>
                    <a:pt x="721301" y="133746"/>
                    <a:pt x="709866" y="113918"/>
                    <a:pt x="694963" y="96421"/>
                  </a:cubicBezTo>
                  <a:cubicBezTo>
                    <a:pt x="680060" y="78888"/>
                    <a:pt x="662551" y="65098"/>
                    <a:pt x="642415" y="55087"/>
                  </a:cubicBezTo>
                  <a:cubicBezTo>
                    <a:pt x="622302" y="45079"/>
                    <a:pt x="600092" y="40074"/>
                    <a:pt x="575762" y="40074"/>
                  </a:cubicBezTo>
                  <a:close/>
                  <a:moveTo>
                    <a:pt x="2071993" y="3135"/>
                  </a:moveTo>
                  <a:lnTo>
                    <a:pt x="2108466" y="3135"/>
                  </a:lnTo>
                  <a:lnTo>
                    <a:pt x="2401733" y="373687"/>
                  </a:lnTo>
                  <a:lnTo>
                    <a:pt x="2401733" y="3783"/>
                  </a:lnTo>
                  <a:lnTo>
                    <a:pt x="2445737" y="3783"/>
                  </a:lnTo>
                  <a:lnTo>
                    <a:pt x="2445737" y="447531"/>
                  </a:lnTo>
                  <a:lnTo>
                    <a:pt x="2404868" y="447531"/>
                  </a:lnTo>
                  <a:lnTo>
                    <a:pt x="2116062" y="83893"/>
                  </a:lnTo>
                  <a:lnTo>
                    <a:pt x="2116062" y="447531"/>
                  </a:lnTo>
                  <a:lnTo>
                    <a:pt x="2071993" y="447531"/>
                  </a:lnTo>
                  <a:close/>
                  <a:moveTo>
                    <a:pt x="1868740" y="3135"/>
                  </a:moveTo>
                  <a:lnTo>
                    <a:pt x="1912831" y="3135"/>
                  </a:lnTo>
                  <a:lnTo>
                    <a:pt x="1912831" y="447531"/>
                  </a:lnTo>
                  <a:lnTo>
                    <a:pt x="1868740" y="447531"/>
                  </a:lnTo>
                  <a:close/>
                  <a:moveTo>
                    <a:pt x="1371710" y="3135"/>
                  </a:moveTo>
                  <a:lnTo>
                    <a:pt x="1523344" y="3135"/>
                  </a:lnTo>
                  <a:cubicBezTo>
                    <a:pt x="1570725" y="3135"/>
                    <a:pt x="1610290" y="13066"/>
                    <a:pt x="1642015" y="32893"/>
                  </a:cubicBezTo>
                  <a:cubicBezTo>
                    <a:pt x="1673654" y="52720"/>
                    <a:pt x="1697456" y="79422"/>
                    <a:pt x="1713374" y="113000"/>
                  </a:cubicBezTo>
                  <a:cubicBezTo>
                    <a:pt x="1729337" y="146581"/>
                    <a:pt x="1737330" y="183828"/>
                    <a:pt x="1737330" y="224704"/>
                  </a:cubicBezTo>
                  <a:cubicBezTo>
                    <a:pt x="1737330" y="269779"/>
                    <a:pt x="1728564" y="309012"/>
                    <a:pt x="1711210" y="342364"/>
                  </a:cubicBezTo>
                  <a:cubicBezTo>
                    <a:pt x="1693768" y="375752"/>
                    <a:pt x="1669041" y="401652"/>
                    <a:pt x="1636938" y="419987"/>
                  </a:cubicBezTo>
                  <a:cubicBezTo>
                    <a:pt x="1604836" y="438362"/>
                    <a:pt x="1566972" y="447531"/>
                    <a:pt x="1523344" y="447531"/>
                  </a:cubicBezTo>
                  <a:lnTo>
                    <a:pt x="1371710" y="447531"/>
                  </a:lnTo>
                  <a:close/>
                  <a:moveTo>
                    <a:pt x="1037532" y="3135"/>
                  </a:moveTo>
                  <a:lnTo>
                    <a:pt x="1074713" y="3135"/>
                  </a:lnTo>
                  <a:lnTo>
                    <a:pt x="1260281" y="447531"/>
                  </a:lnTo>
                  <a:lnTo>
                    <a:pt x="1213718" y="447531"/>
                  </a:lnTo>
                  <a:lnTo>
                    <a:pt x="1157881" y="308593"/>
                  </a:lnTo>
                  <a:lnTo>
                    <a:pt x="953721" y="308593"/>
                  </a:lnTo>
                  <a:lnTo>
                    <a:pt x="897886" y="447531"/>
                  </a:lnTo>
                  <a:lnTo>
                    <a:pt x="850660" y="447531"/>
                  </a:lnTo>
                  <a:close/>
                  <a:moveTo>
                    <a:pt x="0" y="3135"/>
                  </a:moveTo>
                  <a:lnTo>
                    <a:pt x="44089" y="3135"/>
                  </a:lnTo>
                  <a:lnTo>
                    <a:pt x="44089" y="408719"/>
                  </a:lnTo>
                  <a:lnTo>
                    <a:pt x="302011" y="408719"/>
                  </a:lnTo>
                  <a:lnTo>
                    <a:pt x="302011" y="447531"/>
                  </a:lnTo>
                  <a:lnTo>
                    <a:pt x="0" y="447531"/>
                  </a:lnTo>
                  <a:close/>
                  <a:moveTo>
                    <a:pt x="2781771" y="0"/>
                  </a:moveTo>
                  <a:cubicBezTo>
                    <a:pt x="2825795" y="0"/>
                    <a:pt x="2861651" y="8979"/>
                    <a:pt x="2889381" y="26933"/>
                  </a:cubicBezTo>
                  <a:cubicBezTo>
                    <a:pt x="2917023" y="44888"/>
                    <a:pt x="2937997" y="68229"/>
                    <a:pt x="2952281" y="97032"/>
                  </a:cubicBezTo>
                  <a:lnTo>
                    <a:pt x="2918347" y="119571"/>
                  </a:lnTo>
                  <a:cubicBezTo>
                    <a:pt x="2904063" y="92028"/>
                    <a:pt x="2885009" y="71783"/>
                    <a:pt x="2861031" y="58869"/>
                  </a:cubicBezTo>
                  <a:cubicBezTo>
                    <a:pt x="2837143" y="45921"/>
                    <a:pt x="2810495" y="39464"/>
                    <a:pt x="2781153" y="39464"/>
                  </a:cubicBezTo>
                  <a:cubicBezTo>
                    <a:pt x="2756424" y="39464"/>
                    <a:pt x="2734081" y="44660"/>
                    <a:pt x="2714100" y="55087"/>
                  </a:cubicBezTo>
                  <a:cubicBezTo>
                    <a:pt x="2694207" y="65517"/>
                    <a:pt x="2677074" y="79498"/>
                    <a:pt x="2662879" y="97032"/>
                  </a:cubicBezTo>
                  <a:cubicBezTo>
                    <a:pt x="2648594" y="114565"/>
                    <a:pt x="2637753" y="134393"/>
                    <a:pt x="2630467" y="156473"/>
                  </a:cubicBezTo>
                  <a:cubicBezTo>
                    <a:pt x="2623092" y="178630"/>
                    <a:pt x="2619471" y="201552"/>
                    <a:pt x="2619471" y="225353"/>
                  </a:cubicBezTo>
                  <a:cubicBezTo>
                    <a:pt x="2619471" y="250374"/>
                    <a:pt x="2623623" y="274060"/>
                    <a:pt x="2631990" y="296368"/>
                  </a:cubicBezTo>
                  <a:cubicBezTo>
                    <a:pt x="2640447" y="318716"/>
                    <a:pt x="2652347" y="338541"/>
                    <a:pt x="2667869" y="355847"/>
                  </a:cubicBezTo>
                  <a:cubicBezTo>
                    <a:pt x="2683389" y="373153"/>
                    <a:pt x="2701362" y="386715"/>
                    <a:pt x="2721717" y="396532"/>
                  </a:cubicBezTo>
                  <a:cubicBezTo>
                    <a:pt x="2742074" y="406311"/>
                    <a:pt x="2763953" y="411239"/>
                    <a:pt x="2787467" y="411239"/>
                  </a:cubicBezTo>
                  <a:cubicBezTo>
                    <a:pt x="2814735" y="411239"/>
                    <a:pt x="2840521" y="404440"/>
                    <a:pt x="2864807" y="390879"/>
                  </a:cubicBezTo>
                  <a:cubicBezTo>
                    <a:pt x="2876983" y="384098"/>
                    <a:pt x="2888889" y="375474"/>
                    <a:pt x="2900536" y="364997"/>
                  </a:cubicBezTo>
                  <a:lnTo>
                    <a:pt x="2927776" y="335502"/>
                  </a:lnTo>
                  <a:lnTo>
                    <a:pt x="2927776" y="381262"/>
                  </a:lnTo>
                  <a:lnTo>
                    <a:pt x="2901450" y="407713"/>
                  </a:lnTo>
                  <a:cubicBezTo>
                    <a:pt x="2866744" y="436351"/>
                    <a:pt x="2827694" y="450663"/>
                    <a:pt x="2784310" y="450663"/>
                  </a:cubicBezTo>
                  <a:cubicBezTo>
                    <a:pt x="2754504" y="450663"/>
                    <a:pt x="2726862" y="444323"/>
                    <a:pt x="2701207" y="431563"/>
                  </a:cubicBezTo>
                  <a:cubicBezTo>
                    <a:pt x="2675618" y="418842"/>
                    <a:pt x="2653430" y="401651"/>
                    <a:pt x="2634529" y="379952"/>
                  </a:cubicBezTo>
                  <a:cubicBezTo>
                    <a:pt x="2615631" y="358253"/>
                    <a:pt x="2601126" y="334035"/>
                    <a:pt x="2590837" y="307331"/>
                  </a:cubicBezTo>
                  <a:cubicBezTo>
                    <a:pt x="2580527" y="280628"/>
                    <a:pt x="2575382" y="253086"/>
                    <a:pt x="2575382" y="224702"/>
                  </a:cubicBezTo>
                  <a:cubicBezTo>
                    <a:pt x="2575382" y="194676"/>
                    <a:pt x="2580527" y="166177"/>
                    <a:pt x="2590837" y="139284"/>
                  </a:cubicBezTo>
                  <a:cubicBezTo>
                    <a:pt x="2601126" y="112353"/>
                    <a:pt x="2615476" y="88476"/>
                    <a:pt x="2633913" y="67618"/>
                  </a:cubicBezTo>
                  <a:cubicBezTo>
                    <a:pt x="2652347" y="46759"/>
                    <a:pt x="2674161" y="30294"/>
                    <a:pt x="2699352" y="18184"/>
                  </a:cubicBezTo>
                  <a:cubicBezTo>
                    <a:pt x="2724543" y="6074"/>
                    <a:pt x="2751965" y="0"/>
                    <a:pt x="2781771" y="0"/>
                  </a:cubicBezTo>
                  <a:close/>
                  <a:moveTo>
                    <a:pt x="576358" y="0"/>
                  </a:moveTo>
                  <a:cubicBezTo>
                    <a:pt x="607863" y="0"/>
                    <a:pt x="636345" y="6495"/>
                    <a:pt x="661932" y="19407"/>
                  </a:cubicBezTo>
                  <a:cubicBezTo>
                    <a:pt x="687501" y="32359"/>
                    <a:pt x="709468" y="49662"/>
                    <a:pt x="727683" y="71361"/>
                  </a:cubicBezTo>
                  <a:cubicBezTo>
                    <a:pt x="745963" y="93059"/>
                    <a:pt x="760095" y="117281"/>
                    <a:pt x="770161" y="143982"/>
                  </a:cubicBezTo>
                  <a:cubicBezTo>
                    <a:pt x="780206" y="170686"/>
                    <a:pt x="785286" y="198000"/>
                    <a:pt x="785286" y="225963"/>
                  </a:cubicBezTo>
                  <a:cubicBezTo>
                    <a:pt x="785286" y="255608"/>
                    <a:pt x="780053" y="283877"/>
                    <a:pt x="769543" y="310770"/>
                  </a:cubicBezTo>
                  <a:cubicBezTo>
                    <a:pt x="759100" y="337702"/>
                    <a:pt x="744352" y="361694"/>
                    <a:pt x="725518" y="382742"/>
                  </a:cubicBezTo>
                  <a:cubicBezTo>
                    <a:pt x="706642" y="403829"/>
                    <a:pt x="684364" y="420408"/>
                    <a:pt x="658775" y="432518"/>
                  </a:cubicBezTo>
                  <a:cubicBezTo>
                    <a:pt x="633210" y="444629"/>
                    <a:pt x="605546" y="450663"/>
                    <a:pt x="575762" y="450663"/>
                  </a:cubicBezTo>
                  <a:cubicBezTo>
                    <a:pt x="544255" y="450663"/>
                    <a:pt x="515774" y="444400"/>
                    <a:pt x="490185" y="431867"/>
                  </a:cubicBezTo>
                  <a:cubicBezTo>
                    <a:pt x="464618" y="419376"/>
                    <a:pt x="442562" y="402377"/>
                    <a:pt x="424127" y="380871"/>
                  </a:cubicBezTo>
                  <a:cubicBezTo>
                    <a:pt x="405624" y="359401"/>
                    <a:pt x="391406" y="335181"/>
                    <a:pt x="381338" y="308288"/>
                  </a:cubicBezTo>
                  <a:cubicBezTo>
                    <a:pt x="371293" y="281355"/>
                    <a:pt x="366215" y="253735"/>
                    <a:pt x="366215" y="225353"/>
                  </a:cubicBezTo>
                  <a:cubicBezTo>
                    <a:pt x="366215" y="195706"/>
                    <a:pt x="371447" y="167438"/>
                    <a:pt x="381956" y="140545"/>
                  </a:cubicBezTo>
                  <a:cubicBezTo>
                    <a:pt x="392399" y="113614"/>
                    <a:pt x="407237" y="89622"/>
                    <a:pt x="426290" y="68535"/>
                  </a:cubicBezTo>
                  <a:cubicBezTo>
                    <a:pt x="445410" y="47486"/>
                    <a:pt x="467753" y="30791"/>
                    <a:pt x="493342" y="18490"/>
                  </a:cubicBezTo>
                  <a:cubicBezTo>
                    <a:pt x="518909" y="6189"/>
                    <a:pt x="546574" y="0"/>
                    <a:pt x="576358" y="0"/>
                  </a:cubicBezTo>
                  <a:close/>
                </a:path>
              </a:pathLst>
            </a:custGeom>
            <a:solidFill>
              <a:schemeClr val="bg1"/>
            </a:solidFill>
            <a:ln w="12842" cap="flat">
              <a:noFill/>
              <a:prstDash val="solid"/>
              <a:miter/>
            </a:ln>
          </p:spPr>
          <p:txBody>
            <a:bodyPr wrap="square" rtlCol="0" anchor="ctr">
              <a:noAutofit/>
            </a:bodyPr>
            <a:lstStyle/>
            <a:p>
              <a:endParaRPr lang="en-SV">
                <a:latin typeface="Raleway" pitchFamily="2" charset="0"/>
              </a:endParaRPr>
            </a:p>
          </p:txBody>
        </p:sp>
      </p:grpSp>
      <p:sp>
        <p:nvSpPr>
          <p:cNvPr id="54" name="TextBox 53">
            <a:extLst>
              <a:ext uri="{FF2B5EF4-FFF2-40B4-BE49-F238E27FC236}">
                <a16:creationId xmlns:a16="http://schemas.microsoft.com/office/drawing/2014/main" id="{24459589-391B-E502-704A-12A6E66C8AF5}"/>
              </a:ext>
            </a:extLst>
          </p:cNvPr>
          <p:cNvSpPr txBox="1"/>
          <p:nvPr/>
        </p:nvSpPr>
        <p:spPr>
          <a:xfrm>
            <a:off x="3323866" y="9705054"/>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r"/>
            <a:r>
              <a:rPr lang="en-US">
                <a:latin typeface="Raleway" pitchFamily="2" charset="0"/>
              </a:rPr>
              <a:t>CSS</a:t>
            </a:r>
          </a:p>
        </p:txBody>
      </p:sp>
      <p:sp>
        <p:nvSpPr>
          <p:cNvPr id="55" name="TextBox 54">
            <a:extLst>
              <a:ext uri="{FF2B5EF4-FFF2-40B4-BE49-F238E27FC236}">
                <a16:creationId xmlns:a16="http://schemas.microsoft.com/office/drawing/2014/main" id="{79B438B7-3200-ADCB-1485-560AA3CA0F64}"/>
              </a:ext>
            </a:extLst>
          </p:cNvPr>
          <p:cNvSpPr txBox="1"/>
          <p:nvPr/>
        </p:nvSpPr>
        <p:spPr>
          <a:xfrm>
            <a:off x="3323866" y="10480436"/>
            <a:ext cx="7863840" cy="200901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pPr algn="r"/>
            <a:r>
              <a:rPr lang="en-US">
                <a:latin typeface="Raleway" pitchFamily="2" charset="0"/>
              </a:rPr>
              <a:t>CSS giúp lập trình viên tạo các layout như front chữ, màu sắc, bố cục, background vào các phần tử HTML</a:t>
            </a:r>
          </a:p>
        </p:txBody>
      </p:sp>
      <p:cxnSp>
        <p:nvCxnSpPr>
          <p:cNvPr id="56" name="Straight Connector 55">
            <a:extLst>
              <a:ext uri="{FF2B5EF4-FFF2-40B4-BE49-F238E27FC236}">
                <a16:creationId xmlns:a16="http://schemas.microsoft.com/office/drawing/2014/main" id="{30420F7B-1705-94E1-AEEC-274D4CDD2D8F}"/>
              </a:ext>
            </a:extLst>
          </p:cNvPr>
          <p:cNvCxnSpPr>
            <a:cxnSpLocks/>
          </p:cNvCxnSpPr>
          <p:nvPr/>
        </p:nvCxnSpPr>
        <p:spPr>
          <a:xfrm>
            <a:off x="11574942" y="9073449"/>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41C61B8-524C-DC82-5C70-F591F800DA27}"/>
              </a:ext>
            </a:extLst>
          </p:cNvPr>
          <p:cNvSpPr txBox="1"/>
          <p:nvPr/>
        </p:nvSpPr>
        <p:spPr>
          <a:xfrm>
            <a:off x="13368750" y="9705054"/>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pPr algn="r"/>
            <a:r>
              <a:rPr lang="en-US">
                <a:latin typeface="Raleway" pitchFamily="2" charset="0"/>
              </a:rPr>
              <a:t>JavaScript</a:t>
            </a:r>
          </a:p>
        </p:txBody>
      </p:sp>
      <p:sp>
        <p:nvSpPr>
          <p:cNvPr id="61" name="TextBox 60">
            <a:extLst>
              <a:ext uri="{FF2B5EF4-FFF2-40B4-BE49-F238E27FC236}">
                <a16:creationId xmlns:a16="http://schemas.microsoft.com/office/drawing/2014/main" id="{9BCD6994-5EBD-7981-D37B-82889635F828}"/>
              </a:ext>
            </a:extLst>
          </p:cNvPr>
          <p:cNvSpPr txBox="1"/>
          <p:nvPr/>
        </p:nvSpPr>
        <p:spPr>
          <a:xfrm>
            <a:off x="13368750" y="10480436"/>
            <a:ext cx="7863840" cy="266919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pPr algn="r"/>
            <a:r>
              <a:rPr lang="vi-VN">
                <a:latin typeface="Raleway" pitchFamily="2" charset="0"/>
              </a:rPr>
              <a:t>JS có tác dụng giúp chuyển website từ trạng thái tĩnh sang động, tạo tương tác để cải thiện hiệu suất máy chủ và nâng cao trải nghiệm người dùng</a:t>
            </a:r>
            <a:endParaRPr lang="en-US">
              <a:latin typeface="Raleway" pitchFamily="2" charset="0"/>
            </a:endParaRPr>
          </a:p>
        </p:txBody>
      </p:sp>
      <p:cxnSp>
        <p:nvCxnSpPr>
          <p:cNvPr id="62" name="Straight Connector 61">
            <a:extLst>
              <a:ext uri="{FF2B5EF4-FFF2-40B4-BE49-F238E27FC236}">
                <a16:creationId xmlns:a16="http://schemas.microsoft.com/office/drawing/2014/main" id="{5802E284-CDC2-B6A1-F9F7-BA07BD178768}"/>
              </a:ext>
            </a:extLst>
          </p:cNvPr>
          <p:cNvCxnSpPr>
            <a:cxnSpLocks/>
          </p:cNvCxnSpPr>
          <p:nvPr/>
        </p:nvCxnSpPr>
        <p:spPr>
          <a:xfrm>
            <a:off x="21619823" y="9073449"/>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BC81496-90C5-8442-B62B-425DFE9645FA}"/>
              </a:ext>
            </a:extLst>
          </p:cNvPr>
          <p:cNvSpPr txBox="1"/>
          <p:nvPr/>
        </p:nvSpPr>
        <p:spPr>
          <a:xfrm>
            <a:off x="3745441" y="4100802"/>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Django</a:t>
            </a:r>
          </a:p>
        </p:txBody>
      </p:sp>
      <p:sp>
        <p:nvSpPr>
          <p:cNvPr id="12" name="TextBox 11">
            <a:extLst>
              <a:ext uri="{FF2B5EF4-FFF2-40B4-BE49-F238E27FC236}">
                <a16:creationId xmlns:a16="http://schemas.microsoft.com/office/drawing/2014/main" id="{E3B75E95-7E03-5549-8ED0-774FF962E475}"/>
              </a:ext>
            </a:extLst>
          </p:cNvPr>
          <p:cNvSpPr txBox="1"/>
          <p:nvPr/>
        </p:nvSpPr>
        <p:spPr>
          <a:xfrm>
            <a:off x="3745441" y="4959753"/>
            <a:ext cx="7863840" cy="200901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r>
              <a:rPr lang="en-US">
                <a:latin typeface="Raleway" pitchFamily="2" charset="0"/>
              </a:rPr>
              <a:t>Framework bậc cao, được phát triển dựa trên ngôn ngữ Python, hỗ trợ việc xây dựng trang web</a:t>
            </a:r>
          </a:p>
        </p:txBody>
      </p:sp>
      <p:cxnSp>
        <p:nvCxnSpPr>
          <p:cNvPr id="53" name="Straight Connector 52">
            <a:extLst>
              <a:ext uri="{FF2B5EF4-FFF2-40B4-BE49-F238E27FC236}">
                <a16:creationId xmlns:a16="http://schemas.microsoft.com/office/drawing/2014/main" id="{A75120C3-261C-7F62-80F7-012AEAA88B06}"/>
              </a:ext>
            </a:extLst>
          </p:cNvPr>
          <p:cNvCxnSpPr/>
          <p:nvPr/>
        </p:nvCxnSpPr>
        <p:spPr>
          <a:xfrm>
            <a:off x="3414737" y="5019128"/>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A22FE39-E73D-1735-C06F-39D698D9ACB3}"/>
              </a:ext>
            </a:extLst>
          </p:cNvPr>
          <p:cNvSpPr txBox="1"/>
          <p:nvPr/>
        </p:nvSpPr>
        <p:spPr>
          <a:xfrm>
            <a:off x="13419070" y="4100802"/>
            <a:ext cx="786384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HTML</a:t>
            </a:r>
          </a:p>
        </p:txBody>
      </p:sp>
      <p:sp>
        <p:nvSpPr>
          <p:cNvPr id="58" name="TextBox 57">
            <a:extLst>
              <a:ext uri="{FF2B5EF4-FFF2-40B4-BE49-F238E27FC236}">
                <a16:creationId xmlns:a16="http://schemas.microsoft.com/office/drawing/2014/main" id="{E13B396D-7878-AC8A-0862-E78E38EB1D36}"/>
              </a:ext>
            </a:extLst>
          </p:cNvPr>
          <p:cNvSpPr txBox="1"/>
          <p:nvPr/>
        </p:nvSpPr>
        <p:spPr>
          <a:xfrm>
            <a:off x="13419070" y="4959753"/>
            <a:ext cx="7863840" cy="2009012"/>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r>
              <a:rPr lang="en-US">
                <a:latin typeface="Raleway" pitchFamily="2" charset="0"/>
              </a:rPr>
              <a:t>Một ngôn ngữ đánh dấu siêu văn bản, giúp thiết kế, định dạng cấu trúc các thành phần của trang web</a:t>
            </a:r>
          </a:p>
        </p:txBody>
      </p:sp>
      <p:cxnSp>
        <p:nvCxnSpPr>
          <p:cNvPr id="59" name="Straight Connector 58">
            <a:extLst>
              <a:ext uri="{FF2B5EF4-FFF2-40B4-BE49-F238E27FC236}">
                <a16:creationId xmlns:a16="http://schemas.microsoft.com/office/drawing/2014/main" id="{76665032-7373-DDEE-B4FE-CA325A4CC1BC}"/>
              </a:ext>
            </a:extLst>
          </p:cNvPr>
          <p:cNvCxnSpPr/>
          <p:nvPr/>
        </p:nvCxnSpPr>
        <p:spPr>
          <a:xfrm>
            <a:off x="13079297" y="5019128"/>
            <a:ext cx="0" cy="187452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39DF18-E7F9-594A-9A83-871DA9DDCF08}"/>
              </a:ext>
            </a:extLst>
          </p:cNvPr>
          <p:cNvSpPr txBox="1"/>
          <p:nvPr/>
        </p:nvSpPr>
        <p:spPr>
          <a:xfrm>
            <a:off x="1520881" y="1720915"/>
            <a:ext cx="21335888" cy="1138773"/>
          </a:xfrm>
          <a:prstGeom prst="rect">
            <a:avLst/>
          </a:prstGeom>
          <a:noFill/>
        </p:spPr>
        <p:txBody>
          <a:bodyPr wrap="square" rtlCol="0" anchor="t">
            <a:spAutoFit/>
          </a:bodyPr>
          <a:lstStyle/>
          <a:p>
            <a:pPr algn="ctr"/>
            <a:r>
              <a:rPr lang="en-US" sz="6800">
                <a:solidFill>
                  <a:schemeClr val="tx2"/>
                </a:solidFill>
                <a:latin typeface="Krona One" panose="02010605030500060004" pitchFamily="2" charset="0"/>
                <a:ea typeface="Arimo" panose="020B0604020202020204" pitchFamily="34" charset="0"/>
                <a:cs typeface="Arimo" panose="020B0604020202020204" pitchFamily="34" charset="0"/>
              </a:rPr>
              <a:t>Các công nghệ sử dụng để xây dựng trang web</a:t>
            </a:r>
          </a:p>
        </p:txBody>
      </p:sp>
    </p:spTree>
    <p:extLst>
      <p:ext uri="{BB962C8B-B14F-4D97-AF65-F5344CB8AC3E}">
        <p14:creationId xmlns:p14="http://schemas.microsoft.com/office/powerpoint/2010/main" val="40350031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5AE287DA-D721-FEA6-C510-ACFE557C66E7}"/>
              </a:ext>
            </a:extLst>
          </p:cNvPr>
          <p:cNvGrpSpPr/>
          <p:nvPr/>
        </p:nvGrpSpPr>
        <p:grpSpPr>
          <a:xfrm>
            <a:off x="22004336" y="-761437"/>
            <a:ext cx="3243622" cy="3243627"/>
            <a:chOff x="21183193" y="-630074"/>
            <a:chExt cx="4080171" cy="4080178"/>
          </a:xfrm>
        </p:grpSpPr>
        <p:sp>
          <p:nvSpPr>
            <p:cNvPr id="121" name="Freeform 97">
              <a:extLst>
                <a:ext uri="{FF2B5EF4-FFF2-40B4-BE49-F238E27FC236}">
                  <a16:creationId xmlns:a16="http://schemas.microsoft.com/office/drawing/2014/main" id="{20D0C13F-F40C-873B-CB3E-2BE3152C69E8}"/>
                </a:ext>
              </a:extLst>
            </p:cNvPr>
            <p:cNvSpPr/>
            <p:nvPr/>
          </p:nvSpPr>
          <p:spPr>
            <a:xfrm>
              <a:off x="21183193" y="-32298"/>
              <a:ext cx="2812658" cy="3482402"/>
            </a:xfrm>
            <a:custGeom>
              <a:avLst/>
              <a:gdLst>
                <a:gd name="connsiteX0" fmla="*/ 2204468 w 2812658"/>
                <a:gd name="connsiteY0" fmla="*/ 2149875 h 3482402"/>
                <a:gd name="connsiteX1" fmla="*/ 2040095 w 2812658"/>
                <a:gd name="connsiteY1" fmla="*/ 2169244 h 3482402"/>
                <a:gd name="connsiteX2" fmla="*/ 1313159 w 2812658"/>
                <a:gd name="connsiteY2" fmla="*/ 1442314 h 3482402"/>
                <a:gd name="connsiteX3" fmla="*/ 1451168 w 2812658"/>
                <a:gd name="connsiteY3" fmla="*/ 1017340 h 3482402"/>
                <a:gd name="connsiteX4" fmla="*/ 597291 w 2812658"/>
                <a:gd name="connsiteY4" fmla="*/ 0 h 3482402"/>
                <a:gd name="connsiteX5" fmla="*/ 587575 w 2812658"/>
                <a:gd name="connsiteY5" fmla="*/ 10195 h 3482402"/>
                <a:gd name="connsiteX6" fmla="*/ 529805 w 2812658"/>
                <a:gd name="connsiteY6" fmla="*/ 70814 h 3482402"/>
                <a:gd name="connsiteX7" fmla="*/ 520343 w 2812658"/>
                <a:gd name="connsiteY7" fmla="*/ 81726 h 3482402"/>
                <a:gd name="connsiteX8" fmla="*/ 465692 w 2812658"/>
                <a:gd name="connsiteY8" fmla="*/ 144835 h 3482402"/>
                <a:gd name="connsiteX9" fmla="*/ 458051 w 2812658"/>
                <a:gd name="connsiteY9" fmla="*/ 154557 h 3482402"/>
                <a:gd name="connsiteX10" fmla="*/ 405155 w 2812658"/>
                <a:gd name="connsiteY10" fmla="*/ 221892 h 3482402"/>
                <a:gd name="connsiteX11" fmla="*/ 395001 w 2812658"/>
                <a:gd name="connsiteY11" fmla="*/ 236167 h 3482402"/>
                <a:gd name="connsiteX12" fmla="*/ 348312 w 2812658"/>
                <a:gd name="connsiteY12" fmla="*/ 301846 h 3482402"/>
                <a:gd name="connsiteX13" fmla="*/ 335712 w 2812658"/>
                <a:gd name="connsiteY13" fmla="*/ 321489 h 3482402"/>
                <a:gd name="connsiteX14" fmla="*/ 295264 w 2812658"/>
                <a:gd name="connsiteY14" fmla="*/ 384621 h 3482402"/>
                <a:gd name="connsiteX15" fmla="*/ 284384 w 2812658"/>
                <a:gd name="connsiteY15" fmla="*/ 403524 h 3482402"/>
                <a:gd name="connsiteX16" fmla="*/ 246163 w 2812658"/>
                <a:gd name="connsiteY16" fmla="*/ 470031 h 3482402"/>
                <a:gd name="connsiteX17" fmla="*/ 231927 w 2812658"/>
                <a:gd name="connsiteY17" fmla="*/ 497828 h 3482402"/>
                <a:gd name="connsiteX18" fmla="*/ 201127 w 2812658"/>
                <a:gd name="connsiteY18" fmla="*/ 557959 h 3482402"/>
                <a:gd name="connsiteX19" fmla="*/ 182235 w 2812658"/>
                <a:gd name="connsiteY19" fmla="*/ 599757 h 3482402"/>
                <a:gd name="connsiteX20" fmla="*/ 160291 w 2812658"/>
                <a:gd name="connsiteY20" fmla="*/ 648305 h 3482402"/>
                <a:gd name="connsiteX21" fmla="*/ 142749 w 2812658"/>
                <a:gd name="connsiteY21" fmla="*/ 692803 h 3482402"/>
                <a:gd name="connsiteX22" fmla="*/ 123773 w 2812658"/>
                <a:gd name="connsiteY22" fmla="*/ 740943 h 3482402"/>
                <a:gd name="connsiteX23" fmla="*/ 105809 w 2812658"/>
                <a:gd name="connsiteY23" fmla="*/ 794032 h 3482402"/>
                <a:gd name="connsiteX24" fmla="*/ 91708 w 2812658"/>
                <a:gd name="connsiteY24" fmla="*/ 835702 h 3482402"/>
                <a:gd name="connsiteX25" fmla="*/ 76038 w 2812658"/>
                <a:gd name="connsiteY25" fmla="*/ 890901 h 3482402"/>
                <a:gd name="connsiteX26" fmla="*/ 64214 w 2812658"/>
                <a:gd name="connsiteY26" fmla="*/ 932525 h 3482402"/>
                <a:gd name="connsiteX27" fmla="*/ 47650 w 2812658"/>
                <a:gd name="connsiteY27" fmla="*/ 1004283 h 3482402"/>
                <a:gd name="connsiteX28" fmla="*/ 41443 w 2812658"/>
                <a:gd name="connsiteY28" fmla="*/ 1031183 h 3482402"/>
                <a:gd name="connsiteX29" fmla="*/ 0 w 2812658"/>
                <a:gd name="connsiteY29" fmla="*/ 1442314 h 3482402"/>
                <a:gd name="connsiteX30" fmla="*/ 58968 w 2812658"/>
                <a:gd name="connsiteY30" fmla="*/ 1929382 h 3482402"/>
                <a:gd name="connsiteX31" fmla="*/ 72041 w 2812658"/>
                <a:gd name="connsiteY31" fmla="*/ 1979656 h 3482402"/>
                <a:gd name="connsiteX32" fmla="*/ 145920 w 2812658"/>
                <a:gd name="connsiteY32" fmla="*/ 2199875 h 3482402"/>
                <a:gd name="connsiteX33" fmla="*/ 178794 w 2812658"/>
                <a:gd name="connsiteY33" fmla="*/ 2277258 h 3482402"/>
                <a:gd name="connsiteX34" fmla="*/ 223156 w 2812658"/>
                <a:gd name="connsiteY34" fmla="*/ 2369686 h 3482402"/>
                <a:gd name="connsiteX35" fmla="*/ 2040095 w 2812658"/>
                <a:gd name="connsiteY35" fmla="*/ 3482403 h 3482402"/>
                <a:gd name="connsiteX36" fmla="*/ 2043604 w 2812658"/>
                <a:gd name="connsiteY36" fmla="*/ 3482315 h 3482402"/>
                <a:gd name="connsiteX37" fmla="*/ 2143189 w 2812658"/>
                <a:gd name="connsiteY37" fmla="*/ 3479797 h 3482402"/>
                <a:gd name="connsiteX38" fmla="*/ 2197858 w 2812658"/>
                <a:gd name="connsiteY38" fmla="*/ 3475735 h 3482402"/>
                <a:gd name="connsiteX39" fmla="*/ 2244308 w 2812658"/>
                <a:gd name="connsiteY39" fmla="*/ 3472202 h 3482402"/>
                <a:gd name="connsiteX40" fmla="*/ 2317646 w 2812658"/>
                <a:gd name="connsiteY40" fmla="*/ 3463110 h 3482402"/>
                <a:gd name="connsiteX41" fmla="*/ 2343439 w 2812658"/>
                <a:gd name="connsiteY41" fmla="*/ 3459828 h 3482402"/>
                <a:gd name="connsiteX42" fmla="*/ 2427997 w 2812658"/>
                <a:gd name="connsiteY42" fmla="*/ 3445104 h 3482402"/>
                <a:gd name="connsiteX43" fmla="*/ 2440681 w 2812658"/>
                <a:gd name="connsiteY43" fmla="*/ 3442843 h 3482402"/>
                <a:gd name="connsiteX44" fmla="*/ 2532188 w 2812658"/>
                <a:gd name="connsiteY44" fmla="*/ 3422273 h 3482402"/>
                <a:gd name="connsiteX45" fmla="*/ 2536046 w 2812658"/>
                <a:gd name="connsiteY45" fmla="*/ 3421387 h 3482402"/>
                <a:gd name="connsiteX46" fmla="*/ 2812659 w 2812658"/>
                <a:gd name="connsiteY46" fmla="*/ 3330568 h 3482402"/>
                <a:gd name="connsiteX47" fmla="*/ 2204468 w 2812658"/>
                <a:gd name="connsiteY47" fmla="*/ 2149875 h 348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812658" h="3482402">
                  <a:moveTo>
                    <a:pt x="2204468" y="2149875"/>
                  </a:moveTo>
                  <a:cubicBezTo>
                    <a:pt x="2151571" y="2162121"/>
                    <a:pt x="2096722" y="2169244"/>
                    <a:pt x="2040095" y="2169244"/>
                  </a:cubicBezTo>
                  <a:cubicBezTo>
                    <a:pt x="1638617" y="2169244"/>
                    <a:pt x="1313159" y="1843786"/>
                    <a:pt x="1313159" y="1442314"/>
                  </a:cubicBezTo>
                  <a:cubicBezTo>
                    <a:pt x="1313159" y="1283449"/>
                    <a:pt x="1364709" y="1136942"/>
                    <a:pt x="1451168" y="1017340"/>
                  </a:cubicBezTo>
                  <a:lnTo>
                    <a:pt x="597291" y="0"/>
                  </a:lnTo>
                  <a:cubicBezTo>
                    <a:pt x="593969" y="3322"/>
                    <a:pt x="590862" y="6849"/>
                    <a:pt x="587575" y="10195"/>
                  </a:cubicBezTo>
                  <a:cubicBezTo>
                    <a:pt x="567976" y="30071"/>
                    <a:pt x="548579" y="50145"/>
                    <a:pt x="529805" y="70814"/>
                  </a:cubicBezTo>
                  <a:cubicBezTo>
                    <a:pt x="526567" y="74376"/>
                    <a:pt x="523547" y="78141"/>
                    <a:pt x="520343" y="81726"/>
                  </a:cubicBezTo>
                  <a:cubicBezTo>
                    <a:pt x="501771" y="102453"/>
                    <a:pt x="483419" y="123361"/>
                    <a:pt x="465692" y="144835"/>
                  </a:cubicBezTo>
                  <a:cubicBezTo>
                    <a:pt x="463077" y="148017"/>
                    <a:pt x="460649" y="151363"/>
                    <a:pt x="458051" y="154557"/>
                  </a:cubicBezTo>
                  <a:cubicBezTo>
                    <a:pt x="440037" y="176672"/>
                    <a:pt x="422259" y="199014"/>
                    <a:pt x="405155" y="221892"/>
                  </a:cubicBezTo>
                  <a:cubicBezTo>
                    <a:pt x="401663" y="226566"/>
                    <a:pt x="398458" y="231463"/>
                    <a:pt x="395001" y="236167"/>
                  </a:cubicBezTo>
                  <a:cubicBezTo>
                    <a:pt x="379111" y="257809"/>
                    <a:pt x="363357" y="279568"/>
                    <a:pt x="348312" y="301846"/>
                  </a:cubicBezTo>
                  <a:cubicBezTo>
                    <a:pt x="343960" y="308287"/>
                    <a:pt x="339996" y="314996"/>
                    <a:pt x="335712" y="321489"/>
                  </a:cubicBezTo>
                  <a:cubicBezTo>
                    <a:pt x="321965" y="342350"/>
                    <a:pt x="308252" y="363235"/>
                    <a:pt x="295264" y="384621"/>
                  </a:cubicBezTo>
                  <a:cubicBezTo>
                    <a:pt x="291485" y="390823"/>
                    <a:pt x="288095" y="397275"/>
                    <a:pt x="284384" y="403524"/>
                  </a:cubicBezTo>
                  <a:cubicBezTo>
                    <a:pt x="271346" y="425504"/>
                    <a:pt x="258375" y="447531"/>
                    <a:pt x="246163" y="470031"/>
                  </a:cubicBezTo>
                  <a:cubicBezTo>
                    <a:pt x="241204" y="479164"/>
                    <a:pt x="236750" y="488607"/>
                    <a:pt x="231927" y="497828"/>
                  </a:cubicBezTo>
                  <a:cubicBezTo>
                    <a:pt x="221486" y="517769"/>
                    <a:pt x="210927" y="537633"/>
                    <a:pt x="201127" y="557959"/>
                  </a:cubicBezTo>
                  <a:cubicBezTo>
                    <a:pt x="194498" y="571709"/>
                    <a:pt x="188561" y="585838"/>
                    <a:pt x="182235" y="599757"/>
                  </a:cubicBezTo>
                  <a:cubicBezTo>
                    <a:pt x="174881" y="615926"/>
                    <a:pt x="167224" y="631915"/>
                    <a:pt x="160291" y="648305"/>
                  </a:cubicBezTo>
                  <a:cubicBezTo>
                    <a:pt x="154084" y="662959"/>
                    <a:pt x="148602" y="677980"/>
                    <a:pt x="142749" y="692803"/>
                  </a:cubicBezTo>
                  <a:cubicBezTo>
                    <a:pt x="136407" y="708843"/>
                    <a:pt x="129710" y="724710"/>
                    <a:pt x="123773" y="740943"/>
                  </a:cubicBezTo>
                  <a:cubicBezTo>
                    <a:pt x="117363" y="758447"/>
                    <a:pt x="111747" y="776312"/>
                    <a:pt x="105809" y="794032"/>
                  </a:cubicBezTo>
                  <a:cubicBezTo>
                    <a:pt x="101137" y="807939"/>
                    <a:pt x="96076" y="821660"/>
                    <a:pt x="91708" y="835702"/>
                  </a:cubicBezTo>
                  <a:cubicBezTo>
                    <a:pt x="86040" y="853911"/>
                    <a:pt x="81200" y="872476"/>
                    <a:pt x="76038" y="890901"/>
                  </a:cubicBezTo>
                  <a:cubicBezTo>
                    <a:pt x="72142" y="904791"/>
                    <a:pt x="67824" y="918512"/>
                    <a:pt x="64214" y="932525"/>
                  </a:cubicBezTo>
                  <a:cubicBezTo>
                    <a:pt x="58125" y="956219"/>
                    <a:pt x="52913" y="980263"/>
                    <a:pt x="47650" y="1004283"/>
                  </a:cubicBezTo>
                  <a:cubicBezTo>
                    <a:pt x="45677" y="1013289"/>
                    <a:pt x="43299" y="1022137"/>
                    <a:pt x="41443" y="1031183"/>
                  </a:cubicBezTo>
                  <a:cubicBezTo>
                    <a:pt x="14270" y="1163982"/>
                    <a:pt x="0" y="1301484"/>
                    <a:pt x="0" y="1442314"/>
                  </a:cubicBezTo>
                  <a:cubicBezTo>
                    <a:pt x="0" y="1610236"/>
                    <a:pt x="20713" y="1773257"/>
                    <a:pt x="58968" y="1929382"/>
                  </a:cubicBezTo>
                  <a:cubicBezTo>
                    <a:pt x="63101" y="1946233"/>
                    <a:pt x="67487" y="1962968"/>
                    <a:pt x="72041" y="1979656"/>
                  </a:cubicBezTo>
                  <a:cubicBezTo>
                    <a:pt x="92535" y="2054906"/>
                    <a:pt x="117279" y="2128355"/>
                    <a:pt x="145920" y="2199875"/>
                  </a:cubicBezTo>
                  <a:cubicBezTo>
                    <a:pt x="156361" y="2225953"/>
                    <a:pt x="167324" y="2251734"/>
                    <a:pt x="178794" y="2277258"/>
                  </a:cubicBezTo>
                  <a:cubicBezTo>
                    <a:pt x="192828" y="2308501"/>
                    <a:pt x="207621" y="2339306"/>
                    <a:pt x="223156" y="2369686"/>
                  </a:cubicBezTo>
                  <a:cubicBezTo>
                    <a:pt x="560892" y="3030045"/>
                    <a:pt x="1247444" y="3482403"/>
                    <a:pt x="2040095" y="3482403"/>
                  </a:cubicBezTo>
                  <a:cubicBezTo>
                    <a:pt x="2041278" y="3482403"/>
                    <a:pt x="2042438" y="3482315"/>
                    <a:pt x="2043604" y="3482315"/>
                  </a:cubicBezTo>
                  <a:cubicBezTo>
                    <a:pt x="2076985" y="3482257"/>
                    <a:pt x="2110198" y="3481435"/>
                    <a:pt x="2143189" y="3479797"/>
                  </a:cubicBezTo>
                  <a:cubicBezTo>
                    <a:pt x="2161521" y="3478877"/>
                    <a:pt x="2179654" y="3477139"/>
                    <a:pt x="2197858" y="3475735"/>
                  </a:cubicBezTo>
                  <a:cubicBezTo>
                    <a:pt x="2213339" y="3474552"/>
                    <a:pt x="2228925" y="3473730"/>
                    <a:pt x="2244308" y="3472202"/>
                  </a:cubicBezTo>
                  <a:cubicBezTo>
                    <a:pt x="2268934" y="3469737"/>
                    <a:pt x="2293293" y="3466438"/>
                    <a:pt x="2317646" y="3463110"/>
                  </a:cubicBezTo>
                  <a:cubicBezTo>
                    <a:pt x="2326214" y="3461938"/>
                    <a:pt x="2334905" y="3461104"/>
                    <a:pt x="2343439" y="3459828"/>
                  </a:cubicBezTo>
                  <a:cubicBezTo>
                    <a:pt x="2371842" y="3455573"/>
                    <a:pt x="2399978" y="3450519"/>
                    <a:pt x="2427997" y="3445104"/>
                  </a:cubicBezTo>
                  <a:cubicBezTo>
                    <a:pt x="2432194" y="3444294"/>
                    <a:pt x="2436478" y="3443682"/>
                    <a:pt x="2440681" y="3442843"/>
                  </a:cubicBezTo>
                  <a:cubicBezTo>
                    <a:pt x="2471445" y="3436687"/>
                    <a:pt x="2501924" y="3429792"/>
                    <a:pt x="2532188" y="3422273"/>
                  </a:cubicBezTo>
                  <a:cubicBezTo>
                    <a:pt x="2533452" y="3421958"/>
                    <a:pt x="2534764" y="3421702"/>
                    <a:pt x="2536046" y="3421387"/>
                  </a:cubicBezTo>
                  <a:cubicBezTo>
                    <a:pt x="2631045" y="3397570"/>
                    <a:pt x="2723426" y="3367115"/>
                    <a:pt x="2812659" y="3330568"/>
                  </a:cubicBezTo>
                  <a:lnTo>
                    <a:pt x="2204468" y="2149875"/>
                  </a:lnTo>
                  <a:close/>
                </a:path>
              </a:pathLst>
            </a:custGeom>
            <a:solidFill>
              <a:schemeClr val="accent4"/>
            </a:solidFill>
            <a:ln w="5824" cap="flat">
              <a:noFill/>
              <a:prstDash val="solid"/>
              <a:miter/>
            </a:ln>
          </p:spPr>
          <p:txBody>
            <a:bodyPr rtlCol="0" anchor="ctr"/>
            <a:lstStyle/>
            <a:p>
              <a:endParaRPr lang="en-SV">
                <a:latin typeface="Raleway" pitchFamily="2" charset="0"/>
              </a:endParaRPr>
            </a:p>
          </p:txBody>
        </p:sp>
        <p:sp>
          <p:nvSpPr>
            <p:cNvPr id="125" name="Freeform 106">
              <a:extLst>
                <a:ext uri="{FF2B5EF4-FFF2-40B4-BE49-F238E27FC236}">
                  <a16:creationId xmlns:a16="http://schemas.microsoft.com/office/drawing/2014/main" id="{EE5B2DF9-136D-D2D5-3CBB-9A3E3D43711A}"/>
                </a:ext>
              </a:extLst>
            </p:cNvPr>
            <p:cNvSpPr/>
            <p:nvPr/>
          </p:nvSpPr>
          <p:spPr>
            <a:xfrm>
              <a:off x="22450711" y="-630074"/>
              <a:ext cx="2812653" cy="3482402"/>
            </a:xfrm>
            <a:custGeom>
              <a:avLst/>
              <a:gdLst>
                <a:gd name="connsiteX0" fmla="*/ 608186 w 2812653"/>
                <a:gd name="connsiteY0" fmla="*/ 1332528 h 3482402"/>
                <a:gd name="connsiteX1" fmla="*/ 772576 w 2812653"/>
                <a:gd name="connsiteY1" fmla="*/ 1313159 h 3482402"/>
                <a:gd name="connsiteX2" fmla="*/ 1499495 w 2812653"/>
                <a:gd name="connsiteY2" fmla="*/ 2040089 h 3482402"/>
                <a:gd name="connsiteX3" fmla="*/ 1361486 w 2812653"/>
                <a:gd name="connsiteY3" fmla="*/ 2465063 h 3482402"/>
                <a:gd name="connsiteX4" fmla="*/ 2215362 w 2812653"/>
                <a:gd name="connsiteY4" fmla="*/ 3482403 h 3482402"/>
                <a:gd name="connsiteX5" fmla="*/ 2812653 w 2812653"/>
                <a:gd name="connsiteY5" fmla="*/ 2040089 h 3482402"/>
                <a:gd name="connsiteX6" fmla="*/ 2070253 w 2812653"/>
                <a:gd name="connsiteY6" fmla="*/ 465857 h 3482402"/>
                <a:gd name="connsiteX7" fmla="*/ 1913201 w 2812653"/>
                <a:gd name="connsiteY7" fmla="*/ 348415 h 3482402"/>
                <a:gd name="connsiteX8" fmla="*/ 1830432 w 2812653"/>
                <a:gd name="connsiteY8" fmla="*/ 295350 h 3482402"/>
                <a:gd name="connsiteX9" fmla="*/ 772576 w 2812653"/>
                <a:gd name="connsiteY9" fmla="*/ 0 h 3482402"/>
                <a:gd name="connsiteX10" fmla="*/ 772389 w 2812653"/>
                <a:gd name="connsiteY10" fmla="*/ 4 h 3482402"/>
                <a:gd name="connsiteX11" fmla="*/ 669447 w 2812653"/>
                <a:gd name="connsiteY11" fmla="*/ 2608 h 3482402"/>
                <a:gd name="connsiteX12" fmla="*/ 615862 w 2812653"/>
                <a:gd name="connsiteY12" fmla="*/ 6589 h 3482402"/>
                <a:gd name="connsiteX13" fmla="*/ 568311 w 2812653"/>
                <a:gd name="connsiteY13" fmla="*/ 10205 h 3482402"/>
                <a:gd name="connsiteX14" fmla="*/ 495701 w 2812653"/>
                <a:gd name="connsiteY14" fmla="*/ 19212 h 3482402"/>
                <a:gd name="connsiteX15" fmla="*/ 469180 w 2812653"/>
                <a:gd name="connsiteY15" fmla="*/ 22581 h 3482402"/>
                <a:gd name="connsiteX16" fmla="*/ 385151 w 2812653"/>
                <a:gd name="connsiteY16" fmla="*/ 37212 h 3482402"/>
                <a:gd name="connsiteX17" fmla="*/ 371943 w 2812653"/>
                <a:gd name="connsiteY17" fmla="*/ 39569 h 3482402"/>
                <a:gd name="connsiteX18" fmla="*/ 280775 w 2812653"/>
                <a:gd name="connsiteY18" fmla="*/ 60061 h 3482402"/>
                <a:gd name="connsiteX19" fmla="*/ 276589 w 2812653"/>
                <a:gd name="connsiteY19" fmla="*/ 61026 h 3482402"/>
                <a:gd name="connsiteX20" fmla="*/ 64 w 2812653"/>
                <a:gd name="connsiteY20" fmla="*/ 151807 h 3482402"/>
                <a:gd name="connsiteX21" fmla="*/ 0 w 2812653"/>
                <a:gd name="connsiteY21" fmla="*/ 151834 h 3482402"/>
                <a:gd name="connsiteX22" fmla="*/ 608186 w 2812653"/>
                <a:gd name="connsiteY22" fmla="*/ 1332528 h 348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12653" h="3482402">
                  <a:moveTo>
                    <a:pt x="608186" y="1332528"/>
                  </a:moveTo>
                  <a:cubicBezTo>
                    <a:pt x="661082" y="1320282"/>
                    <a:pt x="715955" y="1313159"/>
                    <a:pt x="772576" y="1313159"/>
                  </a:cubicBezTo>
                  <a:cubicBezTo>
                    <a:pt x="1174036" y="1313159"/>
                    <a:pt x="1499495" y="1638617"/>
                    <a:pt x="1499495" y="2040089"/>
                  </a:cubicBezTo>
                  <a:cubicBezTo>
                    <a:pt x="1499495" y="2198954"/>
                    <a:pt x="1447962" y="2345456"/>
                    <a:pt x="1361486" y="2465063"/>
                  </a:cubicBezTo>
                  <a:lnTo>
                    <a:pt x="2215362" y="3482403"/>
                  </a:lnTo>
                  <a:cubicBezTo>
                    <a:pt x="2584408" y="3113240"/>
                    <a:pt x="2812653" y="2603317"/>
                    <a:pt x="2812653" y="2040089"/>
                  </a:cubicBezTo>
                  <a:cubicBezTo>
                    <a:pt x="2812653" y="1406315"/>
                    <a:pt x="2523666" y="840039"/>
                    <a:pt x="2070253" y="465857"/>
                  </a:cubicBezTo>
                  <a:cubicBezTo>
                    <a:pt x="2019887" y="424280"/>
                    <a:pt x="1967479" y="385078"/>
                    <a:pt x="1913201" y="348415"/>
                  </a:cubicBezTo>
                  <a:cubicBezTo>
                    <a:pt x="1886080" y="330085"/>
                    <a:pt x="1858480" y="312388"/>
                    <a:pt x="1830432" y="295350"/>
                  </a:cubicBezTo>
                  <a:cubicBezTo>
                    <a:pt x="1521976" y="107928"/>
                    <a:pt x="1159884" y="0"/>
                    <a:pt x="772576" y="0"/>
                  </a:cubicBezTo>
                  <a:cubicBezTo>
                    <a:pt x="772512" y="0"/>
                    <a:pt x="772459" y="4"/>
                    <a:pt x="772389" y="4"/>
                  </a:cubicBezTo>
                  <a:cubicBezTo>
                    <a:pt x="737865" y="6"/>
                    <a:pt x="703557" y="909"/>
                    <a:pt x="669447" y="2608"/>
                  </a:cubicBezTo>
                  <a:cubicBezTo>
                    <a:pt x="651470" y="3511"/>
                    <a:pt x="633722" y="5223"/>
                    <a:pt x="615862" y="6589"/>
                  </a:cubicBezTo>
                  <a:cubicBezTo>
                    <a:pt x="600008" y="7793"/>
                    <a:pt x="584066" y="8640"/>
                    <a:pt x="568311" y="10205"/>
                  </a:cubicBezTo>
                  <a:cubicBezTo>
                    <a:pt x="543940" y="12642"/>
                    <a:pt x="519803" y="15919"/>
                    <a:pt x="495701" y="19212"/>
                  </a:cubicBezTo>
                  <a:cubicBezTo>
                    <a:pt x="486876" y="20410"/>
                    <a:pt x="477952" y="21272"/>
                    <a:pt x="469180" y="22581"/>
                  </a:cubicBezTo>
                  <a:cubicBezTo>
                    <a:pt x="440945" y="26813"/>
                    <a:pt x="412978" y="31833"/>
                    <a:pt x="385151" y="37212"/>
                  </a:cubicBezTo>
                  <a:cubicBezTo>
                    <a:pt x="380762" y="38055"/>
                    <a:pt x="376309" y="38698"/>
                    <a:pt x="371943" y="39569"/>
                  </a:cubicBezTo>
                  <a:cubicBezTo>
                    <a:pt x="341295" y="45698"/>
                    <a:pt x="310915" y="52574"/>
                    <a:pt x="280775" y="60061"/>
                  </a:cubicBezTo>
                  <a:cubicBezTo>
                    <a:pt x="279393" y="60404"/>
                    <a:pt x="277971" y="60680"/>
                    <a:pt x="276589" y="61026"/>
                  </a:cubicBezTo>
                  <a:cubicBezTo>
                    <a:pt x="181626" y="84830"/>
                    <a:pt x="89280" y="115274"/>
                    <a:pt x="64" y="151807"/>
                  </a:cubicBezTo>
                  <a:cubicBezTo>
                    <a:pt x="47" y="151815"/>
                    <a:pt x="18" y="151826"/>
                    <a:pt x="0" y="151834"/>
                  </a:cubicBezTo>
                  <a:lnTo>
                    <a:pt x="608186" y="1332528"/>
                  </a:lnTo>
                  <a:close/>
                </a:path>
              </a:pathLst>
            </a:custGeom>
            <a:solidFill>
              <a:schemeClr val="accent4"/>
            </a:solidFill>
            <a:ln w="5824" cap="flat">
              <a:noFill/>
              <a:prstDash val="solid"/>
              <a:miter/>
            </a:ln>
          </p:spPr>
          <p:txBody>
            <a:bodyPr rtlCol="0" anchor="ctr"/>
            <a:lstStyle/>
            <a:p>
              <a:endParaRPr lang="en-SV">
                <a:latin typeface="Raleway" pitchFamily="2" charset="0"/>
              </a:endParaRPr>
            </a:p>
          </p:txBody>
        </p:sp>
        <p:sp>
          <p:nvSpPr>
            <p:cNvPr id="126" name="Freeform 109">
              <a:extLst>
                <a:ext uri="{FF2B5EF4-FFF2-40B4-BE49-F238E27FC236}">
                  <a16:creationId xmlns:a16="http://schemas.microsoft.com/office/drawing/2014/main" id="{2672A91C-A8A2-DC48-4309-9B52DB21CFD1}"/>
                </a:ext>
              </a:extLst>
            </p:cNvPr>
            <p:cNvSpPr/>
            <p:nvPr/>
          </p:nvSpPr>
          <p:spPr>
            <a:xfrm>
              <a:off x="22241655" y="-478240"/>
              <a:ext cx="817242" cy="1203991"/>
            </a:xfrm>
            <a:custGeom>
              <a:avLst/>
              <a:gdLst>
                <a:gd name="connsiteX0" fmla="*/ 738186 w 817242"/>
                <a:gd name="connsiteY0" fmla="*/ 1203992 h 1203991"/>
                <a:gd name="connsiteX1" fmla="*/ 817242 w 817242"/>
                <a:gd name="connsiteY1" fmla="*/ 1180694 h 1203991"/>
                <a:gd name="connsiteX2" fmla="*/ 209057 w 817242"/>
                <a:gd name="connsiteY2" fmla="*/ 0 h 1203991"/>
                <a:gd name="connsiteX3" fmla="*/ 209039 w 817242"/>
                <a:gd name="connsiteY3" fmla="*/ 9 h 1203991"/>
                <a:gd name="connsiteX4" fmla="*/ 52 w 817242"/>
                <a:gd name="connsiteY4" fmla="*/ 99651 h 1203991"/>
                <a:gd name="connsiteX5" fmla="*/ 0 w 817242"/>
                <a:gd name="connsiteY5" fmla="*/ 99682 h 1203991"/>
                <a:gd name="connsiteX6" fmla="*/ 738186 w 817242"/>
                <a:gd name="connsiteY6" fmla="*/ 1203992 h 120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242" h="1203991">
                  <a:moveTo>
                    <a:pt x="738186" y="1203992"/>
                  </a:moveTo>
                  <a:cubicBezTo>
                    <a:pt x="763943" y="1194823"/>
                    <a:pt x="790237" y="1186943"/>
                    <a:pt x="817242" y="1180694"/>
                  </a:cubicBezTo>
                  <a:lnTo>
                    <a:pt x="209057" y="0"/>
                  </a:lnTo>
                  <a:cubicBezTo>
                    <a:pt x="209057" y="2"/>
                    <a:pt x="209039" y="4"/>
                    <a:pt x="209039" y="9"/>
                  </a:cubicBezTo>
                  <a:cubicBezTo>
                    <a:pt x="137269" y="29406"/>
                    <a:pt x="67469" y="62585"/>
                    <a:pt x="52" y="99651"/>
                  </a:cubicBezTo>
                  <a:lnTo>
                    <a:pt x="0" y="99682"/>
                  </a:lnTo>
                  <a:lnTo>
                    <a:pt x="738186" y="1203992"/>
                  </a:lnTo>
                  <a:close/>
                </a:path>
              </a:pathLst>
            </a:custGeom>
            <a:solidFill>
              <a:schemeClr val="accent2"/>
            </a:solidFill>
            <a:ln w="5824" cap="flat">
              <a:noFill/>
              <a:prstDash val="solid"/>
              <a:miter/>
            </a:ln>
          </p:spPr>
          <p:txBody>
            <a:bodyPr rtlCol="0" anchor="ctr"/>
            <a:lstStyle/>
            <a:p>
              <a:endParaRPr lang="en-SV">
                <a:latin typeface="Raleway" pitchFamily="2" charset="0"/>
              </a:endParaRPr>
            </a:p>
          </p:txBody>
        </p:sp>
        <p:sp>
          <p:nvSpPr>
            <p:cNvPr id="127" name="Freeform 110">
              <a:extLst>
                <a:ext uri="{FF2B5EF4-FFF2-40B4-BE49-F238E27FC236}">
                  <a16:creationId xmlns:a16="http://schemas.microsoft.com/office/drawing/2014/main" id="{74A463AB-77E7-2AB1-F7B0-095051AA314F}"/>
                </a:ext>
              </a:extLst>
            </p:cNvPr>
            <p:cNvSpPr/>
            <p:nvPr/>
          </p:nvSpPr>
          <p:spPr>
            <a:xfrm>
              <a:off x="23387660" y="2094278"/>
              <a:ext cx="817242" cy="1203990"/>
            </a:xfrm>
            <a:custGeom>
              <a:avLst/>
              <a:gdLst>
                <a:gd name="connsiteX0" fmla="*/ 608186 w 817242"/>
                <a:gd name="connsiteY0" fmla="*/ 1203991 h 1203990"/>
                <a:gd name="connsiteX1" fmla="*/ 817242 w 817242"/>
                <a:gd name="connsiteY1" fmla="*/ 1104312 h 1203990"/>
                <a:gd name="connsiteX2" fmla="*/ 79056 w 817242"/>
                <a:gd name="connsiteY2" fmla="*/ 0 h 1203990"/>
                <a:gd name="connsiteX3" fmla="*/ 0 w 817242"/>
                <a:gd name="connsiteY3" fmla="*/ 23298 h 1203990"/>
                <a:gd name="connsiteX4" fmla="*/ 608186 w 817242"/>
                <a:gd name="connsiteY4" fmla="*/ 1203991 h 12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242" h="1203990">
                  <a:moveTo>
                    <a:pt x="608186" y="1203991"/>
                  </a:moveTo>
                  <a:cubicBezTo>
                    <a:pt x="679991" y="1174584"/>
                    <a:pt x="749826" y="1141395"/>
                    <a:pt x="817242" y="1104312"/>
                  </a:cubicBezTo>
                  <a:lnTo>
                    <a:pt x="79056" y="0"/>
                  </a:lnTo>
                  <a:cubicBezTo>
                    <a:pt x="53299" y="9169"/>
                    <a:pt x="27005" y="17049"/>
                    <a:pt x="0" y="23298"/>
                  </a:cubicBezTo>
                  <a:lnTo>
                    <a:pt x="608186" y="1203991"/>
                  </a:lnTo>
                  <a:close/>
                </a:path>
              </a:pathLst>
            </a:custGeom>
            <a:solidFill>
              <a:schemeClr val="accent2"/>
            </a:solidFill>
            <a:ln w="5824" cap="flat">
              <a:noFill/>
              <a:prstDash val="solid"/>
              <a:miter/>
            </a:ln>
          </p:spPr>
          <p:txBody>
            <a:bodyPr rtlCol="0" anchor="ctr"/>
            <a:lstStyle/>
            <a:p>
              <a:endParaRPr lang="en-SV">
                <a:latin typeface="Raleway" pitchFamily="2" charset="0"/>
              </a:endParaRPr>
            </a:p>
          </p:txBody>
        </p:sp>
        <p:sp>
          <p:nvSpPr>
            <p:cNvPr id="128" name="Freeform 114">
              <a:extLst>
                <a:ext uri="{FF2B5EF4-FFF2-40B4-BE49-F238E27FC236}">
                  <a16:creationId xmlns:a16="http://schemas.microsoft.com/office/drawing/2014/main" id="{32A2CDB2-2B23-940B-083E-72B2EE6701D8}"/>
                </a:ext>
              </a:extLst>
            </p:cNvPr>
            <p:cNvSpPr/>
            <p:nvPr/>
          </p:nvSpPr>
          <p:spPr>
            <a:xfrm>
              <a:off x="23466717" y="2063694"/>
              <a:ext cx="926631" cy="1134895"/>
            </a:xfrm>
            <a:custGeom>
              <a:avLst/>
              <a:gdLst>
                <a:gd name="connsiteX0" fmla="*/ 643508 w 926631"/>
                <a:gd name="connsiteY0" fmla="*/ 679735 h 1134895"/>
                <a:gd name="connsiteX1" fmla="*/ 72989 w 926631"/>
                <a:gd name="connsiteY1" fmla="*/ 0 h 1134895"/>
                <a:gd name="connsiteX2" fmla="*/ 0 w 926631"/>
                <a:gd name="connsiteY2" fmla="*/ 30584 h 1134895"/>
                <a:gd name="connsiteX3" fmla="*/ 738186 w 926631"/>
                <a:gd name="connsiteY3" fmla="*/ 1134896 h 1134895"/>
                <a:gd name="connsiteX4" fmla="*/ 739859 w 926631"/>
                <a:gd name="connsiteY4" fmla="*/ 1133940 h 1134895"/>
                <a:gd name="connsiteX5" fmla="*/ 794067 w 926631"/>
                <a:gd name="connsiteY5" fmla="*/ 1102767 h 1134895"/>
                <a:gd name="connsiteX6" fmla="*/ 845209 w 926631"/>
                <a:gd name="connsiteY6" fmla="*/ 1071321 h 1134895"/>
                <a:gd name="connsiteX7" fmla="*/ 926632 w 926631"/>
                <a:gd name="connsiteY7" fmla="*/ 1017060 h 1134895"/>
                <a:gd name="connsiteX8" fmla="*/ 643508 w 926631"/>
                <a:gd name="connsiteY8" fmla="*/ 679735 h 113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631" h="1134895">
                  <a:moveTo>
                    <a:pt x="643508" y="679735"/>
                  </a:moveTo>
                  <a:lnTo>
                    <a:pt x="72989" y="0"/>
                  </a:lnTo>
                  <a:cubicBezTo>
                    <a:pt x="49324" y="11477"/>
                    <a:pt x="25017" y="21683"/>
                    <a:pt x="0" y="30584"/>
                  </a:cubicBezTo>
                  <a:lnTo>
                    <a:pt x="738186" y="1134896"/>
                  </a:lnTo>
                  <a:cubicBezTo>
                    <a:pt x="738746" y="1134587"/>
                    <a:pt x="739282" y="1134249"/>
                    <a:pt x="739859" y="1133940"/>
                  </a:cubicBezTo>
                  <a:cubicBezTo>
                    <a:pt x="758126" y="1123862"/>
                    <a:pt x="776137" y="1113382"/>
                    <a:pt x="794067" y="1102767"/>
                  </a:cubicBezTo>
                  <a:cubicBezTo>
                    <a:pt x="811256" y="1092497"/>
                    <a:pt x="828311" y="1082011"/>
                    <a:pt x="845209" y="1071321"/>
                  </a:cubicBezTo>
                  <a:cubicBezTo>
                    <a:pt x="872820" y="1053863"/>
                    <a:pt x="899959" y="1035782"/>
                    <a:pt x="926632" y="1017060"/>
                  </a:cubicBezTo>
                  <a:lnTo>
                    <a:pt x="643508" y="679735"/>
                  </a:lnTo>
                  <a:close/>
                </a:path>
              </a:pathLst>
            </a:custGeom>
            <a:solidFill>
              <a:schemeClr val="accent3"/>
            </a:solidFill>
            <a:ln w="5824" cap="flat">
              <a:noFill/>
              <a:prstDash val="solid"/>
              <a:miter/>
            </a:ln>
          </p:spPr>
          <p:txBody>
            <a:bodyPr rtlCol="0" anchor="ctr"/>
            <a:lstStyle/>
            <a:p>
              <a:endParaRPr lang="en-SV">
                <a:latin typeface="Raleway" pitchFamily="2" charset="0"/>
              </a:endParaRPr>
            </a:p>
          </p:txBody>
        </p:sp>
        <p:sp>
          <p:nvSpPr>
            <p:cNvPr id="129" name="Freeform 117">
              <a:extLst>
                <a:ext uri="{FF2B5EF4-FFF2-40B4-BE49-F238E27FC236}">
                  <a16:creationId xmlns:a16="http://schemas.microsoft.com/office/drawing/2014/main" id="{6F9831EC-12AF-F227-AB47-A80A92A27ED9}"/>
                </a:ext>
              </a:extLst>
            </p:cNvPr>
            <p:cNvSpPr/>
            <p:nvPr/>
          </p:nvSpPr>
          <p:spPr>
            <a:xfrm>
              <a:off x="22053215" y="-378557"/>
              <a:ext cx="926625" cy="1134893"/>
            </a:xfrm>
            <a:custGeom>
              <a:avLst/>
              <a:gdLst>
                <a:gd name="connsiteX0" fmla="*/ 188440 w 926625"/>
                <a:gd name="connsiteY0" fmla="*/ 0 h 1134893"/>
                <a:gd name="connsiteX1" fmla="*/ 132390 w 926625"/>
                <a:gd name="connsiteY1" fmla="*/ 32229 h 1134893"/>
                <a:gd name="connsiteX2" fmla="*/ 81470 w 926625"/>
                <a:gd name="connsiteY2" fmla="*/ 63548 h 1134893"/>
                <a:gd name="connsiteX3" fmla="*/ 81417 w 926625"/>
                <a:gd name="connsiteY3" fmla="*/ 63573 h 1134893"/>
                <a:gd name="connsiteX4" fmla="*/ 81365 w 926625"/>
                <a:gd name="connsiteY4" fmla="*/ 63601 h 1134893"/>
                <a:gd name="connsiteX5" fmla="*/ 35 w 926625"/>
                <a:gd name="connsiteY5" fmla="*/ 117810 h 1134893"/>
                <a:gd name="connsiteX6" fmla="*/ 0 w 926625"/>
                <a:gd name="connsiteY6" fmla="*/ 117831 h 1134893"/>
                <a:gd name="connsiteX7" fmla="*/ 283135 w 926625"/>
                <a:gd name="connsiteY7" fmla="*/ 455159 h 1134893"/>
                <a:gd name="connsiteX8" fmla="*/ 853655 w 926625"/>
                <a:gd name="connsiteY8" fmla="*/ 1134893 h 1134893"/>
                <a:gd name="connsiteX9" fmla="*/ 926626 w 926625"/>
                <a:gd name="connsiteY9" fmla="*/ 1104310 h 1134893"/>
                <a:gd name="connsiteX10" fmla="*/ 188440 w 926625"/>
                <a:gd name="connsiteY10" fmla="*/ 0 h 11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6625" h="1134893">
                  <a:moveTo>
                    <a:pt x="188440" y="0"/>
                  </a:moveTo>
                  <a:cubicBezTo>
                    <a:pt x="169531" y="10399"/>
                    <a:pt x="150926" y="21255"/>
                    <a:pt x="132390" y="32229"/>
                  </a:cubicBezTo>
                  <a:cubicBezTo>
                    <a:pt x="115271" y="42457"/>
                    <a:pt x="98303" y="52898"/>
                    <a:pt x="81470" y="63548"/>
                  </a:cubicBezTo>
                  <a:lnTo>
                    <a:pt x="81417" y="63573"/>
                  </a:lnTo>
                  <a:cubicBezTo>
                    <a:pt x="81400" y="63584"/>
                    <a:pt x="81382" y="63592"/>
                    <a:pt x="81365" y="63601"/>
                  </a:cubicBezTo>
                  <a:cubicBezTo>
                    <a:pt x="53806" y="81042"/>
                    <a:pt x="26684" y="99105"/>
                    <a:pt x="35" y="117810"/>
                  </a:cubicBezTo>
                  <a:cubicBezTo>
                    <a:pt x="18" y="117819"/>
                    <a:pt x="18" y="117823"/>
                    <a:pt x="0" y="117831"/>
                  </a:cubicBezTo>
                  <a:lnTo>
                    <a:pt x="283135" y="455159"/>
                  </a:lnTo>
                  <a:lnTo>
                    <a:pt x="853655" y="1134893"/>
                  </a:lnTo>
                  <a:cubicBezTo>
                    <a:pt x="877308" y="1123416"/>
                    <a:pt x="901626" y="1113210"/>
                    <a:pt x="926626" y="1104310"/>
                  </a:cubicBezTo>
                  <a:lnTo>
                    <a:pt x="188440" y="0"/>
                  </a:lnTo>
                  <a:close/>
                </a:path>
              </a:pathLst>
            </a:custGeom>
            <a:solidFill>
              <a:schemeClr val="accent3"/>
            </a:solidFill>
            <a:ln w="5824" cap="flat">
              <a:noFill/>
              <a:prstDash val="solid"/>
              <a:miter/>
            </a:ln>
          </p:spPr>
          <p:txBody>
            <a:bodyPr rtlCol="0" anchor="ctr"/>
            <a:lstStyle/>
            <a:p>
              <a:endParaRPr lang="en-SV">
                <a:latin typeface="Raleway" pitchFamily="2" charset="0"/>
              </a:endParaRPr>
            </a:p>
          </p:txBody>
        </p:sp>
        <p:sp>
          <p:nvSpPr>
            <p:cNvPr id="130" name="Freeform 124">
              <a:extLst>
                <a:ext uri="{FF2B5EF4-FFF2-40B4-BE49-F238E27FC236}">
                  <a16:creationId xmlns:a16="http://schemas.microsoft.com/office/drawing/2014/main" id="{96E3BFDD-11B7-2F3B-2663-1D1226D612EB}"/>
                </a:ext>
              </a:extLst>
            </p:cNvPr>
            <p:cNvSpPr/>
            <p:nvPr/>
          </p:nvSpPr>
          <p:spPr>
            <a:xfrm>
              <a:off x="23539705" y="1834988"/>
              <a:ext cx="1126367" cy="1245765"/>
            </a:xfrm>
            <a:custGeom>
              <a:avLst/>
              <a:gdLst>
                <a:gd name="connsiteX0" fmla="*/ 272492 w 1126367"/>
                <a:gd name="connsiteY0" fmla="*/ 0 h 1245765"/>
                <a:gd name="connsiteX1" fmla="*/ 222684 w 1126367"/>
                <a:gd name="connsiteY1" fmla="*/ 61442 h 1245765"/>
                <a:gd name="connsiteX2" fmla="*/ 164116 w 1126367"/>
                <a:gd name="connsiteY2" fmla="*/ 119468 h 1245765"/>
                <a:gd name="connsiteX3" fmla="*/ 0 w 1126367"/>
                <a:gd name="connsiteY3" fmla="*/ 228706 h 1245765"/>
                <a:gd name="connsiteX4" fmla="*/ 570520 w 1126367"/>
                <a:gd name="connsiteY4" fmla="*/ 908440 h 1245765"/>
                <a:gd name="connsiteX5" fmla="*/ 853643 w 1126367"/>
                <a:gd name="connsiteY5" fmla="*/ 1245766 h 1245765"/>
                <a:gd name="connsiteX6" fmla="*/ 960579 w 1126367"/>
                <a:gd name="connsiteY6" fmla="*/ 1165509 h 1245765"/>
                <a:gd name="connsiteX7" fmla="*/ 960666 w 1126367"/>
                <a:gd name="connsiteY7" fmla="*/ 1165445 h 1245765"/>
                <a:gd name="connsiteX8" fmla="*/ 960713 w 1126367"/>
                <a:gd name="connsiteY8" fmla="*/ 1165410 h 1245765"/>
                <a:gd name="connsiteX9" fmla="*/ 1043535 w 1126367"/>
                <a:gd name="connsiteY9" fmla="*/ 1095318 h 1245765"/>
                <a:gd name="connsiteX10" fmla="*/ 1046064 w 1126367"/>
                <a:gd name="connsiteY10" fmla="*/ 1093127 h 1245765"/>
                <a:gd name="connsiteX11" fmla="*/ 1126368 w 1126367"/>
                <a:gd name="connsiteY11" fmla="*/ 1017340 h 1245765"/>
                <a:gd name="connsiteX12" fmla="*/ 272492 w 1126367"/>
                <a:gd name="connsiteY12" fmla="*/ 0 h 124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6367" h="1245765">
                  <a:moveTo>
                    <a:pt x="272492" y="0"/>
                  </a:moveTo>
                  <a:cubicBezTo>
                    <a:pt x="257004" y="21421"/>
                    <a:pt x="240357" y="41863"/>
                    <a:pt x="222684" y="61442"/>
                  </a:cubicBezTo>
                  <a:cubicBezTo>
                    <a:pt x="204230" y="81866"/>
                    <a:pt x="184745" y="101247"/>
                    <a:pt x="164116" y="119468"/>
                  </a:cubicBezTo>
                  <a:cubicBezTo>
                    <a:pt x="114863" y="162974"/>
                    <a:pt x="59757" y="199719"/>
                    <a:pt x="0" y="228706"/>
                  </a:cubicBezTo>
                  <a:lnTo>
                    <a:pt x="570520" y="908440"/>
                  </a:lnTo>
                  <a:lnTo>
                    <a:pt x="853643" y="1245766"/>
                  </a:lnTo>
                  <a:cubicBezTo>
                    <a:pt x="890172" y="1220137"/>
                    <a:pt x="925851" y="1193423"/>
                    <a:pt x="960579" y="1165509"/>
                  </a:cubicBezTo>
                  <a:cubicBezTo>
                    <a:pt x="960614" y="1165491"/>
                    <a:pt x="960631" y="1165468"/>
                    <a:pt x="960666" y="1165445"/>
                  </a:cubicBezTo>
                  <a:lnTo>
                    <a:pt x="960713" y="1165410"/>
                  </a:lnTo>
                  <a:cubicBezTo>
                    <a:pt x="988901" y="1142736"/>
                    <a:pt x="1016512" y="1119350"/>
                    <a:pt x="1043535" y="1095318"/>
                  </a:cubicBezTo>
                  <a:cubicBezTo>
                    <a:pt x="1044362" y="1094572"/>
                    <a:pt x="1045236" y="1093873"/>
                    <a:pt x="1046064" y="1093127"/>
                  </a:cubicBezTo>
                  <a:cubicBezTo>
                    <a:pt x="1073541" y="1068611"/>
                    <a:pt x="1100342" y="1043372"/>
                    <a:pt x="1126368" y="1017340"/>
                  </a:cubicBezTo>
                  <a:lnTo>
                    <a:pt x="272492" y="0"/>
                  </a:lnTo>
                  <a:close/>
                </a:path>
              </a:pathLst>
            </a:custGeom>
            <a:solidFill>
              <a:schemeClr val="tx2"/>
            </a:solidFill>
            <a:ln w="5824" cap="flat">
              <a:noFill/>
              <a:prstDash val="solid"/>
              <a:miter/>
            </a:ln>
          </p:spPr>
          <p:txBody>
            <a:bodyPr rtlCol="0" anchor="ctr"/>
            <a:lstStyle/>
            <a:p>
              <a:endParaRPr lang="en-SV">
                <a:latin typeface="Raleway" pitchFamily="2" charset="0"/>
              </a:endParaRPr>
            </a:p>
          </p:txBody>
        </p:sp>
        <p:sp>
          <p:nvSpPr>
            <p:cNvPr id="131" name="Freeform 125">
              <a:extLst>
                <a:ext uri="{FF2B5EF4-FFF2-40B4-BE49-F238E27FC236}">
                  <a16:creationId xmlns:a16="http://schemas.microsoft.com/office/drawing/2014/main" id="{B33E8A89-46CD-E028-B4AA-4FF515F10813}"/>
                </a:ext>
              </a:extLst>
            </p:cNvPr>
            <p:cNvSpPr/>
            <p:nvPr/>
          </p:nvSpPr>
          <p:spPr>
            <a:xfrm>
              <a:off x="21780484" y="-260726"/>
              <a:ext cx="1126385" cy="1245767"/>
            </a:xfrm>
            <a:custGeom>
              <a:avLst/>
              <a:gdLst>
                <a:gd name="connsiteX0" fmla="*/ 555866 w 1126385"/>
                <a:gd name="connsiteY0" fmla="*/ 337328 h 1245767"/>
                <a:gd name="connsiteX1" fmla="*/ 272731 w 1126385"/>
                <a:gd name="connsiteY1" fmla="*/ 0 h 1245767"/>
                <a:gd name="connsiteX2" fmla="*/ 272696 w 1126385"/>
                <a:gd name="connsiteY2" fmla="*/ 25 h 1245767"/>
                <a:gd name="connsiteX3" fmla="*/ 165725 w 1126385"/>
                <a:gd name="connsiteY3" fmla="*/ 80317 h 1245767"/>
                <a:gd name="connsiteX4" fmla="*/ 83189 w 1126385"/>
                <a:gd name="connsiteY4" fmla="*/ 150149 h 1245767"/>
                <a:gd name="connsiteX5" fmla="*/ 80205 w 1126385"/>
                <a:gd name="connsiteY5" fmla="*/ 152730 h 1245767"/>
                <a:gd name="connsiteX6" fmla="*/ 35 w 1126385"/>
                <a:gd name="connsiteY6" fmla="*/ 228398 h 1245767"/>
                <a:gd name="connsiteX7" fmla="*/ 0 w 1126385"/>
                <a:gd name="connsiteY7" fmla="*/ 228428 h 1245767"/>
                <a:gd name="connsiteX8" fmla="*/ 853876 w 1126385"/>
                <a:gd name="connsiteY8" fmla="*/ 1245768 h 1245767"/>
                <a:gd name="connsiteX9" fmla="*/ 903690 w 1126385"/>
                <a:gd name="connsiteY9" fmla="*/ 1184332 h 1245767"/>
                <a:gd name="connsiteX10" fmla="*/ 962269 w 1126385"/>
                <a:gd name="connsiteY10" fmla="*/ 1126300 h 1245767"/>
                <a:gd name="connsiteX11" fmla="*/ 1126386 w 1126385"/>
                <a:gd name="connsiteY11" fmla="*/ 1017062 h 1245767"/>
                <a:gd name="connsiteX12" fmla="*/ 555866 w 1126385"/>
                <a:gd name="connsiteY12" fmla="*/ 337328 h 1245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6385" h="1245767">
                  <a:moveTo>
                    <a:pt x="555866" y="337328"/>
                  </a:moveTo>
                  <a:lnTo>
                    <a:pt x="272731" y="0"/>
                  </a:lnTo>
                  <a:cubicBezTo>
                    <a:pt x="272713" y="8"/>
                    <a:pt x="272713" y="17"/>
                    <a:pt x="272696" y="25"/>
                  </a:cubicBezTo>
                  <a:cubicBezTo>
                    <a:pt x="236161" y="25666"/>
                    <a:pt x="200453" y="52392"/>
                    <a:pt x="165725" y="80317"/>
                  </a:cubicBezTo>
                  <a:cubicBezTo>
                    <a:pt x="137619" y="102910"/>
                    <a:pt x="110112" y="126210"/>
                    <a:pt x="83189" y="150149"/>
                  </a:cubicBezTo>
                  <a:cubicBezTo>
                    <a:pt x="82210" y="151024"/>
                    <a:pt x="81184" y="151851"/>
                    <a:pt x="80205" y="152730"/>
                  </a:cubicBezTo>
                  <a:cubicBezTo>
                    <a:pt x="52797" y="177213"/>
                    <a:pt x="26008" y="202405"/>
                    <a:pt x="35" y="228398"/>
                  </a:cubicBezTo>
                  <a:cubicBezTo>
                    <a:pt x="17" y="228410"/>
                    <a:pt x="17" y="228416"/>
                    <a:pt x="0" y="228428"/>
                  </a:cubicBezTo>
                  <a:lnTo>
                    <a:pt x="853876" y="1245768"/>
                  </a:lnTo>
                  <a:cubicBezTo>
                    <a:pt x="869364" y="1224347"/>
                    <a:pt x="886028" y="1203905"/>
                    <a:pt x="903690" y="1184332"/>
                  </a:cubicBezTo>
                  <a:cubicBezTo>
                    <a:pt x="922144" y="1163902"/>
                    <a:pt x="941641" y="1144521"/>
                    <a:pt x="962269" y="1126300"/>
                  </a:cubicBezTo>
                  <a:cubicBezTo>
                    <a:pt x="1011523" y="1082794"/>
                    <a:pt x="1066628" y="1046049"/>
                    <a:pt x="1126386" y="1017062"/>
                  </a:cubicBezTo>
                  <a:lnTo>
                    <a:pt x="555866" y="337328"/>
                  </a:lnTo>
                  <a:close/>
                </a:path>
              </a:pathLst>
            </a:custGeom>
            <a:solidFill>
              <a:schemeClr val="tx2"/>
            </a:solidFill>
            <a:ln w="5824" cap="flat">
              <a:noFill/>
              <a:prstDash val="solid"/>
              <a:miter/>
            </a:ln>
          </p:spPr>
          <p:txBody>
            <a:bodyPr rtlCol="0" anchor="ctr"/>
            <a:lstStyle/>
            <a:p>
              <a:endParaRPr lang="en-SV">
                <a:latin typeface="Raleway" pitchFamily="2" charset="0"/>
              </a:endParaRPr>
            </a:p>
          </p:txBody>
        </p:sp>
        <p:sp>
          <p:nvSpPr>
            <p:cNvPr id="132" name="Freeform 126">
              <a:extLst>
                <a:ext uri="{FF2B5EF4-FFF2-40B4-BE49-F238E27FC236}">
                  <a16:creationId xmlns:a16="http://schemas.microsoft.com/office/drawing/2014/main" id="{3264487F-6E00-E4E4-5F42-678F0454924A}"/>
                </a:ext>
              </a:extLst>
            </p:cNvPr>
            <p:cNvSpPr/>
            <p:nvPr/>
          </p:nvSpPr>
          <p:spPr>
            <a:xfrm>
              <a:off x="22496351" y="683084"/>
              <a:ext cx="1453854" cy="1453860"/>
            </a:xfrm>
            <a:custGeom>
              <a:avLst/>
              <a:gdLst>
                <a:gd name="connsiteX0" fmla="*/ 726936 w 1453854"/>
                <a:gd name="connsiteY0" fmla="*/ 0 h 1453860"/>
                <a:gd name="connsiteX1" fmla="*/ 562546 w 1453854"/>
                <a:gd name="connsiteY1" fmla="*/ 19369 h 1453860"/>
                <a:gd name="connsiteX2" fmla="*/ 483489 w 1453854"/>
                <a:gd name="connsiteY2" fmla="*/ 42667 h 1453860"/>
                <a:gd name="connsiteX3" fmla="*/ 410518 w 1453854"/>
                <a:gd name="connsiteY3" fmla="*/ 73251 h 1453860"/>
                <a:gd name="connsiteX4" fmla="*/ 246402 w 1453854"/>
                <a:gd name="connsiteY4" fmla="*/ 182489 h 1453860"/>
                <a:gd name="connsiteX5" fmla="*/ 187822 w 1453854"/>
                <a:gd name="connsiteY5" fmla="*/ 240521 h 1453860"/>
                <a:gd name="connsiteX6" fmla="*/ 138009 w 1453854"/>
                <a:gd name="connsiteY6" fmla="*/ 301957 h 1453860"/>
                <a:gd name="connsiteX7" fmla="*/ 0 w 1453854"/>
                <a:gd name="connsiteY7" fmla="*/ 726930 h 1453860"/>
                <a:gd name="connsiteX8" fmla="*/ 726936 w 1453854"/>
                <a:gd name="connsiteY8" fmla="*/ 1453861 h 1453860"/>
                <a:gd name="connsiteX9" fmla="*/ 891309 w 1453854"/>
                <a:gd name="connsiteY9" fmla="*/ 1434492 h 1453860"/>
                <a:gd name="connsiteX10" fmla="*/ 970365 w 1453854"/>
                <a:gd name="connsiteY10" fmla="*/ 1411194 h 1453860"/>
                <a:gd name="connsiteX11" fmla="*/ 1043354 w 1453854"/>
                <a:gd name="connsiteY11" fmla="*/ 1380610 h 1453860"/>
                <a:gd name="connsiteX12" fmla="*/ 1207470 w 1453854"/>
                <a:gd name="connsiteY12" fmla="*/ 1271372 h 1453860"/>
                <a:gd name="connsiteX13" fmla="*/ 1266038 w 1453854"/>
                <a:gd name="connsiteY13" fmla="*/ 1213346 h 1453860"/>
                <a:gd name="connsiteX14" fmla="*/ 1315846 w 1453854"/>
                <a:gd name="connsiteY14" fmla="*/ 1151904 h 1453860"/>
                <a:gd name="connsiteX15" fmla="*/ 1453855 w 1453854"/>
                <a:gd name="connsiteY15" fmla="*/ 726930 h 1453860"/>
                <a:gd name="connsiteX16" fmla="*/ 726936 w 1453854"/>
                <a:gd name="connsiteY16" fmla="*/ 0 h 1453860"/>
                <a:gd name="connsiteX17" fmla="*/ 993931 w 1453854"/>
                <a:gd name="connsiteY17" fmla="*/ 806278 h 1453860"/>
                <a:gd name="connsiteX18" fmla="*/ 983288 w 1453854"/>
                <a:gd name="connsiteY18" fmla="*/ 836157 h 1453860"/>
                <a:gd name="connsiteX19" fmla="*/ 728487 w 1453854"/>
                <a:gd name="connsiteY19" fmla="*/ 1005472 h 1453860"/>
                <a:gd name="connsiteX20" fmla="*/ 726936 w 1453854"/>
                <a:gd name="connsiteY20" fmla="*/ 1005554 h 1453860"/>
                <a:gd name="connsiteX21" fmla="*/ 698229 w 1453854"/>
                <a:gd name="connsiteY21" fmla="*/ 1004085 h 1453860"/>
                <a:gd name="connsiteX22" fmla="*/ 666940 w 1453854"/>
                <a:gd name="connsiteY22" fmla="*/ 998909 h 1453860"/>
                <a:gd name="connsiteX23" fmla="*/ 448307 w 1453854"/>
                <a:gd name="connsiteY23" fmla="*/ 726930 h 1453860"/>
                <a:gd name="connsiteX24" fmla="*/ 452993 w 1453854"/>
                <a:gd name="connsiteY24" fmla="*/ 677216 h 1453860"/>
                <a:gd name="connsiteX25" fmla="*/ 459923 w 1453854"/>
                <a:gd name="connsiteY25" fmla="*/ 647588 h 1453860"/>
                <a:gd name="connsiteX26" fmla="*/ 470567 w 1453854"/>
                <a:gd name="connsiteY26" fmla="*/ 617704 h 1453860"/>
                <a:gd name="connsiteX27" fmla="*/ 725368 w 1453854"/>
                <a:gd name="connsiteY27" fmla="*/ 448388 h 1453860"/>
                <a:gd name="connsiteX28" fmla="*/ 726936 w 1453854"/>
                <a:gd name="connsiteY28" fmla="*/ 448307 h 1453860"/>
                <a:gd name="connsiteX29" fmla="*/ 755626 w 1453854"/>
                <a:gd name="connsiteY29" fmla="*/ 449775 h 1453860"/>
                <a:gd name="connsiteX30" fmla="*/ 786932 w 1453854"/>
                <a:gd name="connsiteY30" fmla="*/ 454957 h 1453860"/>
                <a:gd name="connsiteX31" fmla="*/ 1005554 w 1453854"/>
                <a:gd name="connsiteY31" fmla="*/ 726930 h 1453860"/>
                <a:gd name="connsiteX32" fmla="*/ 1000879 w 1453854"/>
                <a:gd name="connsiteY32" fmla="*/ 776633 h 1453860"/>
                <a:gd name="connsiteX33" fmla="*/ 993931 w 1453854"/>
                <a:gd name="connsiteY33" fmla="*/ 806278 h 145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53854" h="1453860">
                  <a:moveTo>
                    <a:pt x="726936" y="0"/>
                  </a:moveTo>
                  <a:cubicBezTo>
                    <a:pt x="670315" y="0"/>
                    <a:pt x="615442" y="7123"/>
                    <a:pt x="562546" y="19369"/>
                  </a:cubicBezTo>
                  <a:cubicBezTo>
                    <a:pt x="535541" y="25618"/>
                    <a:pt x="509247" y="33498"/>
                    <a:pt x="483489" y="42667"/>
                  </a:cubicBezTo>
                  <a:cubicBezTo>
                    <a:pt x="458490" y="51568"/>
                    <a:pt x="434172" y="61774"/>
                    <a:pt x="410518" y="73251"/>
                  </a:cubicBezTo>
                  <a:cubicBezTo>
                    <a:pt x="350761" y="102238"/>
                    <a:pt x="295656" y="138982"/>
                    <a:pt x="246402" y="182489"/>
                  </a:cubicBezTo>
                  <a:cubicBezTo>
                    <a:pt x="225774" y="200710"/>
                    <a:pt x="206276" y="220091"/>
                    <a:pt x="187822" y="240521"/>
                  </a:cubicBezTo>
                  <a:cubicBezTo>
                    <a:pt x="170161" y="260094"/>
                    <a:pt x="153496" y="280535"/>
                    <a:pt x="138009" y="301957"/>
                  </a:cubicBezTo>
                  <a:cubicBezTo>
                    <a:pt x="51550" y="421558"/>
                    <a:pt x="0" y="568066"/>
                    <a:pt x="0" y="726930"/>
                  </a:cubicBezTo>
                  <a:cubicBezTo>
                    <a:pt x="0" y="1128403"/>
                    <a:pt x="325458" y="1453861"/>
                    <a:pt x="726936" y="1453861"/>
                  </a:cubicBezTo>
                  <a:cubicBezTo>
                    <a:pt x="783563" y="1453861"/>
                    <a:pt x="838413" y="1446738"/>
                    <a:pt x="891309" y="1434492"/>
                  </a:cubicBezTo>
                  <a:cubicBezTo>
                    <a:pt x="918314" y="1428243"/>
                    <a:pt x="944608" y="1420362"/>
                    <a:pt x="970365" y="1411194"/>
                  </a:cubicBezTo>
                  <a:cubicBezTo>
                    <a:pt x="995383" y="1402293"/>
                    <a:pt x="1019689" y="1392087"/>
                    <a:pt x="1043354" y="1380610"/>
                  </a:cubicBezTo>
                  <a:cubicBezTo>
                    <a:pt x="1103111" y="1351623"/>
                    <a:pt x="1158217" y="1314878"/>
                    <a:pt x="1207470" y="1271372"/>
                  </a:cubicBezTo>
                  <a:cubicBezTo>
                    <a:pt x="1228099" y="1253151"/>
                    <a:pt x="1247584" y="1233770"/>
                    <a:pt x="1266038" y="1213346"/>
                  </a:cubicBezTo>
                  <a:cubicBezTo>
                    <a:pt x="1283711" y="1193767"/>
                    <a:pt x="1300359" y="1173325"/>
                    <a:pt x="1315846" y="1151904"/>
                  </a:cubicBezTo>
                  <a:cubicBezTo>
                    <a:pt x="1402322" y="1032297"/>
                    <a:pt x="1453855" y="885795"/>
                    <a:pt x="1453855" y="726930"/>
                  </a:cubicBezTo>
                  <a:cubicBezTo>
                    <a:pt x="1453855" y="325458"/>
                    <a:pt x="1128397" y="0"/>
                    <a:pt x="726936" y="0"/>
                  </a:cubicBezTo>
                  <a:close/>
                  <a:moveTo>
                    <a:pt x="993931" y="806278"/>
                  </a:moveTo>
                  <a:cubicBezTo>
                    <a:pt x="990895" y="816479"/>
                    <a:pt x="987421" y="826481"/>
                    <a:pt x="983288" y="836157"/>
                  </a:cubicBezTo>
                  <a:cubicBezTo>
                    <a:pt x="941000" y="935282"/>
                    <a:pt x="842918" y="1004843"/>
                    <a:pt x="728487" y="1005472"/>
                  </a:cubicBezTo>
                  <a:cubicBezTo>
                    <a:pt x="727968" y="1005478"/>
                    <a:pt x="727461" y="1005554"/>
                    <a:pt x="726936" y="1005554"/>
                  </a:cubicBezTo>
                  <a:cubicBezTo>
                    <a:pt x="717237" y="1005554"/>
                    <a:pt x="707672" y="1005047"/>
                    <a:pt x="698229" y="1004085"/>
                  </a:cubicBezTo>
                  <a:cubicBezTo>
                    <a:pt x="687603" y="1002995"/>
                    <a:pt x="677193" y="1001159"/>
                    <a:pt x="666940" y="998909"/>
                  </a:cubicBezTo>
                  <a:cubicBezTo>
                    <a:pt x="541935" y="971450"/>
                    <a:pt x="448307" y="860195"/>
                    <a:pt x="448307" y="726930"/>
                  </a:cubicBezTo>
                  <a:cubicBezTo>
                    <a:pt x="448307" y="709934"/>
                    <a:pt x="450073" y="693374"/>
                    <a:pt x="452993" y="677216"/>
                  </a:cubicBezTo>
                  <a:cubicBezTo>
                    <a:pt x="454800" y="667150"/>
                    <a:pt x="457056" y="657247"/>
                    <a:pt x="459923" y="647588"/>
                  </a:cubicBezTo>
                  <a:cubicBezTo>
                    <a:pt x="462960" y="637382"/>
                    <a:pt x="466452" y="627386"/>
                    <a:pt x="470567" y="617704"/>
                  </a:cubicBezTo>
                  <a:cubicBezTo>
                    <a:pt x="512873" y="518579"/>
                    <a:pt x="610937" y="449024"/>
                    <a:pt x="725368" y="448388"/>
                  </a:cubicBezTo>
                  <a:cubicBezTo>
                    <a:pt x="725910" y="448382"/>
                    <a:pt x="726412" y="448307"/>
                    <a:pt x="726936" y="448307"/>
                  </a:cubicBezTo>
                  <a:cubicBezTo>
                    <a:pt x="736618" y="448307"/>
                    <a:pt x="746183" y="448814"/>
                    <a:pt x="755626" y="449775"/>
                  </a:cubicBezTo>
                  <a:cubicBezTo>
                    <a:pt x="766269" y="450866"/>
                    <a:pt x="776679" y="452702"/>
                    <a:pt x="786932" y="454957"/>
                  </a:cubicBezTo>
                  <a:cubicBezTo>
                    <a:pt x="911937" y="482423"/>
                    <a:pt x="1005554" y="593672"/>
                    <a:pt x="1005554" y="726930"/>
                  </a:cubicBezTo>
                  <a:cubicBezTo>
                    <a:pt x="1005554" y="743921"/>
                    <a:pt x="1003800" y="760481"/>
                    <a:pt x="1000879" y="776633"/>
                  </a:cubicBezTo>
                  <a:cubicBezTo>
                    <a:pt x="999061" y="786705"/>
                    <a:pt x="996799" y="796608"/>
                    <a:pt x="993931" y="806278"/>
                  </a:cubicBezTo>
                  <a:close/>
                </a:path>
              </a:pathLst>
            </a:custGeom>
            <a:solidFill>
              <a:schemeClr val="accent6"/>
            </a:solidFill>
            <a:ln w="5824" cap="flat">
              <a:noFill/>
              <a:prstDash val="solid"/>
              <a:miter/>
            </a:ln>
          </p:spPr>
          <p:txBody>
            <a:bodyPr rtlCol="0" anchor="ctr"/>
            <a:lstStyle/>
            <a:p>
              <a:endParaRPr lang="en-SV">
                <a:latin typeface="Raleway" pitchFamily="2" charset="0"/>
              </a:endParaRPr>
            </a:p>
          </p:txBody>
        </p:sp>
      </p:grpSp>
      <p:sp>
        <p:nvSpPr>
          <p:cNvPr id="133" name="Freeform: Shape 132">
            <a:extLst>
              <a:ext uri="{FF2B5EF4-FFF2-40B4-BE49-F238E27FC236}">
                <a16:creationId xmlns:a16="http://schemas.microsoft.com/office/drawing/2014/main" id="{0587692C-1D0C-51F4-FFA2-D57143149331}"/>
              </a:ext>
            </a:extLst>
          </p:cNvPr>
          <p:cNvSpPr/>
          <p:nvPr/>
        </p:nvSpPr>
        <p:spPr>
          <a:xfrm rot="17100000">
            <a:off x="-2707289" y="-2581573"/>
            <a:ext cx="6667084" cy="6667499"/>
          </a:xfrm>
          <a:custGeom>
            <a:avLst/>
            <a:gdLst>
              <a:gd name="connsiteX0" fmla="*/ 3842900 w 6667084"/>
              <a:gd name="connsiteY0" fmla="*/ 6627712 h 6667499"/>
              <a:gd name="connsiteX1" fmla="*/ 1565357 w 6667084"/>
              <a:gd name="connsiteY1" fmla="*/ 6160340 h 6667499"/>
              <a:gd name="connsiteX2" fmla="*/ 148694 w 6667084"/>
              <a:gd name="connsiteY2" fmla="*/ 4316795 h 6667499"/>
              <a:gd name="connsiteX3" fmla="*/ 5210537 w 6667084"/>
              <a:gd name="connsiteY3" fmla="*/ 6089322 h 6667499"/>
              <a:gd name="connsiteX4" fmla="*/ 4283688 w 6667084"/>
              <a:gd name="connsiteY4" fmla="*/ 6528434 h 6667499"/>
              <a:gd name="connsiteX5" fmla="*/ 45128 w 6667084"/>
              <a:gd name="connsiteY5" fmla="*/ 3876998 h 6667499"/>
              <a:gd name="connsiteX6" fmla="*/ 34503 w 6667084"/>
              <a:gd name="connsiteY6" fmla="*/ 2851441 h 6667499"/>
              <a:gd name="connsiteX7" fmla="*/ 6072407 w 6667084"/>
              <a:gd name="connsiteY7" fmla="*/ 5234559 h 6667499"/>
              <a:gd name="connsiteX8" fmla="*/ 5481647 w 6667084"/>
              <a:gd name="connsiteY8" fmla="*/ 5883905 h 6667499"/>
              <a:gd name="connsiteX9" fmla="*/ 100586 w 6667084"/>
              <a:gd name="connsiteY9" fmla="*/ 2517772 h 6667499"/>
              <a:gd name="connsiteX10" fmla="*/ 426043 w 6667084"/>
              <a:gd name="connsiteY10" fmla="*/ 1702460 h 6667499"/>
              <a:gd name="connsiteX11" fmla="*/ 6566479 w 6667084"/>
              <a:gd name="connsiteY11" fmla="*/ 4149709 h 6667499"/>
              <a:gd name="connsiteX12" fmla="*/ 6241019 w 6667084"/>
              <a:gd name="connsiteY12" fmla="*/ 4965021 h 6667499"/>
              <a:gd name="connsiteX13" fmla="*/ 594654 w 6667084"/>
              <a:gd name="connsiteY13" fmla="*/ 1432923 h 6667499"/>
              <a:gd name="connsiteX14" fmla="*/ 1185416 w 6667084"/>
              <a:gd name="connsiteY14" fmla="*/ 783575 h 6667499"/>
              <a:gd name="connsiteX15" fmla="*/ 6621962 w 6667084"/>
              <a:gd name="connsiteY15" fmla="*/ 2790501 h 6667499"/>
              <a:gd name="connsiteX16" fmla="*/ 6632582 w 6667084"/>
              <a:gd name="connsiteY16" fmla="*/ 3816058 h 6667499"/>
              <a:gd name="connsiteX17" fmla="*/ 1456554 w 6667084"/>
              <a:gd name="connsiteY17" fmla="*/ 578172 h 6667499"/>
              <a:gd name="connsiteX18" fmla="*/ 2383403 w 6667084"/>
              <a:gd name="connsiteY18" fmla="*/ 139063 h 6667499"/>
              <a:gd name="connsiteX19" fmla="*/ 6518396 w 6667084"/>
              <a:gd name="connsiteY19" fmla="*/ 2350703 h 6667499"/>
              <a:gd name="connsiteX20" fmla="*/ 2824191 w 6667084"/>
              <a:gd name="connsiteY20" fmla="*/ 39786 h 6667499"/>
              <a:gd name="connsiteX21" fmla="*/ 5101733 w 6667084"/>
              <a:gd name="connsiteY21" fmla="*/ 507159 h 6667499"/>
              <a:gd name="connsiteX22" fmla="*/ 6518396 w 6667084"/>
              <a:gd name="connsiteY22" fmla="*/ 2350703 h 666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667084" h="6667499">
                <a:moveTo>
                  <a:pt x="3842900" y="6627712"/>
                </a:moveTo>
                <a:cubicBezTo>
                  <a:pt x="3079528" y="6746366"/>
                  <a:pt x="2271759" y="6602233"/>
                  <a:pt x="1565357" y="6160340"/>
                </a:cubicBezTo>
                <a:cubicBezTo>
                  <a:pt x="858932" y="5718437"/>
                  <a:pt x="375965" y="5055135"/>
                  <a:pt x="148694" y="4316795"/>
                </a:cubicBezTo>
                <a:close/>
                <a:moveTo>
                  <a:pt x="5210537" y="6089322"/>
                </a:moveTo>
                <a:cubicBezTo>
                  <a:pt x="4924311" y="6284069"/>
                  <a:pt x="4611062" y="6431108"/>
                  <a:pt x="4283688" y="6528434"/>
                </a:cubicBezTo>
                <a:lnTo>
                  <a:pt x="45128" y="3876998"/>
                </a:lnTo>
                <a:cubicBezTo>
                  <a:pt x="-10580" y="3540022"/>
                  <a:pt x="-15400" y="3194017"/>
                  <a:pt x="34503" y="2851441"/>
                </a:cubicBezTo>
                <a:close/>
                <a:moveTo>
                  <a:pt x="6072407" y="5234559"/>
                </a:moveTo>
                <a:cubicBezTo>
                  <a:pt x="5901329" y="5481513"/>
                  <a:pt x="5701951" y="5698274"/>
                  <a:pt x="5481647" y="5883905"/>
                </a:cubicBezTo>
                <a:lnTo>
                  <a:pt x="100586" y="2517772"/>
                </a:lnTo>
                <a:cubicBezTo>
                  <a:pt x="171158" y="2238470"/>
                  <a:pt x="278855" y="1964350"/>
                  <a:pt x="426043" y="1702460"/>
                </a:cubicBezTo>
                <a:close/>
                <a:moveTo>
                  <a:pt x="6566479" y="4149709"/>
                </a:moveTo>
                <a:cubicBezTo>
                  <a:pt x="6495935" y="4429030"/>
                  <a:pt x="6388237" y="4703150"/>
                  <a:pt x="6241019" y="4965021"/>
                </a:cubicBezTo>
                <a:lnTo>
                  <a:pt x="594654" y="1432923"/>
                </a:lnTo>
                <a:cubicBezTo>
                  <a:pt x="765763" y="1185996"/>
                  <a:pt x="965140" y="969226"/>
                  <a:pt x="1185416" y="783575"/>
                </a:cubicBezTo>
                <a:close/>
                <a:moveTo>
                  <a:pt x="6621962" y="2790501"/>
                </a:moveTo>
                <a:cubicBezTo>
                  <a:pt x="6677664" y="3127477"/>
                  <a:pt x="6682484" y="3473482"/>
                  <a:pt x="6632582" y="3816058"/>
                </a:cubicBezTo>
                <a:lnTo>
                  <a:pt x="1456554" y="578172"/>
                </a:lnTo>
                <a:cubicBezTo>
                  <a:pt x="1742780" y="383428"/>
                  <a:pt x="2056019" y="236388"/>
                  <a:pt x="2383403" y="139063"/>
                </a:cubicBezTo>
                <a:close/>
                <a:moveTo>
                  <a:pt x="6518396" y="2350703"/>
                </a:moveTo>
                <a:lnTo>
                  <a:pt x="2824191" y="39786"/>
                </a:lnTo>
                <a:cubicBezTo>
                  <a:pt x="3587553" y="-78860"/>
                  <a:pt x="4395302" y="65250"/>
                  <a:pt x="5101733" y="507159"/>
                </a:cubicBezTo>
                <a:cubicBezTo>
                  <a:pt x="5808126" y="949050"/>
                  <a:pt x="6291120" y="1612363"/>
                  <a:pt x="6518396" y="2350703"/>
                </a:cubicBezTo>
                <a:close/>
              </a:path>
            </a:pathLst>
          </a:custGeom>
          <a:solidFill>
            <a:schemeClr val="accent3">
              <a:alpha val="10000"/>
            </a:schemeClr>
          </a:solidFill>
          <a:ln w="9525" cap="flat">
            <a:noFill/>
            <a:prstDash val="solid"/>
            <a:miter/>
          </a:ln>
        </p:spPr>
        <p:txBody>
          <a:bodyPr wrap="square" rtlCol="0" anchor="ctr">
            <a:noAutofit/>
          </a:bodyPr>
          <a:lstStyle/>
          <a:p>
            <a:endParaRPr lang="en-SV">
              <a:latin typeface="Raleway" pitchFamily="2" charset="0"/>
            </a:endParaRPr>
          </a:p>
        </p:txBody>
      </p:sp>
      <p:sp>
        <p:nvSpPr>
          <p:cNvPr id="5" name="TextBox 4">
            <a:extLst>
              <a:ext uri="{FF2B5EF4-FFF2-40B4-BE49-F238E27FC236}">
                <a16:creationId xmlns:a16="http://schemas.microsoft.com/office/drawing/2014/main" id="{5E149BED-AEAE-8345-B3F4-C82D170C9A91}"/>
              </a:ext>
            </a:extLst>
          </p:cNvPr>
          <p:cNvSpPr txBox="1"/>
          <p:nvPr/>
        </p:nvSpPr>
        <p:spPr>
          <a:xfrm>
            <a:off x="1527226" y="1277612"/>
            <a:ext cx="15403207" cy="2185214"/>
          </a:xfrm>
          <a:prstGeom prst="rect">
            <a:avLst/>
          </a:prstGeom>
          <a:noFill/>
        </p:spPr>
        <p:txBody>
          <a:bodyPr wrap="square" rtlCol="0" anchor="b">
            <a:spAutoFit/>
          </a:bodyPr>
          <a:lstStyle/>
          <a:p>
            <a:pPr algn="ctr"/>
            <a:r>
              <a:rPr lang="en-US" sz="6800">
                <a:solidFill>
                  <a:schemeClr val="tx2"/>
                </a:solidFill>
                <a:latin typeface="Krona One" panose="02010605030500060004" pitchFamily="2" charset="0"/>
                <a:ea typeface="Arimo" panose="020B0604020202020204" pitchFamily="34" charset="0"/>
                <a:cs typeface="Arimo" panose="020B0604020202020204" pitchFamily="34" charset="0"/>
              </a:rPr>
              <a:t>Các công nghệ sử dụng để xây dựng trang web</a:t>
            </a:r>
          </a:p>
        </p:txBody>
      </p:sp>
      <p:sp>
        <p:nvSpPr>
          <p:cNvPr id="35" name="TextBox 34">
            <a:extLst>
              <a:ext uri="{FF2B5EF4-FFF2-40B4-BE49-F238E27FC236}">
                <a16:creationId xmlns:a16="http://schemas.microsoft.com/office/drawing/2014/main" id="{CE4DEF3C-9734-25FD-D802-6573D4E34F4C}"/>
              </a:ext>
            </a:extLst>
          </p:cNvPr>
          <p:cNvSpPr txBox="1"/>
          <p:nvPr/>
        </p:nvSpPr>
        <p:spPr>
          <a:xfrm>
            <a:off x="1527226" y="4061473"/>
            <a:ext cx="10058400" cy="769441"/>
          </a:xfrm>
          <a:prstGeom prst="rect">
            <a:avLst/>
          </a:prstGeom>
          <a:noFill/>
        </p:spPr>
        <p:txBody>
          <a:bodyPr wrap="square" rtlCol="0" anchor="b">
            <a:spAutoFit/>
          </a:bodyPr>
          <a:lstStyle>
            <a:defPPr>
              <a:defRPr lang="en-US"/>
            </a:defPPr>
            <a:lvl1pPr defTabSz="1828434">
              <a:defRPr sz="4400" b="1">
                <a:solidFill>
                  <a:schemeClr val="tx2"/>
                </a:solidFill>
                <a:latin typeface="Raleway" panose="020B0503030101060003" pitchFamily="34" charset="77"/>
                <a:ea typeface="Arimo" panose="020B0604020202020204" pitchFamily="34" charset="0"/>
                <a:cs typeface="Space Grotesk" pitchFamily="2" charset="77"/>
              </a:defRPr>
            </a:lvl1pPr>
            <a:lvl2pPr marL="914217" defTabSz="1828434">
              <a:defRPr sz="3600"/>
            </a:lvl2pPr>
            <a:lvl3pPr marL="1828434" defTabSz="1828434">
              <a:defRPr sz="3600"/>
            </a:lvl3pPr>
            <a:lvl4pPr marL="2742651" defTabSz="1828434">
              <a:defRPr sz="3600"/>
            </a:lvl4pPr>
            <a:lvl5pPr marL="3656868" defTabSz="1828434">
              <a:defRPr sz="3600"/>
            </a:lvl5pPr>
            <a:lvl6pPr marL="4571086" defTabSz="1828434">
              <a:defRPr sz="3600"/>
            </a:lvl6pPr>
            <a:lvl7pPr marL="5485303" defTabSz="1828434">
              <a:defRPr sz="3600"/>
            </a:lvl7pPr>
            <a:lvl8pPr marL="6399520" defTabSz="1828434">
              <a:defRPr sz="3600"/>
            </a:lvl8pPr>
            <a:lvl9pPr marL="7313737" defTabSz="1828434">
              <a:defRPr sz="3600"/>
            </a:lvl9pPr>
          </a:lstStyle>
          <a:p>
            <a:r>
              <a:rPr lang="en-US">
                <a:latin typeface="Raleway" pitchFamily="2" charset="0"/>
              </a:rPr>
              <a:t>SQLite3</a:t>
            </a:r>
          </a:p>
        </p:txBody>
      </p:sp>
      <p:sp>
        <p:nvSpPr>
          <p:cNvPr id="55" name="TextBox 54">
            <a:extLst>
              <a:ext uri="{FF2B5EF4-FFF2-40B4-BE49-F238E27FC236}">
                <a16:creationId xmlns:a16="http://schemas.microsoft.com/office/drawing/2014/main" id="{A73365DD-248C-8AD2-9F33-71506079CF16}"/>
              </a:ext>
            </a:extLst>
          </p:cNvPr>
          <p:cNvSpPr txBox="1"/>
          <p:nvPr/>
        </p:nvSpPr>
        <p:spPr>
          <a:xfrm>
            <a:off x="1527226" y="5260784"/>
            <a:ext cx="10058400" cy="6630277"/>
          </a:xfrm>
          <a:prstGeom prst="rect">
            <a:avLst/>
          </a:prstGeom>
          <a:noFill/>
        </p:spPr>
        <p:txBody>
          <a:bodyPr wrap="square" rtlCol="0" anchor="t">
            <a:spAutoFit/>
          </a:bodyPr>
          <a:lstStyle>
            <a:defPPr>
              <a:defRPr lang="en-US"/>
            </a:defPPr>
            <a:lvl1pPr>
              <a:lnSpc>
                <a:spcPct val="130000"/>
              </a:lnSpc>
              <a:defRPr sz="3300">
                <a:latin typeface="Raleway" pitchFamily="2" charset="77"/>
              </a:defRPr>
            </a:lvl1pPr>
          </a:lstStyle>
          <a:p>
            <a:pPr marL="457200" indent="-457200">
              <a:buFont typeface="Courier New" panose="02070309020205020404" pitchFamily="49" charset="0"/>
              <a:buChar char="o"/>
            </a:pPr>
            <a:r>
              <a:rPr lang="vi-VN">
                <a:latin typeface="Raleway" pitchFamily="2" charset="0"/>
              </a:rPr>
              <a:t>SQLite là một hệ quản trị cơ sở dữ liệu hay còn gọi là hệ thống cơ sở dữ liệu quan hệ nhỏ gọn. </a:t>
            </a:r>
            <a:endParaRPr lang="en-US">
              <a:latin typeface="Raleway" pitchFamily="2" charset="0"/>
            </a:endParaRPr>
          </a:p>
          <a:p>
            <a:pPr marL="457200" indent="-457200">
              <a:buFont typeface="Courier New" panose="02070309020205020404" pitchFamily="49" charset="0"/>
              <a:buChar char="o"/>
            </a:pPr>
            <a:r>
              <a:rPr lang="vi-VN">
                <a:latin typeface="Raleway" pitchFamily="2" charset="0"/>
              </a:rPr>
              <a:t>SQLite là một thư viện phần mềm mà triển khai một SQL Database Engine truyền thống, không cần mô hình client-server nên rất nhỏ gọn. SQLite được sử dụng vào rất nhiều chương trình từ desktop đến mobile hay là website.</a:t>
            </a:r>
          </a:p>
          <a:p>
            <a:pPr marL="457200" indent="-457200">
              <a:buFont typeface="Courier New" panose="02070309020205020404" pitchFamily="49" charset="0"/>
              <a:buChar char="o"/>
            </a:pPr>
            <a:r>
              <a:rPr lang="vi-VN">
                <a:latin typeface="Raleway" pitchFamily="2" charset="0"/>
              </a:rPr>
              <a:t>SQLite là mã nguồn mở, là một trong những Database Engine phát triển nhanh nhất, sự phát triển của nó là về mặt tính phổ biến.</a:t>
            </a:r>
            <a:endParaRPr lang="en-US">
              <a:latin typeface="Raleway" pitchFamily="2" charset="0"/>
            </a:endParaRPr>
          </a:p>
        </p:txBody>
      </p:sp>
      <p:grpSp>
        <p:nvGrpSpPr>
          <p:cNvPr id="29" name="Group 28">
            <a:extLst>
              <a:ext uri="{FF2B5EF4-FFF2-40B4-BE49-F238E27FC236}">
                <a16:creationId xmlns:a16="http://schemas.microsoft.com/office/drawing/2014/main" id="{2FC1370B-8DFB-32FA-27DE-78F96F98B5AB}"/>
              </a:ext>
            </a:extLst>
          </p:cNvPr>
          <p:cNvGrpSpPr/>
          <p:nvPr/>
        </p:nvGrpSpPr>
        <p:grpSpPr>
          <a:xfrm>
            <a:off x="9854834" y="2824467"/>
            <a:ext cx="1186382" cy="1636613"/>
            <a:chOff x="6466468" y="2750097"/>
            <a:chExt cx="1186382" cy="1636613"/>
          </a:xfrm>
        </p:grpSpPr>
        <p:sp>
          <p:nvSpPr>
            <p:cNvPr id="27" name="Freeform: Shape 26">
              <a:extLst>
                <a:ext uri="{FF2B5EF4-FFF2-40B4-BE49-F238E27FC236}">
                  <a16:creationId xmlns:a16="http://schemas.microsoft.com/office/drawing/2014/main" id="{CAC40FEC-1484-A9CB-AB90-C4FDAE3B388F}"/>
                </a:ext>
              </a:extLst>
            </p:cNvPr>
            <p:cNvSpPr/>
            <p:nvPr/>
          </p:nvSpPr>
          <p:spPr>
            <a:xfrm rot="16200000">
              <a:off x="6566132" y="2650433"/>
              <a:ext cx="925709" cy="1125038"/>
            </a:xfrm>
            <a:custGeom>
              <a:avLst/>
              <a:gdLst>
                <a:gd name="connsiteX0" fmla="*/ 200821 w 925709"/>
                <a:gd name="connsiteY0" fmla="*/ 331859 h 1125038"/>
                <a:gd name="connsiteX1" fmla="*/ 185626 w 925709"/>
                <a:gd name="connsiteY1" fmla="*/ 369461 h 1125038"/>
                <a:gd name="connsiteX2" fmla="*/ 111957 w 925709"/>
                <a:gd name="connsiteY2" fmla="*/ 369461 h 1125038"/>
                <a:gd name="connsiteX3" fmla="*/ 15194 w 925709"/>
                <a:gd name="connsiteY3" fmla="*/ 270680 h 1125038"/>
                <a:gd name="connsiteX4" fmla="*/ 15194 w 925709"/>
                <a:gd name="connsiteY4" fmla="*/ 195477 h 1125038"/>
                <a:gd name="connsiteX5" fmla="*/ 88862 w 925709"/>
                <a:gd name="connsiteY5" fmla="*/ 195477 h 1125038"/>
                <a:gd name="connsiteX6" fmla="*/ 185626 w 925709"/>
                <a:gd name="connsiteY6" fmla="*/ 294256 h 1125038"/>
                <a:gd name="connsiteX7" fmla="*/ 200821 w 925709"/>
                <a:gd name="connsiteY7" fmla="*/ 331859 h 1125038"/>
                <a:gd name="connsiteX8" fmla="*/ 437721 w 925709"/>
                <a:gd name="connsiteY8" fmla="*/ 890515 h 1125038"/>
                <a:gd name="connsiteX9" fmla="*/ 437721 w 925709"/>
                <a:gd name="connsiteY9" fmla="*/ 1062089 h 1125038"/>
                <a:gd name="connsiteX10" fmla="*/ 374743 w 925709"/>
                <a:gd name="connsiteY10" fmla="*/ 1125038 h 1125038"/>
                <a:gd name="connsiteX11" fmla="*/ 311765 w 925709"/>
                <a:gd name="connsiteY11" fmla="*/ 1062089 h 1125038"/>
                <a:gd name="connsiteX12" fmla="*/ 311765 w 925709"/>
                <a:gd name="connsiteY12" fmla="*/ 890515 h 1125038"/>
                <a:gd name="connsiteX13" fmla="*/ 374743 w 925709"/>
                <a:gd name="connsiteY13" fmla="*/ 827566 h 1125038"/>
                <a:gd name="connsiteX14" fmla="*/ 437721 w 925709"/>
                <a:gd name="connsiteY14" fmla="*/ 890515 h 1125038"/>
                <a:gd name="connsiteX15" fmla="*/ 437721 w 925709"/>
                <a:gd name="connsiteY15" fmla="*/ 62949 h 1125038"/>
                <a:gd name="connsiteX16" fmla="*/ 437721 w 925709"/>
                <a:gd name="connsiteY16" fmla="*/ 234523 h 1125038"/>
                <a:gd name="connsiteX17" fmla="*/ 374743 w 925709"/>
                <a:gd name="connsiteY17" fmla="*/ 297472 h 1125038"/>
                <a:gd name="connsiteX18" fmla="*/ 311765 w 925709"/>
                <a:gd name="connsiteY18" fmla="*/ 234523 h 1125038"/>
                <a:gd name="connsiteX19" fmla="*/ 311765 w 925709"/>
                <a:gd name="connsiteY19" fmla="*/ 62949 h 1125038"/>
                <a:gd name="connsiteX20" fmla="*/ 374743 w 925709"/>
                <a:gd name="connsiteY20" fmla="*/ 0 h 1125038"/>
                <a:gd name="connsiteX21" fmla="*/ 437721 w 925709"/>
                <a:gd name="connsiteY21" fmla="*/ 62949 h 1125038"/>
                <a:gd name="connsiteX22" fmla="*/ 749486 w 925709"/>
                <a:gd name="connsiteY22" fmla="*/ 891959 h 1125038"/>
                <a:gd name="connsiteX23" fmla="*/ 734292 w 925709"/>
                <a:gd name="connsiteY23" fmla="*/ 929562 h 1125038"/>
                <a:gd name="connsiteX24" fmla="*/ 660623 w 925709"/>
                <a:gd name="connsiteY24" fmla="*/ 929562 h 1125038"/>
                <a:gd name="connsiteX25" fmla="*/ 563859 w 925709"/>
                <a:gd name="connsiteY25" fmla="*/ 830781 h 1125038"/>
                <a:gd name="connsiteX26" fmla="*/ 563859 w 925709"/>
                <a:gd name="connsiteY26" fmla="*/ 755578 h 1125038"/>
                <a:gd name="connsiteX27" fmla="*/ 637528 w 925709"/>
                <a:gd name="connsiteY27" fmla="*/ 755578 h 1125038"/>
                <a:gd name="connsiteX28" fmla="*/ 734292 w 925709"/>
                <a:gd name="connsiteY28" fmla="*/ 854357 h 1125038"/>
                <a:gd name="connsiteX29" fmla="*/ 749486 w 925709"/>
                <a:gd name="connsiteY29" fmla="*/ 891959 h 1125038"/>
                <a:gd name="connsiteX30" fmla="*/ 749486 w 925709"/>
                <a:gd name="connsiteY30" fmla="*/ 233079 h 1125038"/>
                <a:gd name="connsiteX31" fmla="*/ 734292 w 925709"/>
                <a:gd name="connsiteY31" fmla="*/ 270680 h 1125038"/>
                <a:gd name="connsiteX32" fmla="*/ 637528 w 925709"/>
                <a:gd name="connsiteY32" fmla="*/ 369461 h 1125038"/>
                <a:gd name="connsiteX33" fmla="*/ 563859 w 925709"/>
                <a:gd name="connsiteY33" fmla="*/ 369461 h 1125038"/>
                <a:gd name="connsiteX34" fmla="*/ 563859 w 925709"/>
                <a:gd name="connsiteY34" fmla="*/ 294256 h 1125038"/>
                <a:gd name="connsiteX35" fmla="*/ 660623 w 925709"/>
                <a:gd name="connsiteY35" fmla="*/ 195477 h 1125038"/>
                <a:gd name="connsiteX36" fmla="*/ 734292 w 925709"/>
                <a:gd name="connsiteY36" fmla="*/ 195477 h 1125038"/>
                <a:gd name="connsiteX37" fmla="*/ 749486 w 925709"/>
                <a:gd name="connsiteY37" fmla="*/ 233079 h 1125038"/>
                <a:gd name="connsiteX38" fmla="*/ 925709 w 925709"/>
                <a:gd name="connsiteY38" fmla="*/ 562520 h 1125038"/>
                <a:gd name="connsiteX39" fmla="*/ 861419 w 925709"/>
                <a:gd name="connsiteY39" fmla="*/ 626840 h 1125038"/>
                <a:gd name="connsiteX40" fmla="*/ 698738 w 925709"/>
                <a:gd name="connsiteY40" fmla="*/ 626840 h 1125038"/>
                <a:gd name="connsiteX41" fmla="*/ 634447 w 925709"/>
                <a:gd name="connsiteY41" fmla="*/ 562520 h 1125038"/>
                <a:gd name="connsiteX42" fmla="*/ 698738 w 925709"/>
                <a:gd name="connsiteY42" fmla="*/ 498199 h 1125038"/>
                <a:gd name="connsiteX43" fmla="*/ 861419 w 925709"/>
                <a:gd name="connsiteY43" fmla="*/ 498199 h 1125038"/>
                <a:gd name="connsiteX44" fmla="*/ 925709 w 925709"/>
                <a:gd name="connsiteY44" fmla="*/ 562520 h 112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25709" h="1125038">
                  <a:moveTo>
                    <a:pt x="200821" y="331859"/>
                  </a:moveTo>
                  <a:cubicBezTo>
                    <a:pt x="200821" y="345490"/>
                    <a:pt x="195756" y="359121"/>
                    <a:pt x="185626" y="369461"/>
                  </a:cubicBezTo>
                  <a:cubicBezTo>
                    <a:pt x="165368" y="390142"/>
                    <a:pt x="132216" y="390142"/>
                    <a:pt x="111957" y="369461"/>
                  </a:cubicBezTo>
                  <a:lnTo>
                    <a:pt x="15194" y="270680"/>
                  </a:lnTo>
                  <a:cubicBezTo>
                    <a:pt x="-5065" y="249999"/>
                    <a:pt x="-5065" y="216158"/>
                    <a:pt x="15194" y="195477"/>
                  </a:cubicBezTo>
                  <a:cubicBezTo>
                    <a:pt x="35453" y="174794"/>
                    <a:pt x="68603" y="174794"/>
                    <a:pt x="88862" y="195477"/>
                  </a:cubicBezTo>
                  <a:lnTo>
                    <a:pt x="185626" y="294256"/>
                  </a:lnTo>
                  <a:cubicBezTo>
                    <a:pt x="195756" y="304597"/>
                    <a:pt x="200821" y="318228"/>
                    <a:pt x="200821" y="331859"/>
                  </a:cubicBezTo>
                  <a:close/>
                  <a:moveTo>
                    <a:pt x="437721" y="890515"/>
                  </a:moveTo>
                  <a:lnTo>
                    <a:pt x="437721" y="1062089"/>
                  </a:lnTo>
                  <a:cubicBezTo>
                    <a:pt x="437721" y="1096855"/>
                    <a:pt x="409525" y="1125038"/>
                    <a:pt x="374743" y="1125038"/>
                  </a:cubicBezTo>
                  <a:cubicBezTo>
                    <a:pt x="339961" y="1125038"/>
                    <a:pt x="311765" y="1096855"/>
                    <a:pt x="311765" y="1062089"/>
                  </a:cubicBezTo>
                  <a:lnTo>
                    <a:pt x="311765" y="890515"/>
                  </a:lnTo>
                  <a:cubicBezTo>
                    <a:pt x="311765" y="855749"/>
                    <a:pt x="339961" y="827566"/>
                    <a:pt x="374743" y="827566"/>
                  </a:cubicBezTo>
                  <a:cubicBezTo>
                    <a:pt x="409525" y="827566"/>
                    <a:pt x="437721" y="855749"/>
                    <a:pt x="437721" y="890515"/>
                  </a:cubicBezTo>
                  <a:close/>
                  <a:moveTo>
                    <a:pt x="437721" y="62949"/>
                  </a:moveTo>
                  <a:lnTo>
                    <a:pt x="437721" y="234523"/>
                  </a:lnTo>
                  <a:cubicBezTo>
                    <a:pt x="437721" y="269289"/>
                    <a:pt x="409525" y="297472"/>
                    <a:pt x="374743" y="297472"/>
                  </a:cubicBezTo>
                  <a:cubicBezTo>
                    <a:pt x="339961" y="297472"/>
                    <a:pt x="311765" y="269289"/>
                    <a:pt x="311765" y="234523"/>
                  </a:cubicBezTo>
                  <a:lnTo>
                    <a:pt x="311765" y="62949"/>
                  </a:lnTo>
                  <a:cubicBezTo>
                    <a:pt x="311765" y="28183"/>
                    <a:pt x="339961" y="0"/>
                    <a:pt x="374743" y="0"/>
                  </a:cubicBezTo>
                  <a:cubicBezTo>
                    <a:pt x="409525" y="0"/>
                    <a:pt x="437721" y="28183"/>
                    <a:pt x="437721" y="62949"/>
                  </a:cubicBezTo>
                  <a:close/>
                  <a:moveTo>
                    <a:pt x="749486" y="891959"/>
                  </a:moveTo>
                  <a:cubicBezTo>
                    <a:pt x="749486" y="905590"/>
                    <a:pt x="744421" y="919221"/>
                    <a:pt x="734292" y="929562"/>
                  </a:cubicBezTo>
                  <a:cubicBezTo>
                    <a:pt x="714032" y="950243"/>
                    <a:pt x="680882" y="950243"/>
                    <a:pt x="660623" y="929562"/>
                  </a:cubicBezTo>
                  <a:lnTo>
                    <a:pt x="563859" y="830781"/>
                  </a:lnTo>
                  <a:cubicBezTo>
                    <a:pt x="543600" y="810100"/>
                    <a:pt x="543600" y="776259"/>
                    <a:pt x="563859" y="755578"/>
                  </a:cubicBezTo>
                  <a:cubicBezTo>
                    <a:pt x="584116" y="734895"/>
                    <a:pt x="617268" y="734895"/>
                    <a:pt x="637528" y="755578"/>
                  </a:cubicBezTo>
                  <a:lnTo>
                    <a:pt x="734292" y="854357"/>
                  </a:lnTo>
                  <a:cubicBezTo>
                    <a:pt x="744421" y="864697"/>
                    <a:pt x="749486" y="878328"/>
                    <a:pt x="749486" y="891959"/>
                  </a:cubicBezTo>
                  <a:close/>
                  <a:moveTo>
                    <a:pt x="749486" y="233079"/>
                  </a:moveTo>
                  <a:cubicBezTo>
                    <a:pt x="749486" y="246709"/>
                    <a:pt x="744421" y="260340"/>
                    <a:pt x="734292" y="270680"/>
                  </a:cubicBezTo>
                  <a:lnTo>
                    <a:pt x="637528" y="369461"/>
                  </a:lnTo>
                  <a:cubicBezTo>
                    <a:pt x="617268" y="390142"/>
                    <a:pt x="584116" y="390142"/>
                    <a:pt x="563859" y="369461"/>
                  </a:cubicBezTo>
                  <a:cubicBezTo>
                    <a:pt x="543600" y="348780"/>
                    <a:pt x="543600" y="314937"/>
                    <a:pt x="563859" y="294256"/>
                  </a:cubicBezTo>
                  <a:lnTo>
                    <a:pt x="660623" y="195477"/>
                  </a:lnTo>
                  <a:cubicBezTo>
                    <a:pt x="680882" y="174794"/>
                    <a:pt x="714032" y="174794"/>
                    <a:pt x="734292" y="195477"/>
                  </a:cubicBezTo>
                  <a:cubicBezTo>
                    <a:pt x="744421" y="205818"/>
                    <a:pt x="749486" y="219448"/>
                    <a:pt x="749486" y="233079"/>
                  </a:cubicBezTo>
                  <a:close/>
                  <a:moveTo>
                    <a:pt x="925709" y="562520"/>
                  </a:moveTo>
                  <a:cubicBezTo>
                    <a:pt x="925709" y="598043"/>
                    <a:pt x="896925" y="626840"/>
                    <a:pt x="861419" y="626840"/>
                  </a:cubicBezTo>
                  <a:lnTo>
                    <a:pt x="698738" y="626840"/>
                  </a:lnTo>
                  <a:cubicBezTo>
                    <a:pt x="663231" y="626840"/>
                    <a:pt x="634447" y="598043"/>
                    <a:pt x="634447" y="562520"/>
                  </a:cubicBezTo>
                  <a:cubicBezTo>
                    <a:pt x="634447" y="526996"/>
                    <a:pt x="663231" y="498199"/>
                    <a:pt x="698738" y="498199"/>
                  </a:cubicBezTo>
                  <a:lnTo>
                    <a:pt x="861419" y="498199"/>
                  </a:lnTo>
                  <a:cubicBezTo>
                    <a:pt x="896925" y="498199"/>
                    <a:pt x="925709" y="526996"/>
                    <a:pt x="925709" y="562520"/>
                  </a:cubicBezTo>
                  <a:close/>
                </a:path>
              </a:pathLst>
            </a:custGeom>
            <a:solidFill>
              <a:schemeClr val="accent6"/>
            </a:solidFill>
            <a:ln w="1572" cap="flat">
              <a:noFill/>
              <a:prstDash val="solid"/>
              <a:miter/>
            </a:ln>
          </p:spPr>
          <p:txBody>
            <a:bodyPr wrap="square" rtlCol="0" anchor="ctr">
              <a:noAutofit/>
            </a:bodyPr>
            <a:lstStyle/>
            <a:p>
              <a:endParaRPr lang="en-SV">
                <a:latin typeface="Raleway" pitchFamily="2" charset="0"/>
              </a:endParaRPr>
            </a:p>
          </p:txBody>
        </p:sp>
        <p:sp>
          <p:nvSpPr>
            <p:cNvPr id="122" name="Freeform 121">
              <a:extLst>
                <a:ext uri="{FF2B5EF4-FFF2-40B4-BE49-F238E27FC236}">
                  <a16:creationId xmlns:a16="http://schemas.microsoft.com/office/drawing/2014/main" id="{A05A0DB9-5141-FBAF-EC08-4953516A6148}"/>
                </a:ext>
              </a:extLst>
            </p:cNvPr>
            <p:cNvSpPr/>
            <p:nvPr/>
          </p:nvSpPr>
          <p:spPr>
            <a:xfrm>
              <a:off x="6995831" y="3259990"/>
              <a:ext cx="602165" cy="1088440"/>
            </a:xfrm>
            <a:custGeom>
              <a:avLst/>
              <a:gdLst>
                <a:gd name="connsiteX0" fmla="*/ 26011 w 602165"/>
                <a:gd name="connsiteY0" fmla="*/ 0 h 1088440"/>
                <a:gd name="connsiteX1" fmla="*/ 0 w 602165"/>
                <a:gd name="connsiteY1" fmla="*/ 894652 h 1088440"/>
                <a:gd name="connsiteX2" fmla="*/ 239865 w 602165"/>
                <a:gd name="connsiteY2" fmla="*/ 777575 h 1088440"/>
                <a:gd name="connsiteX3" fmla="*/ 348218 w 602165"/>
                <a:gd name="connsiteY3" fmla="*/ 1088440 h 1088440"/>
                <a:gd name="connsiteX4" fmla="*/ 450120 w 602165"/>
                <a:gd name="connsiteY4" fmla="*/ 1052744 h 1088440"/>
                <a:gd name="connsiteX5" fmla="*/ 341767 w 602165"/>
                <a:gd name="connsiteY5" fmla="*/ 741877 h 1088440"/>
                <a:gd name="connsiteX6" fmla="*/ 602165 w 602165"/>
                <a:gd name="connsiteY6" fmla="*/ 683714 h 1088440"/>
                <a:gd name="connsiteX7" fmla="*/ 26011 w 602165"/>
                <a:gd name="connsiteY7" fmla="*/ 0 h 1088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165" h="1088440">
                  <a:moveTo>
                    <a:pt x="26011" y="0"/>
                  </a:moveTo>
                  <a:lnTo>
                    <a:pt x="0" y="894652"/>
                  </a:lnTo>
                  <a:lnTo>
                    <a:pt x="239865" y="777575"/>
                  </a:lnTo>
                  <a:lnTo>
                    <a:pt x="348218" y="1088440"/>
                  </a:lnTo>
                  <a:lnTo>
                    <a:pt x="450120" y="1052744"/>
                  </a:lnTo>
                  <a:lnTo>
                    <a:pt x="341767" y="741877"/>
                  </a:lnTo>
                  <a:lnTo>
                    <a:pt x="602165" y="683714"/>
                  </a:lnTo>
                  <a:lnTo>
                    <a:pt x="26011" y="0"/>
                  </a:lnTo>
                  <a:close/>
                </a:path>
              </a:pathLst>
            </a:custGeom>
            <a:solidFill>
              <a:schemeClr val="bg1"/>
            </a:solidFill>
            <a:ln w="1710" cap="flat">
              <a:noFill/>
              <a:prstDash val="solid"/>
              <a:miter/>
            </a:ln>
          </p:spPr>
          <p:txBody>
            <a:bodyPr rtlCol="0" anchor="ctr"/>
            <a:lstStyle/>
            <a:p>
              <a:endParaRPr lang="en-US">
                <a:latin typeface="Raleway" pitchFamily="2" charset="0"/>
              </a:endParaRPr>
            </a:p>
          </p:txBody>
        </p:sp>
        <p:sp>
          <p:nvSpPr>
            <p:cNvPr id="123" name="Freeform 122">
              <a:extLst>
                <a:ext uri="{FF2B5EF4-FFF2-40B4-BE49-F238E27FC236}">
                  <a16:creationId xmlns:a16="http://schemas.microsoft.com/office/drawing/2014/main" id="{ACF150C3-2E68-5A0E-F1E2-4DF7E9327A83}"/>
                </a:ext>
              </a:extLst>
            </p:cNvPr>
            <p:cNvSpPr/>
            <p:nvPr/>
          </p:nvSpPr>
          <p:spPr>
            <a:xfrm>
              <a:off x="6964428" y="3180584"/>
              <a:ext cx="688422" cy="1206126"/>
            </a:xfrm>
            <a:custGeom>
              <a:avLst/>
              <a:gdLst>
                <a:gd name="connsiteX0" fmla="*/ 688423 w 688422"/>
                <a:gd name="connsiteY0" fmla="*/ 781654 h 1206126"/>
                <a:gd name="connsiteX1" fmla="*/ 656466 w 688422"/>
                <a:gd name="connsiteY1" fmla="*/ 743730 h 1206126"/>
                <a:gd name="connsiteX2" fmla="*/ 80312 w 688422"/>
                <a:gd name="connsiteY2" fmla="*/ 60016 h 1206126"/>
                <a:gd name="connsiteX3" fmla="*/ 29736 w 688422"/>
                <a:gd name="connsiteY3" fmla="*/ 0 h 1206126"/>
                <a:gd name="connsiteX4" fmla="*/ 27452 w 688422"/>
                <a:gd name="connsiteY4" fmla="*/ 78532 h 1206126"/>
                <a:gd name="connsiteX5" fmla="*/ 1442 w 688422"/>
                <a:gd name="connsiteY5" fmla="*/ 973183 h 1206126"/>
                <a:gd name="connsiteX6" fmla="*/ 0 w 688422"/>
                <a:gd name="connsiteY6" fmla="*/ 1022809 h 1206126"/>
                <a:gd name="connsiteX7" fmla="*/ 44525 w 688422"/>
                <a:gd name="connsiteY7" fmla="*/ 1001076 h 1206126"/>
                <a:gd name="connsiteX8" fmla="*/ 254090 w 688422"/>
                <a:gd name="connsiteY8" fmla="*/ 898786 h 1206126"/>
                <a:gd name="connsiteX9" fmla="*/ 351328 w 688422"/>
                <a:gd name="connsiteY9" fmla="*/ 1177760 h 1206126"/>
                <a:gd name="connsiteX10" fmla="*/ 361214 w 688422"/>
                <a:gd name="connsiteY10" fmla="*/ 1206126 h 1206126"/>
                <a:gd name="connsiteX11" fmla="*/ 389508 w 688422"/>
                <a:gd name="connsiteY11" fmla="*/ 1196213 h 1206126"/>
                <a:gd name="connsiteX12" fmla="*/ 491410 w 688422"/>
                <a:gd name="connsiteY12" fmla="*/ 1160517 h 1206126"/>
                <a:gd name="connsiteX13" fmla="*/ 519709 w 688422"/>
                <a:gd name="connsiteY13" fmla="*/ 1150605 h 1206126"/>
                <a:gd name="connsiteX14" fmla="*/ 509818 w 688422"/>
                <a:gd name="connsiteY14" fmla="*/ 1122238 h 1206126"/>
                <a:gd name="connsiteX15" fmla="*/ 412584 w 688422"/>
                <a:gd name="connsiteY15" fmla="*/ 843266 h 1206126"/>
                <a:gd name="connsiteX16" fmla="*/ 640088 w 688422"/>
                <a:gd name="connsiteY16" fmla="*/ 792451 h 1206126"/>
                <a:gd name="connsiteX17" fmla="*/ 688423 w 688422"/>
                <a:gd name="connsiteY17" fmla="*/ 781654 h 1206126"/>
                <a:gd name="connsiteX18" fmla="*/ 379622 w 688422"/>
                <a:gd name="connsiteY18" fmla="*/ 1167847 h 1206126"/>
                <a:gd name="connsiteX19" fmla="*/ 271269 w 688422"/>
                <a:gd name="connsiteY19" fmla="*/ 856982 h 1206126"/>
                <a:gd name="connsiteX20" fmla="*/ 31404 w 688422"/>
                <a:gd name="connsiteY20" fmla="*/ 974059 h 1206126"/>
                <a:gd name="connsiteX21" fmla="*/ 57415 w 688422"/>
                <a:gd name="connsiteY21" fmla="*/ 79407 h 1206126"/>
                <a:gd name="connsiteX22" fmla="*/ 633569 w 688422"/>
                <a:gd name="connsiteY22" fmla="*/ 763121 h 1206126"/>
                <a:gd name="connsiteX23" fmla="*/ 373171 w 688422"/>
                <a:gd name="connsiteY23" fmla="*/ 821284 h 1206126"/>
                <a:gd name="connsiteX24" fmla="*/ 481524 w 688422"/>
                <a:gd name="connsiteY24" fmla="*/ 1132151 h 1206126"/>
                <a:gd name="connsiteX25" fmla="*/ 379622 w 688422"/>
                <a:gd name="connsiteY25" fmla="*/ 1167847 h 120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8422" h="1206126">
                  <a:moveTo>
                    <a:pt x="688423" y="781654"/>
                  </a:moveTo>
                  <a:lnTo>
                    <a:pt x="656466" y="743730"/>
                  </a:lnTo>
                  <a:lnTo>
                    <a:pt x="80312" y="60016"/>
                  </a:lnTo>
                  <a:lnTo>
                    <a:pt x="29736" y="0"/>
                  </a:lnTo>
                  <a:lnTo>
                    <a:pt x="27452" y="78532"/>
                  </a:lnTo>
                  <a:lnTo>
                    <a:pt x="1442" y="973183"/>
                  </a:lnTo>
                  <a:lnTo>
                    <a:pt x="0" y="1022809"/>
                  </a:lnTo>
                  <a:lnTo>
                    <a:pt x="44525" y="1001076"/>
                  </a:lnTo>
                  <a:lnTo>
                    <a:pt x="254090" y="898786"/>
                  </a:lnTo>
                  <a:lnTo>
                    <a:pt x="351328" y="1177760"/>
                  </a:lnTo>
                  <a:lnTo>
                    <a:pt x="361214" y="1206126"/>
                  </a:lnTo>
                  <a:lnTo>
                    <a:pt x="389508" y="1196213"/>
                  </a:lnTo>
                  <a:lnTo>
                    <a:pt x="491410" y="1160517"/>
                  </a:lnTo>
                  <a:lnTo>
                    <a:pt x="519709" y="1150605"/>
                  </a:lnTo>
                  <a:lnTo>
                    <a:pt x="509818" y="1122238"/>
                  </a:lnTo>
                  <a:lnTo>
                    <a:pt x="412584" y="843266"/>
                  </a:lnTo>
                  <a:lnTo>
                    <a:pt x="640088" y="792451"/>
                  </a:lnTo>
                  <a:lnTo>
                    <a:pt x="688423" y="781654"/>
                  </a:lnTo>
                  <a:close/>
                  <a:moveTo>
                    <a:pt x="379622" y="1167847"/>
                  </a:moveTo>
                  <a:lnTo>
                    <a:pt x="271269" y="856982"/>
                  </a:lnTo>
                  <a:lnTo>
                    <a:pt x="31404" y="974059"/>
                  </a:lnTo>
                  <a:lnTo>
                    <a:pt x="57415" y="79407"/>
                  </a:lnTo>
                  <a:lnTo>
                    <a:pt x="633569" y="763121"/>
                  </a:lnTo>
                  <a:lnTo>
                    <a:pt x="373171" y="821284"/>
                  </a:lnTo>
                  <a:lnTo>
                    <a:pt x="481524" y="1132151"/>
                  </a:lnTo>
                  <a:lnTo>
                    <a:pt x="379622" y="1167847"/>
                  </a:lnTo>
                  <a:close/>
                </a:path>
              </a:pathLst>
            </a:custGeom>
            <a:solidFill>
              <a:schemeClr val="accent6"/>
            </a:solidFill>
            <a:ln w="1710" cap="flat">
              <a:noFill/>
              <a:prstDash val="solid"/>
              <a:miter/>
            </a:ln>
          </p:spPr>
          <p:txBody>
            <a:bodyPr rtlCol="0" anchor="ctr"/>
            <a:lstStyle/>
            <a:p>
              <a:endParaRPr lang="en-US">
                <a:latin typeface="Raleway" pitchFamily="2" charset="0"/>
              </a:endParaRPr>
            </a:p>
          </p:txBody>
        </p:sp>
      </p:grpSp>
      <p:pic>
        <p:nvPicPr>
          <p:cNvPr id="6" name="Picture Placeholder 5">
            <a:extLst>
              <a:ext uri="{FF2B5EF4-FFF2-40B4-BE49-F238E27FC236}">
                <a16:creationId xmlns:a16="http://schemas.microsoft.com/office/drawing/2014/main" id="{F459AC76-55C1-1FF3-DFE4-02724FACBDF2}"/>
              </a:ext>
            </a:extLst>
          </p:cNvPr>
          <p:cNvPicPr>
            <a:picLocks noGrp="1" noChangeAspect="1"/>
          </p:cNvPicPr>
          <p:nvPr>
            <p:ph type="pic" sz="quarter" idx="24"/>
          </p:nvPr>
        </p:nvPicPr>
        <p:blipFill>
          <a:blip r:embed="rId3" cstate="email">
            <a:extLst>
              <a:ext uri="{28A0092B-C50C-407E-A947-70E740481C1C}">
                <a14:useLocalDpi xmlns:a14="http://schemas.microsoft.com/office/drawing/2010/main" val="0"/>
              </a:ext>
            </a:extLst>
          </a:blip>
          <a:srcRect l="4388" r="4388"/>
          <a:stretch>
            <a:fillRect/>
          </a:stretch>
        </p:blipFill>
        <p:spPr/>
      </p:pic>
      <p:pic>
        <p:nvPicPr>
          <p:cNvPr id="2050" name="Picture 2" descr="Trình tạo Flashcard Trực tuyến Miễn phí: Thiết kế Flashcard Tùy chỉnh -  Canva">
            <a:extLst>
              <a:ext uri="{FF2B5EF4-FFF2-40B4-BE49-F238E27FC236}">
                <a16:creationId xmlns:a16="http://schemas.microsoft.com/office/drawing/2014/main" id="{322164C8-852C-FA17-6FA9-270A992A55B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4887530" y="4054199"/>
            <a:ext cx="9492777" cy="5607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9274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Theme1">
  <a:themeElements>
    <a:clrScheme name="09 Retro Theme Technology Presentation Template">
      <a:dk1>
        <a:srgbClr val="585958"/>
      </a:dk1>
      <a:lt1>
        <a:srgbClr val="FFFFFF"/>
      </a:lt1>
      <a:dk2>
        <a:srgbClr val="84ACC5"/>
      </a:dk2>
      <a:lt2>
        <a:srgbClr val="F1E9DA"/>
      </a:lt2>
      <a:accent1>
        <a:srgbClr val="85ADC5"/>
      </a:accent1>
      <a:accent2>
        <a:srgbClr val="CB724E"/>
      </a:accent2>
      <a:accent3>
        <a:srgbClr val="DBAE53"/>
      </a:accent3>
      <a:accent4>
        <a:srgbClr val="E3DCD4"/>
      </a:accent4>
      <a:accent5>
        <a:srgbClr val="F1E9DA"/>
      </a:accent5>
      <a:accent6>
        <a:srgbClr val="585958"/>
      </a:accent6>
      <a:hlink>
        <a:srgbClr val="FEFFFE"/>
      </a:hlink>
      <a:folHlink>
        <a:srgbClr val="CB724F"/>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C5772977-CE1B-6D4D-9641-19470D599BED}" vid="{9291A807-B45C-5E49-B3DD-64E0F35B4C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91015</TotalTime>
  <Words>820</Words>
  <Application>Microsoft Office PowerPoint</Application>
  <PresentationFormat>Custom</PresentationFormat>
  <Paragraphs>70</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Courier New</vt:lpstr>
      <vt:lpstr>Krona One</vt:lpstr>
      <vt:lpstr>Raleway</vt:lpstr>
      <vt:lpstr>Raleway Medium</vt:lpstr>
      <vt:lpstr>SegoeuiPc</vt:lpstr>
      <vt:lpstr>Wingdings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Templates</dc:subject>
  <dc:creator>Đặng Nam</dc:creator>
  <cp:keywords/>
  <dc:description/>
  <cp:lastModifiedBy>Phạm Hoàng Phúc</cp:lastModifiedBy>
  <cp:revision>10188</cp:revision>
  <cp:lastPrinted>2023-05-07T16:30:13Z</cp:lastPrinted>
  <dcterms:created xsi:type="dcterms:W3CDTF">2014-11-12T21:47:38Z</dcterms:created>
  <dcterms:modified xsi:type="dcterms:W3CDTF">2023-05-29T16:07:33Z</dcterms:modified>
  <cp:category/>
</cp:coreProperties>
</file>