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XÂY DỰNG WEB APP PHÂN TÍCH VÀ DỰ BÁO</a:t>
            </a:r>
          </a:p>
          <a:p>
            <a:r>
              <a:t>NHIỆT ĐỘ, LƯỢNG MƯA TẠI MỘT THÀNH PHỐ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115" y="2638425"/>
            <a:ext cx="8212455" cy="2327275"/>
          </a:xfrm>
        </p:spPr>
        <p:txBody>
          <a:bodyPr/>
          <a:lstStyle/>
          <a:p>
            <a:pPr algn="l"/>
            <a:r>
              <a:rPr lang="vi-VN" sz="2400">
                <a:solidFill>
                  <a:schemeClr val="tx2"/>
                </a:solidFill>
              </a:rPr>
              <a:t>Tên sinh viên thực hiện : Giáp Quốc An</a:t>
            </a:r>
            <a:endParaRPr lang="vi-VN" sz="2400">
              <a:solidFill>
                <a:schemeClr val="tx2"/>
              </a:solidFill>
            </a:endParaRPr>
          </a:p>
          <a:p>
            <a:pPr algn="l"/>
            <a:r>
              <a:rPr lang="vi-VN" sz="2400">
                <a:solidFill>
                  <a:schemeClr val="tx2"/>
                </a:solidFill>
              </a:rPr>
              <a:t>MSSV : k215480106002</a:t>
            </a:r>
            <a:endParaRPr lang="vi-VN" sz="2400">
              <a:solidFill>
                <a:schemeClr val="tx2"/>
              </a:solidFill>
            </a:endParaRPr>
          </a:p>
          <a:p>
            <a:pPr algn="l"/>
            <a:r>
              <a:rPr lang="vi-VN" sz="2400">
                <a:solidFill>
                  <a:schemeClr val="tx2"/>
                </a:solidFill>
              </a:rPr>
              <a:t>Lớp k57.</a:t>
            </a:r>
            <a:r>
              <a:rPr lang="vi-VN" sz="2400">
                <a:solidFill>
                  <a:schemeClr val="tx2"/>
                </a:solidFill>
              </a:rPr>
              <a:t>kmt</a:t>
            </a:r>
            <a:endParaRPr lang="vi-VN" sz="2400">
              <a:solidFill>
                <a:schemeClr val="tx2"/>
              </a:solidFill>
            </a:endParaRPr>
          </a:p>
          <a:p>
            <a:pPr algn="l"/>
            <a:r>
              <a:rPr lang="vi-VN" sz="2400">
                <a:solidFill>
                  <a:schemeClr val="tx2"/>
                </a:solidFill>
              </a:rPr>
              <a:t>Giáo Viên hướng dẫn : T.s Nguyễn Văn Huy</a:t>
            </a:r>
            <a:endParaRPr lang="vi-VN" sz="2400">
              <a:solidFill>
                <a:schemeClr val="tx2"/>
              </a:solidFill>
            </a:endParaRPr>
          </a:p>
          <a:p>
            <a:pPr algn="l"/>
            <a:endParaRPr lang="vi-V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CHƯƠNG 1: MỞ ĐẦU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Biến đổi khí hậu làm gia tăng thời tiết cực đoan.</a:t>
            </a:r>
          </a:p>
          <a:p>
            <a:r>
              <a:t>- Dự báo chính xác giúp giảm rủi ro, hỗ trợ quyết định.</a:t>
            </a:r>
          </a:p>
          <a:p>
            <a:r>
              <a:t>- Mục tiêu: Xây dựng app web dự báo thời tiết ngắn hạn.</a:t>
            </a:r>
          </a:p>
          <a:p>
            <a:r>
              <a:t>- Công cụ chính: Streamlit, Prophet, Matplotlib.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CHƯƠNG 2: CƠ SỞ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Dữ liệu chuỗi thời gian có xu hướng, mùa vụ, nhiễu.</a:t>
            </a:r>
          </a:p>
          <a:p>
            <a:r>
              <a:t>- Prophet: mô hình Facebook phát triển cho dữ liệu thời gian.</a:t>
            </a:r>
          </a:p>
          <a:p>
            <a:r>
              <a:t>- Streamlit: thư viện Python xây dựng web nhanh chóng.</a:t>
            </a:r>
          </a:p>
          <a:p>
            <a:r>
              <a:t>- Tích hợp tốt với pandas, Prophet, Matplotlib.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CHƯƠNG 3: PHÂN TÍCH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Dữ liệu: weatherHistory.csv gồm nhiệt độ, độ ẩm, áp suất, mưa...</a:t>
            </a:r>
          </a:p>
          <a:p>
            <a:r>
              <a:t>- Tiền xử lý: định dạng ngày, đổi tên cột, xử lý thiếu dữ liệu.</a:t>
            </a:r>
          </a:p>
          <a:p>
            <a:r>
              <a:t>- Ước lượng lượng mưa nếu thiếu bằng công thức heuristic.</a:t>
            </a:r>
          </a:p>
          <a:p>
            <a:r>
              <a:t>- EDA: khám phá xu hướng, mùa vụ, tương quan trong dữ liệu.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CHƯƠNG 4: XÂY DỰNG ỨNG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 gồm: Load dữ liệu, Tiền xử lý, Dự báo, Hiển thị kết quả.</a:t>
            </a:r>
          </a:p>
          <a:p>
            <a:r>
              <a:t>- Giao diện người dùng qua sidebar, selectbox, slider.</a:t>
            </a:r>
          </a:p>
          <a:p>
            <a:r>
              <a:t>- Prophet dự báo nhiệt độ/lượng mưa cho 1–14 ngày.</a:t>
            </a:r>
          </a:p>
          <a:p>
            <a:r>
              <a:t>- Biểu đồ và bảng dữ liệu giúp trực quan hóa kết quả.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13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640" y="626110"/>
            <a:ext cx="8046085" cy="4960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47365" y="59023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/>
              <a:t>Web dự đoán thời </a:t>
            </a:r>
            <a:r>
              <a:rPr lang="vi-VN" altLang="en-US"/>
              <a:t>tiết</a:t>
            </a:r>
            <a:endParaRPr lang="vi-V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13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640" y="789940"/>
            <a:ext cx="8046085" cy="45262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53715" y="5748655"/>
            <a:ext cx="3433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/>
              <a:t>Nhiệt độ quá khứ và dự </a:t>
            </a:r>
            <a:r>
              <a:rPr lang="vi-VN" altLang="en-US"/>
              <a:t>đoán</a:t>
            </a:r>
            <a:endParaRPr lang="vi-V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13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640" y="780415"/>
            <a:ext cx="8046085" cy="45262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782570" y="5719445"/>
            <a:ext cx="369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vi-VN" altLang="en-US"/>
              <a:t>Lượng mưa quá khứ và dự </a:t>
            </a:r>
            <a:r>
              <a:rPr lang="vi-VN" altLang="en-US"/>
              <a:t>đoán</a:t>
            </a:r>
            <a:endParaRPr lang="vi-V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CHƯƠNG 5: KẾT LUẬN VÀ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Đã xây dựng app thành công, sử dụng Prophet hiệu quả.</a:t>
            </a:r>
          </a:p>
          <a:p>
            <a:r>
              <a:t>- Hạn chế: chỉ 1 thành phố, dữ liệu tĩnh, mô hình đơn giản.</a:t>
            </a:r>
          </a:p>
          <a:p>
            <a:r>
              <a:t>- Phát triển: tích hợp API thời tiết, hỗ trợ đa thành phố.</a:t>
            </a:r>
          </a:p>
          <a:p>
            <a:r>
              <a:t>- Nâng cấp mô hình (LSTM, XGBoost), triển khai trên cloud.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1503</Words>
  <Application>WPS Presentation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Business Cooperate</vt:lpstr>
      <vt:lpstr>NHIỆT ĐỘ, LƯỢNG MƯA TẠI MỘT THÀNH PHỐ</vt:lpstr>
      <vt:lpstr>CHƯƠNG 1: MỞ ĐẦU</vt:lpstr>
      <vt:lpstr>CHƯƠNG 2: CƠ SỞ LÝ THUYẾT</vt:lpstr>
      <vt:lpstr>CHƯƠNG 3: PHÂN TÍCH DỮ LIỆU</vt:lpstr>
      <vt:lpstr>CHƯƠNG 4: XÂY DỰNG ỨNG DỤNG</vt:lpstr>
      <vt:lpstr>PowerPoint 演示文稿</vt:lpstr>
      <vt:lpstr>PowerPoint 演示文稿</vt:lpstr>
      <vt:lpstr>PowerPoint 演示文稿</vt:lpstr>
      <vt:lpstr>CHƯƠNG 5: KẾT LUẬN VÀ PHÁT TRIỂN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An Giáp</cp:lastModifiedBy>
  <cp:revision>5</cp:revision>
  <dcterms:created xsi:type="dcterms:W3CDTF">2013-01-27T09:14:00Z</dcterms:created>
  <dcterms:modified xsi:type="dcterms:W3CDTF">2025-05-29T20:27:54Z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2057E41CD0524A05A4488B3A1C1C7460_13</vt:lpwstr>
  </property>
  <property fmtid="{D5CDD505-2E9C-101B-9397-08002B2CF9AE}" pid="3" name="KSOProductBuildVer">
    <vt:lpwstr>1033-12.2.0.21179</vt:lpwstr>
  </property>
</Properties>
</file>