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3" r:id="rId5"/>
    <p:sldId id="264" r:id="rId6"/>
    <p:sldId id="265" r:id="rId7"/>
  </p:sldIdLst>
  <p:sldSz cx="9144000" cy="9144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050"/>
    <a:srgbClr val="F5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6484"/>
            <a:ext cx="68580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86833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6833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1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4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3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316567"/>
            <a:ext cx="462915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3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3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3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3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35" y="-12065"/>
            <a:ext cx="9142730" cy="91700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755"/>
          </a:p>
        </p:txBody>
      </p:sp>
      <p:sp>
        <p:nvSpPr>
          <p:cNvPr id="4" name="Rounded Rectangle 3"/>
          <p:cNvSpPr/>
          <p:nvPr/>
        </p:nvSpPr>
        <p:spPr>
          <a:xfrm>
            <a:off x="4093210" y="635"/>
            <a:ext cx="808990" cy="1360170"/>
          </a:xfrm>
          <a:prstGeom prst="roundRect">
            <a:avLst>
              <a:gd name="adj" fmla="val 122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3U</a:t>
            </a:r>
            <a:endParaRPr lang="en-US" sz="1755"/>
          </a:p>
        </p:txBody>
      </p:sp>
      <p:sp>
        <p:nvSpPr>
          <p:cNvPr id="5" name="Rounded Rectangle 4"/>
          <p:cNvSpPr/>
          <p:nvPr/>
        </p:nvSpPr>
        <p:spPr>
          <a:xfrm rot="20100000">
            <a:off x="2693670" y="799465"/>
            <a:ext cx="1196340" cy="1811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2</a:t>
            </a:r>
            <a:endParaRPr lang="en-US" sz="1755"/>
          </a:p>
        </p:txBody>
      </p:sp>
      <p:sp>
        <p:nvSpPr>
          <p:cNvPr id="6" name="Rounded Rectangle 5"/>
          <p:cNvSpPr/>
          <p:nvPr/>
        </p:nvSpPr>
        <p:spPr>
          <a:xfrm rot="18180000">
            <a:off x="1238250" y="1101090"/>
            <a:ext cx="832485" cy="1720850"/>
          </a:xfrm>
          <a:prstGeom prst="roundRect">
            <a:avLst>
              <a:gd name="adj" fmla="val 12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2U</a:t>
            </a:r>
            <a:endParaRPr lang="en-US" sz="1755"/>
          </a:p>
        </p:txBody>
      </p:sp>
      <p:sp>
        <p:nvSpPr>
          <p:cNvPr id="7" name="Rounded Rectangle 6"/>
          <p:cNvSpPr/>
          <p:nvPr/>
        </p:nvSpPr>
        <p:spPr>
          <a:xfrm rot="17040000">
            <a:off x="1043940" y="2506980"/>
            <a:ext cx="1286510" cy="20605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7D</a:t>
            </a:r>
            <a:endParaRPr lang="en-US" sz="1755"/>
          </a:p>
        </p:txBody>
      </p:sp>
      <p:sp>
        <p:nvSpPr>
          <p:cNvPr id="9" name="Rounded Rectangle 8"/>
          <p:cNvSpPr/>
          <p:nvPr/>
        </p:nvSpPr>
        <p:spPr>
          <a:xfrm rot="15420000">
            <a:off x="483870" y="4170680"/>
            <a:ext cx="846455" cy="1661160"/>
          </a:xfrm>
          <a:prstGeom prst="roundRect">
            <a:avLst>
              <a:gd name="adj" fmla="val 180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7</a:t>
            </a:r>
            <a:endParaRPr lang="en-US" sz="1755"/>
          </a:p>
        </p:txBody>
      </p:sp>
      <p:sp>
        <p:nvSpPr>
          <p:cNvPr id="10" name="Rounded Rectangle 9"/>
          <p:cNvSpPr/>
          <p:nvPr/>
        </p:nvSpPr>
        <p:spPr>
          <a:xfrm rot="13800000">
            <a:off x="1304290" y="5104130"/>
            <a:ext cx="1444625" cy="232537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5D</a:t>
            </a:r>
            <a:endParaRPr lang="en-US" sz="1755"/>
          </a:p>
        </p:txBody>
      </p:sp>
      <p:sp>
        <p:nvSpPr>
          <p:cNvPr id="11" name="Rounded Rectangle 10"/>
          <p:cNvSpPr/>
          <p:nvPr/>
        </p:nvSpPr>
        <p:spPr>
          <a:xfrm rot="12180000">
            <a:off x="2406650" y="6917055"/>
            <a:ext cx="927100" cy="1967865"/>
          </a:xfrm>
          <a:prstGeom prst="roundRect">
            <a:avLst>
              <a:gd name="adj" fmla="val 21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5</a:t>
            </a:r>
            <a:endParaRPr lang="en-US" sz="1755"/>
          </a:p>
        </p:txBody>
      </p:sp>
      <p:sp>
        <p:nvSpPr>
          <p:cNvPr id="12" name="Rounded Rectangle 11"/>
          <p:cNvSpPr/>
          <p:nvPr/>
        </p:nvSpPr>
        <p:spPr>
          <a:xfrm>
            <a:off x="3890010" y="6312535"/>
            <a:ext cx="1430020" cy="23552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4D</a:t>
            </a:r>
            <a:endParaRPr lang="en-US" sz="1755"/>
          </a:p>
        </p:txBody>
      </p:sp>
      <p:sp>
        <p:nvSpPr>
          <p:cNvPr id="13" name="Rounded Rectangle 12"/>
          <p:cNvSpPr/>
          <p:nvPr/>
        </p:nvSpPr>
        <p:spPr>
          <a:xfrm rot="8700000">
            <a:off x="6049645" y="6755130"/>
            <a:ext cx="1017905" cy="2013585"/>
          </a:xfrm>
          <a:prstGeom prst="roundRect">
            <a:avLst>
              <a:gd name="adj" fmla="val 190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4</a:t>
            </a:r>
            <a:endParaRPr lang="en-US" sz="1755"/>
          </a:p>
        </p:txBody>
      </p:sp>
      <p:sp>
        <p:nvSpPr>
          <p:cNvPr id="14" name="Rounded Rectangle 13"/>
          <p:cNvSpPr/>
          <p:nvPr/>
        </p:nvSpPr>
        <p:spPr>
          <a:xfrm rot="7380000">
            <a:off x="6509385" y="4905375"/>
            <a:ext cx="1360170" cy="222186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6D</a:t>
            </a:r>
            <a:endParaRPr lang="en-US" sz="1755"/>
          </a:p>
        </p:txBody>
      </p:sp>
      <p:sp>
        <p:nvSpPr>
          <p:cNvPr id="15" name="Rounded Rectangle 14"/>
          <p:cNvSpPr/>
          <p:nvPr/>
        </p:nvSpPr>
        <p:spPr>
          <a:xfrm rot="5880000">
            <a:off x="7831455" y="3886835"/>
            <a:ext cx="911225" cy="1601470"/>
          </a:xfrm>
          <a:prstGeom prst="roundRect">
            <a:avLst>
              <a:gd name="adj" fmla="val 221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6</a:t>
            </a:r>
            <a:endParaRPr lang="en-US" sz="1755"/>
          </a:p>
        </p:txBody>
      </p:sp>
      <p:sp>
        <p:nvSpPr>
          <p:cNvPr id="16" name="Rounded Rectangle 15"/>
          <p:cNvSpPr/>
          <p:nvPr/>
        </p:nvSpPr>
        <p:spPr>
          <a:xfrm rot="4260000">
            <a:off x="6738620" y="2263775"/>
            <a:ext cx="1217930" cy="20237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1</a:t>
            </a:r>
            <a:endParaRPr lang="en-US" sz="1755"/>
          </a:p>
        </p:txBody>
      </p:sp>
      <p:sp>
        <p:nvSpPr>
          <p:cNvPr id="17" name="Rounded Rectangle 16"/>
          <p:cNvSpPr/>
          <p:nvPr/>
        </p:nvSpPr>
        <p:spPr>
          <a:xfrm rot="2880000">
            <a:off x="6936740" y="833755"/>
            <a:ext cx="843915" cy="1738630"/>
          </a:xfrm>
          <a:prstGeom prst="roundRect">
            <a:avLst>
              <a:gd name="adj" fmla="val 216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1U</a:t>
            </a:r>
            <a:endParaRPr lang="en-US" sz="1755"/>
          </a:p>
        </p:txBody>
      </p:sp>
      <p:sp>
        <p:nvSpPr>
          <p:cNvPr id="18" name="Rounded Rectangle 17"/>
          <p:cNvSpPr/>
          <p:nvPr/>
        </p:nvSpPr>
        <p:spPr>
          <a:xfrm rot="1800000">
            <a:off x="5132705" y="640080"/>
            <a:ext cx="1113790" cy="1868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55"/>
              <a:t>3</a:t>
            </a:r>
            <a:endParaRPr lang="en-US" sz="1755"/>
          </a:p>
        </p:txBody>
      </p:sp>
      <p:sp>
        <p:nvSpPr>
          <p:cNvPr id="22" name="Oval 21"/>
          <p:cNvSpPr/>
          <p:nvPr/>
        </p:nvSpPr>
        <p:spPr>
          <a:xfrm>
            <a:off x="3160078" y="3160078"/>
            <a:ext cx="2823845" cy="28238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1755"/>
              <a:t>3D</a:t>
            </a:r>
            <a:endParaRPr lang="vi-VN" altLang="en-US" sz="1755"/>
          </a:p>
        </p:txBody>
      </p:sp>
      <p:sp>
        <p:nvSpPr>
          <p:cNvPr id="26" name="Text Box 25"/>
          <p:cNvSpPr txBox="1"/>
          <p:nvPr/>
        </p:nvSpPr>
        <p:spPr>
          <a:xfrm>
            <a:off x="705485" y="33337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15</a:t>
            </a:r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0" y="-635"/>
            <a:ext cx="9145270" cy="91452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617085" y="4616450"/>
            <a:ext cx="0" cy="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6" name="Rounded Rectangle 5"/>
          <p:cNvSpPr/>
          <p:nvPr/>
        </p:nvSpPr>
        <p:spPr>
          <a:xfrm>
            <a:off x="3378835" y="3098800"/>
            <a:ext cx="2524760" cy="262001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5D</a:t>
            </a:r>
            <a:endParaRPr lang="vi-VN" altLang="en-US" sz="4000"/>
          </a:p>
        </p:txBody>
      </p:sp>
      <p:sp>
        <p:nvSpPr>
          <p:cNvPr id="7" name="Rounded Rectangle 6"/>
          <p:cNvSpPr/>
          <p:nvPr/>
        </p:nvSpPr>
        <p:spPr>
          <a:xfrm rot="15120000">
            <a:off x="824865" y="3912870"/>
            <a:ext cx="1440180" cy="211074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4</a:t>
            </a:r>
            <a:endParaRPr lang="vi-VN" altLang="en-US" sz="4000"/>
          </a:p>
        </p:txBody>
      </p:sp>
      <p:sp>
        <p:nvSpPr>
          <p:cNvPr id="8" name="Rounded Rectangle 7"/>
          <p:cNvSpPr/>
          <p:nvPr/>
        </p:nvSpPr>
        <p:spPr>
          <a:xfrm rot="13140000">
            <a:off x="1731645" y="5657850"/>
            <a:ext cx="1475105" cy="2201545"/>
          </a:xfrm>
          <a:prstGeom prst="roundRect">
            <a:avLst>
              <a:gd name="adj" fmla="val 434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2</a:t>
            </a:r>
            <a:endParaRPr lang="vi-VN" altLang="en-US" sz="4000"/>
          </a:p>
        </p:txBody>
      </p:sp>
      <p:sp>
        <p:nvSpPr>
          <p:cNvPr id="9" name="Rounded Rectangle 8"/>
          <p:cNvSpPr/>
          <p:nvPr/>
        </p:nvSpPr>
        <p:spPr>
          <a:xfrm rot="10800000">
            <a:off x="3741420" y="6198235"/>
            <a:ext cx="1475105" cy="2345055"/>
          </a:xfrm>
          <a:prstGeom prst="roundRect">
            <a:avLst>
              <a:gd name="adj" fmla="val 434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7D</a:t>
            </a:r>
            <a:endParaRPr lang="vi-VN" altLang="en-US" sz="4000"/>
          </a:p>
        </p:txBody>
      </p:sp>
      <p:sp>
        <p:nvSpPr>
          <p:cNvPr id="10" name="Rounded Rectangle 9"/>
          <p:cNvSpPr/>
          <p:nvPr/>
        </p:nvSpPr>
        <p:spPr>
          <a:xfrm rot="8760000">
            <a:off x="5768340" y="5690235"/>
            <a:ext cx="1459865" cy="2239645"/>
          </a:xfrm>
          <a:prstGeom prst="roundRect">
            <a:avLst>
              <a:gd name="adj" fmla="val 434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1</a:t>
            </a:r>
            <a:endParaRPr lang="vi-VN" altLang="en-US" sz="4000"/>
          </a:p>
        </p:txBody>
      </p:sp>
      <p:sp>
        <p:nvSpPr>
          <p:cNvPr id="11" name="Rounded Rectangle 10"/>
          <p:cNvSpPr/>
          <p:nvPr/>
        </p:nvSpPr>
        <p:spPr>
          <a:xfrm rot="6660000">
            <a:off x="6866255" y="4144645"/>
            <a:ext cx="1443990" cy="2046605"/>
          </a:xfrm>
          <a:prstGeom prst="roundRect">
            <a:avLst>
              <a:gd name="adj" fmla="val 434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3</a:t>
            </a:r>
            <a:endParaRPr lang="vi-VN" altLang="en-US" sz="4000"/>
          </a:p>
        </p:txBody>
      </p:sp>
      <p:sp>
        <p:nvSpPr>
          <p:cNvPr id="12" name="Rounded Rectangle 11"/>
          <p:cNvSpPr/>
          <p:nvPr/>
        </p:nvSpPr>
        <p:spPr>
          <a:xfrm rot="4500000">
            <a:off x="6830060" y="2407285"/>
            <a:ext cx="1450340" cy="1811020"/>
          </a:xfrm>
          <a:prstGeom prst="roundRect">
            <a:avLst>
              <a:gd name="adj" fmla="val 434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5</a:t>
            </a:r>
            <a:endParaRPr lang="vi-VN" altLang="en-US" sz="4000"/>
          </a:p>
        </p:txBody>
      </p:sp>
      <p:sp>
        <p:nvSpPr>
          <p:cNvPr id="13" name="Rounded Rectangle 12"/>
          <p:cNvSpPr/>
          <p:nvPr/>
        </p:nvSpPr>
        <p:spPr>
          <a:xfrm rot="2460000">
            <a:off x="5805805" y="980440"/>
            <a:ext cx="1405255" cy="1544320"/>
          </a:xfrm>
          <a:prstGeom prst="roundRect">
            <a:avLst>
              <a:gd name="adj" fmla="val 434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7</a:t>
            </a:r>
            <a:endParaRPr lang="vi-VN" altLang="en-US" sz="4000"/>
          </a:p>
        </p:txBody>
      </p:sp>
      <p:sp>
        <p:nvSpPr>
          <p:cNvPr id="14" name="Rounded Rectangle 13"/>
          <p:cNvSpPr/>
          <p:nvPr/>
        </p:nvSpPr>
        <p:spPr>
          <a:xfrm>
            <a:off x="4006215" y="503555"/>
            <a:ext cx="1464945" cy="211645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6D</a:t>
            </a:r>
            <a:endParaRPr lang="vi-VN" altLang="en-US" sz="4000"/>
          </a:p>
        </p:txBody>
      </p:sp>
      <p:sp>
        <p:nvSpPr>
          <p:cNvPr id="15" name="Rounded Rectangle 14"/>
          <p:cNvSpPr/>
          <p:nvPr/>
        </p:nvSpPr>
        <p:spPr>
          <a:xfrm rot="19620000">
            <a:off x="2200275" y="934085"/>
            <a:ext cx="1525270" cy="15373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1U</a:t>
            </a:r>
            <a:endParaRPr lang="vi-VN" altLang="en-US" sz="4000"/>
          </a:p>
        </p:txBody>
      </p:sp>
      <p:sp>
        <p:nvSpPr>
          <p:cNvPr id="16" name="Rounded Rectangle 15"/>
          <p:cNvSpPr/>
          <p:nvPr/>
        </p:nvSpPr>
        <p:spPr>
          <a:xfrm rot="17280000">
            <a:off x="1010285" y="2211070"/>
            <a:ext cx="1461135" cy="173037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6</a:t>
            </a:r>
            <a:endParaRPr lang="vi-VN" alt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705485" y="333375"/>
            <a:ext cx="419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11</a:t>
            </a:r>
            <a:endParaRPr lang="vi-V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Oval 18"/>
          <p:cNvSpPr/>
          <p:nvPr/>
        </p:nvSpPr>
        <p:spPr>
          <a:xfrm>
            <a:off x="52070" y="52070"/>
            <a:ext cx="9041130" cy="90411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436110" y="475742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3326765" y="3340735"/>
            <a:ext cx="2374265" cy="24644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5D</a:t>
            </a:r>
            <a:endParaRPr lang="vi-VN" altLang="en-US" sz="4000"/>
          </a:p>
        </p:txBody>
      </p:sp>
      <p:sp>
        <p:nvSpPr>
          <p:cNvPr id="7" name="Rounded Rectangle 6"/>
          <p:cNvSpPr/>
          <p:nvPr/>
        </p:nvSpPr>
        <p:spPr>
          <a:xfrm>
            <a:off x="3951605" y="6176645"/>
            <a:ext cx="1292225" cy="263652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7D</a:t>
            </a:r>
            <a:endParaRPr lang="vi-VN" altLang="en-US" sz="4000"/>
          </a:p>
        </p:txBody>
      </p:sp>
      <p:sp>
        <p:nvSpPr>
          <p:cNvPr id="8" name="Rounded Rectangle 7"/>
          <p:cNvSpPr/>
          <p:nvPr/>
        </p:nvSpPr>
        <p:spPr>
          <a:xfrm rot="12180000">
            <a:off x="2299335" y="6284595"/>
            <a:ext cx="1176655" cy="224155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4</a:t>
            </a:r>
            <a:endParaRPr lang="vi-VN" altLang="en-US" sz="4000"/>
          </a:p>
        </p:txBody>
      </p:sp>
      <p:sp>
        <p:nvSpPr>
          <p:cNvPr id="9" name="Rounded Rectangle 8"/>
          <p:cNvSpPr/>
          <p:nvPr/>
        </p:nvSpPr>
        <p:spPr>
          <a:xfrm rot="14040000">
            <a:off x="1031240" y="5300345"/>
            <a:ext cx="1176655" cy="196088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6</a:t>
            </a:r>
            <a:endParaRPr lang="vi-VN" altLang="en-US" sz="400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932180" y="3249295"/>
            <a:ext cx="1273810" cy="263715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2</a:t>
            </a:r>
            <a:endParaRPr lang="vi-VN" altLang="en-US" sz="4000"/>
          </a:p>
        </p:txBody>
      </p:sp>
      <p:sp>
        <p:nvSpPr>
          <p:cNvPr id="11" name="Rounded Rectangle 10"/>
          <p:cNvSpPr/>
          <p:nvPr/>
        </p:nvSpPr>
        <p:spPr>
          <a:xfrm rot="17880000">
            <a:off x="1065530" y="2021205"/>
            <a:ext cx="1190625" cy="18548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1U</a:t>
            </a:r>
            <a:endParaRPr lang="vi-VN" altLang="en-US" sz="4000"/>
          </a:p>
        </p:txBody>
      </p:sp>
      <p:sp>
        <p:nvSpPr>
          <p:cNvPr id="12" name="Rounded Rectangle 11"/>
          <p:cNvSpPr/>
          <p:nvPr/>
        </p:nvSpPr>
        <p:spPr>
          <a:xfrm rot="19740000">
            <a:off x="2114550" y="789940"/>
            <a:ext cx="1035050" cy="147447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3U</a:t>
            </a:r>
            <a:endParaRPr lang="vi-VN" altLang="en-US" sz="4000"/>
          </a:p>
        </p:txBody>
      </p:sp>
      <p:sp>
        <p:nvSpPr>
          <p:cNvPr id="13" name="Rounded Rectangle 12"/>
          <p:cNvSpPr/>
          <p:nvPr/>
        </p:nvSpPr>
        <p:spPr>
          <a:xfrm>
            <a:off x="3777615" y="328295"/>
            <a:ext cx="1271905" cy="269684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6D</a:t>
            </a:r>
            <a:endParaRPr lang="vi-VN" altLang="en-US" sz="4000"/>
          </a:p>
        </p:txBody>
      </p:sp>
      <p:sp>
        <p:nvSpPr>
          <p:cNvPr id="14" name="Rounded Rectangle 13"/>
          <p:cNvSpPr/>
          <p:nvPr/>
        </p:nvSpPr>
        <p:spPr>
          <a:xfrm rot="1380000">
            <a:off x="5610860" y="635635"/>
            <a:ext cx="1174115" cy="151955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2U</a:t>
            </a:r>
            <a:endParaRPr lang="vi-VN" altLang="en-US" sz="4000"/>
          </a:p>
        </p:txBody>
      </p:sp>
      <p:sp>
        <p:nvSpPr>
          <p:cNvPr id="15" name="Rounded Rectangle 14"/>
          <p:cNvSpPr/>
          <p:nvPr/>
        </p:nvSpPr>
        <p:spPr>
          <a:xfrm rot="3480000">
            <a:off x="6687185" y="1798955"/>
            <a:ext cx="1172210" cy="19392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7</a:t>
            </a:r>
            <a:endParaRPr lang="vi-VN" altLang="en-US" sz="400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68795" y="3129598"/>
            <a:ext cx="1313180" cy="265303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1</a:t>
            </a:r>
            <a:endParaRPr lang="vi-VN" altLang="en-US" sz="4000"/>
          </a:p>
        </p:txBody>
      </p:sp>
      <p:sp>
        <p:nvSpPr>
          <p:cNvPr id="17" name="Rounded Rectangle 16"/>
          <p:cNvSpPr/>
          <p:nvPr/>
        </p:nvSpPr>
        <p:spPr>
          <a:xfrm rot="7500000">
            <a:off x="6936105" y="5135880"/>
            <a:ext cx="1136650" cy="196659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5</a:t>
            </a:r>
            <a:endParaRPr lang="vi-VN" altLang="en-US" sz="4000"/>
          </a:p>
        </p:txBody>
      </p:sp>
      <p:sp>
        <p:nvSpPr>
          <p:cNvPr id="18" name="Rounded Rectangle 17"/>
          <p:cNvSpPr/>
          <p:nvPr/>
        </p:nvSpPr>
        <p:spPr>
          <a:xfrm rot="9300000">
            <a:off x="5689600" y="6140450"/>
            <a:ext cx="1195705" cy="224853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3</a:t>
            </a:r>
            <a:endParaRPr lang="vi-VN" altLang="en-US" sz="4000"/>
          </a:p>
        </p:txBody>
      </p:sp>
      <p:sp>
        <p:nvSpPr>
          <p:cNvPr id="23" name="Text Box 22"/>
          <p:cNvSpPr txBox="1"/>
          <p:nvPr/>
        </p:nvSpPr>
        <p:spPr>
          <a:xfrm>
            <a:off x="480695" y="40894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13</a:t>
            </a:r>
            <a:endParaRPr lang="vi-V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04800" y="5619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9</a:t>
            </a:r>
            <a:endParaRPr lang="vi-VN" altLang="en-US"/>
          </a:p>
        </p:txBody>
      </p:sp>
      <p:sp>
        <p:nvSpPr>
          <p:cNvPr id="17" name="Oval 16"/>
          <p:cNvSpPr/>
          <p:nvPr/>
        </p:nvSpPr>
        <p:spPr>
          <a:xfrm>
            <a:off x="0" y="0"/>
            <a:ext cx="9144000" cy="914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23540" y="2766060"/>
            <a:ext cx="3296285" cy="342201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1</a:t>
            </a:r>
            <a:endParaRPr lang="vi-VN" altLang="en-US" sz="4000"/>
          </a:p>
        </p:txBody>
      </p:sp>
      <p:sp>
        <p:nvSpPr>
          <p:cNvPr id="9" name="Rounded Rectangle 8"/>
          <p:cNvSpPr/>
          <p:nvPr/>
        </p:nvSpPr>
        <p:spPr>
          <a:xfrm>
            <a:off x="3934460" y="334010"/>
            <a:ext cx="1330325" cy="185420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3200"/>
              <a:t>.</a:t>
            </a:r>
            <a:br>
              <a:rPr lang="en-US" altLang="vi-VN" sz="3200"/>
            </a:br>
            <a:r>
              <a:rPr lang="vi-VN" altLang="en-US" sz="3200"/>
              <a:t>2</a:t>
            </a:r>
            <a:endParaRPr lang="vi-VN" altLang="en-US" sz="3200"/>
          </a:p>
        </p:txBody>
      </p:sp>
      <p:sp>
        <p:nvSpPr>
          <p:cNvPr id="10" name="Rounded Rectangle 9"/>
          <p:cNvSpPr/>
          <p:nvPr/>
        </p:nvSpPr>
        <p:spPr>
          <a:xfrm>
            <a:off x="3780790" y="6618605"/>
            <a:ext cx="1779270" cy="233680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2</a:t>
            </a:r>
            <a:endParaRPr lang="vi-VN" altLang="en-US" sz="4000"/>
          </a:p>
        </p:txBody>
      </p:sp>
      <p:sp>
        <p:nvSpPr>
          <p:cNvPr id="11" name="Rounded Rectangle 10"/>
          <p:cNvSpPr/>
          <p:nvPr/>
        </p:nvSpPr>
        <p:spPr>
          <a:xfrm rot="13980000">
            <a:off x="1198245" y="5304155"/>
            <a:ext cx="1585595" cy="236601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4</a:t>
            </a:r>
            <a:endParaRPr lang="vi-VN" altLang="en-US" sz="4000"/>
          </a:p>
        </p:txBody>
      </p:sp>
      <p:sp>
        <p:nvSpPr>
          <p:cNvPr id="12" name="Rounded Rectangle 11"/>
          <p:cNvSpPr/>
          <p:nvPr/>
        </p:nvSpPr>
        <p:spPr>
          <a:xfrm rot="16860000">
            <a:off x="604520" y="2952750"/>
            <a:ext cx="1474470" cy="213042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6</a:t>
            </a:r>
            <a:endParaRPr lang="vi-VN" altLang="en-US" sz="4000"/>
          </a:p>
        </p:txBody>
      </p:sp>
      <p:sp>
        <p:nvSpPr>
          <p:cNvPr id="13" name="Rounded Rectangle 12"/>
          <p:cNvSpPr/>
          <p:nvPr/>
        </p:nvSpPr>
        <p:spPr>
          <a:xfrm rot="19080000">
            <a:off x="1886585" y="1047115"/>
            <a:ext cx="1317625" cy="17995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vi-VN" sz="3200"/>
              <a:t>.</a:t>
            </a:r>
            <a:br>
              <a:rPr lang="en-US" altLang="vi-VN" sz="3200"/>
            </a:br>
            <a:r>
              <a:rPr lang="vi-VN" altLang="en-US" sz="3200"/>
              <a:t>1</a:t>
            </a:r>
            <a:endParaRPr lang="vi-VN" altLang="en-US" sz="3200"/>
          </a:p>
        </p:txBody>
      </p:sp>
      <p:sp>
        <p:nvSpPr>
          <p:cNvPr id="14" name="Rounded Rectangle 13"/>
          <p:cNvSpPr/>
          <p:nvPr/>
        </p:nvSpPr>
        <p:spPr>
          <a:xfrm rot="2580000">
            <a:off x="5974715" y="989330"/>
            <a:ext cx="1354455" cy="172974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7</a:t>
            </a:r>
            <a:endParaRPr lang="vi-VN" altLang="en-US" sz="4000"/>
          </a:p>
        </p:txBody>
      </p:sp>
      <p:sp>
        <p:nvSpPr>
          <p:cNvPr id="15" name="Rounded Rectangle 14"/>
          <p:cNvSpPr/>
          <p:nvPr/>
        </p:nvSpPr>
        <p:spPr>
          <a:xfrm rot="4920000">
            <a:off x="7046595" y="3033395"/>
            <a:ext cx="1601470" cy="190690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5</a:t>
            </a:r>
            <a:endParaRPr lang="vi-VN" altLang="en-US" sz="4000"/>
          </a:p>
        </p:txBody>
      </p:sp>
      <p:sp>
        <p:nvSpPr>
          <p:cNvPr id="16" name="Rounded Rectangle 15"/>
          <p:cNvSpPr/>
          <p:nvPr/>
        </p:nvSpPr>
        <p:spPr>
          <a:xfrm rot="7680000">
            <a:off x="6361430" y="5302885"/>
            <a:ext cx="1791970" cy="223393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3</a:t>
            </a:r>
            <a:endParaRPr lang="vi-V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04800" y="5619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8</a:t>
            </a:r>
            <a:endParaRPr lang="vi-VN" altLang="en-US"/>
          </a:p>
        </p:txBody>
      </p:sp>
      <p:sp>
        <p:nvSpPr>
          <p:cNvPr id="17" name="Oval 16"/>
          <p:cNvSpPr/>
          <p:nvPr/>
        </p:nvSpPr>
        <p:spPr>
          <a:xfrm>
            <a:off x="0" y="0"/>
            <a:ext cx="9144000" cy="914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04800" y="307340"/>
            <a:ext cx="8486775" cy="8647430"/>
            <a:chOff x="480" y="484"/>
            <a:chExt cx="13365" cy="13618"/>
          </a:xfrm>
        </p:grpSpPr>
        <p:sp>
          <p:nvSpPr>
            <p:cNvPr id="10" name="Rounded Rectangle 9"/>
            <p:cNvSpPr/>
            <p:nvPr/>
          </p:nvSpPr>
          <p:spPr>
            <a:xfrm>
              <a:off x="5904" y="9194"/>
              <a:ext cx="2593" cy="4909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sz="4000"/>
                <a:t>4</a:t>
              </a:r>
              <a:endParaRPr lang="vi-VN" altLang="en-US" sz="4000"/>
            </a:p>
          </p:txBody>
        </p:sp>
        <p:sp>
          <p:nvSpPr>
            <p:cNvPr id="2" name="Rounded Rectangle 1"/>
            <p:cNvSpPr/>
            <p:nvPr/>
          </p:nvSpPr>
          <p:spPr>
            <a:xfrm rot="5400000">
              <a:off x="10095" y="4746"/>
              <a:ext cx="2593" cy="4909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sz="4000"/>
                <a:t>2</a:t>
              </a:r>
              <a:endParaRPr lang="vi-VN" altLang="en-US" sz="4000"/>
            </a:p>
          </p:txBody>
        </p:sp>
        <p:sp>
          <p:nvSpPr>
            <p:cNvPr id="3" name="Rounded Rectangle 2"/>
            <p:cNvSpPr/>
            <p:nvPr/>
          </p:nvSpPr>
          <p:spPr>
            <a:xfrm rot="16200000" flipH="1">
              <a:off x="1638" y="4746"/>
              <a:ext cx="2593" cy="4909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sz="4000"/>
                <a:t>3</a:t>
              </a:r>
              <a:endParaRPr lang="vi-VN" altLang="en-US" sz="40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904" y="484"/>
              <a:ext cx="2593" cy="4909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sz="4000"/>
                <a:t>1</a:t>
              </a:r>
              <a:endParaRPr lang="vi-VN" altLang="en-US" sz="4000"/>
            </a:p>
          </p:txBody>
        </p:sp>
      </p:grpSp>
      <p:sp>
        <p:nvSpPr>
          <p:cNvPr id="21" name="Rounded Rectangle 20"/>
          <p:cNvSpPr/>
          <p:nvPr/>
        </p:nvSpPr>
        <p:spPr>
          <a:xfrm rot="2700000" flipH="1" flipV="1">
            <a:off x="1530985" y="5661660"/>
            <a:ext cx="1646555" cy="239458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7</a:t>
            </a:r>
            <a:endParaRPr lang="vi-VN" altLang="en-US" sz="4000"/>
          </a:p>
        </p:txBody>
      </p:sp>
      <p:sp>
        <p:nvSpPr>
          <p:cNvPr id="22" name="Rounded Rectangle 21"/>
          <p:cNvSpPr/>
          <p:nvPr/>
        </p:nvSpPr>
        <p:spPr>
          <a:xfrm rot="8100000">
            <a:off x="5961380" y="5643245"/>
            <a:ext cx="1646555" cy="228092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1U</a:t>
            </a:r>
            <a:endParaRPr lang="vi-VN" altLang="en-US" sz="4000"/>
          </a:p>
        </p:txBody>
      </p:sp>
      <p:sp>
        <p:nvSpPr>
          <p:cNvPr id="23" name="Rounded Rectangle 22"/>
          <p:cNvSpPr/>
          <p:nvPr/>
        </p:nvSpPr>
        <p:spPr>
          <a:xfrm rot="18900000" flipH="1">
            <a:off x="1564005" y="1257935"/>
            <a:ext cx="1646555" cy="22567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5</a:t>
            </a:r>
            <a:endParaRPr lang="vi-VN" altLang="en-US" sz="4000"/>
          </a:p>
        </p:txBody>
      </p:sp>
      <p:sp>
        <p:nvSpPr>
          <p:cNvPr id="24" name="Rounded Rectangle 23"/>
          <p:cNvSpPr/>
          <p:nvPr/>
        </p:nvSpPr>
        <p:spPr>
          <a:xfrm rot="2700000">
            <a:off x="5993765" y="1257300"/>
            <a:ext cx="1646555" cy="227774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4000"/>
              <a:t>6</a:t>
            </a:r>
            <a:endParaRPr lang="vi-VN" alt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tommy</cp:lastModifiedBy>
  <cp:revision>6</cp:revision>
  <dcterms:created xsi:type="dcterms:W3CDTF">2022-09-25T07:20:00Z</dcterms:created>
  <dcterms:modified xsi:type="dcterms:W3CDTF">2022-09-28T03:47:46Z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56E4C356B0844DE68A088EB7123D9C96</vt:lpwstr>
  </property>
  <property fmtid="{D5CDD505-2E9C-101B-9397-08002B2CF9AE}" pid="3" name="KSOProductBuildVer">
    <vt:lpwstr>1033-11.2.0.11306</vt:lpwstr>
  </property>
</Properties>
</file>