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6EBF1B-7B11-4186-BBF2-248E0534F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A5EBAF-FFB5-403E-A73B-FF866E29E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2AB516-6673-414F-9422-E836FB77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2E2BDE-EE52-494B-97A6-F0BFA2F1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A298C7-0C57-4A68-AC6C-EDA67D5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67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A4B22C-40DA-476F-ADF0-C71A9AA6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2C5705-FFDC-46A9-9D3B-EEE0734D3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5FF496-63AB-4907-8398-F98703E3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D034D1-5B51-4861-AF04-461BF3D7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38FE16-F04F-4E60-ADA1-33355FAC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702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3F5EAE8-ED69-474A-9C32-476A9F409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F05D29-D6D5-4DEF-B87E-9D6FC8A0B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FCB76A-56F0-4712-BAFC-DB907889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69159E-0AA7-4C8D-BA0A-5318DF99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B0395D-576A-4967-AE64-CA8BACD3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96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74878E-34E3-45E9-ABE6-E8C325DB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9F5001-D214-49B0-8BE7-69C7D7A2B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47CD67-12B4-406B-89B8-8A386E0B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748E36-FE05-494B-8520-C5EEF982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CD765D-0A40-4037-86CE-820972C2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25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CC7C1-4196-4107-8543-35DC72F5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4D1C2C-1950-480A-9D1F-486DFADDF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6BA4ED-FD3D-47A7-8B35-3FA43D3C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B4807E-252D-474B-818D-05709A56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55F0E7-9FFA-4888-89DA-24F053D3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41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8324B-3B6C-4299-AE85-199544BD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E36519-0204-43EE-A65D-282DADD11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E02874-917B-456F-8DC8-E9AA8D394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133DC9-20F0-4DD9-9F51-183E962F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D67761-2352-40B2-BC8E-1E2956AE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82A135-13AC-4196-B98C-922D2AA6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99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DA4E1-5CF6-42FA-BC45-133FFA6E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734AB0-440F-41D9-820C-F7121D05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87965B-9EEE-4431-AD46-F3F85CB44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376AE2F-C9D0-4B15-B602-5E85660C0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7D8434-3511-4B51-942F-EB3C2128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B24FBAC-C62B-4B18-BE76-AAE709F1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C1FE20C-E409-494F-A149-31BCFD7C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20BA68C-DAC6-43B6-B050-B310AEED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32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53E9D9-7A65-4241-ADD8-07960CB7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071BE6-8361-4034-9F5D-BD7E19DE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3DAD5A-302C-4C51-BCD4-324AF413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8FB2E3D-15E9-4DC6-AD22-A1B3F7FF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83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61600AA-2F0D-4AD6-8242-F85BB688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03D2B27-CD5C-443D-AB4A-35B1C9C2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6519F4-C288-42E2-ABC3-CE2CDBB5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60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451AB-C3D6-4C5B-9435-DA196074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B53B8E-3041-46A6-80D4-148BC4E0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EC618B2-F1FF-43E1-99E1-DD8ED0193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688104-B952-4FE3-BF9E-18720730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99B781-0001-441F-A7E6-05DC3A9B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DE13D7-0320-4444-BF3A-F38D661F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13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1FB3D-C837-442A-83A4-3BCFC22F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AC75FDE-6231-4E56-9768-912F2030E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6432E9-DBF2-4B9C-8295-25C0660B6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274A6A-3B16-4DDA-BBCA-EBC0A4B2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D977-7987-4A68-8058-4F7070066CB9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228BC0-4653-49F0-B64F-AD1F5B71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596B75-F4F0-49FF-B9EE-B3A53D62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6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6838124-1755-4C91-A467-304B2620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476552-1DB5-467E-9CBA-F734A988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3EBB84-4D55-4E7D-B725-09BF27819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D977-7987-4A68-8058-4F7070066CB9}" type="datetimeFigureOut">
              <a:rPr lang="it-IT" smtClean="0"/>
              <a:t>13/06/2022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E728C4-BC48-4019-973B-AE3BF3456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8AD781-B536-4225-88D7-3BCFF9F51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62E8-0178-473E-9ED9-4CD04AE90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581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325E5-2DCF-4AB9-8275-B3926C31E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9144000" cy="2387600"/>
          </a:xfrm>
        </p:spPr>
        <p:txBody>
          <a:bodyPr/>
          <a:lstStyle/>
          <a:p>
            <a:r>
              <a:rPr lang="it-IT" dirty="0"/>
              <a:t>Presentazione progetto IA Lab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0C18C1-896A-49D0-9234-8EA1F253B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617" y="3675849"/>
            <a:ext cx="9886765" cy="2461411"/>
          </a:xfrm>
        </p:spPr>
        <p:txBody>
          <a:bodyPr>
            <a:normAutofit fontScale="62500" lnSpcReduction="20000"/>
          </a:bodyPr>
          <a:lstStyle/>
          <a:p>
            <a:r>
              <a:rPr lang="it-IT" sz="5800" dirty="0"/>
              <a:t>Clips</a:t>
            </a:r>
          </a:p>
          <a:p>
            <a:endParaRPr lang="it-IT" sz="5800" dirty="0"/>
          </a:p>
          <a:p>
            <a:endParaRPr lang="it-IT" sz="5800" dirty="0"/>
          </a:p>
          <a:p>
            <a:r>
              <a:rPr lang="it-IT" sz="5800" dirty="0"/>
              <a:t>Gianni Molinari                              Mattia Bernardi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178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F4D1A5-E27A-4826-8337-CE1FE3381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81" y="343054"/>
            <a:ext cx="11060837" cy="3500978"/>
          </a:xfrm>
        </p:spPr>
        <p:txBody>
          <a:bodyPr>
            <a:normAutofit/>
          </a:bodyPr>
          <a:lstStyle/>
          <a:p>
            <a:r>
              <a:rPr lang="it-IT" sz="2400" dirty="0"/>
              <a:t>Per la seconda parte di laboratorio abbiamo sviluppato un sistema che simula un’agenzia immobiliare.</a:t>
            </a:r>
          </a:p>
          <a:p>
            <a:r>
              <a:rPr lang="it-IT" sz="2400" dirty="0"/>
              <a:t>L’interazione tra il sistema esperto e l’utente si articola in 3 fasi:</a:t>
            </a:r>
          </a:p>
          <a:p>
            <a:pPr lvl="1"/>
            <a:r>
              <a:rPr lang="it-IT" dirty="0"/>
              <a:t>Una prima fase di profilazione dell’utente, con domande generiche per conoscerlo meglio,</a:t>
            </a:r>
          </a:p>
          <a:p>
            <a:pPr lvl="1"/>
            <a:r>
              <a:rPr lang="it-IT" dirty="0"/>
              <a:t>Una seconda fase con domande specifiche in modo da poter selezionare la soluzione migliore per l’utente,</a:t>
            </a:r>
          </a:p>
          <a:p>
            <a:pPr lvl="1"/>
            <a:r>
              <a:rPr lang="it-IT" dirty="0"/>
              <a:t>Una terza fasa (facoltativa) che consente all’utente di poter dare risposte precise a quesiti a cui non aveva precedentemente risposto.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11F695-9624-43FD-8DF9-FA9BFCC675A5}"/>
              </a:ext>
            </a:extLst>
          </p:cNvPr>
          <p:cNvSpPr txBox="1"/>
          <p:nvPr/>
        </p:nvSpPr>
        <p:spPr>
          <a:xfrm>
            <a:off x="565581" y="3991178"/>
            <a:ext cx="1116810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Una prima proposta di case più generica viene fatta dopo la prima fase. </a:t>
            </a:r>
          </a:p>
          <a:p>
            <a:r>
              <a:rPr lang="it-IT" sz="2000" dirty="0"/>
              <a:t>Una selezione più specifica in base alle scelte dell’utente viene fatta dopo la seconda fase. </a:t>
            </a:r>
          </a:p>
          <a:p>
            <a:r>
              <a:rPr lang="it-IT" sz="2000" dirty="0"/>
              <a:t>Infine durante la terza fase vengono proposte case ancora più specifiche in base alle ulteriori risposte dell’utente. </a:t>
            </a:r>
          </a:p>
          <a:p>
            <a:endParaRPr lang="it-IT" sz="2000" dirty="0"/>
          </a:p>
          <a:p>
            <a:r>
              <a:rPr lang="it-IT" sz="2000" dirty="0"/>
              <a:t>NB: per garantire sempre una risposta (considerato il limitato numero di case del DB) e anche una scelta più ampia vengono anche proposte case che non rispettano precisamente i gusti dell’utente ma che comunque si avvicinano alle sue esigenze.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462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0A5BD1-C35F-4A12-9397-43F0928E74FF}"/>
              </a:ext>
            </a:extLst>
          </p:cNvPr>
          <p:cNvSpPr txBox="1"/>
          <p:nvPr/>
        </p:nvSpPr>
        <p:spPr>
          <a:xfrm>
            <a:off x="334392" y="355107"/>
            <a:ext cx="1152321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sistema è stato sviluppato usando i moduli, pel la profilazione utente abbiamo: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PROFILING: modulo che pone le prime domande generiche  all’utente,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CHOOSE-PROFILING-HOUSES : modulo che contiene le regole per assegnare i CF agli attributi delle case in base alle risposte dell’utente per la prima fase,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HOUSES: modulo che contiene il DB delle case e che mi genere le case da stampare,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PRINT-RESULTS: modulo che stampa a video le case proposte.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Per la seconda fase abbiamo i moduli: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QUESTIONS: modulo che pone le domande specifiche sulle case all’utente,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CHOOSE-HOUSES: modulo che contiene le regole per assegnare i CF agli attributi delle case in base alle risposte dell’utente per la seconda fase,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HOUSES: modulo che contiene il DB delle case e che mi genere le case da stampare,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PRINT-RESULTS: modulo che stampa a video le case proposte.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Per la terza e ultima fase abbiamo il modulo: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UNKNOWN-REQUEST: modulo che permette all’utente di ridare una risposta precisa a domande a cui aveva risposto con «</a:t>
            </a:r>
            <a:r>
              <a:rPr lang="it-IT" dirty="0" err="1"/>
              <a:t>unknonwn</a:t>
            </a:r>
            <a:r>
              <a:rPr lang="it-IT" dirty="0"/>
              <a:t>». Per poterlo fase utilizziamo anche il modulo ASK-MORE che appunto mi va a modifica le risposte </a:t>
            </a:r>
            <a:r>
              <a:rPr lang="it-IT" dirty="0" err="1"/>
              <a:t>unknown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441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93DE436-E926-48E1-8910-661BC3A6FA0D}"/>
              </a:ext>
            </a:extLst>
          </p:cNvPr>
          <p:cNvSpPr txBox="1"/>
          <p:nvPr/>
        </p:nvSpPr>
        <p:spPr>
          <a:xfrm>
            <a:off x="292963" y="292963"/>
            <a:ext cx="69512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modulo house contiene la struttura della casa, definita dai suoi slot e per ognuno di esso abbiamo associato un attributo che usiamo per determinare le scelte delle case .</a:t>
            </a:r>
          </a:p>
          <a:p>
            <a:endParaRPr lang="it-IT" dirty="0"/>
          </a:p>
          <a:p>
            <a:r>
              <a:rPr lang="it-IT" dirty="0"/>
              <a:t>Inoltre è presente anche il DB che contiene tutte le istanze delle case, abbiamo preso come riferimento Torino, Roma, Milano.</a:t>
            </a:r>
          </a:p>
          <a:p>
            <a:endParaRPr lang="it-IT" dirty="0"/>
          </a:p>
          <a:p>
            <a:r>
              <a:rPr lang="it-IT" dirty="0"/>
              <a:t>Abbiamo anche generate house che mi genera le case andando a selezionare il minimo tra CF degli attributi. Prendere il minimo è l’euristica che abbiamo adottato </a:t>
            </a:r>
            <a:r>
              <a:rPr lang="it-IT"/>
              <a:t>nella scelta dei CF.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974A133-0442-432E-9209-61ADBA9B0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" y="3787817"/>
            <a:ext cx="9222411" cy="286232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3C9F781-6BF9-4341-8525-4E850065F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259" y="408372"/>
            <a:ext cx="4699450" cy="50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0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progetto IA Lab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IA Lab</dc:title>
  <dc:creator>Mattia Bernardi</dc:creator>
  <cp:lastModifiedBy>Mattia Bernardi</cp:lastModifiedBy>
  <cp:revision>2</cp:revision>
  <dcterms:created xsi:type="dcterms:W3CDTF">2022-06-13T06:01:47Z</dcterms:created>
  <dcterms:modified xsi:type="dcterms:W3CDTF">2022-06-13T08:07:41Z</dcterms:modified>
</cp:coreProperties>
</file>