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6EF883-718E-44C7-A975-16215C7EE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607DBAB-51BB-4D50-8882-2127F4BF9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7F9860-147B-410E-B9F7-8EB33CD0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B3E605-E37F-46A4-BAB5-4CDC4B68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A3E480-5213-480A-8900-B4951B59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731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FECF6F-5BE5-47F5-A723-14122E08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17AEAE-3265-499E-B90C-020550C34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83814A-0210-4BE6-9751-B9DE71D3A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C0B99B-A189-46B3-80BC-11D05C3F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4E5E76-B503-4B88-8485-762A26B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49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6273485-F96D-4456-AEB8-F8D4EF9FA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FA98EB1-2045-4D8F-84DE-3A3FEFADE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40F686-66BE-47B5-BAD2-CD2A61FA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EB0028-CE24-470D-8B69-DA96976C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2E27B9-B806-488F-AD64-8AD773F0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6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B9A229-116C-4FF4-83E3-C37BCCFAF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2803F5-B988-4B5C-8A19-1D202932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17D424-F07D-4070-85B2-4C08DF35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833C99-C83E-471B-8818-26B71908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16D40F-1E2C-4F1B-85AD-D8369B20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627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EBD7C6-CF54-4076-AF60-5AB04113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8C1FDD-7685-4143-B8D0-D358BCEBD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7CF4FD-E3DC-46A0-B72D-8B445600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51CE55-CE70-4133-A159-03504D11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BF89B7-0967-4331-8646-48BFB6C6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730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CFBF9F-B318-4F57-81E3-D0A139F2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85B1C6-8F41-4A78-B76E-AFC425145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3030A65-DA01-41C5-B595-F118A3228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6DE0F98-221D-4CED-8BC5-9E1C7E22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769C972-FFB2-4585-A036-53EAB33C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9E25AA1-25E0-4D13-8619-077CBD44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992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FFC059-00F6-4687-B877-B216D5FC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7C7F19A-9C4F-4FEA-8F2E-3FBAC3383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6D14AD8-FDDC-45A8-964C-A80130AA8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51540FF-AEC3-4440-9514-7AAF515FD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04DF583-CE67-4676-8DC7-EC5AFC3C83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B43EE99-A06F-4842-B557-192D3B49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8E4A59-495D-4657-B74C-235457F7B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12F3BEB-7EF9-4104-BF07-42D0812FA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715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BAC26B-F78B-44C0-BF91-15AE29A3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02D6C54-AA06-4F15-A021-FB637A350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BA9F560-A168-4656-A589-A2043CE0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15FA294-7E82-4256-B837-4D7E9345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786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3395314-F0AB-4948-A7CB-BFC3549E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9785345-D77B-49E2-AC03-77475E61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039F395-E989-495D-8898-AF269139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97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19D7F1-A95E-4B76-AD93-4A92F580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3066DD-48AA-467B-A22D-C55177946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E9F72C1-D9D1-48AD-B9E0-A34B857D2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D43996-285C-4ADC-88F3-FF0C72209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5EA00F-4AD7-4D21-AC32-4DDCB3A9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4A488D-2433-431D-9BC0-4395F24C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684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206870-8432-4306-AC01-4292E75D5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F311A2D-64D6-4F20-8DC1-2A81F5845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A00363-897D-4C9D-82F9-9CAC4F2A1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A1FC711-7A51-4E90-B500-F843834A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B7556-49F2-4736-B3F9-00EDF3B414D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A6E8A59-A124-4B69-B6D3-05AD5611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BE2FC3-C789-4379-BA4D-CD8AAB6F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15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CD02179-D2EB-4D34-A413-F0D767F0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D82644-D09C-4F18-918B-A8F76D424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396B4D-48CB-4FC9-8292-BC48FCC91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B7556-49F2-4736-B3F9-00EDF3B414D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DC71ED-146E-48DB-A37D-30A1B83C2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CB74FD-82B4-46E9-A9A0-6023F7382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7F2CE-12DB-4476-95D1-5EC9E4662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42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0ABC14-2E5C-410D-B0D4-91F02B773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Presentazione progetto IA Lab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5687568-1F03-4E14-A3CE-C2F0F65D2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65597"/>
          </a:xfrm>
        </p:spPr>
        <p:txBody>
          <a:bodyPr>
            <a:normAutofit/>
          </a:bodyPr>
          <a:lstStyle/>
          <a:p>
            <a:r>
              <a:rPr lang="it-IT" sz="3600" dirty="0" err="1"/>
              <a:t>Prolog</a:t>
            </a:r>
            <a:r>
              <a:rPr lang="it-IT" sz="3600" dirty="0"/>
              <a:t> e </a:t>
            </a:r>
            <a:r>
              <a:rPr lang="it-IT" sz="3600" dirty="0" err="1"/>
              <a:t>Clingo</a:t>
            </a:r>
            <a:endParaRPr lang="it-IT" sz="3600" dirty="0"/>
          </a:p>
          <a:p>
            <a:endParaRPr lang="it-IT" sz="3600" dirty="0"/>
          </a:p>
          <a:p>
            <a:endParaRPr lang="it-IT" sz="3600" dirty="0"/>
          </a:p>
          <a:p>
            <a:r>
              <a:rPr lang="it-IT" sz="2800" dirty="0"/>
              <a:t>Gianni Molinari                              Mattia Bernardi</a:t>
            </a:r>
          </a:p>
        </p:txBody>
      </p:sp>
    </p:spTree>
    <p:extLst>
      <p:ext uri="{BB962C8B-B14F-4D97-AF65-F5344CB8AC3E}">
        <p14:creationId xmlns:p14="http://schemas.microsoft.com/office/powerpoint/2010/main" val="19362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B3CA44D-BD4D-4ADF-BEA5-2C092E8C4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5714" y="1460349"/>
            <a:ext cx="3932237" cy="3690314"/>
          </a:xfrm>
        </p:spPr>
        <p:txBody>
          <a:bodyPr>
            <a:normAutofit/>
          </a:bodyPr>
          <a:lstStyle/>
          <a:p>
            <a:r>
              <a:rPr lang="it-IT" sz="2000" dirty="0"/>
              <a:t>Il progetto di </a:t>
            </a:r>
            <a:r>
              <a:rPr lang="it-IT" sz="2000" dirty="0" err="1"/>
              <a:t>clingo</a:t>
            </a:r>
            <a:r>
              <a:rPr lang="it-IT" sz="2000" dirty="0"/>
              <a:t> richiedeva la generazione di un calendario per un campionato di calcio composto da 20 squadre e 38 giornate 19 di andata e 19 di ritorno e dovevano essere rispettati dei vincoli per la generazione del calendario</a:t>
            </a:r>
          </a:p>
          <a:p>
            <a:endParaRPr lang="it-IT" sz="2000" dirty="0"/>
          </a:p>
          <a:p>
            <a:r>
              <a:rPr lang="it-IT" sz="2000" dirty="0"/>
              <a:t>È stato preso come esempio il campionato italiano composto per l’appunto da 20 squadre appartenenti alle rispettive citta</a:t>
            </a:r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4007B781-F224-4AF1-B522-52FDB5D03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9588" y="1215699"/>
            <a:ext cx="3018409" cy="5033749"/>
          </a:xfrm>
        </p:spPr>
      </p:pic>
    </p:spTree>
    <p:extLst>
      <p:ext uri="{BB962C8B-B14F-4D97-AF65-F5344CB8AC3E}">
        <p14:creationId xmlns:p14="http://schemas.microsoft.com/office/powerpoint/2010/main" val="139299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8B8DB6-56FA-4741-9ACE-9BB25C32E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2555" y="428081"/>
            <a:ext cx="3932237" cy="3984122"/>
          </a:xfrm>
        </p:spPr>
        <p:txBody>
          <a:bodyPr>
            <a:noAutofit/>
          </a:bodyPr>
          <a:lstStyle/>
          <a:p>
            <a:r>
              <a:rPr lang="it-IT" sz="1700" dirty="0"/>
              <a:t>Ogni città offre uno stadio che viene assegnato alla squadra di appartenenza in cui giocherà durante il campionato le partite in casa</a:t>
            </a:r>
          </a:p>
          <a:p>
            <a:r>
              <a:rPr lang="it-IT" sz="1700" dirty="0"/>
              <a:t>Generiamo le partite che saranno 10 per ogni giornata di andata e 10 per ogni giornata di ritorno, andando a specificare che: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/>
              <a:t>non ci possono essere due partite uguali o a campi invertiti nella stessa giornata o in giornate diverse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700" dirty="0"/>
              <a:t>due squadre della stessa città non possono giocare entrambe in casa durante la medesima giornata di andata o di ritorno perché condividono lo stesso sta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1E82DDB-7392-481D-851D-E4CC39040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6905" y="765684"/>
            <a:ext cx="6774235" cy="329362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3214018-4412-45FE-ACAA-0DA0BD6C3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167" y="4559043"/>
            <a:ext cx="8950278" cy="74119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63B12B5-FF74-4899-A695-26C932E1C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168" y="5799967"/>
            <a:ext cx="8950278" cy="78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82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A89FE7B8-0D14-47DB-A095-64DFAAA54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253" y="3429000"/>
            <a:ext cx="6359303" cy="529942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4A70DE5-533E-4047-A035-1EEF90CE1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4209" y="4437537"/>
            <a:ext cx="9901495" cy="2256225"/>
          </a:xfrm>
        </p:spPr>
        <p:txBody>
          <a:bodyPr>
            <a:normAutofit/>
          </a:bodyPr>
          <a:lstStyle/>
          <a:p>
            <a:r>
              <a:rPr lang="it-IT" sz="1800" dirty="0"/>
              <a:t>Nel campionato da noi proposto abbiamo inserito 4 squadre facenti riferimento alla stessa città e di conseguenza nel calendario finale abbiamo 4 derby. Nello specifico: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milan</a:t>
            </a:r>
            <a:r>
              <a:rPr lang="it-IT" sz="1800" dirty="0"/>
              <a:t>-inter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juventus-torino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sampdoria</a:t>
            </a:r>
            <a:r>
              <a:rPr lang="it-IT" sz="1800" dirty="0"/>
              <a:t>-genoa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 err="1"/>
              <a:t>roma-lazio</a:t>
            </a:r>
            <a:endParaRPr lang="it-IT" sz="18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3C25310-D1A4-46C4-8BDD-46587F9133B3}"/>
              </a:ext>
            </a:extLst>
          </p:cNvPr>
          <p:cNvSpPr txBox="1"/>
          <p:nvPr/>
        </p:nvSpPr>
        <p:spPr>
          <a:xfrm>
            <a:off x="1384209" y="759231"/>
            <a:ext cx="8930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Ulteriori vincoli aggiunti sono stati: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esclusione delle partite simmetriche tra andata e ritorno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esclusione delle partite uguali in giornate diverse e nelle stesse giornate tra andata e ritorno, in modo da garantire che tutte le squadre affrontino due volte tutte le altre squadre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CE2C22D-1A8F-4FD2-A741-9CB9F29A0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253" y="1703631"/>
            <a:ext cx="6359304" cy="56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3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2C70FD-B891-4009-95E5-B4C868B4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449694"/>
            <a:ext cx="10656795" cy="539318"/>
          </a:xfrm>
        </p:spPr>
        <p:txBody>
          <a:bodyPr/>
          <a:lstStyle/>
          <a:p>
            <a:r>
              <a:rPr lang="it-IT" dirty="0"/>
              <a:t>Analisi delle prestazioni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398E242-F7AE-4020-B96B-D67768128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160330"/>
            <a:ext cx="10656795" cy="3589223"/>
          </a:xfrm>
        </p:spPr>
        <p:txBody>
          <a:bodyPr>
            <a:normAutofit/>
          </a:bodyPr>
          <a:lstStyle/>
          <a:p>
            <a:r>
              <a:rPr lang="it-IT" sz="1800" dirty="0"/>
              <a:t>Abbiamo fatto prove differenti per valutare le prestazioni delle soluzioni che ci venivano proposte.</a:t>
            </a:r>
          </a:p>
          <a:p>
            <a:r>
              <a:rPr lang="it-IT" sz="1800" dirty="0"/>
              <a:t>Nello dettaglio abbiamo fatte 3 prove distinte: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un campionato in versione ridotta, composto da 10 squadre e 18 giornate (9 di andata e 9 di ritorno), la soluzione in questo caso ci è stata proposta in meno di 2 secondi nello specifico in 1.891 secondi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una seconda prova è stata fatta con 14 squadre e 26 giornate (13 di andata e 13 di ritorno), la soluzione in questo caso ci è stata proposta dopo circa 15 minuti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la terza e ultima prova è stata condotta con i parametri richiesti ossia 20 squadre e 38 giornate (19 di andata e 19 di ritorno), in questo caso non abbiamo ottenuto nessuna soluzione perché abbiamo interrotto il programma dopo 25 minuti</a:t>
            </a:r>
          </a:p>
          <a:p>
            <a:endParaRPr lang="it-IT" sz="18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0958500-45E3-47BB-BC18-154DF0A43907}"/>
              </a:ext>
            </a:extLst>
          </p:cNvPr>
          <p:cNvSpPr txBox="1"/>
          <p:nvPr/>
        </p:nvSpPr>
        <p:spPr>
          <a:xfrm>
            <a:off x="839787" y="5193437"/>
            <a:ext cx="10656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Nelle due prove che ci hanno fornito una soluzione abbiamo comunque potuto verificare che i vincoli da noi imposti per la creazione del calendario sono stati effettivamente mantenuti. </a:t>
            </a:r>
          </a:p>
          <a:p>
            <a:r>
              <a:rPr lang="it-IT" dirty="0"/>
              <a:t>Di seguito abbiamo messo il calendario proposto come soluzione dopo l’esecuzione della prima prova</a:t>
            </a:r>
          </a:p>
        </p:txBody>
      </p:sp>
    </p:spTree>
    <p:extLst>
      <p:ext uri="{BB962C8B-B14F-4D97-AF65-F5344CB8AC3E}">
        <p14:creationId xmlns:p14="http://schemas.microsoft.com/office/powerpoint/2010/main" val="373539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C448F9D8-6E03-4E80-BAE1-45EB8C9BD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43" y="312866"/>
            <a:ext cx="9942990" cy="614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54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5D4521F-DC2A-421A-9A76-BA70C9D85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3" y="486052"/>
            <a:ext cx="10747374" cy="588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898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Presentazione progetto IA Lab</vt:lpstr>
      <vt:lpstr>Presentazione standard di PowerPoint</vt:lpstr>
      <vt:lpstr>Presentazione standard di PowerPoint</vt:lpstr>
      <vt:lpstr>Presentazione standard di PowerPoint</vt:lpstr>
      <vt:lpstr>Analisi delle prestazioni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progetto IA Lab</dc:title>
  <dc:creator>Mattia Bernardi</dc:creator>
  <cp:lastModifiedBy>Mattia Bernardi</cp:lastModifiedBy>
  <cp:revision>1</cp:revision>
  <dcterms:created xsi:type="dcterms:W3CDTF">2022-06-02T09:12:52Z</dcterms:created>
  <dcterms:modified xsi:type="dcterms:W3CDTF">2022-06-02T13:20:20Z</dcterms:modified>
</cp:coreProperties>
</file>