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4701B-E327-41F1-8DD0-FAE564BC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A55A2A-BC63-4086-B451-05553EC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82DC0-5E49-40CC-97E0-02AAF328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BCBF7-9D09-4B39-A516-245341E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399669-2E55-4DFF-A136-6116A240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5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D8208-BF10-4845-BC5B-B5704CF6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A9F883-5C2E-4277-BDA3-1A85AABF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03E09-D695-44E8-A23A-632404D7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4BA3E-D926-4A43-8AA8-695A17F1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E7422-D0C3-4A82-BEFA-D93AE7F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0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295387-3062-4813-95AA-3DA59003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C58122-E4EF-4EF7-98CD-0565F0AF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E11C9-76F4-4A7A-B405-4852B59E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DFDD5-EC5F-4260-8C63-9D823A7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35F2E-15FE-4890-88FA-85A525BC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8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01C70-D44B-42B5-906B-EC56886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82A29-33A6-490E-882D-830DF35B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F78BE-55CF-4BDD-AD5D-D4625085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DA50A-D76A-48D3-90E1-8434AB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858D7-43E9-4B99-A7FD-DE874FD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5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8B6D8-8118-4FFD-8789-40DD2E9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1BF94-3428-47F6-86CE-06AB380D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80BE9-C2E3-48DE-A85E-3D384CD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2E3DE-F793-4828-84B6-96B5AB9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A8ACCA-C590-4886-A49D-090A376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01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05E02-8B13-4A0A-8F73-9D088027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F5FE-1AD4-4DE4-87B6-A96AF6A8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1DC29E-E310-44DD-8890-CA6B27EC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D64FF1-509B-46B7-8482-C02C04C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50B3D-EB07-417D-82C7-0E0050D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2D2EDB-DC9B-43DE-8D05-155A6A7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1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562F5-4147-4695-90AB-A007D6E7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7C6C52-F465-4667-BBF1-5C7CCBA8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9B02-F782-40CB-9BC0-8A0E5623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86989-6709-468D-8BB7-2F7593D2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1F3696-2E59-4D61-9567-4FE6B2FE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6FE10C-DD43-460E-B83D-FF93FBDA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AC61D8-2CFF-48AC-8591-0691F6BF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CE6F1A-4085-4352-A7CA-E94424C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F0D96-96E5-4452-B802-D780BEB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F7D695-F1C3-48C3-B1F2-BBB88D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6F1BCE-43DC-4F2F-9949-C337C5FA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501F27-EA1A-4BF5-A5F4-2ACDD40F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9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9B1B3D-5064-44EC-8050-3B8AF926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04EA3-5CE9-4EEC-B82C-0BEB72B1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EDECF2-C1DE-4233-8964-056C904C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8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72FFA-FD47-4BA0-9148-754E9C55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44DEB-F575-4935-98FF-94409E5A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28ECA-0252-4319-9A05-3A100744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6E33AE-CBC5-41DF-9918-7706265E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26AC01-C7BE-4358-8955-557C6D2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FE6A51-C727-43CE-84A3-475529EC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C9C1-F903-4637-B29D-B6DFF379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F45A29-E53D-4037-A835-54C17FA2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E4744-8CCD-42A5-AC5D-E4F67922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DD4C97-6099-4388-BAC5-D3ED31F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E9F6C-19B9-4854-B857-AD6170F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9E893A-17C2-422B-BAB7-0739171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5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475F6A-A1B8-42B1-A98A-11B170E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C7A399-BBEF-4603-8E54-ED0D9FB3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4A0B-483D-4A3B-A2FD-F14116A7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D99D91-A317-4667-AF1E-B57A2DE0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970A5-E257-4C7B-805D-A1BE19609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B1D0C-6EAB-46BA-8390-7BBC134B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910"/>
            <a:ext cx="9144000" cy="2387600"/>
          </a:xfrm>
        </p:spPr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8E98AB-2682-455B-AD33-E17EF027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47500" lnSpcReduction="20000"/>
          </a:bodyPr>
          <a:lstStyle/>
          <a:p>
            <a:r>
              <a:rPr lang="it-IT" sz="7600" dirty="0" err="1"/>
              <a:t>Soar</a:t>
            </a:r>
            <a:endParaRPr lang="it-IT" sz="7600" dirty="0"/>
          </a:p>
          <a:p>
            <a:endParaRPr lang="it-IT" sz="4500" dirty="0"/>
          </a:p>
          <a:p>
            <a:endParaRPr lang="it-IT" sz="4500" dirty="0"/>
          </a:p>
          <a:p>
            <a:r>
              <a:rPr lang="it-IT" sz="5900" dirty="0"/>
              <a:t>Gianni Molinari                              Mattia Bernardi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1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34DA8C-A2CD-466D-83AE-267884742660}"/>
              </a:ext>
            </a:extLst>
          </p:cNvPr>
          <p:cNvSpPr txBox="1"/>
          <p:nvPr/>
        </p:nvSpPr>
        <p:spPr>
          <a:xfrm>
            <a:off x="343269" y="479394"/>
            <a:ext cx="115054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progetto per la terza parte richiedeva di sviluppare un in </a:t>
            </a:r>
            <a:r>
              <a:rPr lang="it-IT" sz="2400" dirty="0" err="1"/>
              <a:t>soar</a:t>
            </a:r>
            <a:r>
              <a:rPr lang="it-IT" sz="2400" dirty="0"/>
              <a:t> un agente intelligente in grado di evadere da una stanza utilizzando gli oggetti al suo interno. Nello specifico ha a disposizione: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rametti,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pietre,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molla,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due tronchi d’albero.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L’obbiettivo dell’agente è quello di rompere una finestra blindata sensibile in determinati punti per poi fuggire attraverso di essa.</a:t>
            </a:r>
          </a:p>
          <a:p>
            <a:endParaRPr lang="it-IT" sz="2400" dirty="0"/>
          </a:p>
          <a:p>
            <a:r>
              <a:rPr lang="it-IT" sz="2400" dirty="0"/>
              <a:t>Partiamo dal presupposto che l’agente non sappia nulla (tabula rasa) e che quindi deve costruirsi la soluzione da zero, andando a combinare tra di loro gli oggetti presenti nella stanza.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1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2EAED8-7AC4-4220-8394-4C411DF51A17}"/>
              </a:ext>
            </a:extLst>
          </p:cNvPr>
          <p:cNvSpPr txBox="1"/>
          <p:nvPr/>
        </p:nvSpPr>
        <p:spPr>
          <a:xfrm>
            <a:off x="301841" y="1028343"/>
            <a:ext cx="58947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prima cosa abbiamo definito uno stato che va a modellare la conoscenza iniziale del mondo.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all’interno della cella, non possiede nessuno strumento, la finestra è integra e i due tronchi per fuggire dalla stanza non sono ancora stati usati.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Vengono anche specificati gli oggetti presenti nella stanza e il tipo di arma che l’agente può creare combinandoli tra di loro.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Come si è già detto l’agente non ha nessun tipo di conoscenza, quindi per poterlo istruire abbiamo assegnato una </a:t>
            </a:r>
            <a:r>
              <a:rPr lang="it-IT" dirty="0" err="1"/>
              <a:t>reward</a:t>
            </a:r>
            <a:r>
              <a:rPr lang="it-IT" dirty="0"/>
              <a:t> a ogni strumento.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base a cosa costruisce riceverà un rinforzo positivo o negativo che porterà l’agente a scegliere quali oggetti sono più adatti per poter rompere il vetro e fuggire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DC8DD8-BBBA-4100-AEC4-A94C93D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4" y="814956"/>
            <a:ext cx="5601185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F6BDF-824F-4301-B515-CE4E0AE28DEF}"/>
              </a:ext>
            </a:extLst>
          </p:cNvPr>
          <p:cNvSpPr txBox="1"/>
          <p:nvPr/>
        </p:nvSpPr>
        <p:spPr>
          <a:xfrm>
            <a:off x="292963" y="185590"/>
            <a:ext cx="5803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Definiamo anche un operatore applicabile nello stato in cui si trova al momento l’agente che gli permette effettivamente di poter combinare e costruire il suo strumento 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Costruisci*propose si applica se l’agente si trova in uno stato con le condizioni elencate nella slide precedente e come effetto ottengo l’operatore </a:t>
            </a:r>
            <a:r>
              <a:rPr lang="it-IT" dirty="0" err="1"/>
              <a:t>costr</a:t>
            </a:r>
            <a:r>
              <a:rPr lang="it-IT" dirty="0"/>
              <a:t> che mi permette da due oggetti di ottenere uno strumento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 costruisci*</a:t>
            </a:r>
            <a:r>
              <a:rPr lang="it-IT" dirty="0" err="1"/>
              <a:t>apply</a:t>
            </a:r>
            <a:r>
              <a:rPr lang="it-IT" dirty="0"/>
              <a:t> vado a utilizzare l’operatore </a:t>
            </a:r>
            <a:r>
              <a:rPr lang="it-IT" dirty="0" err="1"/>
              <a:t>costr</a:t>
            </a:r>
            <a:r>
              <a:rPr lang="it-IT" dirty="0"/>
              <a:t> e in base agli oggetti raccolti dall’agente otterrò uno strumento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BC01DB-20FB-4BF4-8ABA-A93B81D8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67" y="456942"/>
            <a:ext cx="5006774" cy="29720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47EB128-FF0D-4B8D-8C85-07ADED68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19" y="4219685"/>
            <a:ext cx="8466222" cy="25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BBE42D-A27E-4BC9-A779-2C7EF4E3F9A7}"/>
              </a:ext>
            </a:extLst>
          </p:cNvPr>
          <p:cNvSpPr txBox="1"/>
          <p:nvPr/>
        </p:nvSpPr>
        <p:spPr>
          <a:xfrm>
            <a:off x="372862" y="1166842"/>
            <a:ext cx="57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Vogliamo che il processo di apprendimento sia il più generale possibile, in modo tale da permettere all’agente di apprendere cosa è più utile e cosa meno per poter conseguire il suo obbiettivo.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Per garantire questa imparzialità nel raccogliere e costruire gli strumenti inizialmente l’operatore </a:t>
            </a:r>
            <a:r>
              <a:rPr lang="it-IT" dirty="0" err="1"/>
              <a:t>costr</a:t>
            </a:r>
            <a:r>
              <a:rPr lang="it-IT" dirty="0"/>
              <a:t> riceve un inizializzazione uguale a 0.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Questo garantisce che durante la prima esecuzione del programma l’agente può scegliere liberamente uno dei tre strumenti senza nessun tipo di influenza esterna.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Solo dopo aver effettivamente costruito uno strumento l’agente riceverà un rinforzo positivo o negativo in base alle strumento che possiede.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89BA1-EEBB-4B2C-8488-29CA7602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33" y="293306"/>
            <a:ext cx="3147333" cy="29716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A4A760-F4FE-4805-9F34-F6063D65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32" y="3623119"/>
            <a:ext cx="314733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F9CFD2-0BF5-48ED-AC82-E195BDB622B5}"/>
              </a:ext>
            </a:extLst>
          </p:cNvPr>
          <p:cNvSpPr txBox="1"/>
          <p:nvPr/>
        </p:nvSpPr>
        <p:spPr>
          <a:xfrm>
            <a:off x="292962" y="335779"/>
            <a:ext cx="63120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volta costruito uno strumento e ricevuto il </a:t>
            </a:r>
            <a:r>
              <a:rPr lang="it-IT" dirty="0" err="1"/>
              <a:t>reward</a:t>
            </a:r>
            <a:r>
              <a:rPr lang="it-IT" dirty="0"/>
              <a:t> l’agente proverà a utilizzarlo per rompere la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Non tutti gli strumenti possono effettivamente rompere la finestra e in questo caso può farlo solo la fionda.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Nel caso l’agente provi a utilizzare lo strumento sbagliato fallirà nel tentativo di rompere la finestra. Ma grazie al meccanismo di apprendimento, all’esecuzione successiva lo strumento precedentemente utilizzato avrà un </a:t>
            </a:r>
            <a:r>
              <a:rPr lang="it-IT" dirty="0" err="1"/>
              <a:t>rewad</a:t>
            </a:r>
            <a:r>
              <a:rPr lang="it-IT" dirty="0"/>
              <a:t> negativo e l’agente non lo utilizzerà più cercando una soluzione diversa.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Se utilizza la fionda colpisce la finestra ma per rendere più realistica la situazione abbiamo pensato di non fargliela rompere subito ma di danneggiarla.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0A9CBC-08DB-4DD6-9EB0-9DDBC857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0" y="2617404"/>
            <a:ext cx="5233379" cy="36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9AA9D8-1E3E-4133-95AB-97724DEC5495}"/>
              </a:ext>
            </a:extLst>
          </p:cNvPr>
          <p:cNvSpPr txBox="1"/>
          <p:nvPr/>
        </p:nvSpPr>
        <p:spPr>
          <a:xfrm>
            <a:off x="0" y="745725"/>
            <a:ext cx="612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Dopo aver colpito la prima volta la finestra l’agente entra nello stato finestra colpita.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Finestra colpita permette di inizializzare l’operatore distruggi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Eseguendo distruggi finestra l’agente riutilizza la fionda, colpendo il vetro una seconda volta frantumandolo e l’agente passa nello stato finestra rotta e inizia la fase di fuga.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87FE31-7CF5-4213-BF79-D76EC209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0839"/>
            <a:ext cx="6011278" cy="38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A3A0A5-6B27-440D-8177-900D41916946}"/>
              </a:ext>
            </a:extLst>
          </p:cNvPr>
          <p:cNvSpPr txBox="1"/>
          <p:nvPr/>
        </p:nvSpPr>
        <p:spPr>
          <a:xfrm>
            <a:off x="355107" y="337351"/>
            <a:ext cx="4554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fuggire all’agente serve una scala con cui raggiungere la finestra e finalmente uscire dalla stanza.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nello stato finestra rotta che ha come condizioni il fatto di essere all’interno della stanza, la finestra è rotta, la scala non ce l’ha ancora e ci sono i trochi a disposizione.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Propose*</a:t>
            </a:r>
            <a:r>
              <a:rPr lang="it-IT" dirty="0" err="1"/>
              <a:t>crea_scala</a:t>
            </a:r>
            <a:r>
              <a:rPr lang="it-IT" dirty="0"/>
              <a:t> e </a:t>
            </a:r>
            <a:r>
              <a:rPr lang="it-IT" dirty="0" err="1"/>
              <a:t>apply</a:t>
            </a:r>
            <a:r>
              <a:rPr lang="it-IT" dirty="0"/>
              <a:t>*</a:t>
            </a:r>
            <a:r>
              <a:rPr lang="it-IT" dirty="0" err="1"/>
              <a:t>crea_scala</a:t>
            </a:r>
            <a:r>
              <a:rPr lang="it-IT" dirty="0"/>
              <a:t> servono per poter creare a partire dai tronchi disponibili una scala.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la creazione della scala l’agente si trova nello stato </a:t>
            </a:r>
            <a:r>
              <a:rPr lang="it-IT" dirty="0" err="1"/>
              <a:t>scala_creata</a:t>
            </a:r>
            <a:r>
              <a:rPr lang="it-IT" dirty="0"/>
              <a:t>, ha 0 tronchi a disposizione e possiede la scala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C26131-ED01-4680-B1EB-E0937AE4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48" y="2741551"/>
            <a:ext cx="7042221" cy="39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AEA3FA-083A-4EA8-9028-C667F35C872B}"/>
              </a:ext>
            </a:extLst>
          </p:cNvPr>
          <p:cNvSpPr txBox="1"/>
          <p:nvPr/>
        </p:nvSpPr>
        <p:spPr>
          <a:xfrm>
            <a:off x="337352" y="197346"/>
            <a:ext cx="48472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L’agente a questo punto può applicare l’operatore fuggi che ha come condizioni quella di essere nella stanza e la direzione &lt;d&gt;.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aver applicato l’operatore l’agente si trova nello stato libero e la sua nuova posizione è uguale alla direzione &lt;d&gt;.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Dal momento che l’agente non si trova più nella condizione </a:t>
            </a:r>
            <a:r>
              <a:rPr lang="it-IT" dirty="0" err="1"/>
              <a:t>dentro_cella</a:t>
            </a:r>
            <a:r>
              <a:rPr lang="it-IT" dirty="0"/>
              <a:t> può salire le scale e fuggire dalla stanza raggiungendo il suo obbiettivo.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Conclusioni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Abbiamo fatto delle prove per vedere se effettivamente il </a:t>
            </a:r>
            <a:r>
              <a:rPr lang="it-IT" dirty="0" err="1"/>
              <a:t>reward</a:t>
            </a:r>
            <a:r>
              <a:rPr lang="it-IT" dirty="0"/>
              <a:t> venisse assegnato correttamente e per mezzo del comando </a:t>
            </a:r>
            <a:r>
              <a:rPr lang="it-IT" dirty="0" err="1"/>
              <a:t>print</a:t>
            </a:r>
            <a:r>
              <a:rPr lang="it-IT" dirty="0"/>
              <a:t> --</a:t>
            </a:r>
            <a:r>
              <a:rPr lang="it-IT" dirty="0" err="1"/>
              <a:t>rl</a:t>
            </a:r>
            <a:r>
              <a:rPr lang="it-IT" dirty="0"/>
              <a:t> abbiamo potuto verificare la correttezza dell'assegnamento. L’agente inoltre all’inizio costruisce liberamente uno qualunque dei tre strumenti a disposizione andando a escludere dalla seconda esecuzione quelli non utili.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850FD0-4C9F-4987-B854-5479036F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93" y="408373"/>
            <a:ext cx="5528932" cy="6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9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Mattia Bernardi</cp:lastModifiedBy>
  <cp:revision>2</cp:revision>
  <dcterms:created xsi:type="dcterms:W3CDTF">2022-06-06T12:51:26Z</dcterms:created>
  <dcterms:modified xsi:type="dcterms:W3CDTF">2022-06-06T14:46:11Z</dcterms:modified>
</cp:coreProperties>
</file>