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9" r:id="rId7"/>
    <p:sldId id="268" r:id="rId8"/>
    <p:sldId id="264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4E1E7-21EB-4AD0-B2A4-A7AA456F34DF}" v="28" dt="2022-06-03T09:16:37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 Molinari" userId="6f4fdafd7117f577" providerId="LiveId" clId="{3074E1E7-21EB-4AD0-B2A4-A7AA456F34DF}"/>
    <pc:docChg chg="undo custSel addSld modSld">
      <pc:chgData name="Gianni Molinari" userId="6f4fdafd7117f577" providerId="LiveId" clId="{3074E1E7-21EB-4AD0-B2A4-A7AA456F34DF}" dt="2022-06-03T09:18:44.227" v="2662" actId="20577"/>
      <pc:docMkLst>
        <pc:docMk/>
      </pc:docMkLst>
      <pc:sldChg chg="delSp modSp new mod">
        <pc:chgData name="Gianni Molinari" userId="6f4fdafd7117f577" providerId="LiveId" clId="{3074E1E7-21EB-4AD0-B2A4-A7AA456F34DF}" dt="2022-06-03T08:32:59.298" v="28" actId="1076"/>
        <pc:sldMkLst>
          <pc:docMk/>
          <pc:sldMk cId="1319094339" sldId="263"/>
        </pc:sldMkLst>
        <pc:spChg chg="mod">
          <ac:chgData name="Gianni Molinari" userId="6f4fdafd7117f577" providerId="LiveId" clId="{3074E1E7-21EB-4AD0-B2A4-A7AA456F34DF}" dt="2022-06-03T08:32:59.298" v="28" actId="1076"/>
          <ac:spMkLst>
            <pc:docMk/>
            <pc:sldMk cId="1319094339" sldId="263"/>
            <ac:spMk id="2" creationId="{A241AEA7-17CD-8064-48F0-1B1B9C815363}"/>
          </ac:spMkLst>
        </pc:spChg>
        <pc:spChg chg="del">
          <ac:chgData name="Gianni Molinari" userId="6f4fdafd7117f577" providerId="LiveId" clId="{3074E1E7-21EB-4AD0-B2A4-A7AA456F34DF}" dt="2022-06-03T08:32:25.634" v="1" actId="478"/>
          <ac:spMkLst>
            <pc:docMk/>
            <pc:sldMk cId="1319094339" sldId="263"/>
            <ac:spMk id="3" creationId="{2DFC11BE-6699-AAC5-BBC9-900CF0A5C94A}"/>
          </ac:spMkLst>
        </pc:spChg>
      </pc:sldChg>
      <pc:sldChg chg="addSp delSp modSp new mod">
        <pc:chgData name="Gianni Molinari" userId="6f4fdafd7117f577" providerId="LiveId" clId="{3074E1E7-21EB-4AD0-B2A4-A7AA456F34DF}" dt="2022-06-03T08:33:39.191" v="38" actId="255"/>
        <pc:sldMkLst>
          <pc:docMk/>
          <pc:sldMk cId="4230851101" sldId="264"/>
        </pc:sldMkLst>
        <pc:spChg chg="del">
          <ac:chgData name="Gianni Molinari" userId="6f4fdafd7117f577" providerId="LiveId" clId="{3074E1E7-21EB-4AD0-B2A4-A7AA456F34DF}" dt="2022-06-03T08:33:06.051" v="30" actId="478"/>
          <ac:spMkLst>
            <pc:docMk/>
            <pc:sldMk cId="4230851101" sldId="264"/>
            <ac:spMk id="2" creationId="{4A27876C-F22E-E147-B9F3-E841FA48D24E}"/>
          </ac:spMkLst>
        </pc:spChg>
        <pc:spChg chg="del">
          <ac:chgData name="Gianni Molinari" userId="6f4fdafd7117f577" providerId="LiveId" clId="{3074E1E7-21EB-4AD0-B2A4-A7AA456F34DF}" dt="2022-06-03T08:32:53.873" v="26" actId="478"/>
          <ac:spMkLst>
            <pc:docMk/>
            <pc:sldMk cId="4230851101" sldId="264"/>
            <ac:spMk id="3" creationId="{A92344BF-8D12-FA74-F554-FEFE1DADE00B}"/>
          </ac:spMkLst>
        </pc:spChg>
        <pc:spChg chg="add mod">
          <ac:chgData name="Gianni Molinari" userId="6f4fdafd7117f577" providerId="LiveId" clId="{3074E1E7-21EB-4AD0-B2A4-A7AA456F34DF}" dt="2022-06-03T08:33:39.191" v="38" actId="255"/>
          <ac:spMkLst>
            <pc:docMk/>
            <pc:sldMk cId="4230851101" sldId="264"/>
            <ac:spMk id="4" creationId="{F1139ECB-2F55-C676-F810-08704D8DD026}"/>
          </ac:spMkLst>
        </pc:spChg>
      </pc:sldChg>
      <pc:sldChg chg="addSp delSp modSp new mod">
        <pc:chgData name="Gianni Molinari" userId="6f4fdafd7117f577" providerId="LiveId" clId="{3074E1E7-21EB-4AD0-B2A4-A7AA456F34DF}" dt="2022-06-03T09:06:24.768" v="2183" actId="20577"/>
        <pc:sldMkLst>
          <pc:docMk/>
          <pc:sldMk cId="1810422174" sldId="265"/>
        </pc:sldMkLst>
        <pc:spChg chg="del">
          <ac:chgData name="Gianni Molinari" userId="6f4fdafd7117f577" providerId="LiveId" clId="{3074E1E7-21EB-4AD0-B2A4-A7AA456F34DF}" dt="2022-06-03T08:36:23.948" v="40" actId="478"/>
          <ac:spMkLst>
            <pc:docMk/>
            <pc:sldMk cId="1810422174" sldId="265"/>
            <ac:spMk id="2" creationId="{5B73F2B5-DA2A-96DA-D117-9C8C5CABC56D}"/>
          </ac:spMkLst>
        </pc:spChg>
        <pc:spChg chg="del">
          <ac:chgData name="Gianni Molinari" userId="6f4fdafd7117f577" providerId="LiveId" clId="{3074E1E7-21EB-4AD0-B2A4-A7AA456F34DF}" dt="2022-06-03T08:36:25.152" v="41" actId="478"/>
          <ac:spMkLst>
            <pc:docMk/>
            <pc:sldMk cId="1810422174" sldId="265"/>
            <ac:spMk id="3" creationId="{3196F92B-15DD-77FC-2C5B-A23F21E81AA7}"/>
          </ac:spMkLst>
        </pc:spChg>
        <pc:spChg chg="add mod">
          <ac:chgData name="Gianni Molinari" userId="6f4fdafd7117f577" providerId="LiveId" clId="{3074E1E7-21EB-4AD0-B2A4-A7AA456F34DF}" dt="2022-06-03T09:06:24.768" v="2183" actId="20577"/>
          <ac:spMkLst>
            <pc:docMk/>
            <pc:sldMk cId="1810422174" sldId="265"/>
            <ac:spMk id="6" creationId="{7F43333C-2DA9-929E-1726-5B2FED3ACF34}"/>
          </ac:spMkLst>
        </pc:spChg>
        <pc:picChg chg="add del">
          <ac:chgData name="Gianni Molinari" userId="6f4fdafd7117f577" providerId="LiveId" clId="{3074E1E7-21EB-4AD0-B2A4-A7AA456F34DF}" dt="2022-06-03T08:36:28.201" v="43" actId="22"/>
          <ac:picMkLst>
            <pc:docMk/>
            <pc:sldMk cId="1810422174" sldId="265"/>
            <ac:picMk id="5" creationId="{A6DFB8C1-BD94-AAC8-551D-534A2B9E90EB}"/>
          </ac:picMkLst>
        </pc:picChg>
        <pc:picChg chg="add del mod">
          <ac:chgData name="Gianni Molinari" userId="6f4fdafd7117f577" providerId="LiveId" clId="{3074E1E7-21EB-4AD0-B2A4-A7AA456F34DF}" dt="2022-06-03T08:42:02.790" v="439" actId="478"/>
          <ac:picMkLst>
            <pc:docMk/>
            <pc:sldMk cId="1810422174" sldId="265"/>
            <ac:picMk id="8" creationId="{590A6757-A9D9-DED6-DDBF-03896F71FCD2}"/>
          </ac:picMkLst>
        </pc:picChg>
        <pc:picChg chg="add mod">
          <ac:chgData name="Gianni Molinari" userId="6f4fdafd7117f577" providerId="LiveId" clId="{3074E1E7-21EB-4AD0-B2A4-A7AA456F34DF}" dt="2022-06-03T08:42:18.509" v="442" actId="1076"/>
          <ac:picMkLst>
            <pc:docMk/>
            <pc:sldMk cId="1810422174" sldId="265"/>
            <ac:picMk id="10" creationId="{49899B28-BFCD-7BC8-699E-E221D97BB432}"/>
          </ac:picMkLst>
        </pc:picChg>
      </pc:sldChg>
      <pc:sldChg chg="addSp delSp modSp new mod">
        <pc:chgData name="Gianni Molinari" userId="6f4fdafd7117f577" providerId="LiveId" clId="{3074E1E7-21EB-4AD0-B2A4-A7AA456F34DF}" dt="2022-06-03T09:16:47.218" v="2581" actId="1076"/>
        <pc:sldMkLst>
          <pc:docMk/>
          <pc:sldMk cId="1876091791" sldId="266"/>
        </pc:sldMkLst>
        <pc:spChg chg="del">
          <ac:chgData name="Gianni Molinari" userId="6f4fdafd7117f577" providerId="LiveId" clId="{3074E1E7-21EB-4AD0-B2A4-A7AA456F34DF}" dt="2022-06-03T08:42:50.171" v="444" actId="478"/>
          <ac:spMkLst>
            <pc:docMk/>
            <pc:sldMk cId="1876091791" sldId="266"/>
            <ac:spMk id="2" creationId="{8A223B1A-3A47-FCF8-FB38-FF4AE3759F56}"/>
          </ac:spMkLst>
        </pc:spChg>
        <pc:spChg chg="del mod">
          <ac:chgData name="Gianni Molinari" userId="6f4fdafd7117f577" providerId="LiveId" clId="{3074E1E7-21EB-4AD0-B2A4-A7AA456F34DF}" dt="2022-06-03T08:43:00.192" v="446" actId="478"/>
          <ac:spMkLst>
            <pc:docMk/>
            <pc:sldMk cId="1876091791" sldId="266"/>
            <ac:spMk id="3" creationId="{B316DF1C-6411-373B-B354-657F32264F3E}"/>
          </ac:spMkLst>
        </pc:spChg>
        <pc:spChg chg="add mod">
          <ac:chgData name="Gianni Molinari" userId="6f4fdafd7117f577" providerId="LiveId" clId="{3074E1E7-21EB-4AD0-B2A4-A7AA456F34DF}" dt="2022-06-03T09:09:06.978" v="2340" actId="20577"/>
          <ac:spMkLst>
            <pc:docMk/>
            <pc:sldMk cId="1876091791" sldId="266"/>
            <ac:spMk id="4" creationId="{3FEB7F7D-A23A-7486-44C2-325B5417A5F9}"/>
          </ac:spMkLst>
        </pc:spChg>
        <pc:spChg chg="add del">
          <ac:chgData name="Gianni Molinari" userId="6f4fdafd7117f577" providerId="LiveId" clId="{3074E1E7-21EB-4AD0-B2A4-A7AA456F34DF}" dt="2022-06-03T08:48:54.249" v="797"/>
          <ac:spMkLst>
            <pc:docMk/>
            <pc:sldMk cId="1876091791" sldId="266"/>
            <ac:spMk id="7" creationId="{C85BD139-9649-EB76-64DE-5CC050D93AE4}"/>
          </ac:spMkLst>
        </pc:spChg>
        <pc:spChg chg="add del mod">
          <ac:chgData name="Gianni Molinari" userId="6f4fdafd7117f577" providerId="LiveId" clId="{3074E1E7-21EB-4AD0-B2A4-A7AA456F34DF}" dt="2022-06-03T08:49:02.397" v="801"/>
          <ac:spMkLst>
            <pc:docMk/>
            <pc:sldMk cId="1876091791" sldId="266"/>
            <ac:spMk id="8" creationId="{3CCBB119-95B8-6068-7C4E-6498BBEFDC06}"/>
          </ac:spMkLst>
        </pc:spChg>
        <pc:spChg chg="add del mod">
          <ac:chgData name="Gianni Molinari" userId="6f4fdafd7117f577" providerId="LiveId" clId="{3074E1E7-21EB-4AD0-B2A4-A7AA456F34DF}" dt="2022-06-03T08:49:37.012" v="816" actId="478"/>
          <ac:spMkLst>
            <pc:docMk/>
            <pc:sldMk cId="1876091791" sldId="266"/>
            <ac:spMk id="9" creationId="{C1681028-0B25-F3FD-B3E6-EDAE4E411FAD}"/>
          </ac:spMkLst>
        </pc:spChg>
        <pc:spChg chg="add del">
          <ac:chgData name="Gianni Molinari" userId="6f4fdafd7117f577" providerId="LiveId" clId="{3074E1E7-21EB-4AD0-B2A4-A7AA456F34DF}" dt="2022-06-03T09:01:02.905" v="1742"/>
          <ac:spMkLst>
            <pc:docMk/>
            <pc:sldMk cId="1876091791" sldId="266"/>
            <ac:spMk id="12" creationId="{CDE26738-7188-C7DA-836A-F1683F28B57F}"/>
          </ac:spMkLst>
        </pc:spChg>
        <pc:spChg chg="add del">
          <ac:chgData name="Gianni Molinari" userId="6f4fdafd7117f577" providerId="LiveId" clId="{3074E1E7-21EB-4AD0-B2A4-A7AA456F34DF}" dt="2022-06-03T09:01:21.064" v="1749" actId="478"/>
          <ac:spMkLst>
            <pc:docMk/>
            <pc:sldMk cId="1876091791" sldId="266"/>
            <ac:spMk id="13" creationId="{7A3218DB-EB66-7BF7-0146-473C69677049}"/>
          </ac:spMkLst>
        </pc:spChg>
        <pc:spChg chg="add mod">
          <ac:chgData name="Gianni Molinari" userId="6f4fdafd7117f577" providerId="LiveId" clId="{3074E1E7-21EB-4AD0-B2A4-A7AA456F34DF}" dt="2022-06-03T09:16:47.218" v="2581" actId="1076"/>
          <ac:spMkLst>
            <pc:docMk/>
            <pc:sldMk cId="1876091791" sldId="266"/>
            <ac:spMk id="16" creationId="{F4B3D6EF-A63D-8E36-99B0-1E6F7F948FBE}"/>
          </ac:spMkLst>
        </pc:spChg>
        <pc:picChg chg="add mod">
          <ac:chgData name="Gianni Molinari" userId="6f4fdafd7117f577" providerId="LiveId" clId="{3074E1E7-21EB-4AD0-B2A4-A7AA456F34DF}" dt="2022-06-03T09:02:56.083" v="1778" actId="1076"/>
          <ac:picMkLst>
            <pc:docMk/>
            <pc:sldMk cId="1876091791" sldId="266"/>
            <ac:picMk id="6" creationId="{91DF237A-8E7B-F38F-DD38-A851A0C78E0F}"/>
          </ac:picMkLst>
        </pc:picChg>
        <pc:picChg chg="add del mod">
          <ac:chgData name="Gianni Molinari" userId="6f4fdafd7117f577" providerId="LiveId" clId="{3074E1E7-21EB-4AD0-B2A4-A7AA456F34DF}" dt="2022-06-03T09:02:30.794" v="1773" actId="478"/>
          <ac:picMkLst>
            <pc:docMk/>
            <pc:sldMk cId="1876091791" sldId="266"/>
            <ac:picMk id="11" creationId="{5AF8211B-EA89-0EE4-72F6-28158DAE75AA}"/>
          </ac:picMkLst>
        </pc:picChg>
        <pc:picChg chg="add mod">
          <ac:chgData name="Gianni Molinari" userId="6f4fdafd7117f577" providerId="LiveId" clId="{3074E1E7-21EB-4AD0-B2A4-A7AA456F34DF}" dt="2022-06-03T09:16:24.871" v="2570" actId="1076"/>
          <ac:picMkLst>
            <pc:docMk/>
            <pc:sldMk cId="1876091791" sldId="266"/>
            <ac:picMk id="15" creationId="{1FEC4AFE-5B5D-AB03-033B-859756A337AA}"/>
          </ac:picMkLst>
        </pc:picChg>
      </pc:sldChg>
      <pc:sldChg chg="addSp delSp modSp new mod">
        <pc:chgData name="Gianni Molinari" userId="6f4fdafd7117f577" providerId="LiveId" clId="{3074E1E7-21EB-4AD0-B2A4-A7AA456F34DF}" dt="2022-06-03T09:13:44.205" v="2560" actId="1076"/>
        <pc:sldMkLst>
          <pc:docMk/>
          <pc:sldMk cId="1749378893" sldId="267"/>
        </pc:sldMkLst>
        <pc:spChg chg="del">
          <ac:chgData name="Gianni Molinari" userId="6f4fdafd7117f577" providerId="LiveId" clId="{3074E1E7-21EB-4AD0-B2A4-A7AA456F34DF}" dt="2022-06-03T09:01:40.946" v="1759" actId="478"/>
          <ac:spMkLst>
            <pc:docMk/>
            <pc:sldMk cId="1749378893" sldId="267"/>
            <ac:spMk id="2" creationId="{62046C82-6D76-D9F8-26F7-ABD9DE56B80B}"/>
          </ac:spMkLst>
        </pc:spChg>
        <pc:spChg chg="del">
          <ac:chgData name="Gianni Molinari" userId="6f4fdafd7117f577" providerId="LiveId" clId="{3074E1E7-21EB-4AD0-B2A4-A7AA456F34DF}" dt="2022-06-03T09:01:39.742" v="1758" actId="478"/>
          <ac:spMkLst>
            <pc:docMk/>
            <pc:sldMk cId="1749378893" sldId="267"/>
            <ac:spMk id="3" creationId="{E755D561-5E48-A32C-25FF-0723746A1E3D}"/>
          </ac:spMkLst>
        </pc:spChg>
        <pc:spChg chg="add mod">
          <ac:chgData name="Gianni Molinari" userId="6f4fdafd7117f577" providerId="LiveId" clId="{3074E1E7-21EB-4AD0-B2A4-A7AA456F34DF}" dt="2022-06-03T09:13:38.599" v="2558" actId="1076"/>
          <ac:spMkLst>
            <pc:docMk/>
            <pc:sldMk cId="1749378893" sldId="267"/>
            <ac:spMk id="4" creationId="{075AE6B5-65E0-E733-74A3-9199D38BC617}"/>
          </ac:spMkLst>
        </pc:spChg>
        <pc:picChg chg="add mod">
          <ac:chgData name="Gianni Molinari" userId="6f4fdafd7117f577" providerId="LiveId" clId="{3074E1E7-21EB-4AD0-B2A4-A7AA456F34DF}" dt="2022-06-03T09:13:44.205" v="2560" actId="1076"/>
          <ac:picMkLst>
            <pc:docMk/>
            <pc:sldMk cId="1749378893" sldId="267"/>
            <ac:picMk id="5" creationId="{B831AC92-3285-F409-D6C1-7398C1E77FF4}"/>
          </ac:picMkLst>
        </pc:picChg>
        <pc:picChg chg="add mod">
          <ac:chgData name="Gianni Molinari" userId="6f4fdafd7117f577" providerId="LiveId" clId="{3074E1E7-21EB-4AD0-B2A4-A7AA456F34DF}" dt="2022-06-03T09:13:41.680" v="2559" actId="1076"/>
          <ac:picMkLst>
            <pc:docMk/>
            <pc:sldMk cId="1749378893" sldId="267"/>
            <ac:picMk id="6" creationId="{3DFE36B1-B99D-1F85-B2BA-E5E08AD668E7}"/>
          </ac:picMkLst>
        </pc:picChg>
      </pc:sldChg>
      <pc:sldChg chg="addSp delSp modSp new mod">
        <pc:chgData name="Gianni Molinari" userId="6f4fdafd7117f577" providerId="LiveId" clId="{3074E1E7-21EB-4AD0-B2A4-A7AA456F34DF}" dt="2022-06-03T09:18:44.227" v="2662" actId="20577"/>
        <pc:sldMkLst>
          <pc:docMk/>
          <pc:sldMk cId="273198753" sldId="268"/>
        </pc:sldMkLst>
        <pc:spChg chg="del">
          <ac:chgData name="Gianni Molinari" userId="6f4fdafd7117f577" providerId="LiveId" clId="{3074E1E7-21EB-4AD0-B2A4-A7AA456F34DF}" dt="2022-06-03T09:13:09.713" v="2544" actId="478"/>
          <ac:spMkLst>
            <pc:docMk/>
            <pc:sldMk cId="273198753" sldId="268"/>
            <ac:spMk id="2" creationId="{3E4A53BB-8F59-2AA9-06E4-1A8B4DCF62AF}"/>
          </ac:spMkLst>
        </pc:spChg>
        <pc:spChg chg="del">
          <ac:chgData name="Gianni Molinari" userId="6f4fdafd7117f577" providerId="LiveId" clId="{3074E1E7-21EB-4AD0-B2A4-A7AA456F34DF}" dt="2022-06-03T09:13:08.640" v="2543" actId="478"/>
          <ac:spMkLst>
            <pc:docMk/>
            <pc:sldMk cId="273198753" sldId="268"/>
            <ac:spMk id="3" creationId="{C0570CCA-A530-2BF2-DE12-FB1EEEEBD1A9}"/>
          </ac:spMkLst>
        </pc:spChg>
        <pc:spChg chg="add mod">
          <ac:chgData name="Gianni Molinari" userId="6f4fdafd7117f577" providerId="LiveId" clId="{3074E1E7-21EB-4AD0-B2A4-A7AA456F34DF}" dt="2022-06-03T09:18:44.227" v="2662" actId="20577"/>
          <ac:spMkLst>
            <pc:docMk/>
            <pc:sldMk cId="273198753" sldId="268"/>
            <ac:spMk id="4" creationId="{EBD0AD3F-C203-BB3E-CC50-AAD5A8DA5DEE}"/>
          </ac:spMkLst>
        </pc:spChg>
        <pc:picChg chg="add mod">
          <ac:chgData name="Gianni Molinari" userId="6f4fdafd7117f577" providerId="LiveId" clId="{3074E1E7-21EB-4AD0-B2A4-A7AA456F34DF}" dt="2022-06-03T09:14:36.435" v="2563" actId="1076"/>
          <ac:picMkLst>
            <pc:docMk/>
            <pc:sldMk cId="273198753" sldId="268"/>
            <ac:picMk id="6" creationId="{FB2E6700-728D-AED8-1CF3-E5B7AD5CE9F7}"/>
          </ac:picMkLst>
        </pc:picChg>
        <pc:picChg chg="add mod">
          <ac:chgData name="Gianni Molinari" userId="6f4fdafd7117f577" providerId="LiveId" clId="{3074E1E7-21EB-4AD0-B2A4-A7AA456F34DF}" dt="2022-06-03T09:14:58.073" v="2569" actId="1076"/>
          <ac:picMkLst>
            <pc:docMk/>
            <pc:sldMk cId="273198753" sldId="268"/>
            <ac:picMk id="8" creationId="{26E5DD8D-890C-F7C4-E069-802FB56B17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EF883-718E-44C7-A975-16215C7EE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7DBAB-51BB-4D50-8882-2127F4BF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7F9860-147B-410E-B9F7-8EB33CD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B3E605-E37F-46A4-BAB5-4CDC4B68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A3E480-5213-480A-8900-B4951B59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3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ECF6F-5BE5-47F5-A723-14122E0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17AEAE-3265-499E-B90C-020550C3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83814A-0210-4BE6-9751-B9DE71D3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C0B99B-A189-46B3-80BC-11D05C3F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E5E76-B503-4B88-8485-762A26B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9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273485-F96D-4456-AEB8-F8D4EF9FA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A98EB1-2045-4D8F-84DE-3A3FEFAD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40F686-66BE-47B5-BAD2-CD2A61FA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EB0028-CE24-470D-8B69-DA96976C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2E27B9-B806-488F-AD64-8AD773F0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9A229-116C-4FF4-83E3-C37BCCFA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2803F5-B988-4B5C-8A19-1D202932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7D424-F07D-4070-85B2-4C08DF35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833C99-C83E-471B-8818-26B71908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16D40F-1E2C-4F1B-85AD-D8369B20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2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D7C6-CF54-4076-AF60-5AB04113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8C1FDD-7685-4143-B8D0-D358BCEB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7CF4FD-E3DC-46A0-B72D-8B44560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51CE55-CE70-4133-A159-03504D11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F89B7-0967-4331-8646-48BFB6C6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FBF9F-B318-4F57-81E3-D0A139F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5B1C6-8F41-4A78-B76E-AFC425145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030A65-DA01-41C5-B595-F118A322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DE0F98-221D-4CED-8BC5-9E1C7E22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69C972-FFB2-4585-A036-53EAB33C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E25AA1-25E0-4D13-8619-077CBD44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FC059-00F6-4687-B877-B216D5FC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C7F19A-9C4F-4FEA-8F2E-3FBAC338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D14AD8-FDDC-45A8-964C-A80130AA8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1540FF-AEC3-4440-9514-7AAF515FD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4DF583-CE67-4676-8DC7-EC5AFC3C8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43EE99-A06F-4842-B557-192D3B49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8E4A59-495D-4657-B74C-235457F7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2F3BEB-7EF9-4104-BF07-42D0812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15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AC26B-F78B-44C0-BF91-15AE29A3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2D6C54-AA06-4F15-A021-FB637A35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A9F560-A168-4656-A589-A2043CE0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5FA294-7E82-4256-B837-4D7E9345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86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395314-F0AB-4948-A7CB-BFC3549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9785345-D77B-49E2-AC03-77475E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39F395-E989-495D-8898-AF269139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9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9D7F1-A95E-4B76-AD93-4A92F580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066DD-48AA-467B-A22D-C5517794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9F72C1-D9D1-48AD-B9E0-A34B857D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D43996-285C-4ADC-88F3-FF0C722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5EA00F-4AD7-4D21-AC32-4DDCB3A9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A488D-2433-431D-9BC0-4395F24C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06870-8432-4306-AC01-4292E75D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311A2D-64D6-4F20-8DC1-2A81F5845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00363-897D-4C9D-82F9-9CAC4F2A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1FC711-7A51-4E90-B500-F843834A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6E8A59-A124-4B69-B6D3-05AD5611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BE2FC3-C789-4379-BA4D-CD8AAB6F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02179-D2EB-4D34-A413-F0D767F0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D82644-D09C-4F18-918B-A8F76D42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96B4D-48CB-4FC9-8292-BC48FCC91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DC71ED-146E-48DB-A37D-30A1B83C2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B74FD-82B4-46E9-A9A0-6023F7382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42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ABC14-2E5C-410D-B0D4-91F02B773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 IA 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687568-1F03-4E14-A3CE-C2F0F65D2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5597"/>
          </a:xfrm>
        </p:spPr>
        <p:txBody>
          <a:bodyPr>
            <a:normAutofit/>
          </a:bodyPr>
          <a:lstStyle/>
          <a:p>
            <a:r>
              <a:rPr lang="it-IT" sz="3600" dirty="0" err="1"/>
              <a:t>Prolog</a:t>
            </a:r>
            <a:r>
              <a:rPr lang="it-IT" sz="3600" dirty="0"/>
              <a:t> e </a:t>
            </a:r>
            <a:r>
              <a:rPr lang="it-IT" sz="3600" dirty="0" err="1"/>
              <a:t>Clingo</a:t>
            </a:r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2800" dirty="0"/>
              <a:t>Gianni Molinari                              Mattia Bernardi</a:t>
            </a:r>
          </a:p>
        </p:txBody>
      </p:sp>
    </p:spTree>
    <p:extLst>
      <p:ext uri="{BB962C8B-B14F-4D97-AF65-F5344CB8AC3E}">
        <p14:creationId xmlns:p14="http://schemas.microsoft.com/office/powerpoint/2010/main" val="19362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8B8DB6-56FA-4741-9ACE-9BB25C32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555" y="428081"/>
            <a:ext cx="3932237" cy="3984122"/>
          </a:xfrm>
        </p:spPr>
        <p:txBody>
          <a:bodyPr>
            <a:noAutofit/>
          </a:bodyPr>
          <a:lstStyle/>
          <a:p>
            <a:r>
              <a:rPr lang="it-IT" sz="1700" dirty="0"/>
              <a:t>Ogni città offre uno stadio che viene assegnato alla squadra di appartenenza in cui giocherà durante il campionato le partite in casa</a:t>
            </a:r>
          </a:p>
          <a:p>
            <a:r>
              <a:rPr lang="it-IT" sz="1700" dirty="0"/>
              <a:t>Generiamo le partite che saranno 10 per ogni giornata di andata e 10 per ogni giornata di ritorno, andando a specificare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non ci possono essere due partite uguali o a campi invertiti nella stessa giornata o in giornate diverse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due squadre della stessa città non possono giocare entrambe in casa durante la medesima giornata di andata o di ritorno perché condividono lo stesso sta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E82DDB-7392-481D-851D-E4CC3904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905" y="765684"/>
            <a:ext cx="6774235" cy="3293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214018-4412-45FE-ACAA-0DA0BD6C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67" y="4559043"/>
            <a:ext cx="8950278" cy="7411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63B12B5-FF74-4899-A695-26C932E1C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68" y="5799967"/>
            <a:ext cx="8950278" cy="7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A70DE5-533E-4047-A035-1EEF90CE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209" y="4437537"/>
            <a:ext cx="9901495" cy="2256225"/>
          </a:xfrm>
        </p:spPr>
        <p:txBody>
          <a:bodyPr>
            <a:normAutofit/>
          </a:bodyPr>
          <a:lstStyle/>
          <a:p>
            <a:r>
              <a:rPr lang="it-IT" sz="1800" dirty="0"/>
              <a:t>Nel campionato da noi proposto abbiamo inserito 4 squadre facenti riferimento alla stessa città e di conseguenza nel calendario finale abbiamo 4 derby. Nello specifico: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milan</a:t>
            </a:r>
            <a:r>
              <a:rPr lang="it-IT" sz="1800" dirty="0"/>
              <a:t>-inter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juventus-torino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sampdoria</a:t>
            </a:r>
            <a:r>
              <a:rPr lang="it-IT" sz="1800" dirty="0"/>
              <a:t>-genoa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roma-lazio</a:t>
            </a:r>
            <a:endParaRPr lang="it-IT" sz="1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C25310-D1A4-46C4-8BDD-46587F9133B3}"/>
              </a:ext>
            </a:extLst>
          </p:cNvPr>
          <p:cNvSpPr txBox="1"/>
          <p:nvPr/>
        </p:nvSpPr>
        <p:spPr>
          <a:xfrm>
            <a:off x="1384209" y="759231"/>
            <a:ext cx="8930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Ulteriori vincoli aggiunti sono stati: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simmetriche tra andata e ritorno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uguali in giornate diverse e nelle stesse giornate tra andata e ritorno, in modo da garantire che tutte le squadre affrontino due volte tutte le altre squadre</a:t>
            </a:r>
          </a:p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FFF5CB3-3F7B-4E19-A0A3-B234512A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876" y="3428999"/>
            <a:ext cx="7609534" cy="707269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9432F6-4DA4-4FDE-A6FB-442BBF59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76" y="1763635"/>
            <a:ext cx="6544213" cy="5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C70FD-B891-4009-95E5-B4C868B4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49694"/>
            <a:ext cx="10656795" cy="539318"/>
          </a:xfrm>
        </p:spPr>
        <p:txBody>
          <a:bodyPr/>
          <a:lstStyle/>
          <a:p>
            <a:r>
              <a:rPr lang="it-IT" dirty="0"/>
              <a:t>Analisi delle prestazioni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98E242-F7AE-4020-B96B-D6776812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60330"/>
            <a:ext cx="10656795" cy="3589223"/>
          </a:xfrm>
        </p:spPr>
        <p:txBody>
          <a:bodyPr>
            <a:normAutofit/>
          </a:bodyPr>
          <a:lstStyle/>
          <a:p>
            <a:r>
              <a:rPr lang="it-IT" sz="1800" dirty="0"/>
              <a:t>Abbiamo fatto prove differenti per valutare le prestazioni delle soluzioni che ci venivano proposte.</a:t>
            </a:r>
          </a:p>
          <a:p>
            <a:r>
              <a:rPr lang="it-IT" sz="1800" dirty="0"/>
              <a:t>Nello dettaglio abbiamo fatte 3 prove distinte: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 campionato in versione ridotta, composto da 10 squadre e 18 giornate (9 di andata e 9 di ritorno), la soluzione in questo caso ci è stata proposta in meno di 2 secondi nello specifico in 1.891 secondi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una seconda prova è stata fatta con 14 squadre e 26 giornate (13 di andata e 13 di ritorno), la soluzione in questo caso ci è stata proposta dopo circa 15 minuti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la terza e ultima prova è stata condotta con i parametri richiesti ossia 20 squadre e 38 giornate (19 di andata e 19 di ritorno), in questo caso non abbiamo ottenuto nessuna soluzione perché abbiamo interrotto il programma dopo 25 minuti</a:t>
            </a:r>
          </a:p>
          <a:p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958500-45E3-47BB-BC18-154DF0A43907}"/>
              </a:ext>
            </a:extLst>
          </p:cNvPr>
          <p:cNvSpPr txBox="1"/>
          <p:nvPr/>
        </p:nvSpPr>
        <p:spPr>
          <a:xfrm>
            <a:off x="839787" y="4920871"/>
            <a:ext cx="10656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Nelle due prove che ci hanno fornito una soluzione abbiamo comunque potuto verificare che i vincoli da noi imposti per la creazione del calendario sono stati effettivamente mantenuti. </a:t>
            </a:r>
          </a:p>
          <a:p>
            <a:r>
              <a:rPr lang="it-IT" dirty="0"/>
              <a:t>Di seguito abbiamo messo il calendario proposto come soluzione dopo l’esecuzione della prima prova</a:t>
            </a:r>
          </a:p>
          <a:p>
            <a:endParaRPr lang="it-IT" dirty="0"/>
          </a:p>
          <a:p>
            <a:r>
              <a:rPr lang="it-IT" dirty="0"/>
              <a:t>Il programma presenta anche una stampa  «#show assegna/3.» che mostra l’assegnamento delle squadre ai rispettivi stadi. Per una migliore lettura del calendario è stata commenta ma è possibile </a:t>
            </a:r>
            <a:r>
              <a:rPr lang="it-IT"/>
              <a:t>farla eseguire.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3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448F9D8-6E03-4E80-BAE1-45EB8C9B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3" y="312866"/>
            <a:ext cx="9942990" cy="61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5D4521F-DC2A-421A-9A76-BA70C9D8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6052"/>
            <a:ext cx="10747374" cy="58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1AEA7-17CD-8064-48F0-1B1B9C81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9601"/>
            <a:ext cx="9144000" cy="978798"/>
          </a:xfrm>
        </p:spPr>
        <p:txBody>
          <a:bodyPr/>
          <a:lstStyle/>
          <a:p>
            <a:r>
              <a:rPr lang="it-IT" dirty="0" err="1"/>
              <a:t>Prolog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90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7F43333C-2DA9-929E-1726-5B2FED3ACF34}"/>
              </a:ext>
            </a:extLst>
          </p:cNvPr>
          <p:cNvSpPr txBox="1">
            <a:spLocks/>
          </p:cNvSpPr>
          <p:nvPr/>
        </p:nvSpPr>
        <p:spPr>
          <a:xfrm>
            <a:off x="1478723" y="2051882"/>
            <a:ext cx="3932237" cy="33152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Il progetto di </a:t>
            </a:r>
            <a:r>
              <a:rPr lang="it-IT" sz="2000" dirty="0" err="1"/>
              <a:t>prolog</a:t>
            </a:r>
            <a:r>
              <a:rPr lang="it-IT" sz="2000" dirty="0"/>
              <a:t> richiedeva di implementare un sistema intelligente in grado di risolvere un problema</a:t>
            </a:r>
          </a:p>
          <a:p>
            <a:r>
              <a:rPr lang="it-IT" sz="1400" dirty="0"/>
              <a:t> </a:t>
            </a:r>
            <a:r>
              <a:rPr lang="it-IT" sz="2000" dirty="0"/>
              <a:t>abbiamo scelto come problema da risolvere il gioco del 15</a:t>
            </a:r>
          </a:p>
          <a:p>
            <a:r>
              <a:rPr lang="it-IT" sz="2000" dirty="0"/>
              <a:t>Abbiamo una matrice 4x4 con 16 caselle numerate da 0 a 15 e l’obiettivo è quello di ordinare le celle da 1 a 15, con lo 0 nell’ultima cella in basso a destra </a:t>
            </a:r>
          </a:p>
          <a:p>
            <a:r>
              <a:rPr lang="it-IT" sz="2000" dirty="0"/>
              <a:t>Per modificare la configurazione delle celle si può </a:t>
            </a:r>
            <a:r>
              <a:rPr lang="it-IT" sz="2000" dirty="0" err="1"/>
              <a:t>swappare</a:t>
            </a:r>
            <a:r>
              <a:rPr lang="it-IT" sz="2000" dirty="0"/>
              <a:t> la cella 0 (che realmente sarebbe una cella vuota) con una cella adiacente a nord sud est ovest</a:t>
            </a:r>
          </a:p>
          <a:p>
            <a:r>
              <a:rPr lang="it-IT" sz="2000" dirty="0"/>
              <a:t>Chiaramente se lo 0 si trova su uno dei lati non potrà </a:t>
            </a:r>
            <a:r>
              <a:rPr lang="it-IT" sz="2000" dirty="0" err="1"/>
              <a:t>swappare</a:t>
            </a:r>
            <a:r>
              <a:rPr lang="it-IT" sz="2000" dirty="0"/>
              <a:t> fuori dalla matrice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9899B28-BFCD-7BC8-699E-E221D97B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27" y="2600325"/>
            <a:ext cx="3448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EB7F7D-A23A-7486-44C2-325B5417A5F9}"/>
              </a:ext>
            </a:extLst>
          </p:cNvPr>
          <p:cNvSpPr txBox="1">
            <a:spLocks/>
          </p:cNvSpPr>
          <p:nvPr/>
        </p:nvSpPr>
        <p:spPr>
          <a:xfrm>
            <a:off x="1510748" y="2166730"/>
            <a:ext cx="4036387" cy="33064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La ricerca parte da uno stato iniziale e si ferma non appena riesce a trovare la configurazione corretta che abbiamo indicato come finale(), ritornando gli swap che sono stati fatti per ottenere la configurazione corretta (nord sud est ovest).  </a:t>
            </a:r>
          </a:p>
          <a:p>
            <a:r>
              <a:rPr lang="it-IT" sz="2000" dirty="0"/>
              <a:t>NOTA BENE : l’output si legge da destra a sinistra </a:t>
            </a:r>
          </a:p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DF237A-8E7B-F38F-DD38-A851A0C7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2548839"/>
            <a:ext cx="5496131" cy="6762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FEC4AFE-5B5D-AB03-033B-859756A33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819938"/>
            <a:ext cx="5962549" cy="40963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B3D6EF-A63D-8E36-99B0-1E6F7F948FBE}"/>
              </a:ext>
            </a:extLst>
          </p:cNvPr>
          <p:cNvSpPr txBox="1"/>
          <p:nvPr/>
        </p:nvSpPr>
        <p:spPr>
          <a:xfrm>
            <a:off x="5711687" y="3525078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760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5AE6B5-65E0-E733-74A3-9199D38BC617}"/>
              </a:ext>
            </a:extLst>
          </p:cNvPr>
          <p:cNvSpPr txBox="1">
            <a:spLocks/>
          </p:cNvSpPr>
          <p:nvPr/>
        </p:nvSpPr>
        <p:spPr>
          <a:xfrm>
            <a:off x="1510748" y="907774"/>
            <a:ext cx="4036387" cy="50424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Per ragioni di comodità implementativa abbiamo deciso di trasformare la matrice in un vettore di lunghezza 4x4.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Sempre per ragioni di comodità implementativa abbiamo raggruppato tutte le informazioni che caratterizzano lo stato in un unico fatto s(matrice, </a:t>
            </a:r>
            <a:r>
              <a:rPr lang="it-IT" sz="2000" dirty="0" err="1"/>
              <a:t>swap_fatti_fino_a_quel_punto</a:t>
            </a:r>
            <a:r>
              <a:rPr lang="it-IT" sz="2000" dirty="0"/>
              <a:t>, profondità albero di ricerca, euristica , X0 , Y0) con X0 e Y0 la posizione della cella 0</a:t>
            </a:r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31AC92-3285-F409-D6C1-7398C1E7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35" y="4270517"/>
            <a:ext cx="6248128" cy="3072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DFE36B1-B99D-1F85-B2BA-E5E08AD66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35" y="1596886"/>
            <a:ext cx="5496131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E87876-F7BF-7BD4-A054-852BE4E85F63}"/>
              </a:ext>
            </a:extLst>
          </p:cNvPr>
          <p:cNvSpPr txBox="1">
            <a:spLocks/>
          </p:cNvSpPr>
          <p:nvPr/>
        </p:nvSpPr>
        <p:spPr>
          <a:xfrm>
            <a:off x="1470991" y="2168387"/>
            <a:ext cx="4036387" cy="2521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Prima di fare un qualunque swap bisogna verificare che l’azione si possa fare ovvero non si potrà mai </a:t>
            </a:r>
            <a:r>
              <a:rPr lang="it-IT" sz="2000" dirty="0" err="1"/>
              <a:t>swappare</a:t>
            </a:r>
            <a:r>
              <a:rPr lang="it-IT" sz="2000" dirty="0"/>
              <a:t> verso l’esterno della matrice nel caso in cui lo 0 si trovasse sulla prima o ultima riga/colonna.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75A669-E585-BDB4-6BB1-55289019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38" y="1515968"/>
            <a:ext cx="4162011" cy="38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D0AD3F-C203-BB3E-CC50-AAD5A8DA5DEE}"/>
              </a:ext>
            </a:extLst>
          </p:cNvPr>
          <p:cNvSpPr txBox="1">
            <a:spLocks/>
          </p:cNvSpPr>
          <p:nvPr/>
        </p:nvSpPr>
        <p:spPr>
          <a:xfrm>
            <a:off x="1510748" y="1152940"/>
            <a:ext cx="4036387" cy="426057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Come algoritmo di ricerca abbiamo deciso di implementare A* un algoritmo con euristica in quanto è stato notato che utilizzare una ricerca blind, come l’algoritmo profondità, comportava un tempo di ricerca troppo elevato non appena la soluzione si trovasse nell’albero di ricerca ad una profondità &gt;1. Al contrario una ricerca con euristica riusciva a raggiungere in maniera più efficiente e mirata la soluzione con una media di </a:t>
            </a:r>
            <a:r>
              <a:rPr lang="it-IT" sz="2000" dirty="0" err="1"/>
              <a:t>cira</a:t>
            </a:r>
            <a:r>
              <a:rPr lang="it-IT" sz="2000" dirty="0"/>
              <a:t> 3ms. </a:t>
            </a:r>
          </a:p>
          <a:p>
            <a:r>
              <a:rPr lang="it-IT" sz="2000" dirty="0"/>
              <a:t>È stato notato però che se la matrice è totalmente in disordine e per riordinarlo è richiesto un numero di swap molto elevato anche l’algoritmo A* fatica a trovare la soluzione mettendoci </a:t>
            </a:r>
            <a:r>
              <a:rPr lang="it-IT" sz="2000"/>
              <a:t>anche tempi &gt;30min</a:t>
            </a:r>
            <a:endParaRPr lang="it-IT" sz="2000" dirty="0"/>
          </a:p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2E6700-728D-AED8-1CF3-E5B7AD5C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867" y="666959"/>
            <a:ext cx="3362303" cy="39079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6E5DD8D-890C-F7C4-E069-802FB56B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29" y="4470996"/>
            <a:ext cx="2027511" cy="15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1139ECB-2F55-C676-F810-08704D8DD026}"/>
              </a:ext>
            </a:extLst>
          </p:cNvPr>
          <p:cNvSpPr txBox="1">
            <a:spLocks/>
          </p:cNvSpPr>
          <p:nvPr/>
        </p:nvSpPr>
        <p:spPr>
          <a:xfrm>
            <a:off x="1524000" y="2939601"/>
            <a:ext cx="9144000" cy="97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dirty="0" err="1"/>
              <a:t>Clingo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42308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CA44D-BD4D-4ADF-BEA5-2C092E8C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714" y="1460349"/>
            <a:ext cx="3932237" cy="3690314"/>
          </a:xfrm>
        </p:spPr>
        <p:txBody>
          <a:bodyPr>
            <a:normAutofit/>
          </a:bodyPr>
          <a:lstStyle/>
          <a:p>
            <a:r>
              <a:rPr lang="it-IT" sz="2000" dirty="0"/>
              <a:t>Il progetto di </a:t>
            </a:r>
            <a:r>
              <a:rPr lang="it-IT" sz="2000" dirty="0" err="1"/>
              <a:t>clingo</a:t>
            </a:r>
            <a:r>
              <a:rPr lang="it-IT" sz="2000" dirty="0"/>
              <a:t> richiedeva la generazione di un calendario per un campionato di calcio composto da 20 squadre e 38 giornate 19 di andata e 19 di ritorno e dovevano essere rispettati dei vincoli per la generazione del calendario</a:t>
            </a:r>
          </a:p>
          <a:p>
            <a:endParaRPr lang="it-IT" sz="2000" dirty="0"/>
          </a:p>
          <a:p>
            <a:r>
              <a:rPr lang="it-IT" sz="2000" dirty="0"/>
              <a:t>È stato preso come esempio il campionato italiano composto per l’appunto da 20 squadre appartenenti alle rispettive citta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007B781-F224-4AF1-B522-52FDB5D03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9588" y="1215699"/>
            <a:ext cx="3018409" cy="5033749"/>
          </a:xfrm>
        </p:spPr>
      </p:pic>
    </p:spTree>
    <p:extLst>
      <p:ext uri="{BB962C8B-B14F-4D97-AF65-F5344CB8AC3E}">
        <p14:creationId xmlns:p14="http://schemas.microsoft.com/office/powerpoint/2010/main" val="1392999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progetto IA Lab</vt:lpstr>
      <vt:lpstr>Prolog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delle prestazioni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IA Lab</dc:title>
  <dc:creator>Mattia Bernardi</dc:creator>
  <cp:lastModifiedBy>Mattia Bernardi</cp:lastModifiedBy>
  <cp:revision>4</cp:revision>
  <dcterms:created xsi:type="dcterms:W3CDTF">2022-06-02T09:12:52Z</dcterms:created>
  <dcterms:modified xsi:type="dcterms:W3CDTF">2022-06-05T13:03:17Z</dcterms:modified>
</cp:coreProperties>
</file>