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9" r:id="rId7"/>
    <p:sldId id="268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E1E7-21EB-4AD0-B2A4-A7AA456F34DF}" v="28" dt="2022-06-03T0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Molinari" userId="6f4fdafd7117f577" providerId="LiveId" clId="{3074E1E7-21EB-4AD0-B2A4-A7AA456F34DF}"/>
    <pc:docChg chg="undo custSel addSld modSld">
      <pc:chgData name="Gianni Molinari" userId="6f4fdafd7117f577" providerId="LiveId" clId="{3074E1E7-21EB-4AD0-B2A4-A7AA456F34DF}" dt="2022-06-03T09:18:44.227" v="2662" actId="20577"/>
      <pc:docMkLst>
        <pc:docMk/>
      </pc:docMkLst>
      <pc:sldChg chg="delSp modSp new mod">
        <pc:chgData name="Gianni Molinari" userId="6f4fdafd7117f577" providerId="LiveId" clId="{3074E1E7-21EB-4AD0-B2A4-A7AA456F34DF}" dt="2022-06-03T08:32:59.298" v="28" actId="1076"/>
        <pc:sldMkLst>
          <pc:docMk/>
          <pc:sldMk cId="1319094339" sldId="263"/>
        </pc:sldMkLst>
        <pc:spChg chg="mod">
          <ac:chgData name="Gianni Molinari" userId="6f4fdafd7117f577" providerId="LiveId" clId="{3074E1E7-21EB-4AD0-B2A4-A7AA456F34DF}" dt="2022-06-03T08:32:59.298" v="28" actId="1076"/>
          <ac:spMkLst>
            <pc:docMk/>
            <pc:sldMk cId="1319094339" sldId="263"/>
            <ac:spMk id="2" creationId="{A241AEA7-17CD-8064-48F0-1B1B9C815363}"/>
          </ac:spMkLst>
        </pc:spChg>
        <pc:spChg chg="del">
          <ac:chgData name="Gianni Molinari" userId="6f4fdafd7117f577" providerId="LiveId" clId="{3074E1E7-21EB-4AD0-B2A4-A7AA456F34DF}" dt="2022-06-03T08:32:25.634" v="1" actId="478"/>
          <ac:spMkLst>
            <pc:docMk/>
            <pc:sldMk cId="1319094339" sldId="263"/>
            <ac:spMk id="3" creationId="{2DFC11BE-6699-AAC5-BBC9-900CF0A5C94A}"/>
          </ac:spMkLst>
        </pc:spChg>
      </pc:sldChg>
      <pc:sldChg chg="addSp delSp modSp new mod">
        <pc:chgData name="Gianni Molinari" userId="6f4fdafd7117f577" providerId="LiveId" clId="{3074E1E7-21EB-4AD0-B2A4-A7AA456F34DF}" dt="2022-06-03T08:33:39.191" v="38" actId="255"/>
        <pc:sldMkLst>
          <pc:docMk/>
          <pc:sldMk cId="4230851101" sldId="264"/>
        </pc:sldMkLst>
        <pc:spChg chg="del">
          <ac:chgData name="Gianni Molinari" userId="6f4fdafd7117f577" providerId="LiveId" clId="{3074E1E7-21EB-4AD0-B2A4-A7AA456F34DF}" dt="2022-06-03T08:33:06.051" v="30" actId="478"/>
          <ac:spMkLst>
            <pc:docMk/>
            <pc:sldMk cId="4230851101" sldId="264"/>
            <ac:spMk id="2" creationId="{4A27876C-F22E-E147-B9F3-E841FA48D24E}"/>
          </ac:spMkLst>
        </pc:spChg>
        <pc:spChg chg="del">
          <ac:chgData name="Gianni Molinari" userId="6f4fdafd7117f577" providerId="LiveId" clId="{3074E1E7-21EB-4AD0-B2A4-A7AA456F34DF}" dt="2022-06-03T08:32:53.873" v="26" actId="478"/>
          <ac:spMkLst>
            <pc:docMk/>
            <pc:sldMk cId="4230851101" sldId="264"/>
            <ac:spMk id="3" creationId="{A92344BF-8D12-FA74-F554-FEFE1DADE00B}"/>
          </ac:spMkLst>
        </pc:spChg>
        <pc:spChg chg="add mod">
          <ac:chgData name="Gianni Molinari" userId="6f4fdafd7117f577" providerId="LiveId" clId="{3074E1E7-21EB-4AD0-B2A4-A7AA456F34DF}" dt="2022-06-03T08:33:39.191" v="38" actId="255"/>
          <ac:spMkLst>
            <pc:docMk/>
            <pc:sldMk cId="4230851101" sldId="264"/>
            <ac:spMk id="4" creationId="{F1139ECB-2F55-C676-F810-08704D8DD026}"/>
          </ac:spMkLst>
        </pc:spChg>
      </pc:sldChg>
      <pc:sldChg chg="addSp delSp modSp new mod">
        <pc:chgData name="Gianni Molinari" userId="6f4fdafd7117f577" providerId="LiveId" clId="{3074E1E7-21EB-4AD0-B2A4-A7AA456F34DF}" dt="2022-06-03T09:06:24.768" v="2183" actId="20577"/>
        <pc:sldMkLst>
          <pc:docMk/>
          <pc:sldMk cId="1810422174" sldId="265"/>
        </pc:sldMkLst>
        <pc:spChg chg="del">
          <ac:chgData name="Gianni Molinari" userId="6f4fdafd7117f577" providerId="LiveId" clId="{3074E1E7-21EB-4AD0-B2A4-A7AA456F34DF}" dt="2022-06-03T08:36:23.948" v="40" actId="478"/>
          <ac:spMkLst>
            <pc:docMk/>
            <pc:sldMk cId="1810422174" sldId="265"/>
            <ac:spMk id="2" creationId="{5B73F2B5-DA2A-96DA-D117-9C8C5CABC56D}"/>
          </ac:spMkLst>
        </pc:spChg>
        <pc:spChg chg="del">
          <ac:chgData name="Gianni Molinari" userId="6f4fdafd7117f577" providerId="LiveId" clId="{3074E1E7-21EB-4AD0-B2A4-A7AA456F34DF}" dt="2022-06-03T08:36:25.152" v="41" actId="478"/>
          <ac:spMkLst>
            <pc:docMk/>
            <pc:sldMk cId="1810422174" sldId="265"/>
            <ac:spMk id="3" creationId="{3196F92B-15DD-77FC-2C5B-A23F21E81AA7}"/>
          </ac:spMkLst>
        </pc:spChg>
        <pc:spChg chg="add mod">
          <ac:chgData name="Gianni Molinari" userId="6f4fdafd7117f577" providerId="LiveId" clId="{3074E1E7-21EB-4AD0-B2A4-A7AA456F34DF}" dt="2022-06-03T09:06:24.768" v="2183" actId="20577"/>
          <ac:spMkLst>
            <pc:docMk/>
            <pc:sldMk cId="1810422174" sldId="265"/>
            <ac:spMk id="6" creationId="{7F43333C-2DA9-929E-1726-5B2FED3ACF34}"/>
          </ac:spMkLst>
        </pc:spChg>
        <pc:picChg chg="add del">
          <ac:chgData name="Gianni Molinari" userId="6f4fdafd7117f577" providerId="LiveId" clId="{3074E1E7-21EB-4AD0-B2A4-A7AA456F34DF}" dt="2022-06-03T08:36:28.201" v="43" actId="22"/>
          <ac:picMkLst>
            <pc:docMk/>
            <pc:sldMk cId="1810422174" sldId="265"/>
            <ac:picMk id="5" creationId="{A6DFB8C1-BD94-AAC8-551D-534A2B9E90EB}"/>
          </ac:picMkLst>
        </pc:picChg>
        <pc:picChg chg="add del mod">
          <ac:chgData name="Gianni Molinari" userId="6f4fdafd7117f577" providerId="LiveId" clId="{3074E1E7-21EB-4AD0-B2A4-A7AA456F34DF}" dt="2022-06-03T08:42:02.790" v="439" actId="478"/>
          <ac:picMkLst>
            <pc:docMk/>
            <pc:sldMk cId="1810422174" sldId="265"/>
            <ac:picMk id="8" creationId="{590A6757-A9D9-DED6-DDBF-03896F71FCD2}"/>
          </ac:picMkLst>
        </pc:picChg>
        <pc:picChg chg="add mod">
          <ac:chgData name="Gianni Molinari" userId="6f4fdafd7117f577" providerId="LiveId" clId="{3074E1E7-21EB-4AD0-B2A4-A7AA456F34DF}" dt="2022-06-03T08:42:18.509" v="442" actId="1076"/>
          <ac:picMkLst>
            <pc:docMk/>
            <pc:sldMk cId="1810422174" sldId="265"/>
            <ac:picMk id="10" creationId="{49899B28-BFCD-7BC8-699E-E221D97BB432}"/>
          </ac:picMkLst>
        </pc:picChg>
      </pc:sldChg>
      <pc:sldChg chg="addSp delSp modSp new mod">
        <pc:chgData name="Gianni Molinari" userId="6f4fdafd7117f577" providerId="LiveId" clId="{3074E1E7-21EB-4AD0-B2A4-A7AA456F34DF}" dt="2022-06-03T09:16:47.218" v="2581" actId="1076"/>
        <pc:sldMkLst>
          <pc:docMk/>
          <pc:sldMk cId="1876091791" sldId="266"/>
        </pc:sldMkLst>
        <pc:spChg chg="del">
          <ac:chgData name="Gianni Molinari" userId="6f4fdafd7117f577" providerId="LiveId" clId="{3074E1E7-21EB-4AD0-B2A4-A7AA456F34DF}" dt="2022-06-03T08:42:50.171" v="444" actId="478"/>
          <ac:spMkLst>
            <pc:docMk/>
            <pc:sldMk cId="1876091791" sldId="266"/>
            <ac:spMk id="2" creationId="{8A223B1A-3A47-FCF8-FB38-FF4AE3759F56}"/>
          </ac:spMkLst>
        </pc:spChg>
        <pc:spChg chg="del mod">
          <ac:chgData name="Gianni Molinari" userId="6f4fdafd7117f577" providerId="LiveId" clId="{3074E1E7-21EB-4AD0-B2A4-A7AA456F34DF}" dt="2022-06-03T08:43:00.192" v="446" actId="478"/>
          <ac:spMkLst>
            <pc:docMk/>
            <pc:sldMk cId="1876091791" sldId="266"/>
            <ac:spMk id="3" creationId="{B316DF1C-6411-373B-B354-657F32264F3E}"/>
          </ac:spMkLst>
        </pc:spChg>
        <pc:spChg chg="add mod">
          <ac:chgData name="Gianni Molinari" userId="6f4fdafd7117f577" providerId="LiveId" clId="{3074E1E7-21EB-4AD0-B2A4-A7AA456F34DF}" dt="2022-06-03T09:09:06.978" v="2340" actId="20577"/>
          <ac:spMkLst>
            <pc:docMk/>
            <pc:sldMk cId="1876091791" sldId="266"/>
            <ac:spMk id="4" creationId="{3FEB7F7D-A23A-7486-44C2-325B5417A5F9}"/>
          </ac:spMkLst>
        </pc:spChg>
        <pc:spChg chg="add del">
          <ac:chgData name="Gianni Molinari" userId="6f4fdafd7117f577" providerId="LiveId" clId="{3074E1E7-21EB-4AD0-B2A4-A7AA456F34DF}" dt="2022-06-03T08:48:54.249" v="797"/>
          <ac:spMkLst>
            <pc:docMk/>
            <pc:sldMk cId="1876091791" sldId="266"/>
            <ac:spMk id="7" creationId="{C85BD139-9649-EB76-64DE-5CC050D93AE4}"/>
          </ac:spMkLst>
        </pc:spChg>
        <pc:spChg chg="add del mod">
          <ac:chgData name="Gianni Molinari" userId="6f4fdafd7117f577" providerId="LiveId" clId="{3074E1E7-21EB-4AD0-B2A4-A7AA456F34DF}" dt="2022-06-03T08:49:02.397" v="801"/>
          <ac:spMkLst>
            <pc:docMk/>
            <pc:sldMk cId="1876091791" sldId="266"/>
            <ac:spMk id="8" creationId="{3CCBB119-95B8-6068-7C4E-6498BBEFDC06}"/>
          </ac:spMkLst>
        </pc:spChg>
        <pc:spChg chg="add del mod">
          <ac:chgData name="Gianni Molinari" userId="6f4fdafd7117f577" providerId="LiveId" clId="{3074E1E7-21EB-4AD0-B2A4-A7AA456F34DF}" dt="2022-06-03T08:49:37.012" v="816" actId="478"/>
          <ac:spMkLst>
            <pc:docMk/>
            <pc:sldMk cId="1876091791" sldId="266"/>
            <ac:spMk id="9" creationId="{C1681028-0B25-F3FD-B3E6-EDAE4E411FAD}"/>
          </ac:spMkLst>
        </pc:spChg>
        <pc:spChg chg="add del">
          <ac:chgData name="Gianni Molinari" userId="6f4fdafd7117f577" providerId="LiveId" clId="{3074E1E7-21EB-4AD0-B2A4-A7AA456F34DF}" dt="2022-06-03T09:01:02.905" v="1742"/>
          <ac:spMkLst>
            <pc:docMk/>
            <pc:sldMk cId="1876091791" sldId="266"/>
            <ac:spMk id="12" creationId="{CDE26738-7188-C7DA-836A-F1683F28B57F}"/>
          </ac:spMkLst>
        </pc:spChg>
        <pc:spChg chg="add del">
          <ac:chgData name="Gianni Molinari" userId="6f4fdafd7117f577" providerId="LiveId" clId="{3074E1E7-21EB-4AD0-B2A4-A7AA456F34DF}" dt="2022-06-03T09:01:21.064" v="1749" actId="478"/>
          <ac:spMkLst>
            <pc:docMk/>
            <pc:sldMk cId="1876091791" sldId="266"/>
            <ac:spMk id="13" creationId="{7A3218DB-EB66-7BF7-0146-473C69677049}"/>
          </ac:spMkLst>
        </pc:spChg>
        <pc:spChg chg="add mod">
          <ac:chgData name="Gianni Molinari" userId="6f4fdafd7117f577" providerId="LiveId" clId="{3074E1E7-21EB-4AD0-B2A4-A7AA456F34DF}" dt="2022-06-03T09:16:47.218" v="2581" actId="1076"/>
          <ac:spMkLst>
            <pc:docMk/>
            <pc:sldMk cId="1876091791" sldId="266"/>
            <ac:spMk id="16" creationId="{F4B3D6EF-A63D-8E36-99B0-1E6F7F948FBE}"/>
          </ac:spMkLst>
        </pc:spChg>
        <pc:picChg chg="add mod">
          <ac:chgData name="Gianni Molinari" userId="6f4fdafd7117f577" providerId="LiveId" clId="{3074E1E7-21EB-4AD0-B2A4-A7AA456F34DF}" dt="2022-06-03T09:02:56.083" v="1778" actId="1076"/>
          <ac:picMkLst>
            <pc:docMk/>
            <pc:sldMk cId="1876091791" sldId="266"/>
            <ac:picMk id="6" creationId="{91DF237A-8E7B-F38F-DD38-A851A0C78E0F}"/>
          </ac:picMkLst>
        </pc:picChg>
        <pc:picChg chg="add del mod">
          <ac:chgData name="Gianni Molinari" userId="6f4fdafd7117f577" providerId="LiveId" clId="{3074E1E7-21EB-4AD0-B2A4-A7AA456F34DF}" dt="2022-06-03T09:02:30.794" v="1773" actId="478"/>
          <ac:picMkLst>
            <pc:docMk/>
            <pc:sldMk cId="1876091791" sldId="266"/>
            <ac:picMk id="11" creationId="{5AF8211B-EA89-0EE4-72F6-28158DAE75AA}"/>
          </ac:picMkLst>
        </pc:picChg>
        <pc:picChg chg="add mod">
          <ac:chgData name="Gianni Molinari" userId="6f4fdafd7117f577" providerId="LiveId" clId="{3074E1E7-21EB-4AD0-B2A4-A7AA456F34DF}" dt="2022-06-03T09:16:24.871" v="2570" actId="1076"/>
          <ac:picMkLst>
            <pc:docMk/>
            <pc:sldMk cId="1876091791" sldId="266"/>
            <ac:picMk id="15" creationId="{1FEC4AFE-5B5D-AB03-033B-859756A337AA}"/>
          </ac:picMkLst>
        </pc:picChg>
      </pc:sldChg>
      <pc:sldChg chg="addSp delSp modSp new mod">
        <pc:chgData name="Gianni Molinari" userId="6f4fdafd7117f577" providerId="LiveId" clId="{3074E1E7-21EB-4AD0-B2A4-A7AA456F34DF}" dt="2022-06-03T09:13:44.205" v="2560" actId="1076"/>
        <pc:sldMkLst>
          <pc:docMk/>
          <pc:sldMk cId="1749378893" sldId="267"/>
        </pc:sldMkLst>
        <pc:spChg chg="del">
          <ac:chgData name="Gianni Molinari" userId="6f4fdafd7117f577" providerId="LiveId" clId="{3074E1E7-21EB-4AD0-B2A4-A7AA456F34DF}" dt="2022-06-03T09:01:40.946" v="1759" actId="478"/>
          <ac:spMkLst>
            <pc:docMk/>
            <pc:sldMk cId="1749378893" sldId="267"/>
            <ac:spMk id="2" creationId="{62046C82-6D76-D9F8-26F7-ABD9DE56B80B}"/>
          </ac:spMkLst>
        </pc:spChg>
        <pc:spChg chg="del">
          <ac:chgData name="Gianni Molinari" userId="6f4fdafd7117f577" providerId="LiveId" clId="{3074E1E7-21EB-4AD0-B2A4-A7AA456F34DF}" dt="2022-06-03T09:01:39.742" v="1758" actId="478"/>
          <ac:spMkLst>
            <pc:docMk/>
            <pc:sldMk cId="1749378893" sldId="267"/>
            <ac:spMk id="3" creationId="{E755D561-5E48-A32C-25FF-0723746A1E3D}"/>
          </ac:spMkLst>
        </pc:spChg>
        <pc:spChg chg="add mod">
          <ac:chgData name="Gianni Molinari" userId="6f4fdafd7117f577" providerId="LiveId" clId="{3074E1E7-21EB-4AD0-B2A4-A7AA456F34DF}" dt="2022-06-03T09:13:38.599" v="2558" actId="1076"/>
          <ac:spMkLst>
            <pc:docMk/>
            <pc:sldMk cId="1749378893" sldId="267"/>
            <ac:spMk id="4" creationId="{075AE6B5-65E0-E733-74A3-9199D38BC617}"/>
          </ac:spMkLst>
        </pc:spChg>
        <pc:picChg chg="add mod">
          <ac:chgData name="Gianni Molinari" userId="6f4fdafd7117f577" providerId="LiveId" clId="{3074E1E7-21EB-4AD0-B2A4-A7AA456F34DF}" dt="2022-06-03T09:13:44.205" v="2560" actId="1076"/>
          <ac:picMkLst>
            <pc:docMk/>
            <pc:sldMk cId="1749378893" sldId="267"/>
            <ac:picMk id="5" creationId="{B831AC92-3285-F409-D6C1-7398C1E77FF4}"/>
          </ac:picMkLst>
        </pc:picChg>
        <pc:picChg chg="add mod">
          <ac:chgData name="Gianni Molinari" userId="6f4fdafd7117f577" providerId="LiveId" clId="{3074E1E7-21EB-4AD0-B2A4-A7AA456F34DF}" dt="2022-06-03T09:13:41.680" v="2559" actId="1076"/>
          <ac:picMkLst>
            <pc:docMk/>
            <pc:sldMk cId="1749378893" sldId="267"/>
            <ac:picMk id="6" creationId="{3DFE36B1-B99D-1F85-B2BA-E5E08AD668E7}"/>
          </ac:picMkLst>
        </pc:picChg>
      </pc:sldChg>
      <pc:sldChg chg="addSp delSp modSp new mod">
        <pc:chgData name="Gianni Molinari" userId="6f4fdafd7117f577" providerId="LiveId" clId="{3074E1E7-21EB-4AD0-B2A4-A7AA456F34DF}" dt="2022-06-03T09:18:44.227" v="2662" actId="20577"/>
        <pc:sldMkLst>
          <pc:docMk/>
          <pc:sldMk cId="273198753" sldId="268"/>
        </pc:sldMkLst>
        <pc:spChg chg="del">
          <ac:chgData name="Gianni Molinari" userId="6f4fdafd7117f577" providerId="LiveId" clId="{3074E1E7-21EB-4AD0-B2A4-A7AA456F34DF}" dt="2022-06-03T09:13:09.713" v="2544" actId="478"/>
          <ac:spMkLst>
            <pc:docMk/>
            <pc:sldMk cId="273198753" sldId="268"/>
            <ac:spMk id="2" creationId="{3E4A53BB-8F59-2AA9-06E4-1A8B4DCF62AF}"/>
          </ac:spMkLst>
        </pc:spChg>
        <pc:spChg chg="del">
          <ac:chgData name="Gianni Molinari" userId="6f4fdafd7117f577" providerId="LiveId" clId="{3074E1E7-21EB-4AD0-B2A4-A7AA456F34DF}" dt="2022-06-03T09:13:08.640" v="2543" actId="478"/>
          <ac:spMkLst>
            <pc:docMk/>
            <pc:sldMk cId="273198753" sldId="268"/>
            <ac:spMk id="3" creationId="{C0570CCA-A530-2BF2-DE12-FB1EEEEBD1A9}"/>
          </ac:spMkLst>
        </pc:spChg>
        <pc:spChg chg="add mod">
          <ac:chgData name="Gianni Molinari" userId="6f4fdafd7117f577" providerId="LiveId" clId="{3074E1E7-21EB-4AD0-B2A4-A7AA456F34DF}" dt="2022-06-03T09:18:44.227" v="2662" actId="20577"/>
          <ac:spMkLst>
            <pc:docMk/>
            <pc:sldMk cId="273198753" sldId="268"/>
            <ac:spMk id="4" creationId="{EBD0AD3F-C203-BB3E-CC50-AAD5A8DA5DEE}"/>
          </ac:spMkLst>
        </pc:spChg>
        <pc:picChg chg="add mod">
          <ac:chgData name="Gianni Molinari" userId="6f4fdafd7117f577" providerId="LiveId" clId="{3074E1E7-21EB-4AD0-B2A4-A7AA456F34DF}" dt="2022-06-03T09:14:36.435" v="2563" actId="1076"/>
          <ac:picMkLst>
            <pc:docMk/>
            <pc:sldMk cId="273198753" sldId="268"/>
            <ac:picMk id="6" creationId="{FB2E6700-728D-AED8-1CF3-E5B7AD5CE9F7}"/>
          </ac:picMkLst>
        </pc:picChg>
        <pc:picChg chg="add mod">
          <ac:chgData name="Gianni Molinari" userId="6f4fdafd7117f577" providerId="LiveId" clId="{3074E1E7-21EB-4AD0-B2A4-A7AA456F34DF}" dt="2022-06-03T09:14:58.073" v="2569" actId="1076"/>
          <ac:picMkLst>
            <pc:docMk/>
            <pc:sldMk cId="273198753" sldId="268"/>
            <ac:picMk id="8" creationId="{26E5DD8D-890C-F7C4-E069-802FB56B1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FFF5CB3-3F7B-4E19-A0A3-B234512A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76" y="3428999"/>
            <a:ext cx="7609534" cy="70726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9432F6-4DA4-4FDE-A6FB-442BBF59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76" y="1763635"/>
            <a:ext cx="6544213" cy="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4920871"/>
            <a:ext cx="1065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  <a:p>
            <a:endParaRPr lang="it-IT" dirty="0"/>
          </a:p>
          <a:p>
            <a:r>
              <a:rPr lang="it-IT" dirty="0"/>
              <a:t>Il programma presenta anche una stampa  «#show assegna/3.» che mostra l’assegnamento delle squadre ai rispettivi stadi. Per una migliore lettura del calendario è stata commenta ma è possibile </a:t>
            </a:r>
            <a:r>
              <a:rPr lang="it-IT"/>
              <a:t>farla eseguire.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AEA7-17CD-8064-48F0-1B1B9C81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601"/>
            <a:ext cx="9144000" cy="978798"/>
          </a:xfrm>
        </p:spPr>
        <p:txBody>
          <a:bodyPr/>
          <a:lstStyle/>
          <a:p>
            <a:r>
              <a:rPr lang="it-IT" dirty="0" err="1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0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7F43333C-2DA9-929E-1726-5B2FED3ACF34}"/>
              </a:ext>
            </a:extLst>
          </p:cNvPr>
          <p:cNvSpPr txBox="1">
            <a:spLocks/>
          </p:cNvSpPr>
          <p:nvPr/>
        </p:nvSpPr>
        <p:spPr>
          <a:xfrm>
            <a:off x="1478723" y="2051882"/>
            <a:ext cx="3932237" cy="3315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progetto di </a:t>
            </a:r>
            <a:r>
              <a:rPr lang="it-IT" sz="2000" dirty="0" err="1"/>
              <a:t>prolog</a:t>
            </a:r>
            <a:r>
              <a:rPr lang="it-IT" sz="2000" dirty="0"/>
              <a:t> richiedeva di implementare un sistema intelligente in grado di risolvere un problema</a:t>
            </a:r>
          </a:p>
          <a:p>
            <a:r>
              <a:rPr lang="it-IT" sz="1400" dirty="0"/>
              <a:t> </a:t>
            </a:r>
            <a:r>
              <a:rPr lang="it-IT" sz="2000" dirty="0"/>
              <a:t>abbiamo scelto come problema da risolvere il gioco del 15</a:t>
            </a:r>
          </a:p>
          <a:p>
            <a:r>
              <a:rPr lang="it-IT" sz="2000" dirty="0"/>
              <a:t>Abbiamo una matrice 4x4 con 16 caselle numerate da 0 a 15 e l’obiettivo è quello di ordinare le celle da 1 a 15, con lo 0 nell’ultima cella in basso a destra </a:t>
            </a:r>
          </a:p>
          <a:p>
            <a:r>
              <a:rPr lang="it-IT" sz="2000" dirty="0"/>
              <a:t>Per modificare la configurazione delle celle si può </a:t>
            </a:r>
            <a:r>
              <a:rPr lang="it-IT" sz="2000" dirty="0" err="1"/>
              <a:t>swappare</a:t>
            </a:r>
            <a:r>
              <a:rPr lang="it-IT" sz="2000" dirty="0"/>
              <a:t> la cella 0 (che realmente sarebbe una cella vuota) con una cella adiacente a nord sud est ovest</a:t>
            </a:r>
          </a:p>
          <a:p>
            <a:r>
              <a:rPr lang="it-IT" sz="2000" dirty="0"/>
              <a:t>Chiaramente se lo 0 si trova su uno dei lati non potrà </a:t>
            </a:r>
            <a:r>
              <a:rPr lang="it-IT" sz="2000" dirty="0" err="1"/>
              <a:t>swappare</a:t>
            </a:r>
            <a:r>
              <a:rPr lang="it-IT" sz="2000" dirty="0"/>
              <a:t> fuori dalla matrice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899B28-BFCD-7BC8-699E-E221D97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7" y="2600325"/>
            <a:ext cx="3448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B7F7D-A23A-7486-44C2-325B5417A5F9}"/>
              </a:ext>
            </a:extLst>
          </p:cNvPr>
          <p:cNvSpPr txBox="1">
            <a:spLocks/>
          </p:cNvSpPr>
          <p:nvPr/>
        </p:nvSpPr>
        <p:spPr>
          <a:xfrm>
            <a:off x="1510748" y="2166730"/>
            <a:ext cx="4036387" cy="3306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La ricerca parte da uno stato iniziale e si ferma non appena riesce a trovare la configurazione corretta che abbiamo indicato come finale(), ritornando gli swap che sono stati fatti per ottenere la configurazione corretta (nord sud est ovest).  </a:t>
            </a:r>
          </a:p>
          <a:p>
            <a:r>
              <a:rPr lang="it-IT" sz="2000" dirty="0"/>
              <a:t>NOTA BENE : l’output si legge da destra a sinistra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F237A-8E7B-F38F-DD38-A851A0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2548839"/>
            <a:ext cx="5496131" cy="6762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EC4AFE-5B5D-AB03-033B-859756A3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819938"/>
            <a:ext cx="5962549" cy="4096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B3D6EF-A63D-8E36-99B0-1E6F7F948FBE}"/>
              </a:ext>
            </a:extLst>
          </p:cNvPr>
          <p:cNvSpPr txBox="1"/>
          <p:nvPr/>
        </p:nvSpPr>
        <p:spPr>
          <a:xfrm>
            <a:off x="5711687" y="35250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6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E6B5-65E0-E733-74A3-9199D38BC617}"/>
              </a:ext>
            </a:extLst>
          </p:cNvPr>
          <p:cNvSpPr txBox="1">
            <a:spLocks/>
          </p:cNvSpPr>
          <p:nvPr/>
        </p:nvSpPr>
        <p:spPr>
          <a:xfrm>
            <a:off x="1510748" y="907774"/>
            <a:ext cx="4036387" cy="50424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Per ragioni di comodità implementativa abbiamo deciso di trasformare la matrice in un vettore di lunghezza 16.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Sempre per ragioni di comodità implementativa abbiamo raggruppato tutte le informazioni che caratterizzano lo stato in un unico fatto s(matrice, </a:t>
            </a:r>
            <a:r>
              <a:rPr lang="it-IT" sz="2000" dirty="0" err="1"/>
              <a:t>swap_fatti_fino_a_quel_punto</a:t>
            </a:r>
            <a:r>
              <a:rPr lang="it-IT" sz="2000" dirty="0"/>
              <a:t>, profondità albero di ricerca, euristica , X0 , Y0) con X0 e Y0 la posizione della cella 0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31AC92-3285-F409-D6C1-7398C1E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35" y="4270517"/>
            <a:ext cx="6248128" cy="307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FE36B1-B99D-1F85-B2BA-E5E08AD6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35" y="1596886"/>
            <a:ext cx="549613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87876-F7BF-7BD4-A054-852BE4E85F63}"/>
              </a:ext>
            </a:extLst>
          </p:cNvPr>
          <p:cNvSpPr txBox="1">
            <a:spLocks/>
          </p:cNvSpPr>
          <p:nvPr/>
        </p:nvSpPr>
        <p:spPr>
          <a:xfrm>
            <a:off x="1470991" y="2168387"/>
            <a:ext cx="4036387" cy="2521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Prima di fare un qualunque swap bisogna verificare che l’azione si possa fare ovvero non si potrà mai </a:t>
            </a:r>
            <a:r>
              <a:rPr lang="it-IT" sz="2000" dirty="0" err="1"/>
              <a:t>swappare</a:t>
            </a:r>
            <a:r>
              <a:rPr lang="it-IT" sz="2000" dirty="0"/>
              <a:t> verso l’esterno della matrice nel caso in cui lo 0 si trovasse sulla prima o ultima riga/colonna.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75A669-E585-BDB4-6BB1-5528901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8" y="1515968"/>
            <a:ext cx="4162011" cy="3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D0AD3F-C203-BB3E-CC50-AAD5A8DA5DEE}"/>
              </a:ext>
            </a:extLst>
          </p:cNvPr>
          <p:cNvSpPr txBox="1">
            <a:spLocks/>
          </p:cNvSpPr>
          <p:nvPr/>
        </p:nvSpPr>
        <p:spPr>
          <a:xfrm>
            <a:off x="1264485" y="666959"/>
            <a:ext cx="4282649" cy="56543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Come algoritmo di ricerca abbiamo deciso di implementare A* un algoritmo con euristica in quanto è stato notato che utilizzare una ricerca blind, come l’algoritmo profondità, comportava un tempo di ricerca troppo elevato non appena la soluzione si trovasse nell’albero di ricerca ad una profondità &gt;1. Al contrario una ricerca con euristica riusciva a raggiungere in maniera più efficiente e mirata la soluzione con una media di circa 3ms. </a:t>
            </a:r>
          </a:p>
          <a:p>
            <a:r>
              <a:rPr lang="it-IT" sz="2000" dirty="0"/>
              <a:t>È stato notato però che se la matrice è totalmente in disordine, e per riordinarlo è richiesto un numero di swap molto elevato anche l’algoritmo A* fatica a trovare la soluzione mettendoci anche tempi &gt;30min</a:t>
            </a:r>
          </a:p>
          <a:p>
            <a:r>
              <a:rPr lang="it-IT" sz="2000" dirty="0"/>
              <a:t>Per A* è stata usata come euristica la distanza di </a:t>
            </a:r>
            <a:r>
              <a:rPr lang="it-IT" sz="2000" dirty="0" err="1"/>
              <a:t>manhattan</a:t>
            </a:r>
            <a:endParaRPr lang="it-IT" sz="2000" dirty="0"/>
          </a:p>
          <a:p>
            <a:r>
              <a:rPr lang="it-IT" sz="2000" dirty="0"/>
              <a:t>Per eseguire il codice caricare i file dominio.pl , ricerca.pl e regole.pl e scrivere </a:t>
            </a:r>
            <a:r>
              <a:rPr lang="it-IT" sz="2000" dirty="0" err="1"/>
              <a:t>a_star_start</a:t>
            </a:r>
            <a:r>
              <a:rPr lang="it-IT" sz="2000" dirty="0"/>
              <a:t>(P).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2E6700-728D-AED8-1CF3-E5B7AD5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67" y="666959"/>
            <a:ext cx="3362303" cy="39079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E5DD8D-890C-F7C4-E069-802FB56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9" y="4470996"/>
            <a:ext cx="2027511" cy="1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1139ECB-2F55-C676-F810-08704D8DD026}"/>
              </a:ext>
            </a:extLst>
          </p:cNvPr>
          <p:cNvSpPr txBox="1">
            <a:spLocks/>
          </p:cNvSpPr>
          <p:nvPr/>
        </p:nvSpPr>
        <p:spPr>
          <a:xfrm>
            <a:off x="1524000" y="2939601"/>
            <a:ext cx="9144000" cy="97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 err="1"/>
              <a:t>Clingo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308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progetto IA Lab</vt:lpstr>
      <vt:lpstr>Prolog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13</cp:revision>
  <dcterms:created xsi:type="dcterms:W3CDTF">2022-06-02T09:12:52Z</dcterms:created>
  <dcterms:modified xsi:type="dcterms:W3CDTF">2022-06-05T16:21:43Z</dcterms:modified>
</cp:coreProperties>
</file>