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305100-FC6C-49DC-A9FA-E0AAA465BA2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377357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05100-FC6C-49DC-A9FA-E0AAA465BA2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111926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05100-FC6C-49DC-A9FA-E0AAA465BA2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289763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05100-FC6C-49DC-A9FA-E0AAA465BA2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61549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305100-FC6C-49DC-A9FA-E0AAA465BA2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397468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305100-FC6C-49DC-A9FA-E0AAA465BA22}"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192845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305100-FC6C-49DC-A9FA-E0AAA465BA22}"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72189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305100-FC6C-49DC-A9FA-E0AAA465BA22}"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300347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05100-FC6C-49DC-A9FA-E0AAA465BA22}"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312719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05100-FC6C-49DC-A9FA-E0AAA465BA22}"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425952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05100-FC6C-49DC-A9FA-E0AAA465BA22}"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A774C-81D3-4B90-A30D-5147EAB2ADD8}" type="slidenum">
              <a:rPr lang="en-US" smtClean="0"/>
              <a:t>‹#›</a:t>
            </a:fld>
            <a:endParaRPr lang="en-US"/>
          </a:p>
        </p:txBody>
      </p:sp>
    </p:spTree>
    <p:extLst>
      <p:ext uri="{BB962C8B-B14F-4D97-AF65-F5344CB8AC3E}">
        <p14:creationId xmlns:p14="http://schemas.microsoft.com/office/powerpoint/2010/main" val="37773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05100-FC6C-49DC-A9FA-E0AAA465BA22}" type="datetimeFigureOut">
              <a:rPr lang="en-US" smtClean="0"/>
              <a:t>8/31/2021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A774C-81D3-4B90-A30D-5147EAB2ADD8}" type="slidenum">
              <a:rPr lang="en-US" smtClean="0"/>
              <a:t>‹#›</a:t>
            </a:fld>
            <a:endParaRPr lang="en-US"/>
          </a:p>
        </p:txBody>
      </p:sp>
    </p:spTree>
    <p:extLst>
      <p:ext uri="{BB962C8B-B14F-4D97-AF65-F5344CB8AC3E}">
        <p14:creationId xmlns:p14="http://schemas.microsoft.com/office/powerpoint/2010/main" val="76850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117" y="734938"/>
            <a:ext cx="9739357" cy="1734797"/>
          </a:xfrm>
        </p:spPr>
        <p:txBody>
          <a:bodyPr>
            <a:normAutofit/>
          </a:bodyPr>
          <a:lstStyle/>
          <a:p>
            <a:r>
              <a:rPr lang="en-US" sz="5400" b="1" dirty="0" smtClean="0">
                <a:solidFill>
                  <a:srgbClr val="0070C0"/>
                </a:solidFill>
              </a:rPr>
              <a:t>Play with Modern JavaScript </a:t>
            </a:r>
            <a:br>
              <a:rPr lang="en-US" sz="5400" b="1" dirty="0" smtClean="0">
                <a:solidFill>
                  <a:srgbClr val="0070C0"/>
                </a:solidFill>
              </a:rPr>
            </a:br>
            <a:r>
              <a:rPr lang="en-US" sz="5400" b="1" dirty="0" smtClean="0">
                <a:solidFill>
                  <a:srgbClr val="0070C0"/>
                </a:solidFill>
              </a:rPr>
              <a:t>(Es6)</a:t>
            </a:r>
            <a:endParaRPr lang="en-US" sz="5400" b="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265" y="2659174"/>
            <a:ext cx="8409062" cy="3751735"/>
          </a:xfrm>
          <a:prstGeom prst="rect">
            <a:avLst/>
          </a:prstGeom>
        </p:spPr>
      </p:pic>
    </p:spTree>
    <p:extLst>
      <p:ext uri="{BB962C8B-B14F-4D97-AF65-F5344CB8AC3E}">
        <p14:creationId xmlns:p14="http://schemas.microsoft.com/office/powerpoint/2010/main" val="1469049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Template string-</a:t>
            </a:r>
            <a:r>
              <a:rPr lang="as-IN" dirty="0" smtClean="0">
                <a:solidFill>
                  <a:srgbClr val="0070C0"/>
                </a:solidFill>
              </a:rPr>
              <a:t> </a:t>
            </a:r>
            <a:r>
              <a:rPr lang="as-IN" sz="3600" dirty="0" smtClean="0">
                <a:solidFill>
                  <a:srgbClr val="0070C0"/>
                </a:solidFill>
              </a:rPr>
              <a:t>টেমপ্লেট স্ট্রিং </a:t>
            </a:r>
            <a:endParaRPr lang="en-US" dirty="0">
              <a:solidFill>
                <a:srgbClr val="0070C0"/>
              </a:solidFill>
            </a:endParaRPr>
          </a:p>
        </p:txBody>
      </p:sp>
      <p:sp>
        <p:nvSpPr>
          <p:cNvPr id="3" name="Content Placeholder 2"/>
          <p:cNvSpPr>
            <a:spLocks noGrp="1"/>
          </p:cNvSpPr>
          <p:nvPr>
            <p:ph idx="1"/>
          </p:nvPr>
        </p:nvSpPr>
        <p:spPr/>
        <p:txBody>
          <a:bodyPr>
            <a:normAutofit/>
          </a:bodyPr>
          <a:lstStyle/>
          <a:p>
            <a:endParaRPr lang="en-US" sz="1800" dirty="0" smtClean="0"/>
          </a:p>
          <a:p>
            <a:r>
              <a:rPr lang="as-IN" sz="1800" dirty="0" smtClean="0"/>
              <a:t>টেমপ্লেট স্ট্রিং হলো  </a:t>
            </a:r>
            <a:r>
              <a:rPr lang="en-US" sz="1800" dirty="0" smtClean="0"/>
              <a:t>ES</a:t>
            </a:r>
            <a:r>
              <a:rPr lang="as-IN" sz="1800" dirty="0" smtClean="0"/>
              <a:t>৬ এর অনেক পাওয়ারফুল একটা  ফীচার  যেটা দিয়ে  আমরা স্ট্রিং এর মধ্যেই  জাভাস্ক্রিপ্ট এর  ভ্যারিয়েবল  এবং  সকল এক্সপ্রেশন  লিখে ডাইনামিক  স্ট্রিং করে ফেলতে পারি এর জন্য  কোনো প্রকার কোনকেটিনেশন ব্যবহার  করা লাগবে না </a:t>
            </a:r>
            <a:endParaRPr lang="en-US" sz="1800" dirty="0" smtClean="0"/>
          </a:p>
          <a:p>
            <a:pPr marL="0" indent="0">
              <a:buNone/>
            </a:pPr>
            <a:endParaRPr lang="en-US" sz="1800" dirty="0"/>
          </a:p>
          <a:p>
            <a:pPr marL="0" indent="0">
              <a:buNone/>
            </a:pPr>
            <a:r>
              <a:rPr lang="en-US" sz="1800" dirty="0" smtClean="0"/>
              <a:t/>
            </a:r>
            <a:br>
              <a:rPr lang="en-US" sz="1800" dirty="0" smtClean="0"/>
            </a:br>
            <a:endParaRPr lang="as-IN" sz="1800"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7150"/>
          <a:stretch/>
        </p:blipFill>
        <p:spPr>
          <a:xfrm>
            <a:off x="1570859" y="3572143"/>
            <a:ext cx="8384992" cy="23039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83" y="5180450"/>
            <a:ext cx="6755973" cy="579415"/>
          </a:xfrm>
          <a:prstGeom prst="rect">
            <a:avLst/>
          </a:prstGeom>
        </p:spPr>
      </p:pic>
    </p:spTree>
    <p:extLst>
      <p:ext uri="{BB962C8B-B14F-4D97-AF65-F5344CB8AC3E}">
        <p14:creationId xmlns:p14="http://schemas.microsoft.com/office/powerpoint/2010/main" val="3252752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Arrow function</a:t>
            </a:r>
            <a:endParaRPr lang="en-US" b="1"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642" y="4391105"/>
            <a:ext cx="6754715" cy="204689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943" y="1690688"/>
            <a:ext cx="6107859" cy="2214995"/>
          </a:xfrm>
          <a:prstGeom prst="rect">
            <a:avLst/>
          </a:prstGeom>
        </p:spPr>
      </p:pic>
    </p:spTree>
    <p:extLst>
      <p:ext uri="{BB962C8B-B14F-4D97-AF65-F5344CB8AC3E}">
        <p14:creationId xmlns:p14="http://schemas.microsoft.com/office/powerpoint/2010/main" val="574878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0070C0"/>
                </a:solidFill>
              </a:rPr>
              <a:t>Spread operator</a:t>
            </a:r>
            <a:endParaRPr lang="en-US" sz="4800"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211" y="2803904"/>
            <a:ext cx="7761578" cy="2793592"/>
          </a:xfrm>
        </p:spPr>
      </p:pic>
    </p:spTree>
    <p:extLst>
      <p:ext uri="{BB962C8B-B14F-4D97-AF65-F5344CB8AC3E}">
        <p14:creationId xmlns:p14="http://schemas.microsoft.com/office/powerpoint/2010/main" val="1362948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 Array </a:t>
            </a:r>
            <a:r>
              <a:rPr lang="en-US" b="1" dirty="0" err="1" smtClean="0">
                <a:solidFill>
                  <a:srgbClr val="0070C0"/>
                </a:solidFill>
              </a:rPr>
              <a:t>Destructuring</a:t>
            </a:r>
            <a:r>
              <a:rPr lang="en-US" b="1" dirty="0" smtClean="0">
                <a:solidFill>
                  <a:srgbClr val="0070C0"/>
                </a:solidFill>
              </a:rPr>
              <a:t/>
            </a:r>
            <a:br>
              <a:rPr lang="en-US" b="1" dirty="0" smtClean="0">
                <a:solidFill>
                  <a:srgbClr val="0070C0"/>
                </a:solidFill>
              </a:rPr>
            </a:b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246" y="2160706"/>
            <a:ext cx="6747817" cy="2503907"/>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4063" y="2638789"/>
            <a:ext cx="3783376" cy="3783376"/>
          </a:xfrm>
          <a:prstGeom prst="rect">
            <a:avLst/>
          </a:prstGeom>
        </p:spPr>
      </p:pic>
    </p:spTree>
    <p:extLst>
      <p:ext uri="{BB962C8B-B14F-4D97-AF65-F5344CB8AC3E}">
        <p14:creationId xmlns:p14="http://schemas.microsoft.com/office/powerpoint/2010/main" val="252601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Map, Filter &amp; find </a:t>
            </a:r>
            <a:endParaRPr lang="en-US" b="1" dirty="0">
              <a:solidFill>
                <a:srgbClr val="0070C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251" b="49026"/>
          <a:stretch/>
        </p:blipFill>
        <p:spPr>
          <a:xfrm>
            <a:off x="2152043" y="1690688"/>
            <a:ext cx="7418097" cy="2737829"/>
          </a:xfr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3781" r="866"/>
          <a:stretch/>
        </p:blipFill>
        <p:spPr>
          <a:xfrm>
            <a:off x="1959979" y="4761803"/>
            <a:ext cx="8391684" cy="1681726"/>
          </a:xfrm>
          <a:prstGeom prst="rect">
            <a:avLst/>
          </a:prstGeom>
        </p:spPr>
      </p:pic>
      <p:sp>
        <p:nvSpPr>
          <p:cNvPr id="6" name="Rectangle 5"/>
          <p:cNvSpPr/>
          <p:nvPr/>
        </p:nvSpPr>
        <p:spPr>
          <a:xfrm>
            <a:off x="4999290" y="2264636"/>
            <a:ext cx="1845891" cy="854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s-IN" sz="1200" dirty="0" smtClean="0">
                <a:solidFill>
                  <a:schemeClr val="tx1"/>
                </a:solidFill>
              </a:rPr>
              <a:t>প্রত্যেকটা এলিমেন্ট কে নিয়ে কিছু করবে,  নতুন একটা </a:t>
            </a:r>
            <a:r>
              <a:rPr lang="en-US" sz="1200" dirty="0" smtClean="0">
                <a:solidFill>
                  <a:schemeClr val="tx1"/>
                </a:solidFill>
              </a:rPr>
              <a:t>array </a:t>
            </a:r>
            <a:r>
              <a:rPr lang="as-IN" sz="1200" dirty="0" smtClean="0">
                <a:solidFill>
                  <a:schemeClr val="tx1"/>
                </a:solidFill>
              </a:rPr>
              <a:t>রিটার্ন করবে</a:t>
            </a:r>
            <a:endParaRPr lang="en-US" sz="1200" dirty="0">
              <a:solidFill>
                <a:schemeClr val="tx1"/>
              </a:solidFill>
            </a:endParaRPr>
          </a:p>
        </p:txBody>
      </p:sp>
      <p:sp>
        <p:nvSpPr>
          <p:cNvPr id="7" name="Rectangle 6"/>
          <p:cNvSpPr/>
          <p:nvPr/>
        </p:nvSpPr>
        <p:spPr>
          <a:xfrm>
            <a:off x="4913169" y="3563596"/>
            <a:ext cx="2018132" cy="112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s-IN" sz="1200" dirty="0" smtClean="0">
                <a:solidFill>
                  <a:schemeClr val="tx1"/>
                </a:solidFill>
              </a:rPr>
              <a:t>কিছু শর্ত দেওয়া থাকবে  শর্ত অনুসারে কিছু এলিমেন্ট কে নিবে  আর কিছু এলিমেন্টকে নিবে না  এটাও একটা এরে রিটার্ন করবে</a:t>
            </a:r>
            <a:endParaRPr lang="en-US" sz="1200" dirty="0">
              <a:solidFill>
                <a:schemeClr val="tx1"/>
              </a:solidFill>
            </a:endParaRPr>
          </a:p>
        </p:txBody>
      </p:sp>
      <p:sp>
        <p:nvSpPr>
          <p:cNvPr id="8" name="Rectangle 7"/>
          <p:cNvSpPr/>
          <p:nvPr/>
        </p:nvSpPr>
        <p:spPr>
          <a:xfrm>
            <a:off x="4913169" y="5315484"/>
            <a:ext cx="1667093" cy="1059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s-IN" sz="1050" dirty="0" smtClean="0">
                <a:solidFill>
                  <a:schemeClr val="tx1"/>
                </a:solidFill>
              </a:rPr>
              <a:t>শর্ত যদি অনেক গুলা এলিমেন্ট পূরণ করে তাহলে শুধু প্রথম পুরো এলিমেন্ট কে রিটার্ন করবে  আর কিছু না পাইলে </a:t>
            </a:r>
            <a:r>
              <a:rPr lang="en-US" sz="1050" dirty="0" err="1" smtClean="0">
                <a:solidFill>
                  <a:schemeClr val="tx1"/>
                </a:solidFill>
              </a:rPr>
              <a:t>undefine</a:t>
            </a:r>
            <a:r>
              <a:rPr lang="en-US" sz="1050" dirty="0" smtClean="0">
                <a:solidFill>
                  <a:schemeClr val="tx1"/>
                </a:solidFill>
              </a:rPr>
              <a:t> </a:t>
            </a:r>
            <a:r>
              <a:rPr lang="as-IN" sz="1050" dirty="0" smtClean="0">
                <a:solidFill>
                  <a:schemeClr val="tx1"/>
                </a:solidFill>
              </a:rPr>
              <a:t>রিটার্ন করবে</a:t>
            </a:r>
            <a:endParaRPr lang="en-US" sz="1050" dirty="0">
              <a:solidFill>
                <a:schemeClr val="tx1"/>
              </a:solidFill>
            </a:endParaRPr>
          </a:p>
        </p:txBody>
      </p:sp>
    </p:spTree>
    <p:extLst>
      <p:ext uri="{BB962C8B-B14F-4D97-AF65-F5344CB8AC3E}">
        <p14:creationId xmlns:p14="http://schemas.microsoft.com/office/powerpoint/2010/main" val="127996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0070C0"/>
                </a:solidFill>
              </a:rPr>
              <a:t>API-</a:t>
            </a:r>
            <a:r>
              <a:rPr lang="en-US" sz="4800" b="1" dirty="0"/>
              <a:t> </a:t>
            </a:r>
            <a:r>
              <a:rPr lang="en-US" sz="4800" b="1" dirty="0">
                <a:solidFill>
                  <a:schemeClr val="accent6"/>
                </a:solidFill>
              </a:rPr>
              <a:t>Application Programming Interface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018" r="1588" b="13120"/>
          <a:stretch/>
        </p:blipFill>
        <p:spPr>
          <a:xfrm>
            <a:off x="3078825" y="3144852"/>
            <a:ext cx="5709610" cy="3170490"/>
          </a:xfrm>
        </p:spPr>
      </p:pic>
      <p:sp>
        <p:nvSpPr>
          <p:cNvPr id="5" name="Rectangle 4"/>
          <p:cNvSpPr/>
          <p:nvPr/>
        </p:nvSpPr>
        <p:spPr>
          <a:xfrm>
            <a:off x="1999717" y="2252605"/>
            <a:ext cx="9092726" cy="584775"/>
          </a:xfrm>
          <a:prstGeom prst="rect">
            <a:avLst/>
          </a:prstGeom>
        </p:spPr>
        <p:txBody>
          <a:bodyPr wrap="square">
            <a:spAutoFit/>
          </a:bodyPr>
          <a:lstStyle/>
          <a:p>
            <a:r>
              <a:rPr lang="en-US" sz="3200" dirty="0" smtClean="0"/>
              <a:t>A way to communicate   between Client and Server</a:t>
            </a:r>
            <a:endParaRPr lang="en-US" sz="3200" dirty="0"/>
          </a:p>
        </p:txBody>
      </p:sp>
    </p:spTree>
    <p:extLst>
      <p:ext uri="{BB962C8B-B14F-4D97-AF65-F5344CB8AC3E}">
        <p14:creationId xmlns:p14="http://schemas.microsoft.com/office/powerpoint/2010/main" val="293066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822" y="962500"/>
            <a:ext cx="10515600" cy="4351338"/>
          </a:xfrm>
        </p:spPr>
        <p:txBody>
          <a:bodyPr/>
          <a:lstStyle/>
          <a:p>
            <a:pPr>
              <a:buFont typeface="Wingdings" panose="05000000000000000000" pitchFamily="2" charset="2"/>
              <a:buChar char="Ø"/>
            </a:pPr>
            <a:r>
              <a:rPr lang="en-US" dirty="0" smtClean="0"/>
              <a:t>Fetch</a:t>
            </a:r>
          </a:p>
          <a:p>
            <a:pPr>
              <a:buFont typeface="Wingdings" panose="05000000000000000000" pitchFamily="2" charset="2"/>
              <a:buChar char="Ø"/>
            </a:pPr>
            <a:r>
              <a:rPr lang="en-US" dirty="0"/>
              <a:t>g</a:t>
            </a:r>
            <a:r>
              <a:rPr lang="en-US" dirty="0" smtClean="0"/>
              <a:t>et data</a:t>
            </a:r>
          </a:p>
          <a:p>
            <a:pPr>
              <a:buFont typeface="Wingdings" panose="05000000000000000000" pitchFamily="2" charset="2"/>
              <a:buChar char="Ø"/>
            </a:pPr>
            <a:r>
              <a:rPr lang="en-US" dirty="0"/>
              <a:t>display </a:t>
            </a:r>
            <a:r>
              <a:rPr lang="en-US" dirty="0" smtClean="0"/>
              <a:t>data</a:t>
            </a:r>
          </a:p>
          <a:p>
            <a:pPr>
              <a:buFont typeface="Wingdings" panose="05000000000000000000" pitchFamily="2" charset="2"/>
              <a:buChar char="Ø"/>
            </a:pPr>
            <a:r>
              <a:rPr lang="en-US" dirty="0" smtClean="0"/>
              <a:t>Catch </a:t>
            </a:r>
          </a:p>
          <a:p>
            <a:pPr>
              <a:buFont typeface="Wingdings" panose="05000000000000000000" pitchFamily="2" charset="2"/>
              <a:buChar char="Ø"/>
            </a:pPr>
            <a:r>
              <a:rPr lang="en-US" dirty="0"/>
              <a:t>load data from different  </a:t>
            </a:r>
            <a:r>
              <a:rPr lang="en-US" dirty="0" smtClean="0"/>
              <a:t>API  </a:t>
            </a:r>
            <a:r>
              <a:rPr lang="en-US" dirty="0"/>
              <a:t>and show in </a:t>
            </a:r>
            <a:r>
              <a:rPr lang="en-US" dirty="0" smtClean="0"/>
              <a:t>UI</a:t>
            </a:r>
          </a:p>
          <a:p>
            <a:pPr>
              <a:buFont typeface="Wingdings" panose="05000000000000000000" pitchFamily="2" charset="2"/>
              <a:buChar char="Ø"/>
            </a:pPr>
            <a:r>
              <a:rPr lang="en-US" dirty="0" smtClean="0"/>
              <a:t>API </a:t>
            </a:r>
            <a:r>
              <a:rPr lang="en-US" dirty="0"/>
              <a:t>Common issue</a:t>
            </a: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8984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141</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Vrinda</vt:lpstr>
      <vt:lpstr>Arial</vt:lpstr>
      <vt:lpstr>Calibri</vt:lpstr>
      <vt:lpstr>Calibri Light</vt:lpstr>
      <vt:lpstr>Wingdings</vt:lpstr>
      <vt:lpstr>Office Theme</vt:lpstr>
      <vt:lpstr>Play with Modern JavaScript  (Es6)</vt:lpstr>
      <vt:lpstr>Template string- টেমপ্লেট স্ট্রিং </vt:lpstr>
      <vt:lpstr>Arrow function</vt:lpstr>
      <vt:lpstr>Spread operator</vt:lpstr>
      <vt:lpstr> Array Destructuring </vt:lpstr>
      <vt:lpstr>Map, Filter &amp; find </vt:lpstr>
      <vt:lpstr>API- Application Programming Interface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dcterms:created xsi:type="dcterms:W3CDTF">2021-08-31T11:40:44Z</dcterms:created>
  <dcterms:modified xsi:type="dcterms:W3CDTF">2021-09-01T07:38:02Z</dcterms:modified>
</cp:coreProperties>
</file>