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67" r:id="rId4"/>
    <p:sldId id="268" r:id="rId5"/>
    <p:sldId id="269" r:id="rId6"/>
    <p:sldId id="270" r:id="rId7"/>
    <p:sldId id="27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5050"/>
    <a:srgbClr val="FFCCCC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>
      <p:cViewPr>
        <p:scale>
          <a:sx n="66" d="100"/>
          <a:sy n="66" d="100"/>
        </p:scale>
        <p:origin x="-151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FA84865-464E-4713-9710-91B70B84168B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FD8052A-2D86-4BFD-A707-E0A5AC019AD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DELL\Desktop\powerpoint-cong-nghe-thong-tin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" y="6926"/>
            <a:ext cx="9135445" cy="68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84" y="513546"/>
            <a:ext cx="9131815" cy="553254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/>
          <a:p>
            <a:r>
              <a:rPr lang="vi-VN" sz="35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5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MOCKPROJECT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77875" y="2841226"/>
            <a:ext cx="14558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sz="3000"/>
          </a:p>
        </p:txBody>
      </p:sp>
      <p:sp>
        <p:nvSpPr>
          <p:cNvPr id="7" name="Rectangle 6"/>
          <p:cNvSpPr/>
          <p:nvPr/>
        </p:nvSpPr>
        <p:spPr>
          <a:xfrm>
            <a:off x="5075201" y="6457890"/>
            <a:ext cx="408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2000" b="1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2000" b="1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000" b="1" i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b="1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b="1" i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b="1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2017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3500" y="0"/>
            <a:ext cx="16690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vi-VN" sz="30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76200" y="3471208"/>
            <a:ext cx="916478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smtClean="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vi-VN" sz="4000" b="1" spc="5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EBSITE </a:t>
            </a:r>
            <a:endParaRPr lang="vi-VN" sz="4000" b="1" spc="50" smtClean="0">
              <a:ln w="11430"/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vi-VN" sz="4000" b="1" spc="50" smtClean="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vi-VN" sz="4000" b="1" spc="5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SẺ THÔNG TIN ĐỊA ĐIỂM </a:t>
            </a:r>
            <a:endParaRPr lang="vi-VN" sz="4000" b="1" spc="50" smtClean="0">
              <a:ln w="11430"/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vi-VN" sz="4000" b="1" spc="50" smtClean="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4000" b="1" spc="50">
                <a:ln w="1143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QUÁN ĂN NGON TẠI ĐÀ NẴNG</a:t>
            </a:r>
            <a:endParaRPr lang="en-US" sz="4000" b="1" cap="none" spc="50">
              <a:ln w="11430"/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vi-VN" b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vi-VN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DELL\Desktop\lam-viec-online--1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01727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1926" y="2971800"/>
            <a:ext cx="22966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200" b="1" u="sng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901" y="4628624"/>
            <a:ext cx="26116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endParaRPr lang="en-US" sz="2200" b="1" u="sng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799" y="4643825"/>
            <a:ext cx="28418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None/>
            </a:pP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200" b="1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525407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None/>
            </a:pP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2200" b="1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226713"/>
            <a:ext cx="304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200" b="1" u="sng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97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/>
          <p:cNvGrpSpPr>
            <a:grpSpLocks noChangeAspect="1"/>
          </p:cNvGrpSpPr>
          <p:nvPr/>
        </p:nvGrpSpPr>
        <p:grpSpPr bwMode="hidden">
          <a:xfrm>
            <a:off x="-3042" y="5492484"/>
            <a:ext cx="9147042" cy="1331580"/>
            <a:chOff x="-3905250" y="4294188"/>
            <a:chExt cx="13011150" cy="1892300"/>
          </a:xfrm>
        </p:grpSpPr>
        <p:sp>
          <p:nvSpPr>
            <p:cNvPr id="38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39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" name="Oval 2"/>
          <p:cNvSpPr>
            <a:spLocks noChangeArrowheads="1"/>
          </p:cNvSpPr>
          <p:nvPr/>
        </p:nvSpPr>
        <p:spPr bwMode="gray">
          <a:xfrm>
            <a:off x="2514600" y="2271713"/>
            <a:ext cx="2743200" cy="274320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Oval 3"/>
          <p:cNvSpPr>
            <a:spLocks noChangeArrowheads="1"/>
          </p:cNvSpPr>
          <p:nvPr/>
        </p:nvSpPr>
        <p:spPr bwMode="gray">
          <a:xfrm>
            <a:off x="3657600" y="2786063"/>
            <a:ext cx="1619250" cy="1619250"/>
          </a:xfrm>
          <a:prstGeom prst="ellipse">
            <a:avLst/>
          </a:prstGeom>
          <a:solidFill>
            <a:srgbClr val="DCDCD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Line 4"/>
          <p:cNvSpPr>
            <a:spLocks noChangeShapeType="1"/>
          </p:cNvSpPr>
          <p:nvPr/>
        </p:nvSpPr>
        <p:spPr bwMode="gray">
          <a:xfrm flipV="1">
            <a:off x="3158923" y="3753873"/>
            <a:ext cx="1245624" cy="8341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Line 5"/>
          <p:cNvSpPr>
            <a:spLocks noChangeShapeType="1"/>
          </p:cNvSpPr>
          <p:nvPr/>
        </p:nvSpPr>
        <p:spPr bwMode="gray">
          <a:xfrm>
            <a:off x="3733800" y="2424113"/>
            <a:ext cx="914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7"/>
          <p:cNvSpPr>
            <a:spLocks noChangeShapeType="1"/>
          </p:cNvSpPr>
          <p:nvPr/>
        </p:nvSpPr>
        <p:spPr bwMode="gray">
          <a:xfrm>
            <a:off x="5029199" y="3988698"/>
            <a:ext cx="302309" cy="5284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Line 8"/>
          <p:cNvSpPr>
            <a:spLocks noChangeShapeType="1"/>
          </p:cNvSpPr>
          <p:nvPr/>
        </p:nvSpPr>
        <p:spPr bwMode="gray">
          <a:xfrm flipV="1">
            <a:off x="5029199" y="2576513"/>
            <a:ext cx="533401" cy="7726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Oval 9"/>
          <p:cNvSpPr>
            <a:spLocks noChangeArrowheads="1"/>
          </p:cNvSpPr>
          <p:nvPr/>
        </p:nvSpPr>
        <p:spPr bwMode="gray">
          <a:xfrm>
            <a:off x="4295775" y="3176588"/>
            <a:ext cx="895350" cy="895350"/>
          </a:xfrm>
          <a:prstGeom prst="ellipse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2" name="Group 11"/>
          <p:cNvGrpSpPr>
            <a:grpSpLocks/>
          </p:cNvGrpSpPr>
          <p:nvPr/>
        </p:nvGrpSpPr>
        <p:grpSpPr bwMode="auto">
          <a:xfrm>
            <a:off x="2858891" y="1629523"/>
            <a:ext cx="1146175" cy="1384300"/>
            <a:chOff x="2064" y="1008"/>
            <a:chExt cx="722" cy="872"/>
          </a:xfrm>
        </p:grpSpPr>
        <p:sp>
          <p:nvSpPr>
            <p:cNvPr id="213" name="Oval 12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4" name="Group 13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227" name="Picture 14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8" name="Oval 1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7030A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29" name="Picture 16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0" name="Group 17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231" name="Group 1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37" name="AutoShape 1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8" name="AutoShape 2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9" name="AutoShape 2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40" name="AutoShape 2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32" name="Group 2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33" name="AutoShape 2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4" name="AutoShape 2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5" name="AutoShape 2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6" name="AutoShape 2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grpSp>
          <p:nvGrpSpPr>
            <p:cNvPr id="215" name="Group 28"/>
            <p:cNvGrpSpPr>
              <a:grpSpLocks/>
            </p:cNvGrpSpPr>
            <p:nvPr/>
          </p:nvGrpSpPr>
          <p:grpSpPr bwMode="auto">
            <a:xfrm rot="-3733502" flipH="1" flipV="1">
              <a:off x="2364" y="1502"/>
              <a:ext cx="525" cy="130"/>
              <a:chOff x="2532" y="1051"/>
              <a:chExt cx="890" cy="250"/>
            </a:xfrm>
          </p:grpSpPr>
          <p:grpSp>
            <p:nvGrpSpPr>
              <p:cNvPr id="217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23" name="AutoShape 3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4" name="AutoShape 3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5" name="AutoShape 3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6" name="AutoShape 3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18" name="Group 34"/>
              <p:cNvGrpSpPr>
                <a:grpSpLocks/>
              </p:cNvGrpSpPr>
              <p:nvPr/>
            </p:nvGrpSpPr>
            <p:grpSpPr bwMode="auto">
              <a:xfrm rot="1353540">
                <a:off x="2681" y="1114"/>
                <a:ext cx="741" cy="187"/>
                <a:chOff x="1565" y="2568"/>
                <a:chExt cx="1115" cy="280"/>
              </a:xfrm>
            </p:grpSpPr>
            <p:sp>
              <p:nvSpPr>
                <p:cNvPr id="219" name="AutoShape 3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0" name="AutoShape 3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1" name="AutoShape 3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2" name="AutoShape 38"/>
                <p:cNvSpPr>
                  <a:spLocks noChangeArrowheads="1"/>
                </p:cNvSpPr>
                <p:nvPr/>
              </p:nvSpPr>
              <p:spPr bwMode="white">
                <a:xfrm rot="6906312">
                  <a:off x="2160" y="2327"/>
                  <a:ext cx="226" cy="815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16" name="Rectangle 39"/>
            <p:cNvSpPr>
              <a:spLocks noChangeArrowheads="1"/>
            </p:cNvSpPr>
            <p:nvPr/>
          </p:nvSpPr>
          <p:spPr bwMode="gray">
            <a:xfrm>
              <a:off x="2337" y="1234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72549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vi-VN" sz="2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1" name="Group 40"/>
          <p:cNvGrpSpPr>
            <a:grpSpLocks/>
          </p:cNvGrpSpPr>
          <p:nvPr/>
        </p:nvGrpSpPr>
        <p:grpSpPr bwMode="auto">
          <a:xfrm>
            <a:off x="2324511" y="4208922"/>
            <a:ext cx="1146175" cy="1384300"/>
            <a:chOff x="2064" y="1008"/>
            <a:chExt cx="722" cy="872"/>
          </a:xfrm>
        </p:grpSpPr>
        <p:sp>
          <p:nvSpPr>
            <p:cNvPr id="242" name="Oval 4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3" name="Group 42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256" name="Picture 43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7" name="Oval 4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58" name="Picture 45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59" name="Group 46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260" name="Group 4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66" name="AutoShape 4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67" name="AutoShape 4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68" name="AutoShape 5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69" name="AutoShape 5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261" name="Group 5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62" name="AutoShape 5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63" name="AutoShape 5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64" name="AutoShape 5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65" name="AutoShape 5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Group 57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246" name="Group 5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252" name="AutoShape 5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3" name="AutoShape 6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4" name="AutoShape 6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5" name="AutoShape 6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47" name="Group 6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248" name="AutoShape 6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9" name="AutoShape 6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0" name="AutoShape 6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51" name="AutoShape 6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45" name="Rectangle 68"/>
            <p:cNvSpPr>
              <a:spLocks noChangeArrowheads="1"/>
            </p:cNvSpPr>
            <p:nvPr/>
          </p:nvSpPr>
          <p:spPr bwMode="gray">
            <a:xfrm>
              <a:off x="2313" y="127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72549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vi-VN" sz="2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9" name="Group 98"/>
          <p:cNvGrpSpPr>
            <a:grpSpLocks/>
          </p:cNvGrpSpPr>
          <p:nvPr/>
        </p:nvGrpSpPr>
        <p:grpSpPr bwMode="auto">
          <a:xfrm>
            <a:off x="5101372" y="4313236"/>
            <a:ext cx="1035020" cy="1175256"/>
            <a:chOff x="2064" y="1008"/>
            <a:chExt cx="722" cy="872"/>
          </a:xfrm>
        </p:grpSpPr>
        <p:sp>
          <p:nvSpPr>
            <p:cNvPr id="300" name="Oval 9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1" name="Group 100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314" name="Picture 101" descr="circuler_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5" name="Oval 10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316" name="Picture 103" descr="light_shadow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7" name="Group 104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318" name="Group 10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324" name="AutoShape 10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25" name="AutoShape 10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26" name="AutoShape 10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27" name="AutoShape 10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19" name="Group 11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20" name="AutoShape 11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21" name="AutoShape 11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22" name="AutoShape 11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23" name="AutoShape 11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grpSp>
          <p:nvGrpSpPr>
            <p:cNvPr id="302" name="Group 115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304" name="Group 1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10" name="AutoShape 1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1" name="AutoShape 1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2" name="AutoShape 1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3" name="AutoShape 1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05" name="Group 1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06" name="AutoShape 12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7" name="AutoShape 12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8" name="AutoShape 12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9" name="AutoShape 12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303" name="Rectangle 126"/>
            <p:cNvSpPr>
              <a:spLocks noChangeArrowheads="1"/>
            </p:cNvSpPr>
            <p:nvPr/>
          </p:nvSpPr>
          <p:spPr bwMode="gray">
            <a:xfrm>
              <a:off x="2348" y="1243"/>
              <a:ext cx="218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72549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vi-VN" sz="2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8" name="Group 127"/>
          <p:cNvGrpSpPr>
            <a:grpSpLocks/>
          </p:cNvGrpSpPr>
          <p:nvPr/>
        </p:nvGrpSpPr>
        <p:grpSpPr bwMode="auto">
          <a:xfrm>
            <a:off x="5276850" y="1766210"/>
            <a:ext cx="1146175" cy="1384300"/>
            <a:chOff x="2064" y="1008"/>
            <a:chExt cx="722" cy="872"/>
          </a:xfrm>
        </p:grpSpPr>
        <p:sp>
          <p:nvSpPr>
            <p:cNvPr id="329" name="Oval 128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0" name="Group 129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343" name="Picture 130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4" name="Oval 13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345" name="Picture 132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6" name="Group 133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347" name="Group 13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353" name="AutoShape 13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54" name="AutoShape 13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55" name="AutoShape 13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56" name="AutoShape 13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348" name="Group 13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349" name="AutoShape 14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50" name="AutoShape 14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51" name="AutoShape 14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52" name="AutoShape 14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0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grpSp>
          <p:nvGrpSpPr>
            <p:cNvPr id="331" name="Group 144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333" name="Group 14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39" name="AutoShape 14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0" name="AutoShape 14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1" name="AutoShape 14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2" name="AutoShape 14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334" name="Group 15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35" name="AutoShape 15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6" name="AutoShape 15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7" name="AutoShape 15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8" name="AutoShape 15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332" name="Rectangle 155"/>
            <p:cNvSpPr>
              <a:spLocks noChangeArrowheads="1"/>
            </p:cNvSpPr>
            <p:nvPr/>
          </p:nvSpPr>
          <p:spPr bwMode="gray">
            <a:xfrm>
              <a:off x="2347" y="1255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72549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vi-VN" sz="2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7" name="Group 156"/>
          <p:cNvGrpSpPr>
            <a:grpSpLocks/>
          </p:cNvGrpSpPr>
          <p:nvPr/>
        </p:nvGrpSpPr>
        <p:grpSpPr bwMode="auto">
          <a:xfrm rot="4976862" flipH="1">
            <a:off x="4483100" y="3351213"/>
            <a:ext cx="673100" cy="647700"/>
            <a:chOff x="1944" y="1111"/>
            <a:chExt cx="204" cy="196"/>
          </a:xfrm>
        </p:grpSpPr>
        <p:pic>
          <p:nvPicPr>
            <p:cNvPr id="358" name="Picture 157" descr="circuler_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" name="Oval 15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0" name="Group 159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363" name="Group 1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69" name="AutoShape 1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0" name="AutoShape 1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1" name="AutoShape 1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2" name="AutoShape 1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4" name="Group 1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65" name="AutoShape 1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6" name="AutoShape 1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7" name="AutoShape 1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" name="AutoShape 1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61" name="Arc 170"/>
            <p:cNvSpPr>
              <a:spLocks/>
            </p:cNvSpPr>
            <p:nvPr/>
          </p:nvSpPr>
          <p:spPr bwMode="gray">
            <a:xfrm rot="25447716">
              <a:off x="1948" y="1107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62" name="Picture 171" descr="light_shadow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0" name="Rectangle 379"/>
          <p:cNvSpPr/>
          <p:nvPr/>
        </p:nvSpPr>
        <p:spPr>
          <a:xfrm>
            <a:off x="2043279" y="228600"/>
            <a:ext cx="5162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4000" b="1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LÍ DO CHỌN ĐỀ </a:t>
            </a:r>
            <a:r>
              <a:rPr lang="vi-VN" sz="4000" b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4000" b="1" cap="none" spc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-3043" y="4166047"/>
            <a:ext cx="23275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000" b="1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69902" y="1313044"/>
            <a:ext cx="2796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 nay, mức sống và thu nhập của người dân ngày càng cao, nhu cầu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6353267" y="1368225"/>
            <a:ext cx="27568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b="1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000" b="1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2000" b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4" name="Rectangle 383"/>
          <p:cNvSpPr/>
          <p:nvPr/>
        </p:nvSpPr>
        <p:spPr>
          <a:xfrm>
            <a:off x="6194441" y="4382174"/>
            <a:ext cx="2529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2000" b="1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2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/>
      <p:bldP spid="381" grpId="0"/>
      <p:bldP spid="382" grpId="0"/>
      <p:bldP spid="383" grpId="0"/>
      <p:bldP spid="3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 rot="10800000" flipV="1">
            <a:off x="685801" y="5370513"/>
            <a:ext cx="3306762" cy="487362"/>
          </a:xfrm>
          <a:prstGeom prst="ellipse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Admin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gray">
          <a:xfrm rot="10800000" flipV="1">
            <a:off x="4840286" y="5343525"/>
            <a:ext cx="3305175" cy="485775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1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10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90576" y="990601"/>
            <a:ext cx="3106737" cy="4508500"/>
            <a:chOff x="723" y="1673"/>
            <a:chExt cx="1957" cy="193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ectangle 6"/>
            <p:cNvSpPr>
              <a:spLocks noChangeArrowheads="1"/>
            </p:cNvSpPr>
            <p:nvPr/>
          </p:nvSpPr>
          <p:spPr bwMode="gray">
            <a:xfrm>
              <a:off x="2367" y="1675"/>
              <a:ext cx="76" cy="1936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940" y="1673"/>
              <a:ext cx="76" cy="1936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gray">
            <a:xfrm>
              <a:off x="723" y="1806"/>
              <a:ext cx="1957" cy="1576"/>
            </a:xfrm>
            <a:prstGeom prst="roundRect">
              <a:avLst>
                <a:gd name="adj" fmla="val 7574"/>
              </a:avLst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</a:pP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viên,</a:t>
              </a:r>
              <a:endParaRPr 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Font typeface="Wingdings" pitchFamily="2" charset="2"/>
                <a:buNone/>
              </a:pPr>
              <a:r>
                <a:rPr lang="en-US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khu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vực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danh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vi-V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Font typeface="Wingdings" pitchFamily="2" charset="2"/>
                <a:buNone/>
              </a:pPr>
              <a:r>
                <a:rPr lang="en-US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bình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vi-V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Font typeface="Wingdings" pitchFamily="2" charset="2"/>
                <a:buNone/>
              </a:pPr>
              <a:r>
                <a:rPr lang="en-US" sz="210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hỏi</a:t>
              </a:r>
              <a:r>
                <a:rPr lang="en-US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đáp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kê</a:t>
              </a:r>
              <a:endParaRPr lang="en-US" sz="21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4897437" y="1027640"/>
            <a:ext cx="3560763" cy="4503846"/>
            <a:chOff x="2941" y="1670"/>
            <a:chExt cx="2243" cy="194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" name="Rectangle 15"/>
            <p:cNvSpPr>
              <a:spLocks noChangeArrowheads="1"/>
            </p:cNvSpPr>
            <p:nvPr/>
          </p:nvSpPr>
          <p:spPr bwMode="gray">
            <a:xfrm>
              <a:off x="4661" y="1670"/>
              <a:ext cx="76" cy="1936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gray">
            <a:xfrm>
              <a:off x="3154" y="1675"/>
              <a:ext cx="76" cy="1936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gray">
            <a:xfrm>
              <a:off x="2941" y="1735"/>
              <a:ext cx="2243" cy="240"/>
            </a:xfrm>
            <a:prstGeom prst="roundRect">
              <a:avLst>
                <a:gd name="adj" fmla="val 7574"/>
              </a:avLst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</a:pPr>
              <a:r>
                <a:rPr lang="en-US" sz="2100">
                  <a:solidFill>
                    <a:srgbClr val="F8F8F8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kí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nhập</a:t>
              </a:r>
              <a:endParaRPr lang="en-US" sz="21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gray">
            <a:xfrm>
              <a:off x="2941" y="2071"/>
              <a:ext cx="2243" cy="240"/>
            </a:xfrm>
            <a:prstGeom prst="roundRect">
              <a:avLst>
                <a:gd name="adj" fmla="val 7574"/>
              </a:avLst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</a:pPr>
              <a:r>
                <a:rPr lang="en-US" sz="2100" b="1">
                  <a:solidFill>
                    <a:srgbClr val="F8F8F8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lí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tin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endParaRPr lang="en-US" sz="21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gray">
            <a:xfrm>
              <a:off x="2941" y="2407"/>
              <a:ext cx="2243" cy="240"/>
            </a:xfrm>
            <a:prstGeom prst="roundRect">
              <a:avLst>
                <a:gd name="adj" fmla="val 7574"/>
              </a:avLst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just"/>
              <a:r>
                <a:rPr lang="en-US" sz="2100" b="1">
                  <a:solidFill>
                    <a:srgbClr val="F8F8F8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đăng</a:t>
              </a:r>
              <a:endParaRPr 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2941" y="2743"/>
              <a:ext cx="2243" cy="240"/>
            </a:xfrm>
            <a:prstGeom prst="roundRect">
              <a:avLst>
                <a:gd name="adj" fmla="val 7574"/>
              </a:avLst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just"/>
              <a:r>
                <a:rPr lang="en-US" sz="2100" b="1">
                  <a:solidFill>
                    <a:srgbClr val="F8F8F8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Thích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thích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bình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endParaRPr lang="vi-V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vi-VN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hỏi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đáp</a:t>
              </a:r>
              <a:endParaRPr 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gray">
            <a:xfrm>
              <a:off x="2941" y="3079"/>
              <a:ext cx="2243" cy="362"/>
            </a:xfrm>
            <a:prstGeom prst="roundRect">
              <a:avLst>
                <a:gd name="adj" fmla="val 7574"/>
              </a:avLst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>
                <a:buFont typeface="Wingdings" pitchFamily="2" charset="2"/>
                <a:buNone/>
              </a:pPr>
              <a:r>
                <a:rPr lang="en-US" sz="2100" b="1">
                  <a:solidFill>
                    <a:srgbClr val="F8F8F8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Tích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map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trang</a:t>
              </a:r>
              <a:endParaRPr lang="vi-VN" sz="21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buFont typeface="Wingdings" pitchFamily="2" charset="2"/>
                <a:buNone/>
              </a:pPr>
              <a:r>
                <a:rPr lang="en-US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xem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2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viết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đúng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địa</a:t>
              </a:r>
              <a:r>
                <a:rPr lang="en-US" sz="210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10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điểm</a:t>
              </a:r>
              <a:endParaRPr lang="en-US" sz="2100" b="1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244354" y="16317"/>
            <a:ext cx="65998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 CHỨC NĂNG CHÍNH</a:t>
            </a:r>
            <a:endParaRPr lang="en-US" sz="40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7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ELL\Desktop\hinh-nen-powerpoint-ve-cong-nghe-thong-tin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6418" y="76200"/>
            <a:ext cx="8686800" cy="838200"/>
          </a:xfrm>
        </p:spPr>
        <p:txBody>
          <a:bodyPr>
            <a:noAutofit/>
          </a:bodyPr>
          <a:lstStyle/>
          <a:p>
            <a:r>
              <a:rPr lang="vi-VN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ĐƯỢC SỬ DỤNG </a:t>
            </a:r>
            <a:r>
              <a:rPr lang="vi-VN" sz="3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ĐIỀU HỌC HỎI ĐƯỢC</a:t>
            </a:r>
            <a:endParaRPr lang="en-US" sz="3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5334000"/>
            <a:ext cx="50610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được sử </a:t>
            </a:r>
            <a:r>
              <a:rPr lang="vi-VN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 :  </a:t>
            </a:r>
            <a:r>
              <a:rPr lang="en-US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Struts </a:t>
            </a:r>
            <a:r>
              <a:rPr lang="en-US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4594" y="1446311"/>
            <a:ext cx="28526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5497536" y="3116759"/>
            <a:ext cx="2306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Trau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dồi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3993" y="1732746"/>
            <a:ext cx="34628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500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hững điều học hỏi được</a:t>
            </a:r>
            <a:endParaRPr lang="en-US" sz="2500" u="sng"/>
          </a:p>
        </p:txBody>
      </p:sp>
    </p:spTree>
    <p:extLst>
      <p:ext uri="{BB962C8B-B14F-4D97-AF65-F5344CB8AC3E}">
        <p14:creationId xmlns:p14="http://schemas.microsoft.com/office/powerpoint/2010/main" val="11200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8" grpId="0"/>
      <p:bldP spid="1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DELL\Desktop\844__738-slid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39957"/>
            <a:ext cx="4753190" cy="356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40913"/>
            <a:ext cx="2895599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327</a:t>
            </a: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823156"/>
            <a:ext cx="2869696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test: 327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2438400"/>
            <a:ext cx="3179620" cy="400110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vi-VN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vi-VN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bắt </a:t>
            </a:r>
            <a:r>
              <a:rPr lang="vi-VN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ở đội bạn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5352" y="3269159"/>
            <a:ext cx="3179620" cy="769441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 bug đội bạn bắt được cho nhóm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637401"/>
            <a:ext cx="5430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vi-VN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4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BUG</a:t>
            </a:r>
            <a:endParaRPr lang="en-US" sz="400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 bwMode="hidden">
          <a:xfrm>
            <a:off x="-3042" y="5492484"/>
            <a:ext cx="9147042" cy="1331580"/>
            <a:chOff x="-3905250" y="4294188"/>
            <a:chExt cx="13011150" cy="1892300"/>
          </a:xfrm>
        </p:grpSpPr>
        <p:sp>
          <p:nvSpPr>
            <p:cNvPr id="12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0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2187764" y="771506"/>
            <a:ext cx="1724025" cy="482600"/>
            <a:chOff x="816" y="2304"/>
            <a:chExt cx="1440" cy="448"/>
          </a:xfrm>
        </p:grpSpPr>
        <p:sp>
          <p:nvSpPr>
            <p:cNvPr id="71684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685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2187764" y="2032000"/>
            <a:ext cx="1974017" cy="482600"/>
            <a:chOff x="816" y="2304"/>
            <a:chExt cx="1501" cy="448"/>
          </a:xfrm>
        </p:grpSpPr>
        <p:sp>
          <p:nvSpPr>
            <p:cNvPr id="71687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501" cy="3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anose="02020603050405020304" pitchFamily="18" charset="0"/>
                </a:rPr>
                <a:t>Hoàng</a:t>
              </a: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 </a:t>
              </a:r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Cường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1689" name="Group 9"/>
          <p:cNvGrpSpPr>
            <a:grpSpLocks/>
          </p:cNvGrpSpPr>
          <p:nvPr/>
        </p:nvGrpSpPr>
        <p:grpSpPr bwMode="auto">
          <a:xfrm>
            <a:off x="2180581" y="3251200"/>
            <a:ext cx="1981200" cy="482600"/>
            <a:chOff x="810" y="2304"/>
            <a:chExt cx="1440" cy="448"/>
          </a:xfrm>
        </p:grpSpPr>
        <p:sp>
          <p:nvSpPr>
            <p:cNvPr id="71690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gray">
            <a:xfrm>
              <a:off x="810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36471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Văn</a:t>
              </a: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692" name="Group 12"/>
          <p:cNvGrpSpPr>
            <a:grpSpLocks/>
          </p:cNvGrpSpPr>
          <p:nvPr/>
        </p:nvGrpSpPr>
        <p:grpSpPr bwMode="auto">
          <a:xfrm>
            <a:off x="2187764" y="4470400"/>
            <a:ext cx="1865299" cy="482600"/>
            <a:chOff x="816" y="2304"/>
            <a:chExt cx="1558" cy="448"/>
          </a:xfrm>
        </p:grpSpPr>
        <p:sp>
          <p:nvSpPr>
            <p:cNvPr id="71693" name="Freeform 13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gray">
            <a:xfrm>
              <a:off x="816" y="2304"/>
              <a:ext cx="1558" cy="3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anose="02020603050405020304" pitchFamily="18" charset="0"/>
                </a:rPr>
                <a:t>Trương</a:t>
              </a: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695" name="AutoShape 15"/>
          <p:cNvCxnSpPr>
            <a:cxnSpLocks noChangeShapeType="1"/>
          </p:cNvCxnSpPr>
          <p:nvPr/>
        </p:nvCxnSpPr>
        <p:spPr bwMode="gray">
          <a:xfrm>
            <a:off x="3045014" y="1198543"/>
            <a:ext cx="4762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6" name="AutoShape 16"/>
          <p:cNvCxnSpPr>
            <a:cxnSpLocks noChangeShapeType="1"/>
          </p:cNvCxnSpPr>
          <p:nvPr/>
        </p:nvCxnSpPr>
        <p:spPr bwMode="gray">
          <a:xfrm flipH="1">
            <a:off x="3042594" y="2484771"/>
            <a:ext cx="1752" cy="715629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97" name="AutoShape 17"/>
          <p:cNvCxnSpPr>
            <a:cxnSpLocks noChangeShapeType="1"/>
          </p:cNvCxnSpPr>
          <p:nvPr/>
        </p:nvCxnSpPr>
        <p:spPr bwMode="gray">
          <a:xfrm>
            <a:off x="3045014" y="3703637"/>
            <a:ext cx="4762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3102164" y="1447800"/>
            <a:ext cx="5943600" cy="0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3102164" y="2819400"/>
            <a:ext cx="5943600" cy="0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3102164" y="4111625"/>
            <a:ext cx="5943600" cy="3175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4343400" y="109716"/>
            <a:ext cx="4571999" cy="1261884"/>
          </a:xfrm>
          <a:prstGeom prst="rect">
            <a:avLst/>
          </a:prstGeom>
          <a:noFill/>
          <a:ln>
            <a:solidFill>
              <a:srgbClr val="FF5050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- 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Admin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mục, quản lý hỏi đáp</a:t>
            </a: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Bình luận bài viết.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4314180" y="1481316"/>
            <a:ext cx="4571999" cy="1261884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endParaRPr lang="vi-VN" sz="190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Admin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vi-VN" sz="190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Chi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endParaRPr lang="vi-VN" sz="190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4314181" y="2852916"/>
            <a:ext cx="4571999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- Hiển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4314180" y="4224516"/>
            <a:ext cx="4571999" cy="1261884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Admin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19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2104500" y="5613400"/>
            <a:ext cx="2133481" cy="482600"/>
            <a:chOff x="816" y="2304"/>
            <a:chExt cx="1782" cy="448"/>
          </a:xfrm>
        </p:grpSpPr>
        <p:sp>
          <p:nvSpPr>
            <p:cNvPr id="28" name="Freeform 13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gray">
            <a:xfrm>
              <a:off x="816" y="2304"/>
              <a:ext cx="1782" cy="39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anose="02020603050405020304" pitchFamily="18" charset="0"/>
                </a:rPr>
                <a:t>Nguyễn</a:t>
              </a: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Yến</a:t>
              </a:r>
              <a:r>
                <a:rPr lang="en-US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Hợp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AutoShape 17"/>
          <p:cNvCxnSpPr>
            <a:cxnSpLocks noChangeShapeType="1"/>
          </p:cNvCxnSpPr>
          <p:nvPr/>
        </p:nvCxnSpPr>
        <p:spPr bwMode="gray">
          <a:xfrm>
            <a:off x="3037831" y="4922837"/>
            <a:ext cx="4762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Line 20"/>
          <p:cNvSpPr>
            <a:spLocks noChangeShapeType="1"/>
          </p:cNvSpPr>
          <p:nvPr/>
        </p:nvSpPr>
        <p:spPr bwMode="auto">
          <a:xfrm flipV="1">
            <a:off x="3124200" y="5486400"/>
            <a:ext cx="5943600" cy="3175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14182" y="5562600"/>
            <a:ext cx="4571998" cy="1261884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txBody>
          <a:bodyPr wrap="square">
            <a:spAutoFit/>
          </a:bodyPr>
          <a:lstStyle/>
          <a:p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- Admin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7764" y="811012"/>
            <a:ext cx="179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997" y="2556808"/>
            <a:ext cx="183306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</a:t>
            </a:r>
            <a:r>
              <a:rPr lang="vi-VN" sz="3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algn="ctr"/>
            <a:r>
              <a:rPr lang="en-US" sz="3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endParaRPr lang="vi-VN" sz="3000" b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vi-VN" sz="3000" b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032601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1" grpId="0" animBg="1"/>
      <p:bldP spid="71702" grpId="0" animBg="1"/>
      <p:bldP spid="71703" grpId="0" animBg="1"/>
      <p:bldP spid="71704" grpId="0" animBg="1"/>
      <p:bldP spid="4" grpId="0" animBg="1"/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749"/>
            <a:ext cx="9144000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2400" y="1341437"/>
            <a:ext cx="8686800" cy="33067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50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l"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5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l">
              <a:buNone/>
            </a:pPr>
            <a:r>
              <a:rPr lang="en-US" sz="25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8699" y="4572000"/>
            <a:ext cx="41537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946733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0" y="21770"/>
            <a:ext cx="9147629" cy="683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424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579</TotalTime>
  <Words>471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PowerPoint Presentation</vt:lpstr>
      <vt:lpstr>THÀNH VIÊN</vt:lpstr>
      <vt:lpstr>PowerPoint Presentation</vt:lpstr>
      <vt:lpstr>PowerPoint Presentation</vt:lpstr>
      <vt:lpstr>CÔNG NGHỆ ĐƯỢC SỬ DỤNG  NHỮNG ĐIỀU HỌC HỎI ĐƯỢC</vt:lpstr>
      <vt:lpstr>PowerPoint Presentation</vt:lpstr>
      <vt:lpstr>PowerPoint Presentation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chia sẻ thông tin địa điểm các quán ăn ngon tại Đà Nẵng</dc:title>
  <dc:creator>HCD-Fresher156 (FHO.CTC)</dc:creator>
  <cp:lastModifiedBy>DELL</cp:lastModifiedBy>
  <cp:revision>72</cp:revision>
  <dcterms:created xsi:type="dcterms:W3CDTF">2017-03-29T02:24:02Z</dcterms:created>
  <dcterms:modified xsi:type="dcterms:W3CDTF">2017-03-29T17:02:00Z</dcterms:modified>
</cp:coreProperties>
</file>