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Black-boldItalic.fntdata"/><Relationship Id="rId10" Type="http://schemas.openxmlformats.org/officeDocument/2006/relationships/slide" Target="slides/slide4.xml"/><Relationship Id="rId21" Type="http://schemas.openxmlformats.org/officeDocument/2006/relationships/font" Target="fonts/LatoBlack-bold.fntdata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Ligh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7c41c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7c41c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fc355d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fc355d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fc355d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fc355d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fc355d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fc355d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fc355d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fc355d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fc355d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fc355d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61299" y="1669025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61300" y="2948600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Light"/>
              <a:buNone/>
              <a:defRPr sz="2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 Light"/>
              <a:buNone/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91200"/>
            <a:ext cx="4503001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3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567400" y="1997825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632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621875" y="535525"/>
            <a:ext cx="6282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ext">
  <p:cSld name="TITLE_3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flipH="1">
            <a:off x="0" y="0"/>
            <a:ext cx="564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3_2_1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0927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type="title"/>
          </p:nvPr>
        </p:nvSpPr>
        <p:spPr>
          <a:xfrm>
            <a:off x="567400" y="284900"/>
            <a:ext cx="7069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567400" y="1499125"/>
            <a:ext cx="66288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ctrTitle"/>
          </p:nvPr>
        </p:nvSpPr>
        <p:spPr>
          <a:xfrm>
            <a:off x="561299" y="1669025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Listings123 Marketing Campaign</a:t>
            </a:r>
            <a:endParaRPr sz="30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561300" y="2948600"/>
            <a:ext cx="838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b="1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228825" y="280600"/>
            <a:ext cx="8120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Name: ______________________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75" name="Google Shape;75;p18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1257700" y="253000"/>
            <a:ext cx="2994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Gia Thurton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(What results did you reach?)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Listings123 needs to define data-based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characteristics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a listing that make hosts successful in order to fund its marketing campaign to expand to other cities.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achieve this, I framed the business problem, prepared and cleaned the data collected from 5551 listings, and performed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exploratory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data analysis to draw insights on what specific traits make Listings123 hosts successful.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my EDA, I recommend that Listings123 hosts provide a variety of amenities, a real bed, and the entire home/apt.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or their listings.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Provide a variety of Amenities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 the graph, notice the positive trendline between number of amenities and pseudo-revenue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Customers prefer to have a variety of amenities available to them at the listings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 our marketings campaign,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number of amenities proves to be an important trait amongst successful hosts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153025"/>
            <a:ext cx="4672550" cy="2837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Use a real bed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 the graph, note the significant difference in average pseudo revenue in the different bed types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Customers prefer to sleep on real beds, and avoid listings with airbeds.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 our marketing campaign, a real bed type proves to be an important trait amongst successful hosts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 rotWithShape="1">
          <a:blip r:embed="rId4">
            <a:alphaModFix/>
          </a:blip>
          <a:srcRect b="2271" l="1419" r="0" t="2281"/>
          <a:stretch/>
        </p:blipFill>
        <p:spPr>
          <a:xfrm>
            <a:off x="4626500" y="1249138"/>
            <a:ext cx="4428450" cy="264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Provide the Entire home/apartment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 the graph, note the significant difference among room types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Customers prefer to have the entire listing to themselves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 our marketing campaign, the entire home/apt room type proves to be an important trait amongst successful hosts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 rotWithShape="1">
          <a:blip r:embed="rId4">
            <a:alphaModFix/>
          </a:blip>
          <a:srcRect b="2114" l="2094" r="1370" t="0"/>
          <a:stretch/>
        </p:blipFill>
        <p:spPr>
          <a:xfrm>
            <a:off x="4519500" y="1317500"/>
            <a:ext cx="4507876" cy="2818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Next Steps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Next, our team should work to create and release a guideline to prospective and current hosts in current locations as well as for our marketing campaign to expand to other cities.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order to do so, we will need the contact information for all prospective and current Listings123 hosts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thstream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