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3"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p:notesSz cx="6858000" cy="9144000"/>
  <p:embeddedFontLst>
    <p:embeddedFont>
      <p:font typeface="Roboto Mono Medium" charset="0"/>
      <p:regular r:id="rId32"/>
      <p:bold r:id="rId33"/>
      <p:italic r:id="rId34"/>
      <p:boldItalic r:id="rId35"/>
    </p:embeddedFont>
    <p:embeddedFont>
      <p:font typeface="Concert One" charset="0"/>
      <p:regular r:id="rId36"/>
    </p:embeddedFont>
    <p:embeddedFont>
      <p:font typeface="Alata" charset="0"/>
      <p:regular r:id="rId37"/>
    </p:embeddedFont>
    <p:embeddedFont>
      <p:font typeface="Coming Soon" charset="0"/>
      <p:regular r:id="rId38"/>
    </p:embeddedFont>
    <p:embeddedFont>
      <p:font typeface="Roboto Mono" charset="0"/>
      <p:regular r:id="rId39"/>
      <p:bold r:id="rId40"/>
      <p:italic r:id="rId41"/>
      <p:boldItalic r:id="rId42"/>
    </p:embeddedFont>
    <p:embeddedFont>
      <p:font typeface="Modak"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font" Target="fonts/font12.fntdata"/><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slide" Target="slides/slide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9" name="Shape 959"/>
        <p:cNvGrpSpPr/>
        <p:nvPr/>
      </p:nvGrpSpPr>
      <p:grpSpPr>
        <a:xfrm>
          <a:off x="0" y="0"/>
          <a:ext cx="0" cy="0"/>
          <a:chOff x="0" y="0"/>
          <a:chExt cx="0" cy="0"/>
        </a:xfrm>
      </p:grpSpPr>
      <p:sp>
        <p:nvSpPr>
          <p:cNvPr id="960" name="Google Shape;960;g21647dd1f9a_0_3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21647dd1f9a_0_3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4" name="Shape 1024"/>
        <p:cNvGrpSpPr/>
        <p:nvPr/>
      </p:nvGrpSpPr>
      <p:grpSpPr>
        <a:xfrm>
          <a:off x="0" y="0"/>
          <a:ext cx="0" cy="0"/>
          <a:chOff x="0" y="0"/>
          <a:chExt cx="0" cy="0"/>
        </a:xfrm>
      </p:grpSpPr>
      <p:sp>
        <p:nvSpPr>
          <p:cNvPr id="1025" name="Google Shape;1025;g1f7003893c6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f7003893c6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0" name="Shape 1030"/>
        <p:cNvGrpSpPr/>
        <p:nvPr/>
      </p:nvGrpSpPr>
      <p:grpSpPr>
        <a:xfrm>
          <a:off x="0" y="0"/>
          <a:ext cx="0" cy="0"/>
          <a:chOff x="0" y="0"/>
          <a:chExt cx="0" cy="0"/>
        </a:xfrm>
      </p:grpSpPr>
      <p:sp>
        <p:nvSpPr>
          <p:cNvPr id="1031" name="Google Shape;1031;g2265711c646_0_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2265711c646_0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6" name="Shape 1036"/>
        <p:cNvGrpSpPr/>
        <p:nvPr/>
      </p:nvGrpSpPr>
      <p:grpSpPr>
        <a:xfrm>
          <a:off x="0" y="0"/>
          <a:ext cx="0" cy="0"/>
          <a:chOff x="0" y="0"/>
          <a:chExt cx="0" cy="0"/>
        </a:xfrm>
      </p:grpSpPr>
      <p:sp>
        <p:nvSpPr>
          <p:cNvPr id="1037" name="Google Shape;1037;g2265711c646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2265711c646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2" name="Shape 1042"/>
        <p:cNvGrpSpPr/>
        <p:nvPr/>
      </p:nvGrpSpPr>
      <p:grpSpPr>
        <a:xfrm>
          <a:off x="0" y="0"/>
          <a:ext cx="0" cy="0"/>
          <a:chOff x="0" y="0"/>
          <a:chExt cx="0" cy="0"/>
        </a:xfrm>
      </p:grpSpPr>
      <p:sp>
        <p:nvSpPr>
          <p:cNvPr id="1043" name="Google Shape;1043;g2265711c646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2265711c646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8" name="Shape 1048"/>
        <p:cNvGrpSpPr/>
        <p:nvPr/>
      </p:nvGrpSpPr>
      <p:grpSpPr>
        <a:xfrm>
          <a:off x="0" y="0"/>
          <a:ext cx="0" cy="0"/>
          <a:chOff x="0" y="0"/>
          <a:chExt cx="0" cy="0"/>
        </a:xfrm>
      </p:grpSpPr>
      <p:sp>
        <p:nvSpPr>
          <p:cNvPr id="1049" name="Google Shape;1049;g2265711c646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2265711c646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4" name="Shape 1054"/>
        <p:cNvGrpSpPr/>
        <p:nvPr/>
      </p:nvGrpSpPr>
      <p:grpSpPr>
        <a:xfrm>
          <a:off x="0" y="0"/>
          <a:ext cx="0" cy="0"/>
          <a:chOff x="0" y="0"/>
          <a:chExt cx="0" cy="0"/>
        </a:xfrm>
      </p:grpSpPr>
      <p:sp>
        <p:nvSpPr>
          <p:cNvPr id="1055" name="Google Shape;1055;g2265711c646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2265711c646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0" name="Shape 1060"/>
        <p:cNvGrpSpPr/>
        <p:nvPr/>
      </p:nvGrpSpPr>
      <p:grpSpPr>
        <a:xfrm>
          <a:off x="0" y="0"/>
          <a:ext cx="0" cy="0"/>
          <a:chOff x="0" y="0"/>
          <a:chExt cx="0" cy="0"/>
        </a:xfrm>
      </p:grpSpPr>
      <p:sp>
        <p:nvSpPr>
          <p:cNvPr id="1061" name="Google Shape;1061;g2265711c646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2265711c646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6" name="Shape 1066"/>
        <p:cNvGrpSpPr/>
        <p:nvPr/>
      </p:nvGrpSpPr>
      <p:grpSpPr>
        <a:xfrm>
          <a:off x="0" y="0"/>
          <a:ext cx="0" cy="0"/>
          <a:chOff x="0" y="0"/>
          <a:chExt cx="0" cy="0"/>
        </a:xfrm>
      </p:grpSpPr>
      <p:sp>
        <p:nvSpPr>
          <p:cNvPr id="1067" name="Google Shape;1067;g128f613d1b0_0_2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28f613d1b0_0_2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2" name="Shape 1072"/>
        <p:cNvGrpSpPr/>
        <p:nvPr/>
      </p:nvGrpSpPr>
      <p:grpSpPr>
        <a:xfrm>
          <a:off x="0" y="0"/>
          <a:ext cx="0" cy="0"/>
          <a:chOff x="0" y="0"/>
          <a:chExt cx="0" cy="0"/>
        </a:xfrm>
      </p:grpSpPr>
      <p:sp>
        <p:nvSpPr>
          <p:cNvPr id="1073" name="Google Shape;1073;g12cce25e1d5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12cce25e1d5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2265711c64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2265711c64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8" name="Shape 968"/>
        <p:cNvGrpSpPr/>
        <p:nvPr/>
      </p:nvGrpSpPr>
      <p:grpSpPr>
        <a:xfrm>
          <a:off x="0" y="0"/>
          <a:ext cx="0" cy="0"/>
          <a:chOff x="0" y="0"/>
          <a:chExt cx="0" cy="0"/>
        </a:xfrm>
      </p:grpSpPr>
      <p:sp>
        <p:nvSpPr>
          <p:cNvPr id="969" name="Google Shape;969;g12838128ff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12838128ff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4" name="Shape 1084"/>
        <p:cNvGrpSpPr/>
        <p:nvPr/>
      </p:nvGrpSpPr>
      <p:grpSpPr>
        <a:xfrm>
          <a:off x="0" y="0"/>
          <a:ext cx="0" cy="0"/>
          <a:chOff x="0" y="0"/>
          <a:chExt cx="0" cy="0"/>
        </a:xfrm>
      </p:grpSpPr>
      <p:sp>
        <p:nvSpPr>
          <p:cNvPr id="1085" name="Google Shape;1085;g2265711c646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265711c646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0" name="Shape 1090"/>
        <p:cNvGrpSpPr/>
        <p:nvPr/>
      </p:nvGrpSpPr>
      <p:grpSpPr>
        <a:xfrm>
          <a:off x="0" y="0"/>
          <a:ext cx="0" cy="0"/>
          <a:chOff x="0" y="0"/>
          <a:chExt cx="0" cy="0"/>
        </a:xfrm>
      </p:grpSpPr>
      <p:sp>
        <p:nvSpPr>
          <p:cNvPr id="1091" name="Google Shape;1091;g2265711c646_1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2265711c646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6" name="Shape 1096"/>
        <p:cNvGrpSpPr/>
        <p:nvPr/>
      </p:nvGrpSpPr>
      <p:grpSpPr>
        <a:xfrm>
          <a:off x="0" y="0"/>
          <a:ext cx="0" cy="0"/>
          <a:chOff x="0" y="0"/>
          <a:chExt cx="0" cy="0"/>
        </a:xfrm>
      </p:grpSpPr>
      <p:sp>
        <p:nvSpPr>
          <p:cNvPr id="1097" name="Google Shape;1097;g2265711c646_1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265711c646_1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2" name="Shape 1102"/>
        <p:cNvGrpSpPr/>
        <p:nvPr/>
      </p:nvGrpSpPr>
      <p:grpSpPr>
        <a:xfrm>
          <a:off x="0" y="0"/>
          <a:ext cx="0" cy="0"/>
          <a:chOff x="0" y="0"/>
          <a:chExt cx="0" cy="0"/>
        </a:xfrm>
      </p:grpSpPr>
      <p:sp>
        <p:nvSpPr>
          <p:cNvPr id="1103" name="Google Shape;1103;g2265711c646_1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2265711c646_1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8" name="Shape 1108"/>
        <p:cNvGrpSpPr/>
        <p:nvPr/>
      </p:nvGrpSpPr>
      <p:grpSpPr>
        <a:xfrm>
          <a:off x="0" y="0"/>
          <a:ext cx="0" cy="0"/>
          <a:chOff x="0" y="0"/>
          <a:chExt cx="0" cy="0"/>
        </a:xfrm>
      </p:grpSpPr>
      <p:sp>
        <p:nvSpPr>
          <p:cNvPr id="1109" name="Google Shape;1109;g925fde2a4e_0_14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925fde2a4e_0_14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5" name="Shape 975"/>
        <p:cNvGrpSpPr/>
        <p:nvPr/>
      </p:nvGrpSpPr>
      <p:grpSpPr>
        <a:xfrm>
          <a:off x="0" y="0"/>
          <a:ext cx="0" cy="0"/>
          <a:chOff x="0" y="0"/>
          <a:chExt cx="0" cy="0"/>
        </a:xfrm>
      </p:grpSpPr>
      <p:sp>
        <p:nvSpPr>
          <p:cNvPr id="976" name="Google Shape;976;g21647dd1f9a_0_5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21647dd1f9a_0_5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8" name="Shape 988"/>
        <p:cNvGrpSpPr/>
        <p:nvPr/>
      </p:nvGrpSpPr>
      <p:grpSpPr>
        <a:xfrm>
          <a:off x="0" y="0"/>
          <a:ext cx="0" cy="0"/>
          <a:chOff x="0" y="0"/>
          <a:chExt cx="0" cy="0"/>
        </a:xfrm>
      </p:grpSpPr>
      <p:sp>
        <p:nvSpPr>
          <p:cNvPr id="989" name="Google Shape;989;g925fde2a4e_0_2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925fde2a4e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4" name="Shape 994"/>
        <p:cNvGrpSpPr/>
        <p:nvPr/>
      </p:nvGrpSpPr>
      <p:grpSpPr>
        <a:xfrm>
          <a:off x="0" y="0"/>
          <a:ext cx="0" cy="0"/>
          <a:chOff x="0" y="0"/>
          <a:chExt cx="0" cy="0"/>
        </a:xfrm>
      </p:grpSpPr>
      <p:sp>
        <p:nvSpPr>
          <p:cNvPr id="995" name="Google Shape;995;g12838128fff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12838128fff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0" name="Shape 1000"/>
        <p:cNvGrpSpPr/>
        <p:nvPr/>
      </p:nvGrpSpPr>
      <p:grpSpPr>
        <a:xfrm>
          <a:off x="0" y="0"/>
          <a:ext cx="0" cy="0"/>
          <a:chOff x="0" y="0"/>
          <a:chExt cx="0" cy="0"/>
        </a:xfrm>
      </p:grpSpPr>
      <p:sp>
        <p:nvSpPr>
          <p:cNvPr id="1001" name="Google Shape;1001;g2265711c64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2265711c64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6" name="Shape 1006"/>
        <p:cNvGrpSpPr/>
        <p:nvPr/>
      </p:nvGrpSpPr>
      <p:grpSpPr>
        <a:xfrm>
          <a:off x="0" y="0"/>
          <a:ext cx="0" cy="0"/>
          <a:chOff x="0" y="0"/>
          <a:chExt cx="0" cy="0"/>
        </a:xfrm>
      </p:grpSpPr>
      <p:sp>
        <p:nvSpPr>
          <p:cNvPr id="1007" name="Google Shape;1007;g2265711c646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265711c646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2" name="Shape 1012"/>
        <p:cNvGrpSpPr/>
        <p:nvPr/>
      </p:nvGrpSpPr>
      <p:grpSpPr>
        <a:xfrm>
          <a:off x="0" y="0"/>
          <a:ext cx="0" cy="0"/>
          <a:chOff x="0" y="0"/>
          <a:chExt cx="0" cy="0"/>
        </a:xfrm>
      </p:grpSpPr>
      <p:sp>
        <p:nvSpPr>
          <p:cNvPr id="1013" name="Google Shape;1013;g925fde2a4e_0_2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925fde2a4e_0_21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8" name="Shape 1018"/>
        <p:cNvGrpSpPr/>
        <p:nvPr/>
      </p:nvGrpSpPr>
      <p:grpSpPr>
        <a:xfrm>
          <a:off x="0" y="0"/>
          <a:ext cx="0" cy="0"/>
          <a:chOff x="0" y="0"/>
          <a:chExt cx="0" cy="0"/>
        </a:xfrm>
      </p:grpSpPr>
      <p:sp>
        <p:nvSpPr>
          <p:cNvPr id="1019" name="Google Shape;1019;g12cce25e1d5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2cce25e1d5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7" Type="http://schemas.openxmlformats.org/officeDocument/2006/relationships/hyperlink" Target="http://bit.ly/2TtBDfr" TargetMode="Externa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rot="5437926">
            <a:off x="6108193" y="575482"/>
            <a:ext cx="613075" cy="45637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2651042" y="383405"/>
            <a:ext cx="3999257" cy="447955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2461265" y="280300"/>
            <a:ext cx="4014521" cy="4550467"/>
            <a:chOff x="2339681" y="1506966"/>
            <a:chExt cx="2462141" cy="2791013"/>
          </a:xfrm>
        </p:grpSpPr>
        <p:sp>
          <p:nvSpPr>
            <p:cNvPr id="12" name="Google Shape;12;p2"/>
            <p:cNvSpPr/>
            <p:nvPr/>
          </p:nvSpPr>
          <p:spPr>
            <a:xfrm>
              <a:off x="2367202" y="1534427"/>
              <a:ext cx="2434620" cy="2763552"/>
            </a:xfrm>
            <a:custGeom>
              <a:avLst/>
              <a:gdLst/>
              <a:ahLst/>
              <a:cxnLst/>
              <a:rect l="l" t="t" r="r" b="b"/>
              <a:pathLst>
                <a:path w="40694" h="46192" extrusionOk="0">
                  <a:moveTo>
                    <a:pt x="33605" y="1558"/>
                  </a:moveTo>
                  <a:cubicBezTo>
                    <a:pt x="34097" y="1558"/>
                    <a:pt x="34526" y="1922"/>
                    <a:pt x="34591" y="2423"/>
                  </a:cubicBezTo>
                  <a:cubicBezTo>
                    <a:pt x="34664" y="2969"/>
                    <a:pt x="34280" y="3468"/>
                    <a:pt x="33736" y="3541"/>
                  </a:cubicBezTo>
                  <a:cubicBezTo>
                    <a:pt x="33692" y="3547"/>
                    <a:pt x="33648" y="3550"/>
                    <a:pt x="33605" y="3550"/>
                  </a:cubicBezTo>
                  <a:cubicBezTo>
                    <a:pt x="33113" y="3550"/>
                    <a:pt x="32684" y="3186"/>
                    <a:pt x="32619" y="2684"/>
                  </a:cubicBezTo>
                  <a:cubicBezTo>
                    <a:pt x="32546" y="2139"/>
                    <a:pt x="32930" y="1640"/>
                    <a:pt x="33474" y="1567"/>
                  </a:cubicBezTo>
                  <a:cubicBezTo>
                    <a:pt x="33518" y="1561"/>
                    <a:pt x="33562" y="1558"/>
                    <a:pt x="33605" y="1558"/>
                  </a:cubicBezTo>
                  <a:close/>
                  <a:moveTo>
                    <a:pt x="25804" y="2592"/>
                  </a:moveTo>
                  <a:cubicBezTo>
                    <a:pt x="26295" y="2592"/>
                    <a:pt x="26724" y="2956"/>
                    <a:pt x="26789" y="3456"/>
                  </a:cubicBezTo>
                  <a:cubicBezTo>
                    <a:pt x="26861" y="4003"/>
                    <a:pt x="26478" y="4502"/>
                    <a:pt x="25934" y="4575"/>
                  </a:cubicBezTo>
                  <a:cubicBezTo>
                    <a:pt x="25890" y="4581"/>
                    <a:pt x="25846" y="4584"/>
                    <a:pt x="25803" y="4584"/>
                  </a:cubicBezTo>
                  <a:cubicBezTo>
                    <a:pt x="25311" y="4584"/>
                    <a:pt x="24882" y="4220"/>
                    <a:pt x="24815" y="3719"/>
                  </a:cubicBezTo>
                  <a:cubicBezTo>
                    <a:pt x="24744" y="3173"/>
                    <a:pt x="25126" y="2674"/>
                    <a:pt x="25672" y="2601"/>
                  </a:cubicBezTo>
                  <a:cubicBezTo>
                    <a:pt x="25716" y="2595"/>
                    <a:pt x="25760" y="2592"/>
                    <a:pt x="25804" y="2592"/>
                  </a:cubicBezTo>
                  <a:close/>
                  <a:moveTo>
                    <a:pt x="17944" y="3634"/>
                  </a:moveTo>
                  <a:cubicBezTo>
                    <a:pt x="18435" y="3634"/>
                    <a:pt x="18862" y="3999"/>
                    <a:pt x="18928" y="4499"/>
                  </a:cubicBezTo>
                  <a:cubicBezTo>
                    <a:pt x="19001" y="5044"/>
                    <a:pt x="18617" y="5545"/>
                    <a:pt x="18072" y="5616"/>
                  </a:cubicBezTo>
                  <a:cubicBezTo>
                    <a:pt x="18027" y="5622"/>
                    <a:pt x="17983" y="5625"/>
                    <a:pt x="17939" y="5625"/>
                  </a:cubicBezTo>
                  <a:cubicBezTo>
                    <a:pt x="17448" y="5625"/>
                    <a:pt x="17021" y="5260"/>
                    <a:pt x="16955" y="4760"/>
                  </a:cubicBezTo>
                  <a:cubicBezTo>
                    <a:pt x="16882" y="4216"/>
                    <a:pt x="17266" y="3715"/>
                    <a:pt x="17811" y="3643"/>
                  </a:cubicBezTo>
                  <a:cubicBezTo>
                    <a:pt x="17855" y="3637"/>
                    <a:pt x="17900" y="3634"/>
                    <a:pt x="17944" y="3634"/>
                  </a:cubicBezTo>
                  <a:close/>
                  <a:moveTo>
                    <a:pt x="10427" y="4629"/>
                  </a:moveTo>
                  <a:cubicBezTo>
                    <a:pt x="10919" y="4629"/>
                    <a:pt x="11348" y="4993"/>
                    <a:pt x="11413" y="5495"/>
                  </a:cubicBezTo>
                  <a:cubicBezTo>
                    <a:pt x="11486" y="6040"/>
                    <a:pt x="11102" y="6540"/>
                    <a:pt x="10558" y="6612"/>
                  </a:cubicBezTo>
                  <a:cubicBezTo>
                    <a:pt x="10513" y="6618"/>
                    <a:pt x="10469" y="6621"/>
                    <a:pt x="10425" y="6621"/>
                  </a:cubicBezTo>
                  <a:cubicBezTo>
                    <a:pt x="9934" y="6621"/>
                    <a:pt x="9506" y="6256"/>
                    <a:pt x="9441" y="5756"/>
                  </a:cubicBezTo>
                  <a:cubicBezTo>
                    <a:pt x="9368" y="5210"/>
                    <a:pt x="9752" y="4711"/>
                    <a:pt x="10296" y="4638"/>
                  </a:cubicBezTo>
                  <a:cubicBezTo>
                    <a:pt x="10340" y="4632"/>
                    <a:pt x="10384" y="4629"/>
                    <a:pt x="10427" y="4629"/>
                  </a:cubicBezTo>
                  <a:close/>
                  <a:moveTo>
                    <a:pt x="2573" y="5670"/>
                  </a:moveTo>
                  <a:cubicBezTo>
                    <a:pt x="3066" y="5670"/>
                    <a:pt x="3493" y="6034"/>
                    <a:pt x="3560" y="6536"/>
                  </a:cubicBezTo>
                  <a:cubicBezTo>
                    <a:pt x="3632" y="7081"/>
                    <a:pt x="3249" y="7580"/>
                    <a:pt x="2703" y="7653"/>
                  </a:cubicBezTo>
                  <a:cubicBezTo>
                    <a:pt x="2659" y="7659"/>
                    <a:pt x="2615" y="7662"/>
                    <a:pt x="2572" y="7662"/>
                  </a:cubicBezTo>
                  <a:cubicBezTo>
                    <a:pt x="2080" y="7662"/>
                    <a:pt x="1652" y="7298"/>
                    <a:pt x="1586" y="6796"/>
                  </a:cubicBezTo>
                  <a:cubicBezTo>
                    <a:pt x="1514" y="6251"/>
                    <a:pt x="1897" y="5752"/>
                    <a:pt x="2442" y="5679"/>
                  </a:cubicBezTo>
                  <a:cubicBezTo>
                    <a:pt x="2486" y="5673"/>
                    <a:pt x="2530" y="5670"/>
                    <a:pt x="2573" y="5670"/>
                  </a:cubicBezTo>
                  <a:close/>
                  <a:moveTo>
                    <a:pt x="35827" y="0"/>
                  </a:moveTo>
                  <a:lnTo>
                    <a:pt x="0" y="4747"/>
                  </a:lnTo>
                  <a:lnTo>
                    <a:pt x="5492" y="46191"/>
                  </a:lnTo>
                  <a:lnTo>
                    <a:pt x="28545" y="43137"/>
                  </a:lnTo>
                  <a:lnTo>
                    <a:pt x="30396" y="42351"/>
                  </a:lnTo>
                  <a:lnTo>
                    <a:pt x="30922" y="40850"/>
                  </a:lnTo>
                  <a:lnTo>
                    <a:pt x="32509" y="39946"/>
                  </a:lnTo>
                  <a:lnTo>
                    <a:pt x="33717" y="40597"/>
                  </a:lnTo>
                  <a:lnTo>
                    <a:pt x="35447" y="40253"/>
                  </a:lnTo>
                  <a:lnTo>
                    <a:pt x="36361" y="38702"/>
                  </a:lnTo>
                  <a:lnTo>
                    <a:pt x="38125" y="38830"/>
                  </a:lnTo>
                  <a:lnTo>
                    <a:pt x="38950" y="36969"/>
                  </a:lnTo>
                  <a:lnTo>
                    <a:pt x="40694" y="36738"/>
                  </a:lnTo>
                  <a:lnTo>
                    <a:pt x="358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339681" y="1506966"/>
              <a:ext cx="2434740" cy="2763552"/>
            </a:xfrm>
            <a:custGeom>
              <a:avLst/>
              <a:gdLst/>
              <a:ahLst/>
              <a:cxnLst/>
              <a:rect l="l" t="t" r="r" b="b"/>
              <a:pathLst>
                <a:path w="40696" h="46192" extrusionOk="0">
                  <a:moveTo>
                    <a:pt x="33607" y="1559"/>
                  </a:moveTo>
                  <a:cubicBezTo>
                    <a:pt x="34098" y="1559"/>
                    <a:pt x="34526" y="1923"/>
                    <a:pt x="34593" y="2423"/>
                  </a:cubicBezTo>
                  <a:cubicBezTo>
                    <a:pt x="34665" y="2968"/>
                    <a:pt x="34282" y="3469"/>
                    <a:pt x="33736" y="3540"/>
                  </a:cubicBezTo>
                  <a:cubicBezTo>
                    <a:pt x="33691" y="3546"/>
                    <a:pt x="33647" y="3549"/>
                    <a:pt x="33603" y="3549"/>
                  </a:cubicBezTo>
                  <a:cubicBezTo>
                    <a:pt x="33112" y="3549"/>
                    <a:pt x="32684" y="3184"/>
                    <a:pt x="32619" y="2685"/>
                  </a:cubicBezTo>
                  <a:cubicBezTo>
                    <a:pt x="32547" y="2140"/>
                    <a:pt x="32930" y="1639"/>
                    <a:pt x="33474" y="1567"/>
                  </a:cubicBezTo>
                  <a:cubicBezTo>
                    <a:pt x="33519" y="1561"/>
                    <a:pt x="33564" y="1559"/>
                    <a:pt x="33607" y="1559"/>
                  </a:cubicBezTo>
                  <a:close/>
                  <a:moveTo>
                    <a:pt x="25805" y="2592"/>
                  </a:moveTo>
                  <a:cubicBezTo>
                    <a:pt x="26296" y="2592"/>
                    <a:pt x="26724" y="2957"/>
                    <a:pt x="26790" y="3457"/>
                  </a:cubicBezTo>
                  <a:cubicBezTo>
                    <a:pt x="26863" y="4002"/>
                    <a:pt x="26478" y="4502"/>
                    <a:pt x="25934" y="4574"/>
                  </a:cubicBezTo>
                  <a:cubicBezTo>
                    <a:pt x="25889" y="4580"/>
                    <a:pt x="25845" y="4583"/>
                    <a:pt x="25801" y="4583"/>
                  </a:cubicBezTo>
                  <a:cubicBezTo>
                    <a:pt x="25310" y="4583"/>
                    <a:pt x="24882" y="4218"/>
                    <a:pt x="24817" y="3718"/>
                  </a:cubicBezTo>
                  <a:cubicBezTo>
                    <a:pt x="24744" y="3174"/>
                    <a:pt x="25128" y="2673"/>
                    <a:pt x="25672" y="2601"/>
                  </a:cubicBezTo>
                  <a:cubicBezTo>
                    <a:pt x="25717" y="2595"/>
                    <a:pt x="25762" y="2592"/>
                    <a:pt x="25805" y="2592"/>
                  </a:cubicBezTo>
                  <a:close/>
                  <a:moveTo>
                    <a:pt x="17943" y="3634"/>
                  </a:moveTo>
                  <a:cubicBezTo>
                    <a:pt x="18435" y="3634"/>
                    <a:pt x="18862" y="3997"/>
                    <a:pt x="18929" y="4498"/>
                  </a:cubicBezTo>
                  <a:cubicBezTo>
                    <a:pt x="19001" y="5043"/>
                    <a:pt x="18618" y="5544"/>
                    <a:pt x="18073" y="5617"/>
                  </a:cubicBezTo>
                  <a:cubicBezTo>
                    <a:pt x="18029" y="5622"/>
                    <a:pt x="17985" y="5625"/>
                    <a:pt x="17942" y="5625"/>
                  </a:cubicBezTo>
                  <a:cubicBezTo>
                    <a:pt x="17449" y="5625"/>
                    <a:pt x="17022" y="5261"/>
                    <a:pt x="16955" y="4759"/>
                  </a:cubicBezTo>
                  <a:cubicBezTo>
                    <a:pt x="16883" y="4215"/>
                    <a:pt x="17266" y="3714"/>
                    <a:pt x="17812" y="3642"/>
                  </a:cubicBezTo>
                  <a:cubicBezTo>
                    <a:pt x="17856" y="3637"/>
                    <a:pt x="17900" y="3634"/>
                    <a:pt x="17943" y="3634"/>
                  </a:cubicBezTo>
                  <a:close/>
                  <a:moveTo>
                    <a:pt x="10430" y="4629"/>
                  </a:moveTo>
                  <a:cubicBezTo>
                    <a:pt x="10921" y="4629"/>
                    <a:pt x="11348" y="4994"/>
                    <a:pt x="11415" y="5494"/>
                  </a:cubicBezTo>
                  <a:cubicBezTo>
                    <a:pt x="11486" y="6039"/>
                    <a:pt x="11104" y="6539"/>
                    <a:pt x="10558" y="6613"/>
                  </a:cubicBezTo>
                  <a:cubicBezTo>
                    <a:pt x="10514" y="6618"/>
                    <a:pt x="10470" y="6621"/>
                    <a:pt x="10427" y="6621"/>
                  </a:cubicBezTo>
                  <a:cubicBezTo>
                    <a:pt x="9935" y="6621"/>
                    <a:pt x="9508" y="6257"/>
                    <a:pt x="9441" y="5755"/>
                  </a:cubicBezTo>
                  <a:cubicBezTo>
                    <a:pt x="9369" y="5211"/>
                    <a:pt x="9752" y="4710"/>
                    <a:pt x="10296" y="4638"/>
                  </a:cubicBezTo>
                  <a:cubicBezTo>
                    <a:pt x="10341" y="4632"/>
                    <a:pt x="10386" y="4629"/>
                    <a:pt x="10430" y="4629"/>
                  </a:cubicBezTo>
                  <a:close/>
                  <a:moveTo>
                    <a:pt x="2576" y="5671"/>
                  </a:moveTo>
                  <a:cubicBezTo>
                    <a:pt x="3067" y="5671"/>
                    <a:pt x="3495" y="6035"/>
                    <a:pt x="3560" y="6535"/>
                  </a:cubicBezTo>
                  <a:cubicBezTo>
                    <a:pt x="3632" y="7080"/>
                    <a:pt x="3249" y="7581"/>
                    <a:pt x="2705" y="7652"/>
                  </a:cubicBezTo>
                  <a:cubicBezTo>
                    <a:pt x="2660" y="7658"/>
                    <a:pt x="2615" y="7661"/>
                    <a:pt x="2572" y="7661"/>
                  </a:cubicBezTo>
                  <a:cubicBezTo>
                    <a:pt x="2081" y="7661"/>
                    <a:pt x="1653" y="7296"/>
                    <a:pt x="1587" y="6796"/>
                  </a:cubicBezTo>
                  <a:cubicBezTo>
                    <a:pt x="1514" y="6252"/>
                    <a:pt x="1899" y="5751"/>
                    <a:pt x="2443" y="5679"/>
                  </a:cubicBezTo>
                  <a:cubicBezTo>
                    <a:pt x="2488" y="5673"/>
                    <a:pt x="2532" y="5671"/>
                    <a:pt x="2576" y="5671"/>
                  </a:cubicBezTo>
                  <a:close/>
                  <a:moveTo>
                    <a:pt x="35827" y="1"/>
                  </a:moveTo>
                  <a:lnTo>
                    <a:pt x="0" y="4748"/>
                  </a:lnTo>
                  <a:lnTo>
                    <a:pt x="5492" y="46192"/>
                  </a:lnTo>
                  <a:lnTo>
                    <a:pt x="28545" y="43137"/>
                  </a:lnTo>
                  <a:lnTo>
                    <a:pt x="30396" y="42350"/>
                  </a:lnTo>
                  <a:lnTo>
                    <a:pt x="30922" y="40849"/>
                  </a:lnTo>
                  <a:lnTo>
                    <a:pt x="32511" y="39946"/>
                  </a:lnTo>
                  <a:lnTo>
                    <a:pt x="33717" y="40598"/>
                  </a:lnTo>
                  <a:lnTo>
                    <a:pt x="35447" y="40252"/>
                  </a:lnTo>
                  <a:lnTo>
                    <a:pt x="36361" y="38702"/>
                  </a:lnTo>
                  <a:lnTo>
                    <a:pt x="38127" y="38829"/>
                  </a:lnTo>
                  <a:lnTo>
                    <a:pt x="38952" y="36969"/>
                  </a:lnTo>
                  <a:lnTo>
                    <a:pt x="40695" y="36738"/>
                  </a:lnTo>
                  <a:lnTo>
                    <a:pt x="35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rot="-487460">
            <a:off x="2820008" y="1991873"/>
            <a:ext cx="3371033" cy="1164605"/>
          </a:xfrm>
          <a:prstGeom prst="rect">
            <a:avLst/>
          </a:prstGeom>
        </p:spPr>
        <p:txBody>
          <a:bodyPr spcFirstLastPara="1" wrap="square" lIns="91425" tIns="91425" rIns="91425" bIns="91425" anchor="b" anchorCtr="0">
            <a:noAutofit/>
          </a:bodyPr>
          <a:lstStyle>
            <a:lvl1pPr lvl="0" algn="ctr">
              <a:spcBef>
                <a:spcPts val="0"/>
              </a:spcBef>
              <a:spcAft>
                <a:spcPts val="0"/>
              </a:spcAft>
              <a:buSzPts val="5500"/>
              <a:buNone/>
              <a:defRPr sz="5500" b="1"/>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5" name="Google Shape;15;p2"/>
          <p:cNvSpPr txBox="1"/>
          <p:nvPr>
            <p:ph type="subTitle" idx="1"/>
          </p:nvPr>
        </p:nvSpPr>
        <p:spPr>
          <a:xfrm rot="-487428">
            <a:off x="3239261" y="2997688"/>
            <a:ext cx="2698277" cy="767918"/>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7234355" y="4488193"/>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a:off x="5610224" y="3202528"/>
            <a:ext cx="1340580" cy="1517079"/>
            <a:chOff x="5610224" y="3202528"/>
            <a:chExt cx="1340580" cy="1517079"/>
          </a:xfrm>
        </p:grpSpPr>
        <p:sp>
          <p:nvSpPr>
            <p:cNvPr id="20" name="Google Shape;20;p2"/>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93741" y="3203612"/>
              <a:ext cx="1119610"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rot="5437926">
            <a:off x="6256235" y="549926"/>
            <a:ext cx="421146" cy="31095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1352098" y="2598308"/>
            <a:ext cx="587147" cy="92972"/>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1450274" y="2457056"/>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7516766" y="3388826"/>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 name="Google Shape;40;p2"/>
          <p:cNvGrpSpPr/>
          <p:nvPr/>
        </p:nvGrpSpPr>
        <p:grpSpPr>
          <a:xfrm>
            <a:off x="8430600" y="-22488"/>
            <a:ext cx="702375" cy="2768271"/>
            <a:chOff x="8430600" y="-22488"/>
            <a:chExt cx="702375" cy="2768271"/>
          </a:xfrm>
        </p:grpSpPr>
        <p:sp>
          <p:nvSpPr>
            <p:cNvPr id="41" name="Google Shape;41;p2"/>
            <p:cNvSpPr/>
            <p:nvPr/>
          </p:nvSpPr>
          <p:spPr>
            <a:xfrm>
              <a:off x="8614569" y="2006973"/>
              <a:ext cx="398990" cy="738810"/>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8678285" y="2006973"/>
              <a:ext cx="326180" cy="89203"/>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8430600" y="-22488"/>
              <a:ext cx="702375" cy="2063690"/>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8544451" y="-22488"/>
              <a:ext cx="211371" cy="2055314"/>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8728142" y="279872"/>
              <a:ext cx="226447" cy="201320"/>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p:nvPr/>
        </p:nvSpPr>
        <p:spPr>
          <a:xfrm>
            <a:off x="7568013" y="37860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 name="Google Shape;47;p2"/>
          <p:cNvGrpSpPr/>
          <p:nvPr/>
        </p:nvGrpSpPr>
        <p:grpSpPr>
          <a:xfrm>
            <a:off x="7802814" y="3611909"/>
            <a:ext cx="189773" cy="174158"/>
            <a:chOff x="6476077" y="96834"/>
            <a:chExt cx="189773" cy="174158"/>
          </a:xfrm>
        </p:grpSpPr>
        <p:sp>
          <p:nvSpPr>
            <p:cNvPr id="48" name="Google Shape;48;p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 name="Google Shape;50;p2"/>
          <p:cNvGrpSpPr/>
          <p:nvPr/>
        </p:nvGrpSpPr>
        <p:grpSpPr>
          <a:xfrm>
            <a:off x="1767062" y="689424"/>
            <a:ext cx="218071" cy="228481"/>
            <a:chOff x="4930687" y="3942774"/>
            <a:chExt cx="218071" cy="228481"/>
          </a:xfrm>
        </p:grpSpPr>
        <p:sp>
          <p:nvSpPr>
            <p:cNvPr id="51" name="Google Shape;51;p2"/>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2"/>
          <p:cNvGrpSpPr/>
          <p:nvPr/>
        </p:nvGrpSpPr>
        <p:grpSpPr>
          <a:xfrm>
            <a:off x="-1200094" y="1998792"/>
            <a:ext cx="3511804" cy="3924539"/>
            <a:chOff x="-1394269" y="2227279"/>
            <a:chExt cx="3511804" cy="3924539"/>
          </a:xfrm>
        </p:grpSpPr>
        <p:sp>
          <p:nvSpPr>
            <p:cNvPr id="60" name="Google Shape;60;p2"/>
            <p:cNvSpPr/>
            <p:nvPr/>
          </p:nvSpPr>
          <p:spPr>
            <a:xfrm rot="746023">
              <a:off x="-1062643" y="2494177"/>
              <a:ext cx="2848553" cy="3390744"/>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2"/>
            <p:cNvGrpSpPr/>
            <p:nvPr/>
          </p:nvGrpSpPr>
          <p:grpSpPr>
            <a:xfrm rot="746023">
              <a:off x="-1036647" y="2808935"/>
              <a:ext cx="2365525" cy="2955151"/>
              <a:chOff x="-38220" y="2183673"/>
              <a:chExt cx="2365636" cy="2955289"/>
            </a:xfrm>
          </p:grpSpPr>
          <p:sp>
            <p:nvSpPr>
              <p:cNvPr id="62" name="Google Shape;62;p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 name="Google Shape;99;p2"/>
            <p:cNvSpPr/>
            <p:nvPr/>
          </p:nvSpPr>
          <p:spPr>
            <a:xfrm rot="746023">
              <a:off x="-551453" y="2603886"/>
              <a:ext cx="2308575" cy="2940563"/>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 name="Google Shape;100;p2"/>
          <p:cNvGrpSpPr/>
          <p:nvPr/>
        </p:nvGrpSpPr>
        <p:grpSpPr>
          <a:xfrm>
            <a:off x="1352088" y="3895575"/>
            <a:ext cx="218131" cy="228540"/>
            <a:chOff x="1567788" y="4831150"/>
            <a:chExt cx="218131" cy="228540"/>
          </a:xfrm>
        </p:grpSpPr>
        <p:sp>
          <p:nvSpPr>
            <p:cNvPr id="101" name="Google Shape;101;p2"/>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2"/>
          <p:cNvGrpSpPr/>
          <p:nvPr/>
        </p:nvGrpSpPr>
        <p:grpSpPr>
          <a:xfrm>
            <a:off x="6908437" y="1522473"/>
            <a:ext cx="263669" cy="263588"/>
            <a:chOff x="4028549" y="3239505"/>
            <a:chExt cx="131381" cy="131321"/>
          </a:xfrm>
        </p:grpSpPr>
        <p:sp>
          <p:nvSpPr>
            <p:cNvPr id="110" name="Google Shape;110;p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38" name="Shape 238"/>
        <p:cNvGrpSpPr/>
        <p:nvPr/>
      </p:nvGrpSpPr>
      <p:grpSpPr>
        <a:xfrm>
          <a:off x="0" y="0"/>
          <a:ext cx="0" cy="0"/>
          <a:chOff x="0" y="0"/>
          <a:chExt cx="0" cy="0"/>
        </a:xfrm>
      </p:grpSpPr>
      <p:grpSp>
        <p:nvGrpSpPr>
          <p:cNvPr id="239" name="Google Shape;239;p11"/>
          <p:cNvGrpSpPr/>
          <p:nvPr/>
        </p:nvGrpSpPr>
        <p:grpSpPr>
          <a:xfrm rot="855070">
            <a:off x="3365339" y="-426222"/>
            <a:ext cx="1521313" cy="5995952"/>
            <a:chOff x="8430600" y="-22488"/>
            <a:chExt cx="702375" cy="2768271"/>
          </a:xfrm>
        </p:grpSpPr>
        <p:sp>
          <p:nvSpPr>
            <p:cNvPr id="240" name="Google Shape;240;p11"/>
            <p:cNvSpPr/>
            <p:nvPr/>
          </p:nvSpPr>
          <p:spPr>
            <a:xfrm>
              <a:off x="8614569" y="2006973"/>
              <a:ext cx="398990" cy="738810"/>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a:off x="8678285" y="2006973"/>
              <a:ext cx="326180" cy="89203"/>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a:off x="8430600" y="-22488"/>
              <a:ext cx="702375" cy="2063690"/>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p:nvPr/>
          </p:nvSpPr>
          <p:spPr>
            <a:xfrm>
              <a:off x="8544451" y="-22488"/>
              <a:ext cx="211371" cy="2055314"/>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1"/>
            <p:cNvSpPr/>
            <p:nvPr/>
          </p:nvSpPr>
          <p:spPr>
            <a:xfrm>
              <a:off x="8728142" y="279872"/>
              <a:ext cx="226447" cy="201320"/>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5" name="Google Shape;245;p11"/>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rot="-5400000">
            <a:off x="7729488" y="3250336"/>
            <a:ext cx="472681" cy="936497"/>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rot="-5400000">
            <a:off x="3587756" y="-1363883"/>
            <a:ext cx="1979051" cy="7713566"/>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rot="-5400000">
            <a:off x="945231"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1"/>
          <p:cNvSpPr txBox="1"/>
          <p:nvPr>
            <p:ph type="title" hasCustomPrompt="1"/>
          </p:nvPr>
        </p:nvSpPr>
        <p:spPr>
          <a:xfrm>
            <a:off x="713225" y="1699350"/>
            <a:ext cx="7717500" cy="15279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11"/>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6461574" y="578383"/>
            <a:ext cx="895699" cy="1418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a:off x="1484400" y="576381"/>
            <a:ext cx="1017906" cy="145845"/>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txBox="1"/>
          <p:nvPr>
            <p:ph type="subTitle" idx="1"/>
          </p:nvPr>
        </p:nvSpPr>
        <p:spPr>
          <a:xfrm>
            <a:off x="720500" y="3083325"/>
            <a:ext cx="77136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254" name="Google Shape;254;p11"/>
          <p:cNvSpPr/>
          <p:nvPr/>
        </p:nvSpPr>
        <p:spPr>
          <a:xfrm>
            <a:off x="8322216" y="42761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1"/>
          <p:cNvSpPr/>
          <p:nvPr/>
        </p:nvSpPr>
        <p:spPr>
          <a:xfrm>
            <a:off x="288663" y="4679410"/>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6" name="Google Shape;256;p11"/>
          <p:cNvGrpSpPr/>
          <p:nvPr/>
        </p:nvGrpSpPr>
        <p:grpSpPr>
          <a:xfrm>
            <a:off x="523464" y="4505247"/>
            <a:ext cx="189773" cy="174158"/>
            <a:chOff x="6476077" y="96834"/>
            <a:chExt cx="189773" cy="174158"/>
          </a:xfrm>
        </p:grpSpPr>
        <p:sp>
          <p:nvSpPr>
            <p:cNvPr id="257" name="Google Shape;257;p11"/>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59" name="Shape 2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TITLE_AND_BODY_1">
    <p:spTree>
      <p:nvGrpSpPr>
        <p:cNvPr id="260" name="Shape 260"/>
        <p:cNvGrpSpPr/>
        <p:nvPr/>
      </p:nvGrpSpPr>
      <p:grpSpPr>
        <a:xfrm>
          <a:off x="0" y="0"/>
          <a:ext cx="0" cy="0"/>
          <a:chOff x="0" y="0"/>
          <a:chExt cx="0" cy="0"/>
        </a:xfrm>
      </p:grpSpPr>
      <p:grpSp>
        <p:nvGrpSpPr>
          <p:cNvPr id="261" name="Google Shape;261;p13"/>
          <p:cNvGrpSpPr/>
          <p:nvPr/>
        </p:nvGrpSpPr>
        <p:grpSpPr>
          <a:xfrm>
            <a:off x="-410551" y="-670919"/>
            <a:ext cx="5803249" cy="6485322"/>
            <a:chOff x="-1394220" y="2227279"/>
            <a:chExt cx="3511800" cy="3924552"/>
          </a:xfrm>
        </p:grpSpPr>
        <p:sp>
          <p:nvSpPr>
            <p:cNvPr id="262" name="Google Shape;262;p13"/>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3" name="Google Shape;263;p13"/>
            <p:cNvGrpSpPr/>
            <p:nvPr/>
          </p:nvGrpSpPr>
          <p:grpSpPr>
            <a:xfrm rot="746023">
              <a:off x="-1036647" y="2808935"/>
              <a:ext cx="2365525" cy="2955151"/>
              <a:chOff x="-38220" y="2183673"/>
              <a:chExt cx="2365636" cy="2955289"/>
            </a:xfrm>
          </p:grpSpPr>
          <p:sp>
            <p:nvSpPr>
              <p:cNvPr id="264" name="Google Shape;264;p13"/>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3"/>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3"/>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3"/>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3"/>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3"/>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3"/>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3"/>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3"/>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3"/>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3"/>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3"/>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3"/>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3"/>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3"/>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3"/>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3"/>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3"/>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3"/>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3"/>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3"/>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3"/>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3"/>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3"/>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3"/>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3"/>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3"/>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3"/>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3"/>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3"/>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3"/>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3"/>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1" name="Google Shape;301;p13"/>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2" name="Google Shape;302;p13"/>
          <p:cNvSpPr/>
          <p:nvPr/>
        </p:nvSpPr>
        <p:spPr>
          <a:xfrm rot="5284583">
            <a:off x="4157093" y="663080"/>
            <a:ext cx="844505" cy="628625"/>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3"/>
          <p:cNvSpPr/>
          <p:nvPr/>
        </p:nvSpPr>
        <p:spPr>
          <a:xfrm>
            <a:off x="1664998" y="1000921"/>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04" name="Google Shape;304;p13"/>
          <p:cNvSpPr/>
          <p:nvPr/>
        </p:nvSpPr>
        <p:spPr>
          <a:xfrm>
            <a:off x="1745098" y="951446"/>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3"/>
          <p:cNvSpPr/>
          <p:nvPr/>
        </p:nvSpPr>
        <p:spPr>
          <a:xfrm>
            <a:off x="2176375" y="1782867"/>
            <a:ext cx="4805924" cy="2098796"/>
          </a:xfrm>
          <a:custGeom>
            <a:avLst/>
            <a:gdLst/>
            <a:ahLst/>
            <a:cxnLst/>
            <a:rect l="l" t="t" r="r" b="b"/>
            <a:pathLst>
              <a:path w="26555" h="11597" extrusionOk="0">
                <a:moveTo>
                  <a:pt x="1" y="1"/>
                </a:moveTo>
                <a:lnTo>
                  <a:pt x="1" y="11596"/>
                </a:lnTo>
                <a:lnTo>
                  <a:pt x="26555" y="11596"/>
                </a:lnTo>
                <a:lnTo>
                  <a:pt x="26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3"/>
          <p:cNvSpPr txBox="1"/>
          <p:nvPr>
            <p:ph type="subTitle" idx="1"/>
          </p:nvPr>
        </p:nvSpPr>
        <p:spPr>
          <a:xfrm>
            <a:off x="2408700" y="2039013"/>
            <a:ext cx="43266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spcBef>
                <a:spcPts val="160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p:txBody>
      </p:sp>
      <p:sp>
        <p:nvSpPr>
          <p:cNvPr id="307" name="Google Shape;307;p13"/>
          <p:cNvSpPr/>
          <p:nvPr/>
        </p:nvSpPr>
        <p:spPr>
          <a:xfrm rot="5284583">
            <a:off x="4354910" y="624805"/>
            <a:ext cx="580125" cy="4283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3"/>
          <p:cNvSpPr/>
          <p:nvPr/>
        </p:nvSpPr>
        <p:spPr>
          <a:xfrm>
            <a:off x="6938491" y="118970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9" name="Google Shape;309;p13"/>
          <p:cNvGrpSpPr/>
          <p:nvPr/>
        </p:nvGrpSpPr>
        <p:grpSpPr>
          <a:xfrm rot="-5863194">
            <a:off x="1913300" y="1169764"/>
            <a:ext cx="263681" cy="263584"/>
            <a:chOff x="4028549" y="3239505"/>
            <a:chExt cx="131381" cy="131321"/>
          </a:xfrm>
        </p:grpSpPr>
        <p:sp>
          <p:nvSpPr>
            <p:cNvPr id="310" name="Google Shape;310;p1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2" name="Google Shape;312;p13"/>
          <p:cNvSpPr txBox="1"/>
          <p:nvPr>
            <p:ph type="title"/>
          </p:nvPr>
        </p:nvSpPr>
        <p:spPr>
          <a:xfrm>
            <a:off x="2408550" y="3166850"/>
            <a:ext cx="4326600" cy="4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13" name="Google Shape;313;p13"/>
          <p:cNvSpPr/>
          <p:nvPr/>
        </p:nvSpPr>
        <p:spPr>
          <a:xfrm>
            <a:off x="8097162" y="729918"/>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 name="Google Shape;314;p13"/>
          <p:cNvGrpSpPr/>
          <p:nvPr/>
        </p:nvGrpSpPr>
        <p:grpSpPr>
          <a:xfrm>
            <a:off x="8321749" y="4485187"/>
            <a:ext cx="218071" cy="228481"/>
            <a:chOff x="4930687" y="3942774"/>
            <a:chExt cx="218071" cy="228481"/>
          </a:xfrm>
        </p:grpSpPr>
        <p:sp>
          <p:nvSpPr>
            <p:cNvPr id="315" name="Google Shape;315;p13"/>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3"/>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3"/>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3"/>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3"/>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3"/>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3"/>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3" name="Google Shape;323;p13"/>
          <p:cNvSpPr/>
          <p:nvPr/>
        </p:nvSpPr>
        <p:spPr>
          <a:xfrm>
            <a:off x="6045280" y="4485168"/>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BODY_2">
    <p:spTree>
      <p:nvGrpSpPr>
        <p:cNvPr id="324" name="Shape 324"/>
        <p:cNvGrpSpPr/>
        <p:nvPr/>
      </p:nvGrpSpPr>
      <p:grpSpPr>
        <a:xfrm>
          <a:off x="0" y="0"/>
          <a:ext cx="0" cy="0"/>
          <a:chOff x="0" y="0"/>
          <a:chExt cx="0" cy="0"/>
        </a:xfrm>
      </p:grpSpPr>
      <p:sp>
        <p:nvSpPr>
          <p:cNvPr id="325" name="Google Shape;325;p1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14"/>
          <p:cNvSpPr txBox="1"/>
          <p:nvPr>
            <p:ph type="subTitle" idx="1"/>
          </p:nvPr>
        </p:nvSpPr>
        <p:spPr>
          <a:xfrm>
            <a:off x="131396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30" name="Google Shape;330;p1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4"/>
          <p:cNvSpPr txBox="1"/>
          <p:nvPr>
            <p:ph type="subTitle" idx="2"/>
          </p:nvPr>
        </p:nvSpPr>
        <p:spPr>
          <a:xfrm>
            <a:off x="513771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32" name="Google Shape;332;p14"/>
          <p:cNvSpPr txBox="1"/>
          <p:nvPr>
            <p:ph type="subTitle" idx="3"/>
          </p:nvPr>
        </p:nvSpPr>
        <p:spPr>
          <a:xfrm>
            <a:off x="131406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33" name="Google Shape;333;p14"/>
          <p:cNvSpPr txBox="1"/>
          <p:nvPr>
            <p:ph type="subTitle" idx="4"/>
          </p:nvPr>
        </p:nvSpPr>
        <p:spPr>
          <a:xfrm>
            <a:off x="513781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34" name="Google Shape;334;p14"/>
          <p:cNvSpPr/>
          <p:nvPr/>
        </p:nvSpPr>
        <p:spPr>
          <a:xfrm>
            <a:off x="4571988" y="4786285"/>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5" name="Google Shape;335;p14"/>
          <p:cNvGrpSpPr/>
          <p:nvPr/>
        </p:nvGrpSpPr>
        <p:grpSpPr>
          <a:xfrm>
            <a:off x="4382239" y="4698659"/>
            <a:ext cx="189773" cy="174158"/>
            <a:chOff x="6476077" y="96834"/>
            <a:chExt cx="189773" cy="174158"/>
          </a:xfrm>
        </p:grpSpPr>
        <p:sp>
          <p:nvSpPr>
            <p:cNvPr id="336" name="Google Shape;336;p14"/>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4"/>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APTION_ONLY_2">
    <p:spTree>
      <p:nvGrpSpPr>
        <p:cNvPr id="338" name="Shape 338"/>
        <p:cNvGrpSpPr/>
        <p:nvPr/>
      </p:nvGrpSpPr>
      <p:grpSpPr>
        <a:xfrm>
          <a:off x="0" y="0"/>
          <a:ext cx="0" cy="0"/>
          <a:chOff x="0" y="0"/>
          <a:chExt cx="0" cy="0"/>
        </a:xfrm>
      </p:grpSpPr>
      <p:sp>
        <p:nvSpPr>
          <p:cNvPr id="339" name="Google Shape;339;p1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5"/>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5"/>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5"/>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5"/>
          <p:cNvSpPr txBox="1"/>
          <p:nvPr>
            <p:ph type="subTitle" idx="1"/>
          </p:nvPr>
        </p:nvSpPr>
        <p:spPr>
          <a:xfrm>
            <a:off x="3117400" y="16333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47" name="Google Shape;347;p15"/>
          <p:cNvSpPr txBox="1"/>
          <p:nvPr>
            <p:ph type="subTitle" idx="2"/>
          </p:nvPr>
        </p:nvSpPr>
        <p:spPr>
          <a:xfrm>
            <a:off x="3117471" y="13751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48" name="Google Shape;348;p15"/>
          <p:cNvSpPr txBox="1"/>
          <p:nvPr>
            <p:ph type="subTitle" idx="3"/>
          </p:nvPr>
        </p:nvSpPr>
        <p:spPr>
          <a:xfrm>
            <a:off x="3790875" y="39746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49" name="Google Shape;349;p15"/>
          <p:cNvSpPr txBox="1"/>
          <p:nvPr>
            <p:ph type="subTitle" idx="4"/>
          </p:nvPr>
        </p:nvSpPr>
        <p:spPr>
          <a:xfrm>
            <a:off x="3790946" y="37164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_AND_BODY_2_2">
    <p:spTree>
      <p:nvGrpSpPr>
        <p:cNvPr id="350" name="Shape 350"/>
        <p:cNvGrpSpPr/>
        <p:nvPr/>
      </p:nvGrpSpPr>
      <p:grpSpPr>
        <a:xfrm>
          <a:off x="0" y="0"/>
          <a:ext cx="0" cy="0"/>
          <a:chOff x="0" y="0"/>
          <a:chExt cx="0" cy="0"/>
        </a:xfrm>
      </p:grpSpPr>
      <p:sp>
        <p:nvSpPr>
          <p:cNvPr id="351" name="Google Shape;351;p1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6"/>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16"/>
          <p:cNvSpPr txBox="1"/>
          <p:nvPr>
            <p:ph type="subTitle" idx="1"/>
          </p:nvPr>
        </p:nvSpPr>
        <p:spPr>
          <a:xfrm>
            <a:off x="713213"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56" name="Google Shape;356;p1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6"/>
          <p:cNvSpPr txBox="1"/>
          <p:nvPr>
            <p:ph type="subTitle" idx="2"/>
          </p:nvPr>
        </p:nvSpPr>
        <p:spPr>
          <a:xfrm>
            <a:off x="713296"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58" name="Google Shape;358;p16"/>
          <p:cNvSpPr txBox="1"/>
          <p:nvPr>
            <p:ph type="subTitle" idx="3"/>
          </p:nvPr>
        </p:nvSpPr>
        <p:spPr>
          <a:xfrm>
            <a:off x="3454125"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59" name="Google Shape;359;p16"/>
          <p:cNvSpPr txBox="1"/>
          <p:nvPr>
            <p:ph type="subTitle" idx="4"/>
          </p:nvPr>
        </p:nvSpPr>
        <p:spPr>
          <a:xfrm>
            <a:off x="3454208"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60" name="Google Shape;360;p16"/>
          <p:cNvSpPr txBox="1"/>
          <p:nvPr>
            <p:ph type="subTitle" idx="5"/>
          </p:nvPr>
        </p:nvSpPr>
        <p:spPr>
          <a:xfrm>
            <a:off x="6195050"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61" name="Google Shape;361;p16"/>
          <p:cNvSpPr txBox="1"/>
          <p:nvPr>
            <p:ph type="subTitle" idx="6"/>
          </p:nvPr>
        </p:nvSpPr>
        <p:spPr>
          <a:xfrm>
            <a:off x="6195133"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62" name="Google Shape;362;p16"/>
          <p:cNvSpPr/>
          <p:nvPr/>
        </p:nvSpPr>
        <p:spPr>
          <a:xfrm>
            <a:off x="410595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6"/>
          <p:cNvSpPr/>
          <p:nvPr/>
        </p:nvSpPr>
        <p:spPr>
          <a:xfrm rot="546069">
            <a:off x="425098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ITLE_AND_BODY_2_1">
    <p:spTree>
      <p:nvGrpSpPr>
        <p:cNvPr id="364"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7"/>
          <p:cNvSpPr/>
          <p:nvPr/>
        </p:nvSpPr>
        <p:spPr>
          <a:xfrm>
            <a:off x="4720425" y="3186300"/>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7"/>
          <p:cNvSpPr/>
          <p:nvPr/>
        </p:nvSpPr>
        <p:spPr>
          <a:xfrm rot="-570506">
            <a:off x="713225" y="32172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7"/>
          <p:cNvSpPr/>
          <p:nvPr/>
        </p:nvSpPr>
        <p:spPr>
          <a:xfrm>
            <a:off x="713225" y="1628625"/>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7"/>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7"/>
          <p:cNvSpPr txBox="1"/>
          <p:nvPr>
            <p:ph type="subTitle" idx="1"/>
          </p:nvPr>
        </p:nvSpPr>
        <p:spPr>
          <a:xfrm>
            <a:off x="1949500"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1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7"/>
          <p:cNvSpPr txBox="1"/>
          <p:nvPr>
            <p:ph type="subTitle" idx="2"/>
          </p:nvPr>
        </p:nvSpPr>
        <p:spPr>
          <a:xfrm>
            <a:off x="1949592"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 name="Google Shape;388;p17"/>
          <p:cNvSpPr txBox="1"/>
          <p:nvPr>
            <p:ph type="title" idx="3" hasCustomPrompt="1"/>
          </p:nvPr>
        </p:nvSpPr>
        <p:spPr>
          <a:xfrm>
            <a:off x="713225"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9" name="Google Shape;389;p17"/>
          <p:cNvSpPr txBox="1"/>
          <p:nvPr>
            <p:ph type="subTitle" idx="4"/>
          </p:nvPr>
        </p:nvSpPr>
        <p:spPr>
          <a:xfrm>
            <a:off x="1949500"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17"/>
          <p:cNvSpPr txBox="1"/>
          <p:nvPr>
            <p:ph type="subTitle" idx="5"/>
          </p:nvPr>
        </p:nvSpPr>
        <p:spPr>
          <a:xfrm>
            <a:off x="1949592"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391" name="Google Shape;391;p17"/>
          <p:cNvSpPr txBox="1"/>
          <p:nvPr>
            <p:ph type="title" idx="6" hasCustomPrompt="1"/>
          </p:nvPr>
        </p:nvSpPr>
        <p:spPr>
          <a:xfrm>
            <a:off x="713225"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2" name="Google Shape;392;p17"/>
          <p:cNvSpPr txBox="1"/>
          <p:nvPr>
            <p:ph type="subTitle" idx="7"/>
          </p:nvPr>
        </p:nvSpPr>
        <p:spPr>
          <a:xfrm>
            <a:off x="5956675"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3" name="Google Shape;393;p17"/>
          <p:cNvSpPr txBox="1"/>
          <p:nvPr>
            <p:ph type="subTitle" idx="8"/>
          </p:nvPr>
        </p:nvSpPr>
        <p:spPr>
          <a:xfrm>
            <a:off x="5956767"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394" name="Google Shape;394;p17"/>
          <p:cNvSpPr txBox="1"/>
          <p:nvPr>
            <p:ph type="title" idx="9" hasCustomPrompt="1"/>
          </p:nvPr>
        </p:nvSpPr>
        <p:spPr>
          <a:xfrm>
            <a:off x="4720400"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5" name="Google Shape;395;p17"/>
          <p:cNvSpPr txBox="1"/>
          <p:nvPr>
            <p:ph type="subTitle" idx="13"/>
          </p:nvPr>
        </p:nvSpPr>
        <p:spPr>
          <a:xfrm>
            <a:off x="5956675"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6" name="Google Shape;396;p17"/>
          <p:cNvSpPr txBox="1"/>
          <p:nvPr>
            <p:ph type="subTitle" idx="14"/>
          </p:nvPr>
        </p:nvSpPr>
        <p:spPr>
          <a:xfrm>
            <a:off x="5956767"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397" name="Google Shape;397;p17"/>
          <p:cNvSpPr txBox="1"/>
          <p:nvPr>
            <p:ph type="title" idx="15" hasCustomPrompt="1"/>
          </p:nvPr>
        </p:nvSpPr>
        <p:spPr>
          <a:xfrm>
            <a:off x="4720400"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 name="Google Shape;404;p17"/>
          <p:cNvGrpSpPr/>
          <p:nvPr/>
        </p:nvGrpSpPr>
        <p:grpSpPr>
          <a:xfrm>
            <a:off x="4817679" y="4247130"/>
            <a:ext cx="746803" cy="173460"/>
            <a:chOff x="810479" y="2689455"/>
            <a:chExt cx="746803" cy="173460"/>
          </a:xfrm>
        </p:grpSpPr>
        <p:sp>
          <p:nvSpPr>
            <p:cNvPr id="405" name="Google Shape;405;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2">
  <p:cSld name="SECTION_TITLE_AND_DESCRIPTION_1">
    <p:spTree>
      <p:nvGrpSpPr>
        <p:cNvPr id="410" name="Shape 410"/>
        <p:cNvGrpSpPr/>
        <p:nvPr/>
      </p:nvGrpSpPr>
      <p:grpSpPr>
        <a:xfrm>
          <a:off x="0" y="0"/>
          <a:ext cx="0" cy="0"/>
          <a:chOff x="0" y="0"/>
          <a:chExt cx="0" cy="0"/>
        </a:xfrm>
      </p:grpSpPr>
      <p:sp>
        <p:nvSpPr>
          <p:cNvPr id="411" name="Google Shape;411;p18"/>
          <p:cNvSpPr txBox="1"/>
          <p:nvPr>
            <p:ph type="subTitle" idx="1"/>
          </p:nvPr>
        </p:nvSpPr>
        <p:spPr>
          <a:xfrm>
            <a:off x="1297774" y="2771115"/>
            <a:ext cx="34008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p:txBody>
      </p:sp>
      <p:sp>
        <p:nvSpPr>
          <p:cNvPr id="412" name="Google Shape;412;p18"/>
          <p:cNvSpPr/>
          <p:nvPr/>
        </p:nvSpPr>
        <p:spPr>
          <a:xfrm>
            <a:off x="4858185" y="1627932"/>
            <a:ext cx="170654" cy="175873"/>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8"/>
          <p:cNvSpPr txBox="1"/>
          <p:nvPr>
            <p:ph type="title"/>
          </p:nvPr>
        </p:nvSpPr>
        <p:spPr>
          <a:xfrm>
            <a:off x="1297650" y="2291703"/>
            <a:ext cx="3400800" cy="56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414" name="Google Shape;414;p18"/>
          <p:cNvGrpSpPr/>
          <p:nvPr/>
        </p:nvGrpSpPr>
        <p:grpSpPr>
          <a:xfrm rot="459609">
            <a:off x="1967647" y="-396997"/>
            <a:ext cx="1340612" cy="1517115"/>
            <a:chOff x="5610224" y="3202528"/>
            <a:chExt cx="1340580" cy="1517079"/>
          </a:xfrm>
        </p:grpSpPr>
        <p:sp>
          <p:nvSpPr>
            <p:cNvPr id="415" name="Google Shape;415;p18"/>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8"/>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8"/>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8"/>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8"/>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8"/>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8"/>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8"/>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8"/>
            <p:cNvSpPr/>
            <p:nvPr/>
          </p:nvSpPr>
          <p:spPr>
            <a:xfrm>
              <a:off x="5793741" y="3203612"/>
              <a:ext cx="1119609"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8"/>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8"/>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8"/>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8"/>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8"/>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8"/>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8"/>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1" name="Google Shape;431;p18"/>
          <p:cNvSpPr/>
          <p:nvPr/>
        </p:nvSpPr>
        <p:spPr>
          <a:xfrm>
            <a:off x="8638541" y="468615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8"/>
          <p:cNvSpPr/>
          <p:nvPr/>
        </p:nvSpPr>
        <p:spPr>
          <a:xfrm>
            <a:off x="2625513" y="45678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3" name="Google Shape;433;p18"/>
          <p:cNvGrpSpPr/>
          <p:nvPr/>
        </p:nvGrpSpPr>
        <p:grpSpPr>
          <a:xfrm>
            <a:off x="2860314" y="4393709"/>
            <a:ext cx="189773" cy="174158"/>
            <a:chOff x="6476077" y="96834"/>
            <a:chExt cx="189773" cy="174158"/>
          </a:xfrm>
        </p:grpSpPr>
        <p:sp>
          <p:nvSpPr>
            <p:cNvPr id="434" name="Google Shape;434;p18"/>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8"/>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 name="Google Shape;436;p18"/>
          <p:cNvGrpSpPr/>
          <p:nvPr/>
        </p:nvGrpSpPr>
        <p:grpSpPr>
          <a:xfrm>
            <a:off x="713237" y="725124"/>
            <a:ext cx="218071" cy="228481"/>
            <a:chOff x="4930687" y="3942774"/>
            <a:chExt cx="218071" cy="228481"/>
          </a:xfrm>
        </p:grpSpPr>
        <p:sp>
          <p:nvSpPr>
            <p:cNvPr id="437" name="Google Shape;437;p1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3">
  <p:cSld name="CAPTION_ONLY_1_3">
    <p:spTree>
      <p:nvGrpSpPr>
        <p:cNvPr id="445" name="Shape 445"/>
        <p:cNvGrpSpPr/>
        <p:nvPr/>
      </p:nvGrpSpPr>
      <p:grpSpPr>
        <a:xfrm>
          <a:off x="0" y="0"/>
          <a:ext cx="0" cy="0"/>
          <a:chOff x="0" y="0"/>
          <a:chExt cx="0" cy="0"/>
        </a:xfrm>
      </p:grpSpPr>
      <p:sp>
        <p:nvSpPr>
          <p:cNvPr id="446" name="Google Shape;446;p19"/>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9"/>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9"/>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19"/>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1" name="Google Shape;451;p19"/>
          <p:cNvGrpSpPr/>
          <p:nvPr/>
        </p:nvGrpSpPr>
        <p:grpSpPr>
          <a:xfrm>
            <a:off x="4280963" y="4723225"/>
            <a:ext cx="218131" cy="228540"/>
            <a:chOff x="1567788" y="4831150"/>
            <a:chExt cx="218131" cy="228540"/>
          </a:xfrm>
        </p:grpSpPr>
        <p:sp>
          <p:nvSpPr>
            <p:cNvPr id="452" name="Google Shape;452;p19"/>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9"/>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9"/>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9"/>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9"/>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9"/>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9"/>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9"/>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0" name="Google Shape;460;p19"/>
          <p:cNvGrpSpPr/>
          <p:nvPr/>
        </p:nvGrpSpPr>
        <p:grpSpPr>
          <a:xfrm>
            <a:off x="4572000" y="4705711"/>
            <a:ext cx="263669" cy="263588"/>
            <a:chOff x="4028549" y="3239505"/>
            <a:chExt cx="131381" cy="131321"/>
          </a:xfrm>
        </p:grpSpPr>
        <p:sp>
          <p:nvSpPr>
            <p:cNvPr id="461" name="Google Shape;461;p1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3" name="Google Shape;463;p19"/>
          <p:cNvSpPr txBox="1"/>
          <p:nvPr>
            <p:ph type="subTitle" idx="1"/>
          </p:nvPr>
        </p:nvSpPr>
        <p:spPr>
          <a:xfrm>
            <a:off x="713225" y="1649150"/>
            <a:ext cx="3234300" cy="271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4">
  <p:cSld name="CAPTION_ONLY_3">
    <p:spTree>
      <p:nvGrpSpPr>
        <p:cNvPr id="464" name="Shape 464"/>
        <p:cNvGrpSpPr/>
        <p:nvPr/>
      </p:nvGrpSpPr>
      <p:grpSpPr>
        <a:xfrm>
          <a:off x="0" y="0"/>
          <a:ext cx="0" cy="0"/>
          <a:chOff x="0" y="0"/>
          <a:chExt cx="0" cy="0"/>
        </a:xfrm>
      </p:grpSpPr>
      <p:sp>
        <p:nvSpPr>
          <p:cNvPr id="465" name="Google Shape;465;p20"/>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0"/>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0"/>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0"/>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9" name="Google Shape;469;p20"/>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0"/>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0"/>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0"/>
          <p:cNvSpPr txBox="1"/>
          <p:nvPr>
            <p:ph type="subTitle" idx="1"/>
          </p:nvPr>
        </p:nvSpPr>
        <p:spPr>
          <a:xfrm>
            <a:off x="4487725" y="1649150"/>
            <a:ext cx="3234300" cy="271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2" name="Shape 112"/>
        <p:cNvGrpSpPr/>
        <p:nvPr/>
      </p:nvGrpSpPr>
      <p:grpSpPr>
        <a:xfrm>
          <a:off x="0" y="0"/>
          <a:ext cx="0" cy="0"/>
          <a:chOff x="0" y="0"/>
          <a:chExt cx="0" cy="0"/>
        </a:xfrm>
      </p:grpSpPr>
      <p:sp>
        <p:nvSpPr>
          <p:cNvPr id="113" name="Google Shape;113;p3"/>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86931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rot="5437892">
            <a:off x="447914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81507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rot="5437892">
            <a:off x="4627185" y="5499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txBox="1"/>
          <p:nvPr>
            <p:ph type="title"/>
          </p:nvPr>
        </p:nvSpPr>
        <p:spPr>
          <a:xfrm rot="457638">
            <a:off x="1375991" y="1642138"/>
            <a:ext cx="3234417" cy="1263974"/>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500"/>
              <a:buNone/>
              <a:defRPr sz="5500" b="1">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3"/>
          <p:cNvSpPr txBox="1"/>
          <p:nvPr>
            <p:ph type="subTitle" idx="1"/>
          </p:nvPr>
        </p:nvSpPr>
        <p:spPr>
          <a:xfrm rot="458062">
            <a:off x="119085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800"/>
              <a:buNone/>
              <a:defRPr>
                <a:solidFill>
                  <a:schemeClr val="accent6"/>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0" name="Google Shape;120;p3"/>
          <p:cNvSpPr txBox="1"/>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5000"/>
              <a:buNone/>
              <a:defRPr sz="150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3"/>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rot="-8610908">
            <a:off x="8808692" y="3091181"/>
            <a:ext cx="398983" cy="738797"/>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rot="-8610908">
            <a:off x="8630010" y="3660881"/>
            <a:ext cx="326174" cy="89201"/>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rot="-8610908">
            <a:off x="7870122" y="3547029"/>
            <a:ext cx="702363" cy="2063654"/>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rot="-8610908">
            <a:off x="8218977" y="3632863"/>
            <a:ext cx="211367" cy="2055278"/>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3"/>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 name="Google Shape;130;p3"/>
          <p:cNvGrpSpPr/>
          <p:nvPr/>
        </p:nvGrpSpPr>
        <p:grpSpPr>
          <a:xfrm rot="8413903">
            <a:off x="6513201" y="4175598"/>
            <a:ext cx="263672" cy="263580"/>
            <a:chOff x="4028549" y="3239505"/>
            <a:chExt cx="131381" cy="131321"/>
          </a:xfrm>
        </p:grpSpPr>
        <p:sp>
          <p:nvSpPr>
            <p:cNvPr id="131" name="Google Shape;131;p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473" name="Shape 473"/>
        <p:cNvGrpSpPr/>
        <p:nvPr/>
      </p:nvGrpSpPr>
      <p:grpSpPr>
        <a:xfrm>
          <a:off x="0" y="0"/>
          <a:ext cx="0" cy="0"/>
          <a:chOff x="0" y="0"/>
          <a:chExt cx="0" cy="0"/>
        </a:xfrm>
      </p:grpSpPr>
      <p:sp>
        <p:nvSpPr>
          <p:cNvPr id="474" name="Google Shape;474;p21"/>
          <p:cNvSpPr/>
          <p:nvPr/>
        </p:nvSpPr>
        <p:spPr>
          <a:xfrm rot="-10692833">
            <a:off x="7986933" y="3607231"/>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1"/>
          <p:cNvSpPr/>
          <p:nvPr/>
        </p:nvSpPr>
        <p:spPr>
          <a:xfrm>
            <a:off x="0" y="3661913"/>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1"/>
          <p:cNvSpPr/>
          <p:nvPr/>
        </p:nvSpPr>
        <p:spPr>
          <a:xfrm>
            <a:off x="96026" y="3722584"/>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1"/>
          <p:cNvSpPr txBox="1"/>
          <p:nvPr>
            <p:ph type="title"/>
          </p:nvPr>
        </p:nvSpPr>
        <p:spPr>
          <a:xfrm>
            <a:off x="713225" y="3683875"/>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21"/>
          <p:cNvSpPr/>
          <p:nvPr/>
        </p:nvSpPr>
        <p:spPr>
          <a:xfrm rot="-10692833">
            <a:off x="8150833" y="3714784"/>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2">
  <p:cSld name="MAIN_POINT_1">
    <p:spTree>
      <p:nvGrpSpPr>
        <p:cNvPr id="479" name="Shape 479"/>
        <p:cNvGrpSpPr/>
        <p:nvPr/>
      </p:nvGrpSpPr>
      <p:grpSpPr>
        <a:xfrm>
          <a:off x="0" y="0"/>
          <a:ext cx="0" cy="0"/>
          <a:chOff x="0" y="0"/>
          <a:chExt cx="0" cy="0"/>
        </a:xfrm>
      </p:grpSpPr>
      <p:grpSp>
        <p:nvGrpSpPr>
          <p:cNvPr id="480" name="Google Shape;480;p22"/>
          <p:cNvGrpSpPr/>
          <p:nvPr/>
        </p:nvGrpSpPr>
        <p:grpSpPr>
          <a:xfrm>
            <a:off x="2744865" y="-1014160"/>
            <a:ext cx="6084896" cy="6800071"/>
            <a:chOff x="-1394220" y="2227279"/>
            <a:chExt cx="3511800" cy="3924552"/>
          </a:xfrm>
        </p:grpSpPr>
        <p:sp>
          <p:nvSpPr>
            <p:cNvPr id="481" name="Google Shape;481;p22"/>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2" name="Google Shape;482;p22"/>
            <p:cNvGrpSpPr/>
            <p:nvPr/>
          </p:nvGrpSpPr>
          <p:grpSpPr>
            <a:xfrm rot="746023">
              <a:off x="-1036647" y="2808935"/>
              <a:ext cx="2365525" cy="2955151"/>
              <a:chOff x="-38220" y="2183673"/>
              <a:chExt cx="2365636" cy="2955289"/>
            </a:xfrm>
          </p:grpSpPr>
          <p:sp>
            <p:nvSpPr>
              <p:cNvPr id="483" name="Google Shape;483;p2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0" name="Google Shape;520;p22"/>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22"/>
          <p:cNvGrpSpPr/>
          <p:nvPr/>
        </p:nvGrpSpPr>
        <p:grpSpPr>
          <a:xfrm>
            <a:off x="975625" y="1574596"/>
            <a:ext cx="7020761" cy="2451554"/>
            <a:chOff x="1021550" y="1583496"/>
            <a:chExt cx="7020761" cy="2451554"/>
          </a:xfrm>
        </p:grpSpPr>
        <p:sp>
          <p:nvSpPr>
            <p:cNvPr id="522" name="Google Shape;522;p22"/>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2"/>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2"/>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5" name="Google Shape;525;p22"/>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2"/>
          <p:cNvSpPr/>
          <p:nvPr/>
        </p:nvSpPr>
        <p:spPr>
          <a:xfrm rot="-5400000">
            <a:off x="6532306" y="2404845"/>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2"/>
          <p:cNvSpPr/>
          <p:nvPr/>
        </p:nvSpPr>
        <p:spPr>
          <a:xfrm rot="-5400000">
            <a:off x="6542363" y="3250336"/>
            <a:ext cx="472681" cy="936497"/>
          </a:xfrm>
          <a:custGeom>
            <a:avLst/>
            <a:gdLst/>
            <a:ahLst/>
            <a:cxnLst/>
            <a:rect l="l" t="t" r="r" b="b"/>
            <a:pathLst>
              <a:path w="2563" h="5078" extrusionOk="0">
                <a:moveTo>
                  <a:pt x="1" y="1"/>
                </a:moveTo>
                <a:lnTo>
                  <a:pt x="2562" y="5078"/>
                </a:lnTo>
                <a:lnTo>
                  <a:pt x="2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2"/>
          <p:cNvSpPr/>
          <p:nvPr/>
        </p:nvSpPr>
        <p:spPr>
          <a:xfrm rot="-5400000">
            <a:off x="6148523" y="2788628"/>
            <a:ext cx="1328229"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2"/>
          <p:cNvSpPr/>
          <p:nvPr/>
        </p:nvSpPr>
        <p:spPr>
          <a:xfrm rot="-5400000">
            <a:off x="1283569" y="2404753"/>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2"/>
          <p:cNvSpPr/>
          <p:nvPr/>
        </p:nvSpPr>
        <p:spPr>
          <a:xfrm rot="-5400000">
            <a:off x="3582490" y="-182060"/>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2"/>
          <p:cNvSpPr/>
          <p:nvPr/>
        </p:nvSpPr>
        <p:spPr>
          <a:xfrm rot="-5400000">
            <a:off x="2129056"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2"/>
          <p:cNvSpPr/>
          <p:nvPr/>
        </p:nvSpPr>
        <p:spPr>
          <a:xfrm rot="-5400000">
            <a:off x="1667441" y="2788628"/>
            <a:ext cx="1328229"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2"/>
          <p:cNvSpPr txBox="1"/>
          <p:nvPr>
            <p:ph type="title"/>
          </p:nvPr>
        </p:nvSpPr>
        <p:spPr>
          <a:xfrm>
            <a:off x="1956763" y="1503350"/>
            <a:ext cx="5230500" cy="197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b="1"/>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p:txBody>
      </p:sp>
      <p:sp>
        <p:nvSpPr>
          <p:cNvPr id="535" name="Google Shape;535;p2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7" name="Google Shape;537;p22"/>
          <p:cNvGrpSpPr/>
          <p:nvPr/>
        </p:nvGrpSpPr>
        <p:grpSpPr>
          <a:xfrm rot="8999903">
            <a:off x="3745595" y="4336007"/>
            <a:ext cx="263669" cy="263589"/>
            <a:chOff x="4028549" y="3239505"/>
            <a:chExt cx="131381" cy="131321"/>
          </a:xfrm>
        </p:grpSpPr>
        <p:sp>
          <p:nvSpPr>
            <p:cNvPr id="538" name="Google Shape;538;p2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0" name="Google Shape;540;p22"/>
          <p:cNvSpPr/>
          <p:nvPr/>
        </p:nvSpPr>
        <p:spPr>
          <a:xfrm>
            <a:off x="7996363" y="7136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1" name="Google Shape;541;p22"/>
          <p:cNvGrpSpPr/>
          <p:nvPr/>
        </p:nvGrpSpPr>
        <p:grpSpPr>
          <a:xfrm>
            <a:off x="8231164" y="539509"/>
            <a:ext cx="189773" cy="174158"/>
            <a:chOff x="6476077" y="96834"/>
            <a:chExt cx="189773" cy="174158"/>
          </a:xfrm>
        </p:grpSpPr>
        <p:sp>
          <p:nvSpPr>
            <p:cNvPr id="542" name="Google Shape;542;p2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_AND_BODY_2_2_1">
    <p:spTree>
      <p:nvGrpSpPr>
        <p:cNvPr id="544" name="Shape 544"/>
        <p:cNvGrpSpPr/>
        <p:nvPr/>
      </p:nvGrpSpPr>
      <p:grpSpPr>
        <a:xfrm>
          <a:off x="0" y="0"/>
          <a:ext cx="0" cy="0"/>
          <a:chOff x="0" y="0"/>
          <a:chExt cx="0" cy="0"/>
        </a:xfrm>
      </p:grpSpPr>
      <p:sp>
        <p:nvSpPr>
          <p:cNvPr id="545" name="Google Shape;545;p23"/>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3"/>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3"/>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3"/>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23"/>
          <p:cNvSpPr txBox="1"/>
          <p:nvPr>
            <p:ph type="subTitle" idx="1"/>
          </p:nvPr>
        </p:nvSpPr>
        <p:spPr>
          <a:xfrm>
            <a:off x="713225"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0" name="Google Shape;550;p23"/>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3"/>
          <p:cNvSpPr txBox="1"/>
          <p:nvPr>
            <p:ph type="subTitle" idx="2"/>
          </p:nvPr>
        </p:nvSpPr>
        <p:spPr>
          <a:xfrm>
            <a:off x="713296"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2" name="Google Shape;552;p23"/>
          <p:cNvSpPr txBox="1"/>
          <p:nvPr>
            <p:ph type="subTitle" idx="3"/>
          </p:nvPr>
        </p:nvSpPr>
        <p:spPr>
          <a:xfrm>
            <a:off x="3454133"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3" name="Google Shape;553;p23"/>
          <p:cNvSpPr txBox="1"/>
          <p:nvPr>
            <p:ph type="subTitle" idx="4"/>
          </p:nvPr>
        </p:nvSpPr>
        <p:spPr>
          <a:xfrm>
            <a:off x="3454208"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4" name="Google Shape;554;p23"/>
          <p:cNvSpPr txBox="1"/>
          <p:nvPr>
            <p:ph type="subTitle" idx="5"/>
          </p:nvPr>
        </p:nvSpPr>
        <p:spPr>
          <a:xfrm>
            <a:off x="6195054"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5" name="Google Shape;555;p23"/>
          <p:cNvSpPr txBox="1"/>
          <p:nvPr>
            <p:ph type="subTitle" idx="6"/>
          </p:nvPr>
        </p:nvSpPr>
        <p:spPr>
          <a:xfrm>
            <a:off x="6195133"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6" name="Google Shape;556;p23"/>
          <p:cNvSpPr txBox="1"/>
          <p:nvPr>
            <p:ph type="subTitle" idx="7"/>
          </p:nvPr>
        </p:nvSpPr>
        <p:spPr>
          <a:xfrm>
            <a:off x="713225"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7" name="Google Shape;557;p23"/>
          <p:cNvSpPr txBox="1"/>
          <p:nvPr>
            <p:ph type="subTitle" idx="8"/>
          </p:nvPr>
        </p:nvSpPr>
        <p:spPr>
          <a:xfrm>
            <a:off x="713296"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8" name="Google Shape;558;p23"/>
          <p:cNvSpPr txBox="1"/>
          <p:nvPr>
            <p:ph type="subTitle" idx="9"/>
          </p:nvPr>
        </p:nvSpPr>
        <p:spPr>
          <a:xfrm>
            <a:off x="3454133"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9" name="Google Shape;559;p23"/>
          <p:cNvSpPr txBox="1"/>
          <p:nvPr>
            <p:ph type="subTitle" idx="13"/>
          </p:nvPr>
        </p:nvSpPr>
        <p:spPr>
          <a:xfrm>
            <a:off x="3454208"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60" name="Google Shape;560;p23"/>
          <p:cNvSpPr txBox="1"/>
          <p:nvPr>
            <p:ph type="subTitle" idx="14"/>
          </p:nvPr>
        </p:nvSpPr>
        <p:spPr>
          <a:xfrm>
            <a:off x="6195054"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61" name="Google Shape;561;p23"/>
          <p:cNvSpPr txBox="1"/>
          <p:nvPr>
            <p:ph type="subTitle" idx="15"/>
          </p:nvPr>
        </p:nvSpPr>
        <p:spPr>
          <a:xfrm>
            <a:off x="6195133"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grpSp>
        <p:nvGrpSpPr>
          <p:cNvPr id="562" name="Google Shape;562;p23"/>
          <p:cNvGrpSpPr/>
          <p:nvPr/>
        </p:nvGrpSpPr>
        <p:grpSpPr>
          <a:xfrm>
            <a:off x="8704338" y="4723300"/>
            <a:ext cx="218131" cy="228540"/>
            <a:chOff x="1567788" y="4831150"/>
            <a:chExt cx="218131" cy="228540"/>
          </a:xfrm>
        </p:grpSpPr>
        <p:sp>
          <p:nvSpPr>
            <p:cNvPr id="563" name="Google Shape;563;p23"/>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3"/>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3"/>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3"/>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3"/>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3"/>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3"/>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3"/>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1" name="Google Shape;571;p23"/>
          <p:cNvGrpSpPr/>
          <p:nvPr/>
        </p:nvGrpSpPr>
        <p:grpSpPr>
          <a:xfrm rot="-9900032">
            <a:off x="176837" y="4705779"/>
            <a:ext cx="263666" cy="263587"/>
            <a:chOff x="4028549" y="3239505"/>
            <a:chExt cx="131381" cy="131321"/>
          </a:xfrm>
        </p:grpSpPr>
        <p:sp>
          <p:nvSpPr>
            <p:cNvPr id="572" name="Google Shape;572;p2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TITLE_ONLY_2">
    <p:spTree>
      <p:nvGrpSpPr>
        <p:cNvPr id="574" name="Shape 574"/>
        <p:cNvGrpSpPr/>
        <p:nvPr/>
      </p:nvGrpSpPr>
      <p:grpSpPr>
        <a:xfrm>
          <a:off x="0" y="0"/>
          <a:ext cx="0" cy="0"/>
          <a:chOff x="0" y="0"/>
          <a:chExt cx="0" cy="0"/>
        </a:xfrm>
      </p:grpSpPr>
      <p:sp>
        <p:nvSpPr>
          <p:cNvPr id="575" name="Google Shape;575;p2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9" name="Google Shape;579;p2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4"/>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1" name="Google Shape;581;p24"/>
          <p:cNvGrpSpPr/>
          <p:nvPr/>
        </p:nvGrpSpPr>
        <p:grpSpPr>
          <a:xfrm rot="8413903">
            <a:off x="149826" y="4677798"/>
            <a:ext cx="263672" cy="263580"/>
            <a:chOff x="4028549" y="3239505"/>
            <a:chExt cx="131381" cy="131321"/>
          </a:xfrm>
        </p:grpSpPr>
        <p:sp>
          <p:nvSpPr>
            <p:cNvPr id="582" name="Google Shape;582;p24"/>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4"/>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4" name="Google Shape;584;p24"/>
          <p:cNvSpPr txBox="1"/>
          <p:nvPr>
            <p:ph type="subTitle" idx="1"/>
          </p:nvPr>
        </p:nvSpPr>
        <p:spPr>
          <a:xfrm>
            <a:off x="713225" y="3642000"/>
            <a:ext cx="19851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585" name="Google Shape;585;p24"/>
          <p:cNvSpPr txBox="1"/>
          <p:nvPr>
            <p:ph type="subTitle" idx="2"/>
          </p:nvPr>
        </p:nvSpPr>
        <p:spPr>
          <a:xfrm>
            <a:off x="713288" y="3383800"/>
            <a:ext cx="1985100" cy="4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p:txBody>
      </p:sp>
      <p:sp>
        <p:nvSpPr>
          <p:cNvPr id="586" name="Google Shape;586;p24"/>
          <p:cNvSpPr txBox="1"/>
          <p:nvPr>
            <p:ph type="subTitle" idx="3"/>
          </p:nvPr>
        </p:nvSpPr>
        <p:spPr>
          <a:xfrm>
            <a:off x="713225" y="2389000"/>
            <a:ext cx="19851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587" name="Google Shape;587;p24"/>
          <p:cNvSpPr txBox="1"/>
          <p:nvPr>
            <p:ph type="subTitle" idx="4"/>
          </p:nvPr>
        </p:nvSpPr>
        <p:spPr>
          <a:xfrm>
            <a:off x="713288" y="2130800"/>
            <a:ext cx="1985100" cy="4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p:txBody>
      </p:sp>
      <p:sp>
        <p:nvSpPr>
          <p:cNvPr id="588" name="Google Shape;588;p24"/>
          <p:cNvSpPr txBox="1"/>
          <p:nvPr>
            <p:ph type="subTitle" idx="5"/>
          </p:nvPr>
        </p:nvSpPr>
        <p:spPr>
          <a:xfrm>
            <a:off x="6445474" y="3642000"/>
            <a:ext cx="19851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9" name="Google Shape;589;p24"/>
          <p:cNvSpPr txBox="1"/>
          <p:nvPr>
            <p:ph type="subTitle" idx="6"/>
          </p:nvPr>
        </p:nvSpPr>
        <p:spPr>
          <a:xfrm>
            <a:off x="6445537" y="3383800"/>
            <a:ext cx="19851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590" name="Google Shape;590;p24"/>
          <p:cNvSpPr txBox="1"/>
          <p:nvPr>
            <p:ph type="subTitle" idx="7"/>
          </p:nvPr>
        </p:nvSpPr>
        <p:spPr>
          <a:xfrm>
            <a:off x="6445474" y="2389000"/>
            <a:ext cx="19851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91" name="Google Shape;591;p24"/>
          <p:cNvSpPr txBox="1"/>
          <p:nvPr>
            <p:ph type="subTitle" idx="8"/>
          </p:nvPr>
        </p:nvSpPr>
        <p:spPr>
          <a:xfrm>
            <a:off x="6445537" y="2130800"/>
            <a:ext cx="19851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592" name="Google Shape;592;p24"/>
          <p:cNvSpPr txBox="1"/>
          <p:nvPr>
            <p:ph type="title" idx="9" hasCustomPrompt="1"/>
          </p:nvPr>
        </p:nvSpPr>
        <p:spPr>
          <a:xfrm>
            <a:off x="3203900" y="213080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3" name="Google Shape;593;p24"/>
          <p:cNvSpPr txBox="1"/>
          <p:nvPr>
            <p:ph type="title" idx="13" hasCustomPrompt="1"/>
          </p:nvPr>
        </p:nvSpPr>
        <p:spPr>
          <a:xfrm>
            <a:off x="3203900" y="34314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4" name="Google Shape;594;p24"/>
          <p:cNvSpPr txBox="1"/>
          <p:nvPr>
            <p:ph type="title" idx="14" hasCustomPrompt="1"/>
          </p:nvPr>
        </p:nvSpPr>
        <p:spPr>
          <a:xfrm>
            <a:off x="4893325" y="213080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5" name="Google Shape;595;p24"/>
          <p:cNvSpPr txBox="1"/>
          <p:nvPr>
            <p:ph type="title" idx="15" hasCustomPrompt="1"/>
          </p:nvPr>
        </p:nvSpPr>
        <p:spPr>
          <a:xfrm>
            <a:off x="4893325" y="34314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2">
  <p:cSld name="TITLE_ONLY_3">
    <p:spTree>
      <p:nvGrpSpPr>
        <p:cNvPr id="596" name="Shape 596"/>
        <p:cNvGrpSpPr/>
        <p:nvPr/>
      </p:nvGrpSpPr>
      <p:grpSpPr>
        <a:xfrm>
          <a:off x="0" y="0"/>
          <a:ext cx="0" cy="0"/>
          <a:chOff x="0" y="0"/>
          <a:chExt cx="0" cy="0"/>
        </a:xfrm>
      </p:grpSpPr>
      <p:sp>
        <p:nvSpPr>
          <p:cNvPr id="597" name="Google Shape;597;p2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5"/>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2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5"/>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3" name="Google Shape;603;p25"/>
          <p:cNvGrpSpPr/>
          <p:nvPr/>
        </p:nvGrpSpPr>
        <p:grpSpPr>
          <a:xfrm rot="8413903">
            <a:off x="149826" y="4677798"/>
            <a:ext cx="263672" cy="263580"/>
            <a:chOff x="4028549" y="3239505"/>
            <a:chExt cx="131381" cy="131321"/>
          </a:xfrm>
        </p:grpSpPr>
        <p:sp>
          <p:nvSpPr>
            <p:cNvPr id="604" name="Google Shape;604;p2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6" name="Google Shape;606;p25"/>
          <p:cNvSpPr txBox="1"/>
          <p:nvPr>
            <p:ph type="subTitle" idx="1"/>
          </p:nvPr>
        </p:nvSpPr>
        <p:spPr>
          <a:xfrm>
            <a:off x="770300"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07" name="Google Shape;607;p25"/>
          <p:cNvSpPr txBox="1"/>
          <p:nvPr>
            <p:ph type="subTitle" idx="2"/>
          </p:nvPr>
        </p:nvSpPr>
        <p:spPr>
          <a:xfrm>
            <a:off x="770353"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08" name="Google Shape;608;p25"/>
          <p:cNvSpPr txBox="1"/>
          <p:nvPr>
            <p:ph type="subTitle" idx="3"/>
          </p:nvPr>
        </p:nvSpPr>
        <p:spPr>
          <a:xfrm>
            <a:off x="2684475"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09" name="Google Shape;609;p25"/>
          <p:cNvSpPr txBox="1"/>
          <p:nvPr>
            <p:ph type="subTitle" idx="4"/>
          </p:nvPr>
        </p:nvSpPr>
        <p:spPr>
          <a:xfrm>
            <a:off x="2684528"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10" name="Google Shape;610;p25"/>
          <p:cNvSpPr txBox="1"/>
          <p:nvPr>
            <p:ph type="subTitle" idx="5"/>
          </p:nvPr>
        </p:nvSpPr>
        <p:spPr>
          <a:xfrm>
            <a:off x="4834250"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11" name="Google Shape;611;p25"/>
          <p:cNvSpPr txBox="1"/>
          <p:nvPr>
            <p:ph type="subTitle" idx="6"/>
          </p:nvPr>
        </p:nvSpPr>
        <p:spPr>
          <a:xfrm>
            <a:off x="4834303"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12" name="Google Shape;612;p25"/>
          <p:cNvSpPr txBox="1"/>
          <p:nvPr>
            <p:ph type="subTitle" idx="7"/>
          </p:nvPr>
        </p:nvSpPr>
        <p:spPr>
          <a:xfrm>
            <a:off x="6687325"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13" name="Google Shape;613;p25"/>
          <p:cNvSpPr txBox="1"/>
          <p:nvPr>
            <p:ph type="subTitle" idx="8"/>
          </p:nvPr>
        </p:nvSpPr>
        <p:spPr>
          <a:xfrm>
            <a:off x="6687378"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APTION_ONLY_1_2">
    <p:spTree>
      <p:nvGrpSpPr>
        <p:cNvPr id="614" name="Shape 614"/>
        <p:cNvGrpSpPr/>
        <p:nvPr/>
      </p:nvGrpSpPr>
      <p:grpSpPr>
        <a:xfrm>
          <a:off x="0" y="0"/>
          <a:ext cx="0" cy="0"/>
          <a:chOff x="0" y="0"/>
          <a:chExt cx="0" cy="0"/>
        </a:xfrm>
      </p:grpSpPr>
      <p:sp>
        <p:nvSpPr>
          <p:cNvPr id="615" name="Google Shape;615;p2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9" name="Google Shape;619;p26"/>
          <p:cNvGrpSpPr/>
          <p:nvPr/>
        </p:nvGrpSpPr>
        <p:grpSpPr>
          <a:xfrm>
            <a:off x="4280963" y="4723225"/>
            <a:ext cx="218131" cy="228540"/>
            <a:chOff x="1567788" y="4831150"/>
            <a:chExt cx="218131" cy="228540"/>
          </a:xfrm>
        </p:grpSpPr>
        <p:sp>
          <p:nvSpPr>
            <p:cNvPr id="620" name="Google Shape;620;p26"/>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6"/>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6"/>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6"/>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6"/>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6"/>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6"/>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6"/>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8" name="Google Shape;628;p26"/>
          <p:cNvGrpSpPr/>
          <p:nvPr/>
        </p:nvGrpSpPr>
        <p:grpSpPr>
          <a:xfrm>
            <a:off x="4572000" y="4705711"/>
            <a:ext cx="263669" cy="263588"/>
            <a:chOff x="4028549" y="3239505"/>
            <a:chExt cx="131381" cy="131321"/>
          </a:xfrm>
        </p:grpSpPr>
        <p:sp>
          <p:nvSpPr>
            <p:cNvPr id="629" name="Google Shape;629;p26"/>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6"/>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1" name="Google Shape;631;p26"/>
          <p:cNvSpPr txBox="1"/>
          <p:nvPr>
            <p:ph type="subTitle" idx="1"/>
          </p:nvPr>
        </p:nvSpPr>
        <p:spPr>
          <a:xfrm>
            <a:off x="1569375" y="2376600"/>
            <a:ext cx="2235600" cy="101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32" name="Google Shape;632;p26"/>
          <p:cNvSpPr txBox="1"/>
          <p:nvPr>
            <p:ph type="subTitle" idx="2"/>
          </p:nvPr>
        </p:nvSpPr>
        <p:spPr>
          <a:xfrm>
            <a:off x="5450800" y="23766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33" name="Google Shape;633;p26"/>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APTION_ONLY_1">
    <p:spTree>
      <p:nvGrpSpPr>
        <p:cNvPr id="634" name="Shape 634"/>
        <p:cNvGrpSpPr/>
        <p:nvPr/>
      </p:nvGrpSpPr>
      <p:grpSpPr>
        <a:xfrm>
          <a:off x="0" y="0"/>
          <a:ext cx="0" cy="0"/>
          <a:chOff x="0" y="0"/>
          <a:chExt cx="0" cy="0"/>
        </a:xfrm>
      </p:grpSpPr>
      <p:sp>
        <p:nvSpPr>
          <p:cNvPr id="635" name="Google Shape;635;p2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7"/>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9" name="Google Shape;639;p2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0" name="Google Shape;640;p27"/>
          <p:cNvGrpSpPr/>
          <p:nvPr/>
        </p:nvGrpSpPr>
        <p:grpSpPr>
          <a:xfrm>
            <a:off x="4280963" y="4723225"/>
            <a:ext cx="218131" cy="228540"/>
            <a:chOff x="1567788" y="4831150"/>
            <a:chExt cx="218131" cy="228540"/>
          </a:xfrm>
        </p:grpSpPr>
        <p:sp>
          <p:nvSpPr>
            <p:cNvPr id="641" name="Google Shape;641;p2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9" name="Google Shape;649;p27"/>
          <p:cNvGrpSpPr/>
          <p:nvPr/>
        </p:nvGrpSpPr>
        <p:grpSpPr>
          <a:xfrm>
            <a:off x="4572000" y="4705711"/>
            <a:ext cx="263669" cy="263588"/>
            <a:chOff x="4028549" y="3239505"/>
            <a:chExt cx="131381" cy="131321"/>
          </a:xfrm>
        </p:grpSpPr>
        <p:sp>
          <p:nvSpPr>
            <p:cNvPr id="650" name="Google Shape;650;p2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s">
  <p:cSld name="BIG_NUMBER_1">
    <p:spTree>
      <p:nvGrpSpPr>
        <p:cNvPr id="652" name="Shape 652"/>
        <p:cNvGrpSpPr/>
        <p:nvPr/>
      </p:nvGrpSpPr>
      <p:grpSpPr>
        <a:xfrm>
          <a:off x="0" y="0"/>
          <a:ext cx="0" cy="0"/>
          <a:chOff x="0" y="0"/>
          <a:chExt cx="0" cy="0"/>
        </a:xfrm>
      </p:grpSpPr>
      <p:sp>
        <p:nvSpPr>
          <p:cNvPr id="653" name="Google Shape;653;p28"/>
          <p:cNvSpPr/>
          <p:nvPr/>
        </p:nvSpPr>
        <p:spPr>
          <a:xfrm rot="2145717">
            <a:off x="4244072" y="383010"/>
            <a:ext cx="656969" cy="489043"/>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8"/>
          <p:cNvSpPr/>
          <p:nvPr/>
        </p:nvSpPr>
        <p:spPr>
          <a:xfrm rot="5437919">
            <a:off x="4243613" y="2491623"/>
            <a:ext cx="656962" cy="48904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8"/>
          <p:cNvSpPr/>
          <p:nvPr/>
        </p:nvSpPr>
        <p:spPr>
          <a:xfrm rot="-5400000">
            <a:off x="6519938" y="1765211"/>
            <a:ext cx="472681" cy="936497"/>
          </a:xfrm>
          <a:custGeom>
            <a:avLst/>
            <a:gdLst/>
            <a:ahLst/>
            <a:cxnLst/>
            <a:rect l="l" t="t" r="r" b="b"/>
            <a:pathLst>
              <a:path w="2563" h="5078" extrusionOk="0">
                <a:moveTo>
                  <a:pt x="1" y="1"/>
                </a:moveTo>
                <a:lnTo>
                  <a:pt x="2562" y="5078"/>
                </a:lnTo>
                <a:lnTo>
                  <a:pt x="2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8"/>
          <p:cNvSpPr/>
          <p:nvPr/>
        </p:nvSpPr>
        <p:spPr>
          <a:xfrm rot="-5400000">
            <a:off x="3846731" y="-1380488"/>
            <a:ext cx="1457806" cy="5297769"/>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8"/>
          <p:cNvSpPr/>
          <p:nvPr/>
        </p:nvSpPr>
        <p:spPr>
          <a:xfrm rot="-5400000">
            <a:off x="2151481" y="1765118"/>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8"/>
          <p:cNvSpPr txBox="1"/>
          <p:nvPr>
            <p:ph type="title" hasCustomPrompt="1"/>
          </p:nvPr>
        </p:nvSpPr>
        <p:spPr>
          <a:xfrm>
            <a:off x="1919475" y="613674"/>
            <a:ext cx="5260200" cy="11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9" name="Google Shape;659;p28"/>
          <p:cNvSpPr/>
          <p:nvPr/>
        </p:nvSpPr>
        <p:spPr>
          <a:xfrm>
            <a:off x="3867074" y="4718358"/>
            <a:ext cx="895699" cy="1418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8"/>
          <p:cNvSpPr/>
          <p:nvPr/>
        </p:nvSpPr>
        <p:spPr>
          <a:xfrm>
            <a:off x="4259025" y="4798743"/>
            <a:ext cx="1017906" cy="145845"/>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8"/>
          <p:cNvSpPr txBox="1"/>
          <p:nvPr>
            <p:ph type="subTitle" idx="1"/>
          </p:nvPr>
        </p:nvSpPr>
        <p:spPr>
          <a:xfrm>
            <a:off x="1924434" y="1598200"/>
            <a:ext cx="52578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62" name="Google Shape;662;p28"/>
          <p:cNvSpPr/>
          <p:nvPr/>
        </p:nvSpPr>
        <p:spPr>
          <a:xfrm>
            <a:off x="427491" y="2246039"/>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8"/>
          <p:cNvSpPr/>
          <p:nvPr/>
        </p:nvSpPr>
        <p:spPr>
          <a:xfrm rot="-5400000">
            <a:off x="6519938" y="3894836"/>
            <a:ext cx="472681" cy="936497"/>
          </a:xfrm>
          <a:custGeom>
            <a:avLst/>
            <a:gdLst/>
            <a:ahLst/>
            <a:cxnLst/>
            <a:rect l="l" t="t" r="r" b="b"/>
            <a:pathLst>
              <a:path w="2563" h="5078" extrusionOk="0">
                <a:moveTo>
                  <a:pt x="1" y="1"/>
                </a:moveTo>
                <a:lnTo>
                  <a:pt x="2562" y="5078"/>
                </a:lnTo>
                <a:lnTo>
                  <a:pt x="2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8"/>
          <p:cNvSpPr/>
          <p:nvPr/>
        </p:nvSpPr>
        <p:spPr>
          <a:xfrm rot="-5400000">
            <a:off x="3846731" y="749137"/>
            <a:ext cx="1457806" cy="5297769"/>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8"/>
          <p:cNvSpPr/>
          <p:nvPr/>
        </p:nvSpPr>
        <p:spPr>
          <a:xfrm rot="-5400000">
            <a:off x="2151481" y="38947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8"/>
          <p:cNvSpPr txBox="1"/>
          <p:nvPr>
            <p:ph type="title" idx="2" hasCustomPrompt="1"/>
          </p:nvPr>
        </p:nvSpPr>
        <p:spPr>
          <a:xfrm>
            <a:off x="1919475" y="2743299"/>
            <a:ext cx="5260200" cy="11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7" name="Google Shape;667;p28"/>
          <p:cNvSpPr txBox="1"/>
          <p:nvPr>
            <p:ph type="subTitle" idx="3"/>
          </p:nvPr>
        </p:nvSpPr>
        <p:spPr>
          <a:xfrm>
            <a:off x="1924434" y="3727825"/>
            <a:ext cx="52578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68" name="Google Shape;668;p28"/>
          <p:cNvSpPr/>
          <p:nvPr/>
        </p:nvSpPr>
        <p:spPr>
          <a:xfrm rot="5437919">
            <a:off x="4402253" y="2464238"/>
            <a:ext cx="451295" cy="333211"/>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8"/>
          <p:cNvSpPr/>
          <p:nvPr/>
        </p:nvSpPr>
        <p:spPr>
          <a:xfrm rot="2145717">
            <a:off x="4292900" y="354691"/>
            <a:ext cx="451299" cy="333211"/>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0" name="Google Shape;670;p28"/>
          <p:cNvGrpSpPr/>
          <p:nvPr/>
        </p:nvGrpSpPr>
        <p:grpSpPr>
          <a:xfrm rot="-1079587">
            <a:off x="7471461" y="1539048"/>
            <a:ext cx="1918630" cy="2065415"/>
            <a:chOff x="5610224" y="3202528"/>
            <a:chExt cx="1340580" cy="1517079"/>
          </a:xfrm>
        </p:grpSpPr>
        <p:sp>
          <p:nvSpPr>
            <p:cNvPr id="671" name="Google Shape;671;p28"/>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8"/>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8"/>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8"/>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8"/>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8"/>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8"/>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8"/>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8"/>
            <p:cNvSpPr/>
            <p:nvPr/>
          </p:nvSpPr>
          <p:spPr>
            <a:xfrm>
              <a:off x="5793741" y="3203612"/>
              <a:ext cx="1119609"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8"/>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8"/>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8"/>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8"/>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8"/>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8"/>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8"/>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7" name="Google Shape;687;p28"/>
          <p:cNvGrpSpPr/>
          <p:nvPr/>
        </p:nvGrpSpPr>
        <p:grpSpPr>
          <a:xfrm>
            <a:off x="713237" y="2119224"/>
            <a:ext cx="218071" cy="228481"/>
            <a:chOff x="4930687" y="3942774"/>
            <a:chExt cx="218071" cy="228481"/>
          </a:xfrm>
        </p:grpSpPr>
        <p:sp>
          <p:nvSpPr>
            <p:cNvPr id="688" name="Google Shape;688;p2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ercentages">
  <p:cSld name="CAPTION_ONLY_1_1">
    <p:spTree>
      <p:nvGrpSpPr>
        <p:cNvPr id="696" name="Shape 696"/>
        <p:cNvGrpSpPr/>
        <p:nvPr/>
      </p:nvGrpSpPr>
      <p:grpSpPr>
        <a:xfrm>
          <a:off x="0" y="0"/>
          <a:ext cx="0" cy="0"/>
          <a:chOff x="0" y="0"/>
          <a:chExt cx="0" cy="0"/>
        </a:xfrm>
      </p:grpSpPr>
      <p:sp>
        <p:nvSpPr>
          <p:cNvPr id="697" name="Google Shape;697;p29"/>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9"/>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9"/>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1" name="Google Shape;701;p29"/>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2" name="Google Shape;702;p29"/>
          <p:cNvGrpSpPr/>
          <p:nvPr/>
        </p:nvGrpSpPr>
        <p:grpSpPr>
          <a:xfrm>
            <a:off x="4280963" y="4723225"/>
            <a:ext cx="218131" cy="228540"/>
            <a:chOff x="1567788" y="4831150"/>
            <a:chExt cx="218131" cy="228540"/>
          </a:xfrm>
        </p:grpSpPr>
        <p:sp>
          <p:nvSpPr>
            <p:cNvPr id="703" name="Google Shape;703;p29"/>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9"/>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9"/>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9"/>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9"/>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9"/>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9"/>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9"/>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 name="Google Shape;711;p29"/>
          <p:cNvGrpSpPr/>
          <p:nvPr/>
        </p:nvGrpSpPr>
        <p:grpSpPr>
          <a:xfrm>
            <a:off x="4572000" y="4705711"/>
            <a:ext cx="263669" cy="263588"/>
            <a:chOff x="4028549" y="3239505"/>
            <a:chExt cx="131381" cy="131321"/>
          </a:xfrm>
        </p:grpSpPr>
        <p:sp>
          <p:nvSpPr>
            <p:cNvPr id="712" name="Google Shape;712;p2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4" name="Google Shape;714;p29"/>
          <p:cNvSpPr txBox="1"/>
          <p:nvPr>
            <p:ph type="subTitle" idx="1"/>
          </p:nvPr>
        </p:nvSpPr>
        <p:spPr>
          <a:xfrm>
            <a:off x="916875"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15" name="Google Shape;715;p29"/>
          <p:cNvSpPr txBox="1"/>
          <p:nvPr>
            <p:ph type="title" idx="2" hasCustomPrompt="1"/>
          </p:nvPr>
        </p:nvSpPr>
        <p:spPr>
          <a:xfrm>
            <a:off x="1101613"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6" name="Google Shape;716;p29"/>
          <p:cNvSpPr txBox="1"/>
          <p:nvPr>
            <p:ph type="subTitle" idx="3"/>
          </p:nvPr>
        </p:nvSpPr>
        <p:spPr>
          <a:xfrm>
            <a:off x="3685475"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17" name="Google Shape;717;p29"/>
          <p:cNvSpPr txBox="1"/>
          <p:nvPr>
            <p:ph type="title" idx="4" hasCustomPrompt="1"/>
          </p:nvPr>
        </p:nvSpPr>
        <p:spPr>
          <a:xfrm>
            <a:off x="3870213"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8" name="Google Shape;718;p29"/>
          <p:cNvSpPr txBox="1"/>
          <p:nvPr>
            <p:ph type="subTitle" idx="5"/>
          </p:nvPr>
        </p:nvSpPr>
        <p:spPr>
          <a:xfrm>
            <a:off x="6399513"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19" name="Google Shape;719;p29"/>
          <p:cNvSpPr txBox="1"/>
          <p:nvPr>
            <p:ph type="title" idx="6" hasCustomPrompt="1"/>
          </p:nvPr>
        </p:nvSpPr>
        <p:spPr>
          <a:xfrm>
            <a:off x="6584250"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720" name="Shape 720"/>
        <p:cNvGrpSpPr/>
        <p:nvPr/>
      </p:nvGrpSpPr>
      <p:grpSpPr>
        <a:xfrm>
          <a:off x="0" y="0"/>
          <a:ext cx="0" cy="0"/>
          <a:chOff x="0" y="0"/>
          <a:chExt cx="0" cy="0"/>
        </a:xfrm>
      </p:grpSpPr>
      <p:sp>
        <p:nvSpPr>
          <p:cNvPr id="721" name="Google Shape;721;p30"/>
          <p:cNvSpPr txBox="1"/>
          <p:nvPr>
            <p:ph type="title" hasCustomPrompt="1"/>
          </p:nvPr>
        </p:nvSpPr>
        <p:spPr>
          <a:xfrm>
            <a:off x="713225" y="1187550"/>
            <a:ext cx="3435300" cy="2768400"/>
          </a:xfrm>
          <a:prstGeom prst="rect">
            <a:avLst/>
          </a:prstGeom>
        </p:spPr>
        <p:txBody>
          <a:bodyPr spcFirstLastPara="1" wrap="square" lIns="91425" tIns="91425" rIns="91425" bIns="91425" anchor="ctr" anchorCtr="0">
            <a:noAutofit/>
          </a:bodyPr>
          <a:lstStyle>
            <a:lvl1pPr lvl="0" rtl="0">
              <a:spcBef>
                <a:spcPts val="0"/>
              </a:spcBef>
              <a:spcAft>
                <a:spcPts val="0"/>
              </a:spcAft>
              <a:buSzPts val="15000"/>
              <a:buNone/>
              <a:defRPr sz="1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2" name="Google Shape;722;p30"/>
          <p:cNvSpPr/>
          <p:nvPr/>
        </p:nvSpPr>
        <p:spPr>
          <a:xfrm rot="4499988">
            <a:off x="8508571" y="1132137"/>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3" name="Google Shape;723;p30"/>
          <p:cNvGrpSpPr/>
          <p:nvPr/>
        </p:nvGrpSpPr>
        <p:grpSpPr>
          <a:xfrm rot="8413903">
            <a:off x="8299501" y="1383123"/>
            <a:ext cx="263672" cy="263580"/>
            <a:chOff x="4028549" y="3239505"/>
            <a:chExt cx="131381" cy="131321"/>
          </a:xfrm>
        </p:grpSpPr>
        <p:sp>
          <p:nvSpPr>
            <p:cNvPr id="724" name="Google Shape;724;p30"/>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0"/>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6" name="Google Shape;726;p30"/>
          <p:cNvSpPr/>
          <p:nvPr/>
        </p:nvSpPr>
        <p:spPr>
          <a:xfrm rot="-5399635">
            <a:off x="134529" y="3482865"/>
            <a:ext cx="1454659" cy="1866612"/>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0"/>
          <p:cNvSpPr/>
          <p:nvPr/>
        </p:nvSpPr>
        <p:spPr>
          <a:xfrm>
            <a:off x="361926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0"/>
          <p:cNvSpPr/>
          <p:nvPr/>
        </p:nvSpPr>
        <p:spPr>
          <a:xfrm rot="5437892">
            <a:off x="722909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0"/>
          <p:cNvSpPr/>
          <p:nvPr/>
        </p:nvSpPr>
        <p:spPr>
          <a:xfrm>
            <a:off x="356502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0"/>
          <p:cNvSpPr/>
          <p:nvPr/>
        </p:nvSpPr>
        <p:spPr>
          <a:xfrm rot="5437892">
            <a:off x="7377135" y="5522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0"/>
          <p:cNvSpPr txBox="1"/>
          <p:nvPr>
            <p:ph type="title" idx="2"/>
          </p:nvPr>
        </p:nvSpPr>
        <p:spPr>
          <a:xfrm rot="457638">
            <a:off x="4125941" y="1642138"/>
            <a:ext cx="3234417" cy="1263974"/>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32" name="Google Shape;732;p30"/>
          <p:cNvSpPr txBox="1"/>
          <p:nvPr>
            <p:ph type="subTitle" idx="1"/>
          </p:nvPr>
        </p:nvSpPr>
        <p:spPr>
          <a:xfrm rot="458062">
            <a:off x="394080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33" name="Google Shape;733;p30"/>
          <p:cNvSpPr/>
          <p:nvPr/>
        </p:nvSpPr>
        <p:spPr>
          <a:xfrm rot="-5399610">
            <a:off x="-61377" y="3588642"/>
            <a:ext cx="1615144" cy="1494563"/>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0"/>
          <p:cNvSpPr/>
          <p:nvPr/>
        </p:nvSpPr>
        <p:spPr>
          <a:xfrm rot="-10799574">
            <a:off x="7876598" y="3364589"/>
            <a:ext cx="1245803" cy="1862056"/>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0"/>
          <p:cNvSpPr/>
          <p:nvPr/>
        </p:nvSpPr>
        <p:spPr>
          <a:xfrm rot="-10799544">
            <a:off x="7739139" y="3665542"/>
            <a:ext cx="1383257" cy="1490916"/>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6" name="Google Shape;736;p30"/>
          <p:cNvGrpSpPr/>
          <p:nvPr/>
        </p:nvGrpSpPr>
        <p:grpSpPr>
          <a:xfrm>
            <a:off x="-663701" y="-801250"/>
            <a:ext cx="2062814" cy="2572326"/>
            <a:chOff x="7325399" y="3044950"/>
            <a:chExt cx="2062814" cy="2572326"/>
          </a:xfrm>
        </p:grpSpPr>
        <p:sp>
          <p:nvSpPr>
            <p:cNvPr id="737" name="Google Shape;737;p30"/>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0"/>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0"/>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0"/>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0"/>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3" name="Shape 133"/>
        <p:cNvGrpSpPr/>
        <p:nvPr/>
      </p:nvGrpSpPr>
      <p:grpSpPr>
        <a:xfrm>
          <a:off x="0" y="0"/>
          <a:ext cx="0" cy="0"/>
          <a:chOff x="0" y="0"/>
          <a:chExt cx="0" cy="0"/>
        </a:xfrm>
      </p:grpSpPr>
      <p:sp>
        <p:nvSpPr>
          <p:cNvPr id="134" name="Google Shape;134;p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800"/>
              <a:buNone/>
              <a:defRPr b="1">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4"/>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100"/>
            </a:lvl1pPr>
            <a:lvl2pPr lvl="1">
              <a:spcBef>
                <a:spcPts val="1600"/>
              </a:spcBef>
              <a:spcAft>
                <a:spcPts val="0"/>
              </a:spcAft>
              <a:buSzPts val="1200"/>
              <a:buNone/>
              <a:defRPr sz="1200"/>
            </a:lvl2pPr>
            <a:lvl3pPr lvl="2">
              <a:spcBef>
                <a:spcPts val="1600"/>
              </a:spcBef>
              <a:spcAft>
                <a:spcPts val="0"/>
              </a:spcAft>
              <a:buSzPts val="1200"/>
              <a:buNone/>
              <a:defRPr sz="1200"/>
            </a:lvl3pPr>
            <a:lvl4pPr lvl="3">
              <a:spcBef>
                <a:spcPts val="1600"/>
              </a:spcBef>
              <a:spcAft>
                <a:spcPts val="0"/>
              </a:spcAft>
              <a:buSzPts val="1200"/>
              <a:buNone/>
              <a:defRPr sz="1200"/>
            </a:lvl4pPr>
            <a:lvl5pPr lvl="4">
              <a:spcBef>
                <a:spcPts val="1600"/>
              </a:spcBef>
              <a:spcAft>
                <a:spcPts val="0"/>
              </a:spcAft>
              <a:buSzPts val="1200"/>
              <a:buNone/>
              <a:defRPr sz="1200"/>
            </a:lvl5pPr>
            <a:lvl6pPr lvl="5">
              <a:spcBef>
                <a:spcPts val="1600"/>
              </a:spcBef>
              <a:spcAft>
                <a:spcPts val="0"/>
              </a:spcAft>
              <a:buSzPts val="1200"/>
              <a:buNone/>
              <a:defRPr sz="1200"/>
            </a:lvl6pPr>
            <a:lvl7pPr lvl="6">
              <a:spcBef>
                <a:spcPts val="1600"/>
              </a:spcBef>
              <a:spcAft>
                <a:spcPts val="0"/>
              </a:spcAft>
              <a:buSzPts val="1200"/>
              <a:buNone/>
              <a:defRPr sz="1200"/>
            </a:lvl7pPr>
            <a:lvl8pPr lvl="7">
              <a:spcBef>
                <a:spcPts val="1600"/>
              </a:spcBef>
              <a:spcAft>
                <a:spcPts val="0"/>
              </a:spcAft>
              <a:buSzPts val="1200"/>
              <a:buNone/>
              <a:defRPr sz="1200"/>
            </a:lvl8pPr>
            <a:lvl9pPr lvl="8">
              <a:spcBef>
                <a:spcPts val="1600"/>
              </a:spcBef>
              <a:spcAft>
                <a:spcPts val="1600"/>
              </a:spcAft>
              <a:buSzPts val="1200"/>
              <a:buNone/>
              <a:defRPr sz="1200"/>
            </a:lvl9pPr>
          </a:lstStyle>
          <a:p/>
        </p:txBody>
      </p:sp>
      <p:sp>
        <p:nvSpPr>
          <p:cNvPr id="139" name="Google Shape;139;p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510891" y="448755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 name="Google Shape;141;p4"/>
          <p:cNvGrpSpPr/>
          <p:nvPr/>
        </p:nvGrpSpPr>
        <p:grpSpPr>
          <a:xfrm rot="3913898">
            <a:off x="8701281" y="4717356"/>
            <a:ext cx="263671" cy="263580"/>
            <a:chOff x="4028549" y="3239505"/>
            <a:chExt cx="131381" cy="131321"/>
          </a:xfrm>
        </p:grpSpPr>
        <p:sp>
          <p:nvSpPr>
            <p:cNvPr id="142" name="Google Shape;142;p4"/>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ulleted List">
  <p:cSld name="ONE_COLUMN_TEXT_1">
    <p:spTree>
      <p:nvGrpSpPr>
        <p:cNvPr id="742" name="Shape 742"/>
        <p:cNvGrpSpPr/>
        <p:nvPr/>
      </p:nvGrpSpPr>
      <p:grpSpPr>
        <a:xfrm>
          <a:off x="0" y="0"/>
          <a:ext cx="0" cy="0"/>
          <a:chOff x="0" y="0"/>
          <a:chExt cx="0" cy="0"/>
        </a:xfrm>
      </p:grpSpPr>
      <p:sp>
        <p:nvSpPr>
          <p:cNvPr id="743" name="Google Shape;743;p31"/>
          <p:cNvSpPr txBox="1"/>
          <p:nvPr>
            <p:ph type="subTitle" idx="1"/>
          </p:nvPr>
        </p:nvSpPr>
        <p:spPr>
          <a:xfrm>
            <a:off x="1937913" y="2406650"/>
            <a:ext cx="20682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44" name="Google Shape;744;p31"/>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1"/>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1"/>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1"/>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8" name="Google Shape;748;p31"/>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1"/>
          <p:cNvSpPr/>
          <p:nvPr/>
        </p:nvSpPr>
        <p:spPr>
          <a:xfrm>
            <a:off x="4404166" y="47996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0" name="Google Shape;750;p31"/>
          <p:cNvGrpSpPr/>
          <p:nvPr/>
        </p:nvGrpSpPr>
        <p:grpSpPr>
          <a:xfrm>
            <a:off x="4621264" y="4713922"/>
            <a:ext cx="189773" cy="174158"/>
            <a:chOff x="6476077" y="96834"/>
            <a:chExt cx="189773" cy="174158"/>
          </a:xfrm>
        </p:grpSpPr>
        <p:sp>
          <p:nvSpPr>
            <p:cNvPr id="751" name="Google Shape;751;p31"/>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1"/>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3" name="Google Shape;753;p31"/>
          <p:cNvSpPr txBox="1"/>
          <p:nvPr>
            <p:ph type="subTitle" idx="2"/>
          </p:nvPr>
        </p:nvSpPr>
        <p:spPr>
          <a:xfrm>
            <a:off x="5634202" y="2406650"/>
            <a:ext cx="20685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54" name="Google Shape;754;p31"/>
          <p:cNvSpPr txBox="1"/>
          <p:nvPr>
            <p:ph type="subTitle" idx="3"/>
          </p:nvPr>
        </p:nvSpPr>
        <p:spPr>
          <a:xfrm>
            <a:off x="14413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55" name="Google Shape;755;p31"/>
          <p:cNvSpPr txBox="1"/>
          <p:nvPr>
            <p:ph type="subTitle" idx="4"/>
          </p:nvPr>
        </p:nvSpPr>
        <p:spPr>
          <a:xfrm>
            <a:off x="51376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nd Credits">
  <p:cSld name="MAIN_POINT_1_1_1">
    <p:spTree>
      <p:nvGrpSpPr>
        <p:cNvPr id="756" name="Shape 756"/>
        <p:cNvGrpSpPr/>
        <p:nvPr/>
      </p:nvGrpSpPr>
      <p:grpSpPr>
        <a:xfrm>
          <a:off x="0" y="0"/>
          <a:ext cx="0" cy="0"/>
          <a:chOff x="0" y="0"/>
          <a:chExt cx="0" cy="0"/>
        </a:xfrm>
      </p:grpSpPr>
      <p:grpSp>
        <p:nvGrpSpPr>
          <p:cNvPr id="757" name="Google Shape;757;p32"/>
          <p:cNvGrpSpPr/>
          <p:nvPr/>
        </p:nvGrpSpPr>
        <p:grpSpPr>
          <a:xfrm>
            <a:off x="975623" y="868637"/>
            <a:ext cx="7020761" cy="1560414"/>
            <a:chOff x="1021550" y="1583496"/>
            <a:chExt cx="7020761" cy="2451554"/>
          </a:xfrm>
        </p:grpSpPr>
        <p:sp>
          <p:nvSpPr>
            <p:cNvPr id="758" name="Google Shape;758;p32"/>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2"/>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2"/>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1" name="Google Shape;761;p32"/>
          <p:cNvSpPr/>
          <p:nvPr/>
        </p:nvSpPr>
        <p:spPr>
          <a:xfrm rot="5437877">
            <a:off x="4183373" y="641757"/>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2"/>
          <p:cNvSpPr/>
          <p:nvPr/>
        </p:nvSpPr>
        <p:spPr>
          <a:xfrm rot="-5400000">
            <a:off x="6818008" y="1051782"/>
            <a:ext cx="756804"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2"/>
          <p:cNvSpPr/>
          <p:nvPr/>
        </p:nvSpPr>
        <p:spPr>
          <a:xfrm rot="-5400000">
            <a:off x="6646477" y="1759846"/>
            <a:ext cx="339053" cy="1011106"/>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2"/>
          <p:cNvSpPr/>
          <p:nvPr/>
        </p:nvSpPr>
        <p:spPr>
          <a:xfrm rot="-5400000">
            <a:off x="6377795" y="1492020"/>
            <a:ext cx="869696"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2"/>
          <p:cNvSpPr/>
          <p:nvPr/>
        </p:nvSpPr>
        <p:spPr>
          <a:xfrm rot="-5400000">
            <a:off x="1569281" y="1051690"/>
            <a:ext cx="756804"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2"/>
          <p:cNvSpPr/>
          <p:nvPr/>
        </p:nvSpPr>
        <p:spPr>
          <a:xfrm rot="-5400000">
            <a:off x="3942250" y="-1221986"/>
            <a:ext cx="1259527"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2"/>
          <p:cNvSpPr/>
          <p:nvPr/>
        </p:nvSpPr>
        <p:spPr>
          <a:xfrm rot="-5400000">
            <a:off x="2136087" y="1737287"/>
            <a:ext cx="352201" cy="1043074"/>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2"/>
          <p:cNvSpPr/>
          <p:nvPr/>
        </p:nvSpPr>
        <p:spPr>
          <a:xfrm rot="-5400000">
            <a:off x="1896710" y="1492020"/>
            <a:ext cx="869696"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2"/>
          <p:cNvSpPr/>
          <p:nvPr/>
        </p:nvSpPr>
        <p:spPr>
          <a:xfrm rot="5437877">
            <a:off x="4371060" y="609355"/>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2"/>
          <p:cNvSpPr txBox="1"/>
          <p:nvPr>
            <p:ph type="title"/>
          </p:nvPr>
        </p:nvSpPr>
        <p:spPr>
          <a:xfrm>
            <a:off x="1956775" y="823175"/>
            <a:ext cx="5230500" cy="127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p:txBody>
      </p:sp>
      <p:sp>
        <p:nvSpPr>
          <p:cNvPr id="771" name="Google Shape;771;p32"/>
          <p:cNvSpPr/>
          <p:nvPr/>
        </p:nvSpPr>
        <p:spPr>
          <a:xfrm>
            <a:off x="-25075" y="-22500"/>
            <a:ext cx="1261394" cy="16184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2"/>
          <p:cNvSpPr/>
          <p:nvPr/>
        </p:nvSpPr>
        <p:spPr>
          <a:xfrm>
            <a:off x="-25075" y="-22500"/>
            <a:ext cx="1497918" cy="1385924"/>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3" name="Google Shape;773;p32"/>
          <p:cNvGrpSpPr/>
          <p:nvPr/>
        </p:nvGrpSpPr>
        <p:grpSpPr>
          <a:xfrm rot="8999903">
            <a:off x="1160958" y="3767232"/>
            <a:ext cx="263669" cy="263589"/>
            <a:chOff x="4028549" y="3239505"/>
            <a:chExt cx="131381" cy="131321"/>
          </a:xfrm>
        </p:grpSpPr>
        <p:sp>
          <p:nvSpPr>
            <p:cNvPr id="774" name="Google Shape;774;p3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6" name="Google Shape;776;p32"/>
          <p:cNvSpPr/>
          <p:nvPr/>
        </p:nvSpPr>
        <p:spPr>
          <a:xfrm>
            <a:off x="7996363" y="7136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2"/>
          <p:cNvGrpSpPr/>
          <p:nvPr/>
        </p:nvGrpSpPr>
        <p:grpSpPr>
          <a:xfrm>
            <a:off x="8231164" y="539509"/>
            <a:ext cx="189773" cy="174158"/>
            <a:chOff x="6476077" y="96834"/>
            <a:chExt cx="189773" cy="174158"/>
          </a:xfrm>
        </p:grpSpPr>
        <p:sp>
          <p:nvSpPr>
            <p:cNvPr id="778" name="Google Shape;778;p3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0" name="Google Shape;780;p32"/>
          <p:cNvSpPr txBox="1"/>
          <p:nvPr/>
        </p:nvSpPr>
        <p:spPr>
          <a:xfrm>
            <a:off x="2288725" y="3668088"/>
            <a:ext cx="4566600" cy="5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a:solidFill>
                  <a:schemeClr val="accent5"/>
                </a:solidFill>
                <a:latin typeface="Alata"/>
                <a:ea typeface="Alata"/>
                <a:cs typeface="Alata"/>
                <a:sym typeface="Alata"/>
              </a:rPr>
              <a:t>CREDITS: This presentation template was created by </a:t>
            </a:r>
            <a:r>
              <a:rPr lang="en-GB" sz="1100" b="1">
                <a:solidFill>
                  <a:schemeClr val="accent3"/>
                </a:solidFill>
                <a:latin typeface="Alata"/>
                <a:ea typeface="Alata"/>
                <a:cs typeface="Alata"/>
                <a:sym typeface="Alata"/>
              </a:rPr>
              <a:t>Slidesgo,</a:t>
            </a:r>
            <a:r>
              <a:rPr lang="en-GB" sz="1100" b="1">
                <a:solidFill>
                  <a:schemeClr val="accent5"/>
                </a:solidFill>
                <a:latin typeface="Alata"/>
                <a:ea typeface="Alata"/>
                <a:cs typeface="Alata"/>
                <a:sym typeface="Alata"/>
              </a:rPr>
              <a:t> </a:t>
            </a:r>
            <a:r>
              <a:rPr lang="en-GB" sz="1100">
                <a:solidFill>
                  <a:schemeClr val="accent5"/>
                </a:solidFill>
                <a:latin typeface="Alata"/>
                <a:ea typeface="Alata"/>
                <a:cs typeface="Alata"/>
                <a:sym typeface="Alata"/>
              </a:rPr>
              <a:t>including icons from </a:t>
            </a:r>
            <a:r>
              <a:rPr lang="en-GB" sz="1100" b="1">
                <a:solidFill>
                  <a:schemeClr val="accent3"/>
                </a:solidFill>
                <a:latin typeface="Alata"/>
                <a:ea typeface="Alata"/>
                <a:cs typeface="Alata"/>
                <a:sym typeface="Alata"/>
              </a:rPr>
              <a:t>Flaticon,</a:t>
            </a:r>
            <a:r>
              <a:rPr lang="en-GB" sz="1100" b="1">
                <a:solidFill>
                  <a:schemeClr val="accent5"/>
                </a:solidFill>
                <a:latin typeface="Alata"/>
                <a:ea typeface="Alata"/>
                <a:cs typeface="Alata"/>
                <a:sym typeface="Alata"/>
              </a:rPr>
              <a:t> </a:t>
            </a:r>
            <a:r>
              <a:rPr lang="en-GB" sz="1100">
                <a:solidFill>
                  <a:schemeClr val="accent5"/>
                </a:solidFill>
                <a:latin typeface="Alata"/>
                <a:ea typeface="Alata"/>
                <a:cs typeface="Alata"/>
                <a:sym typeface="Alata"/>
              </a:rPr>
              <a:t>and infographics &amp; images by </a:t>
            </a:r>
            <a:r>
              <a:rPr lang="en-GB" sz="1100" b="1">
                <a:solidFill>
                  <a:schemeClr val="accent3"/>
                </a:solidFill>
                <a:latin typeface="Alata"/>
                <a:ea typeface="Alata"/>
                <a:cs typeface="Alata"/>
                <a:sym typeface="Alata"/>
              </a:rPr>
              <a:t>Freepik.</a:t>
            </a:r>
            <a:endParaRPr sz="1100" b="1">
              <a:solidFill>
                <a:schemeClr val="accent3"/>
              </a:solidFill>
              <a:latin typeface="Alata"/>
              <a:ea typeface="Alata"/>
              <a:cs typeface="Alata"/>
              <a:sym typeface="Alata"/>
            </a:endParaRPr>
          </a:p>
          <a:p>
            <a:pPr marL="0" lvl="0" indent="0" algn="l" rtl="0">
              <a:spcBef>
                <a:spcPts val="0"/>
              </a:spcBef>
              <a:spcAft>
                <a:spcPts val="0"/>
              </a:spcAft>
              <a:buNone/>
            </a:pPr>
            <a:endParaRPr sz="1100">
              <a:solidFill>
                <a:schemeClr val="accent5"/>
              </a:solidFill>
              <a:latin typeface="Alata"/>
              <a:ea typeface="Alata"/>
              <a:cs typeface="Alata"/>
              <a:sym typeface="Alata"/>
            </a:endParaRPr>
          </a:p>
        </p:txBody>
      </p:sp>
      <p:sp>
        <p:nvSpPr>
          <p:cNvPr id="781" name="Google Shape;781;p32"/>
          <p:cNvSpPr txBox="1"/>
          <p:nvPr>
            <p:ph type="subTitle" idx="1"/>
          </p:nvPr>
        </p:nvSpPr>
        <p:spPr>
          <a:xfrm>
            <a:off x="2288688" y="2425351"/>
            <a:ext cx="4566600" cy="11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82" name="Google Shape;782;p32"/>
          <p:cNvSpPr txBox="1"/>
          <p:nvPr>
            <p:ph type="subTitle" idx="2"/>
          </p:nvPr>
        </p:nvSpPr>
        <p:spPr>
          <a:xfrm>
            <a:off x="2288725" y="4260425"/>
            <a:ext cx="4566600" cy="3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spcBef>
                <a:spcPts val="1600"/>
              </a:spcBef>
              <a:spcAft>
                <a:spcPts val="0"/>
              </a:spcAft>
              <a:buSzPts val="1100"/>
              <a:buNone/>
              <a:defRPr sz="1100"/>
            </a:lvl2pPr>
            <a:lvl3pPr lvl="2" algn="ctr" rtl="0">
              <a:spcBef>
                <a:spcPts val="1600"/>
              </a:spcBef>
              <a:spcAft>
                <a:spcPts val="0"/>
              </a:spcAft>
              <a:buSzPts val="1100"/>
              <a:buNone/>
              <a:defRPr sz="1100"/>
            </a:lvl3pPr>
            <a:lvl4pPr lvl="3" algn="ctr" rtl="0">
              <a:spcBef>
                <a:spcPts val="1600"/>
              </a:spcBef>
              <a:spcAft>
                <a:spcPts val="0"/>
              </a:spcAft>
              <a:buSzPts val="1100"/>
              <a:buNone/>
              <a:defRPr sz="1100"/>
            </a:lvl4pPr>
            <a:lvl5pPr lvl="4" algn="ctr" rtl="0">
              <a:spcBef>
                <a:spcPts val="1600"/>
              </a:spcBef>
              <a:spcAft>
                <a:spcPts val="0"/>
              </a:spcAft>
              <a:buSzPts val="1100"/>
              <a:buNone/>
              <a:defRPr sz="1100"/>
            </a:lvl5pPr>
            <a:lvl6pPr lvl="5" algn="ctr" rtl="0">
              <a:spcBef>
                <a:spcPts val="1600"/>
              </a:spcBef>
              <a:spcAft>
                <a:spcPts val="0"/>
              </a:spcAft>
              <a:buSzPts val="1100"/>
              <a:buNone/>
              <a:defRPr sz="1100"/>
            </a:lvl6pPr>
            <a:lvl7pPr lvl="6" algn="ctr" rtl="0">
              <a:spcBef>
                <a:spcPts val="1600"/>
              </a:spcBef>
              <a:spcAft>
                <a:spcPts val="0"/>
              </a:spcAft>
              <a:buSzPts val="1100"/>
              <a:buNone/>
              <a:defRPr sz="1100"/>
            </a:lvl7pPr>
            <a:lvl8pPr lvl="7" algn="ctr" rtl="0">
              <a:spcBef>
                <a:spcPts val="1600"/>
              </a:spcBef>
              <a:spcAft>
                <a:spcPts val="0"/>
              </a:spcAft>
              <a:buSzPts val="1100"/>
              <a:buNone/>
              <a:defRPr sz="1100"/>
            </a:lvl8pPr>
            <a:lvl9pPr lvl="8" algn="ctr" rtl="0">
              <a:spcBef>
                <a:spcPts val="1600"/>
              </a:spcBef>
              <a:spcAft>
                <a:spcPts val="1600"/>
              </a:spcAft>
              <a:buSzPts val="1100"/>
              <a:buNone/>
              <a:defRPr sz="1100"/>
            </a:lvl9pPr>
          </a:lstStyle>
          <a:p/>
        </p:txBody>
      </p:sp>
      <p:sp>
        <p:nvSpPr>
          <p:cNvPr id="783" name="Google Shape;783;p32"/>
          <p:cNvSpPr/>
          <p:nvPr/>
        </p:nvSpPr>
        <p:spPr>
          <a:xfrm>
            <a:off x="7234355" y="4488193"/>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4" name="Google Shape;784;p32"/>
          <p:cNvGrpSpPr/>
          <p:nvPr/>
        </p:nvGrpSpPr>
        <p:grpSpPr>
          <a:xfrm>
            <a:off x="7592913" y="3381225"/>
            <a:ext cx="218131" cy="228540"/>
            <a:chOff x="1567788" y="4831150"/>
            <a:chExt cx="218131" cy="228540"/>
          </a:xfrm>
        </p:grpSpPr>
        <p:sp>
          <p:nvSpPr>
            <p:cNvPr id="785" name="Google Shape;785;p32"/>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2"/>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2"/>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2"/>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2"/>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2"/>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2"/>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2"/>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
    <p:bg>
      <p:bgPr>
        <a:solidFill>
          <a:schemeClr val="accent3"/>
        </a:solidFill>
        <a:effectLst/>
      </p:bgPr>
    </p:bg>
    <p:spTree>
      <p:nvGrpSpPr>
        <p:cNvPr id="793" name="Shape 79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LANK_1_1">
    <p:bg>
      <p:bgPr>
        <a:solidFill>
          <a:schemeClr val="accent6"/>
        </a:solidFill>
        <a:effectLst/>
      </p:bgPr>
    </p:bg>
    <p:spTree>
      <p:nvGrpSpPr>
        <p:cNvPr id="794" name="Shape 79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3">
  <p:cSld name="BLANK_1_1_1">
    <p:bg>
      <p:bgPr>
        <a:solidFill>
          <a:schemeClr val="accent5"/>
        </a:solidFill>
        <a:effectLst/>
      </p:bgPr>
    </p:bg>
    <p:spTree>
      <p:nvGrpSpPr>
        <p:cNvPr id="795" name="Shape 79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99" name="Shape 799"/>
        <p:cNvGrpSpPr/>
        <p:nvPr/>
      </p:nvGrpSpPr>
      <p:grpSpPr>
        <a:xfrm>
          <a:off x="0" y="0"/>
          <a:ext cx="0" cy="0"/>
          <a:chOff x="0" y="0"/>
          <a:chExt cx="0" cy="0"/>
        </a:xfrm>
      </p:grpSpPr>
      <p:pic>
        <p:nvPicPr>
          <p:cNvPr id="800" name="Google Shape;800;p37"/>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01" name="Google Shape;801;p37"/>
          <p:cNvPicPr preferRelativeResize="0"/>
          <p:nvPr/>
        </p:nvPicPr>
        <p:blipFill rotWithShape="1">
          <a:blip r:embed="rId3"/>
          <a:srcRect b="61089"/>
          <a:stretch>
            <a:fillRect/>
          </a:stretch>
        </p:blipFill>
        <p:spPr>
          <a:xfrm rot="-620881">
            <a:off x="1853551" y="40483"/>
            <a:ext cx="2068426" cy="1772790"/>
          </a:xfrm>
          <a:prstGeom prst="rect">
            <a:avLst/>
          </a:prstGeom>
          <a:noFill/>
          <a:ln>
            <a:noFill/>
          </a:ln>
        </p:spPr>
      </p:pic>
      <p:pic>
        <p:nvPicPr>
          <p:cNvPr id="802" name="Google Shape;802;p37"/>
          <p:cNvPicPr preferRelativeResize="0"/>
          <p:nvPr/>
        </p:nvPicPr>
        <p:blipFill rotWithShape="1">
          <a:blip r:embed="rId4"/>
          <a:srcRect r="1545" b="6838"/>
          <a:stretch>
            <a:fillRect/>
          </a:stretch>
        </p:blipFill>
        <p:spPr>
          <a:xfrm>
            <a:off x="1047887" y="524012"/>
            <a:ext cx="7048226" cy="4102024"/>
          </a:xfrm>
          <a:prstGeom prst="rect">
            <a:avLst/>
          </a:prstGeom>
          <a:noFill/>
          <a:ln>
            <a:noFill/>
          </a:ln>
        </p:spPr>
      </p:pic>
      <p:pic>
        <p:nvPicPr>
          <p:cNvPr id="803" name="Google Shape;803;p37"/>
          <p:cNvPicPr preferRelativeResize="0"/>
          <p:nvPr/>
        </p:nvPicPr>
        <p:blipFill>
          <a:blip r:embed="rId5"/>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804" name="Google Shape;804;p37"/>
          <p:cNvSpPr txBox="1"/>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6000"/>
              <a:buNone/>
              <a:defRPr sz="6000"/>
            </a:lvl1pPr>
            <a:lvl2pPr lvl="1" algn="ctr" rtl="0">
              <a:lnSpc>
                <a:spcPct val="80000"/>
              </a:lnSpc>
              <a:spcBef>
                <a:spcPts val="0"/>
              </a:spcBef>
              <a:spcAft>
                <a:spcPts val="0"/>
              </a:spcAft>
              <a:buClr>
                <a:srgbClr val="0B5394"/>
              </a:buClr>
              <a:buSzPts val="6000"/>
              <a:buNone/>
              <a:defRPr sz="6000">
                <a:solidFill>
                  <a:srgbClr val="0B5394"/>
                </a:solidFill>
              </a:defRPr>
            </a:lvl2pPr>
            <a:lvl3pPr lvl="2" algn="ctr" rtl="0">
              <a:lnSpc>
                <a:spcPct val="80000"/>
              </a:lnSpc>
              <a:spcBef>
                <a:spcPts val="0"/>
              </a:spcBef>
              <a:spcAft>
                <a:spcPts val="0"/>
              </a:spcAft>
              <a:buClr>
                <a:srgbClr val="0B5394"/>
              </a:buClr>
              <a:buSzPts val="6000"/>
              <a:buNone/>
              <a:defRPr sz="6000">
                <a:solidFill>
                  <a:srgbClr val="0B5394"/>
                </a:solidFill>
              </a:defRPr>
            </a:lvl3pPr>
            <a:lvl4pPr lvl="3" algn="ctr" rtl="0">
              <a:lnSpc>
                <a:spcPct val="80000"/>
              </a:lnSpc>
              <a:spcBef>
                <a:spcPts val="0"/>
              </a:spcBef>
              <a:spcAft>
                <a:spcPts val="0"/>
              </a:spcAft>
              <a:buClr>
                <a:srgbClr val="0B5394"/>
              </a:buClr>
              <a:buSzPts val="6000"/>
              <a:buNone/>
              <a:defRPr sz="6000">
                <a:solidFill>
                  <a:srgbClr val="0B5394"/>
                </a:solidFill>
              </a:defRPr>
            </a:lvl4pPr>
            <a:lvl5pPr lvl="4" algn="ctr" rtl="0">
              <a:lnSpc>
                <a:spcPct val="80000"/>
              </a:lnSpc>
              <a:spcBef>
                <a:spcPts val="0"/>
              </a:spcBef>
              <a:spcAft>
                <a:spcPts val="0"/>
              </a:spcAft>
              <a:buClr>
                <a:srgbClr val="0B5394"/>
              </a:buClr>
              <a:buSzPts val="6000"/>
              <a:buNone/>
              <a:defRPr sz="6000">
                <a:solidFill>
                  <a:srgbClr val="0B5394"/>
                </a:solidFill>
              </a:defRPr>
            </a:lvl5pPr>
            <a:lvl6pPr lvl="5" algn="ctr" rtl="0">
              <a:lnSpc>
                <a:spcPct val="80000"/>
              </a:lnSpc>
              <a:spcBef>
                <a:spcPts val="0"/>
              </a:spcBef>
              <a:spcAft>
                <a:spcPts val="0"/>
              </a:spcAft>
              <a:buClr>
                <a:srgbClr val="0B5394"/>
              </a:buClr>
              <a:buSzPts val="6000"/>
              <a:buNone/>
              <a:defRPr sz="6000">
                <a:solidFill>
                  <a:srgbClr val="0B5394"/>
                </a:solidFill>
              </a:defRPr>
            </a:lvl6pPr>
            <a:lvl7pPr lvl="6" algn="ctr" rtl="0">
              <a:lnSpc>
                <a:spcPct val="80000"/>
              </a:lnSpc>
              <a:spcBef>
                <a:spcPts val="0"/>
              </a:spcBef>
              <a:spcAft>
                <a:spcPts val="0"/>
              </a:spcAft>
              <a:buClr>
                <a:srgbClr val="0B5394"/>
              </a:buClr>
              <a:buSzPts val="6000"/>
              <a:buNone/>
              <a:defRPr sz="6000">
                <a:solidFill>
                  <a:srgbClr val="0B5394"/>
                </a:solidFill>
              </a:defRPr>
            </a:lvl7pPr>
            <a:lvl8pPr lvl="7" algn="ctr" rtl="0">
              <a:lnSpc>
                <a:spcPct val="80000"/>
              </a:lnSpc>
              <a:spcBef>
                <a:spcPts val="0"/>
              </a:spcBef>
              <a:spcAft>
                <a:spcPts val="0"/>
              </a:spcAft>
              <a:buClr>
                <a:srgbClr val="0B5394"/>
              </a:buClr>
              <a:buSzPts val="6000"/>
              <a:buNone/>
              <a:defRPr sz="6000">
                <a:solidFill>
                  <a:srgbClr val="0B5394"/>
                </a:solidFill>
              </a:defRPr>
            </a:lvl8pPr>
            <a:lvl9pPr lvl="8" algn="ctr" rtl="0">
              <a:lnSpc>
                <a:spcPct val="80000"/>
              </a:lnSpc>
              <a:spcBef>
                <a:spcPts val="0"/>
              </a:spcBef>
              <a:spcAft>
                <a:spcPts val="0"/>
              </a:spcAft>
              <a:buClr>
                <a:srgbClr val="0B5394"/>
              </a:buClr>
              <a:buSzPts val="6000"/>
              <a:buNone/>
              <a:defRPr sz="6000">
                <a:solidFill>
                  <a:srgbClr val="0B5394"/>
                </a:solidFill>
              </a:defRPr>
            </a:lvl9pPr>
          </a:lstStyle>
          <a:p/>
        </p:txBody>
      </p:sp>
      <p:sp>
        <p:nvSpPr>
          <p:cNvPr id="805" name="Google Shape;805;p37"/>
          <p:cNvSpPr txBox="1"/>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400"/>
              <a:buNone/>
              <a:defRPr sz="14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06" name="Shape 806"/>
        <p:cNvGrpSpPr/>
        <p:nvPr/>
      </p:nvGrpSpPr>
      <p:grpSpPr>
        <a:xfrm>
          <a:off x="0" y="0"/>
          <a:ext cx="0" cy="0"/>
          <a:chOff x="0" y="0"/>
          <a:chExt cx="0" cy="0"/>
        </a:xfrm>
      </p:grpSpPr>
      <p:pic>
        <p:nvPicPr>
          <p:cNvPr id="807" name="Google Shape;807;p38"/>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08" name="Google Shape;808;p38"/>
          <p:cNvPicPr preferRelativeResize="0"/>
          <p:nvPr/>
        </p:nvPicPr>
        <p:blipFill>
          <a:blip r:embed="rId3"/>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809" name="Google Shape;809;p38"/>
          <p:cNvSpPr txBox="1"/>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p:txBody>
      </p:sp>
      <p:sp>
        <p:nvSpPr>
          <p:cNvPr id="810" name="Google Shape;810;p38"/>
          <p:cNvSpPr txBox="1"/>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p:txBody>
      </p:sp>
      <p:sp>
        <p:nvSpPr>
          <p:cNvPr id="811" name="Google Shape;811;p38"/>
          <p:cNvSpPr txBox="1"/>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12" name="Shape 812"/>
        <p:cNvGrpSpPr/>
        <p:nvPr/>
      </p:nvGrpSpPr>
      <p:grpSpPr>
        <a:xfrm>
          <a:off x="0" y="0"/>
          <a:ext cx="0" cy="0"/>
          <a:chOff x="0" y="0"/>
          <a:chExt cx="0" cy="0"/>
        </a:xfrm>
      </p:grpSpPr>
      <p:pic>
        <p:nvPicPr>
          <p:cNvPr id="813" name="Google Shape;813;p39"/>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14" name="Google Shape;814;p39"/>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
        <p:nvSpPr>
          <p:cNvPr id="815" name="Google Shape;815;p39"/>
          <p:cNvSpPr txBox="1"/>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16" name="Google Shape;816;p39"/>
          <p:cNvSpPr txBox="1"/>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rtl="0">
              <a:spcBef>
                <a:spcPts val="0"/>
              </a:spcBef>
              <a:spcAft>
                <a:spcPts val="0"/>
              </a:spcAft>
              <a:buClr>
                <a:schemeClr val="dk2"/>
              </a:buClr>
              <a:buSzPts val="950"/>
              <a:buChar char="●"/>
              <a:defRPr sz="950">
                <a:solidFill>
                  <a:schemeClr val="dk2"/>
                </a:solidFill>
              </a:defRPr>
            </a:lvl1pPr>
            <a:lvl2pPr marL="914400" lvl="1" indent="-288925" rtl="0">
              <a:spcBef>
                <a:spcPts val="1600"/>
              </a:spcBef>
              <a:spcAft>
                <a:spcPts val="0"/>
              </a:spcAft>
              <a:buClr>
                <a:schemeClr val="dk2"/>
              </a:buClr>
              <a:buSzPts val="950"/>
              <a:buChar char="○"/>
              <a:defRPr sz="950">
                <a:solidFill>
                  <a:schemeClr val="dk2"/>
                </a:solidFill>
              </a:defRPr>
            </a:lvl2pPr>
            <a:lvl3pPr marL="1371600" lvl="2" indent="-288925" rtl="0">
              <a:spcBef>
                <a:spcPts val="1600"/>
              </a:spcBef>
              <a:spcAft>
                <a:spcPts val="0"/>
              </a:spcAft>
              <a:buClr>
                <a:schemeClr val="dk2"/>
              </a:buClr>
              <a:buSzPts val="950"/>
              <a:buChar char="■"/>
              <a:defRPr sz="950">
                <a:solidFill>
                  <a:schemeClr val="dk2"/>
                </a:solidFill>
              </a:defRPr>
            </a:lvl3pPr>
            <a:lvl4pPr marL="1828800" lvl="3" indent="-288925" rtl="0">
              <a:spcBef>
                <a:spcPts val="1600"/>
              </a:spcBef>
              <a:spcAft>
                <a:spcPts val="0"/>
              </a:spcAft>
              <a:buClr>
                <a:schemeClr val="dk2"/>
              </a:buClr>
              <a:buSzPts val="950"/>
              <a:buChar char="●"/>
              <a:defRPr sz="950">
                <a:solidFill>
                  <a:schemeClr val="dk2"/>
                </a:solidFill>
              </a:defRPr>
            </a:lvl4pPr>
            <a:lvl5pPr marL="2286000" lvl="4" indent="-288925" rtl="0">
              <a:spcBef>
                <a:spcPts val="1600"/>
              </a:spcBef>
              <a:spcAft>
                <a:spcPts val="0"/>
              </a:spcAft>
              <a:buClr>
                <a:schemeClr val="dk2"/>
              </a:buClr>
              <a:buSzPts val="950"/>
              <a:buChar char="○"/>
              <a:defRPr sz="950">
                <a:solidFill>
                  <a:schemeClr val="dk2"/>
                </a:solidFill>
              </a:defRPr>
            </a:lvl5pPr>
            <a:lvl6pPr marL="2743200" lvl="5" indent="-288925" rtl="0">
              <a:spcBef>
                <a:spcPts val="1600"/>
              </a:spcBef>
              <a:spcAft>
                <a:spcPts val="0"/>
              </a:spcAft>
              <a:buClr>
                <a:schemeClr val="dk2"/>
              </a:buClr>
              <a:buSzPts val="950"/>
              <a:buChar char="■"/>
              <a:defRPr sz="950">
                <a:solidFill>
                  <a:schemeClr val="dk2"/>
                </a:solidFill>
              </a:defRPr>
            </a:lvl6pPr>
            <a:lvl7pPr marL="3200400" lvl="6" indent="-288925" rtl="0">
              <a:spcBef>
                <a:spcPts val="1600"/>
              </a:spcBef>
              <a:spcAft>
                <a:spcPts val="0"/>
              </a:spcAft>
              <a:buClr>
                <a:schemeClr val="dk2"/>
              </a:buClr>
              <a:buSzPts val="950"/>
              <a:buChar char="●"/>
              <a:defRPr sz="950">
                <a:solidFill>
                  <a:schemeClr val="dk2"/>
                </a:solidFill>
              </a:defRPr>
            </a:lvl7pPr>
            <a:lvl8pPr marL="3657600" lvl="7" indent="-288925" rtl="0">
              <a:spcBef>
                <a:spcPts val="1600"/>
              </a:spcBef>
              <a:spcAft>
                <a:spcPts val="0"/>
              </a:spcAft>
              <a:buClr>
                <a:schemeClr val="dk2"/>
              </a:buClr>
              <a:buSzPts val="950"/>
              <a:buChar char="○"/>
              <a:defRPr sz="950">
                <a:solidFill>
                  <a:schemeClr val="dk2"/>
                </a:solidFill>
              </a:defRPr>
            </a:lvl8pPr>
            <a:lvl9pPr marL="4114800" lvl="8" indent="-288925" rtl="0">
              <a:spcBef>
                <a:spcPts val="1600"/>
              </a:spcBef>
              <a:spcAft>
                <a:spcPts val="1600"/>
              </a:spcAft>
              <a:buClr>
                <a:schemeClr val="dk2"/>
              </a:buClr>
              <a:buSzPts val="950"/>
              <a:buChar char="■"/>
              <a:defRPr sz="95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817" name="Shape 817"/>
        <p:cNvGrpSpPr/>
        <p:nvPr/>
      </p:nvGrpSpPr>
      <p:grpSpPr>
        <a:xfrm>
          <a:off x="0" y="0"/>
          <a:ext cx="0" cy="0"/>
          <a:chOff x="0" y="0"/>
          <a:chExt cx="0" cy="0"/>
        </a:xfrm>
      </p:grpSpPr>
      <p:pic>
        <p:nvPicPr>
          <p:cNvPr id="818" name="Google Shape;818;p40"/>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19" name="Google Shape;819;p40"/>
          <p:cNvPicPr preferRelativeResize="0"/>
          <p:nvPr/>
        </p:nvPicPr>
        <p:blipFill>
          <a:blip r:embed="rId3"/>
          <a:stretch>
            <a:fillRect/>
          </a:stretch>
        </p:blipFill>
        <p:spPr>
          <a:xfrm>
            <a:off x="254425" y="201113"/>
            <a:ext cx="8635149" cy="4741275"/>
          </a:xfrm>
          <a:prstGeom prst="rect">
            <a:avLst/>
          </a:prstGeom>
          <a:noFill/>
          <a:ln>
            <a:noFill/>
          </a:ln>
        </p:spPr>
      </p:pic>
      <p:sp>
        <p:nvSpPr>
          <p:cNvPr id="820" name="Google Shape;820;p40"/>
          <p:cNvSpPr txBox="1"/>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21" name="Google Shape;821;p40"/>
          <p:cNvSpPr txBox="1"/>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p:txBody>
      </p:sp>
      <p:sp>
        <p:nvSpPr>
          <p:cNvPr id="822" name="Google Shape;822;p40"/>
          <p:cNvSpPr txBox="1"/>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23" name="Shape 823"/>
        <p:cNvGrpSpPr/>
        <p:nvPr/>
      </p:nvGrpSpPr>
      <p:grpSpPr>
        <a:xfrm>
          <a:off x="0" y="0"/>
          <a:ext cx="0" cy="0"/>
          <a:chOff x="0" y="0"/>
          <a:chExt cx="0" cy="0"/>
        </a:xfrm>
      </p:grpSpPr>
      <p:pic>
        <p:nvPicPr>
          <p:cNvPr id="824" name="Google Shape;824;p41"/>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25" name="Google Shape;825;p41"/>
          <p:cNvPicPr preferRelativeResize="0"/>
          <p:nvPr/>
        </p:nvPicPr>
        <p:blipFill>
          <a:blip r:embed="rId3"/>
          <a:stretch>
            <a:fillRect/>
          </a:stretch>
        </p:blipFill>
        <p:spPr>
          <a:xfrm>
            <a:off x="254425" y="201113"/>
            <a:ext cx="8635149" cy="4741275"/>
          </a:xfrm>
          <a:prstGeom prst="rect">
            <a:avLst/>
          </a:prstGeom>
          <a:noFill/>
          <a:ln>
            <a:noFill/>
          </a:ln>
        </p:spPr>
      </p:pic>
      <p:sp>
        <p:nvSpPr>
          <p:cNvPr id="826" name="Google Shape;826;p41"/>
          <p:cNvSpPr txBox="1"/>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44" name="Shape 144"/>
        <p:cNvGrpSpPr/>
        <p:nvPr/>
      </p:nvGrpSpPr>
      <p:grpSpPr>
        <a:xfrm>
          <a:off x="0" y="0"/>
          <a:ext cx="0" cy="0"/>
          <a:chOff x="0" y="0"/>
          <a:chExt cx="0" cy="0"/>
        </a:xfrm>
      </p:grpSpPr>
      <p:sp>
        <p:nvSpPr>
          <p:cNvPr id="145" name="Google Shape;145;p5"/>
          <p:cNvSpPr txBox="1"/>
          <p:nvPr>
            <p:ph type="subTitle" idx="1"/>
          </p:nvPr>
        </p:nvSpPr>
        <p:spPr>
          <a:xfrm>
            <a:off x="713125" y="1181800"/>
            <a:ext cx="3686400" cy="34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6" name="Google Shape;146;p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txBox="1"/>
          <p:nvPr>
            <p:ph type="subTitle" idx="2"/>
          </p:nvPr>
        </p:nvSpPr>
        <p:spPr>
          <a:xfrm>
            <a:off x="4744175" y="1181800"/>
            <a:ext cx="3686400" cy="34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27" name="Shape 827"/>
        <p:cNvGrpSpPr/>
        <p:nvPr/>
      </p:nvGrpSpPr>
      <p:grpSpPr>
        <a:xfrm>
          <a:off x="0" y="0"/>
          <a:ext cx="0" cy="0"/>
          <a:chOff x="0" y="0"/>
          <a:chExt cx="0" cy="0"/>
        </a:xfrm>
      </p:grpSpPr>
      <p:pic>
        <p:nvPicPr>
          <p:cNvPr id="828" name="Google Shape;828;p42"/>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29" name="Google Shape;829;p42"/>
          <p:cNvPicPr preferRelativeResize="0"/>
          <p:nvPr/>
        </p:nvPicPr>
        <p:blipFill>
          <a:blip r:embed="rId3"/>
          <a:stretch>
            <a:fillRect/>
          </a:stretch>
        </p:blipFill>
        <p:spPr>
          <a:xfrm>
            <a:off x="254425" y="201113"/>
            <a:ext cx="8635149" cy="4741275"/>
          </a:xfrm>
          <a:prstGeom prst="rect">
            <a:avLst/>
          </a:prstGeom>
          <a:noFill/>
          <a:ln>
            <a:noFill/>
          </a:ln>
        </p:spPr>
      </p:pic>
      <p:sp>
        <p:nvSpPr>
          <p:cNvPr id="830" name="Google Shape;830;p42"/>
          <p:cNvSpPr txBox="1"/>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dk2"/>
              </a:buClr>
              <a:buSzPts val="1600"/>
              <a:buChar char="●"/>
              <a:defRPr sz="1600">
                <a:solidFill>
                  <a:schemeClr val="dk2"/>
                </a:solidFill>
              </a:defRPr>
            </a:lvl1pPr>
            <a:lvl2pPr marL="914400" lvl="1" indent="-330200" rtl="0">
              <a:lnSpc>
                <a:spcPct val="100000"/>
              </a:lnSpc>
              <a:spcBef>
                <a:spcPts val="1600"/>
              </a:spcBef>
              <a:spcAft>
                <a:spcPts val="0"/>
              </a:spcAft>
              <a:buClr>
                <a:schemeClr val="dk2"/>
              </a:buClr>
              <a:buSzPts val="1600"/>
              <a:buChar char="○"/>
              <a:defRPr sz="1600">
                <a:solidFill>
                  <a:schemeClr val="dk2"/>
                </a:solidFill>
              </a:defRPr>
            </a:lvl2pPr>
            <a:lvl3pPr marL="1371600" lvl="2" indent="-330200" rtl="0">
              <a:lnSpc>
                <a:spcPct val="100000"/>
              </a:lnSpc>
              <a:spcBef>
                <a:spcPts val="1600"/>
              </a:spcBef>
              <a:spcAft>
                <a:spcPts val="0"/>
              </a:spcAft>
              <a:buClr>
                <a:schemeClr val="dk2"/>
              </a:buClr>
              <a:buSzPts val="1600"/>
              <a:buChar char="■"/>
              <a:defRPr sz="1600">
                <a:solidFill>
                  <a:schemeClr val="dk2"/>
                </a:solidFill>
              </a:defRPr>
            </a:lvl3pPr>
            <a:lvl4pPr marL="1828800" lvl="3" indent="-330200" rtl="0">
              <a:lnSpc>
                <a:spcPct val="100000"/>
              </a:lnSpc>
              <a:spcBef>
                <a:spcPts val="1600"/>
              </a:spcBef>
              <a:spcAft>
                <a:spcPts val="0"/>
              </a:spcAft>
              <a:buClr>
                <a:schemeClr val="dk2"/>
              </a:buClr>
              <a:buSzPts val="1600"/>
              <a:buChar char="●"/>
              <a:defRPr sz="1600">
                <a:solidFill>
                  <a:schemeClr val="dk2"/>
                </a:solidFill>
              </a:defRPr>
            </a:lvl4pPr>
            <a:lvl5pPr marL="2286000" lvl="4" indent="-330200" rtl="0">
              <a:lnSpc>
                <a:spcPct val="100000"/>
              </a:lnSpc>
              <a:spcBef>
                <a:spcPts val="1600"/>
              </a:spcBef>
              <a:spcAft>
                <a:spcPts val="0"/>
              </a:spcAft>
              <a:buClr>
                <a:schemeClr val="dk2"/>
              </a:buClr>
              <a:buSzPts val="1600"/>
              <a:buChar char="○"/>
              <a:defRPr sz="1600">
                <a:solidFill>
                  <a:schemeClr val="dk2"/>
                </a:solidFill>
              </a:defRPr>
            </a:lvl5pPr>
            <a:lvl6pPr marL="2743200" lvl="5" indent="-330200" rtl="0">
              <a:lnSpc>
                <a:spcPct val="100000"/>
              </a:lnSpc>
              <a:spcBef>
                <a:spcPts val="1600"/>
              </a:spcBef>
              <a:spcAft>
                <a:spcPts val="0"/>
              </a:spcAft>
              <a:buClr>
                <a:schemeClr val="dk2"/>
              </a:buClr>
              <a:buSzPts val="1600"/>
              <a:buChar char="■"/>
              <a:defRPr sz="1600">
                <a:solidFill>
                  <a:schemeClr val="dk2"/>
                </a:solidFill>
              </a:defRPr>
            </a:lvl6pPr>
            <a:lvl7pPr marL="3200400" lvl="6" indent="-330200" rtl="0">
              <a:lnSpc>
                <a:spcPct val="100000"/>
              </a:lnSpc>
              <a:spcBef>
                <a:spcPts val="1600"/>
              </a:spcBef>
              <a:spcAft>
                <a:spcPts val="0"/>
              </a:spcAft>
              <a:buClr>
                <a:schemeClr val="dk2"/>
              </a:buClr>
              <a:buSzPts val="1600"/>
              <a:buChar char="●"/>
              <a:defRPr sz="1600">
                <a:solidFill>
                  <a:schemeClr val="dk2"/>
                </a:solidFill>
              </a:defRPr>
            </a:lvl7pPr>
            <a:lvl8pPr marL="3657600" lvl="7" indent="-330200" rtl="0">
              <a:lnSpc>
                <a:spcPct val="100000"/>
              </a:lnSpc>
              <a:spcBef>
                <a:spcPts val="1600"/>
              </a:spcBef>
              <a:spcAft>
                <a:spcPts val="0"/>
              </a:spcAft>
              <a:buClr>
                <a:schemeClr val="dk2"/>
              </a:buClr>
              <a:buSzPts val="1600"/>
              <a:buChar char="○"/>
              <a:defRPr sz="1600">
                <a:solidFill>
                  <a:schemeClr val="dk2"/>
                </a:solidFill>
              </a:defRPr>
            </a:lvl8pPr>
            <a:lvl9pPr marL="4114800" lvl="8" indent="-3302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831" name="Google Shape;831;p42"/>
          <p:cNvSpPr txBox="1"/>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32" name="Shape 832"/>
        <p:cNvGrpSpPr/>
        <p:nvPr/>
      </p:nvGrpSpPr>
      <p:grpSpPr>
        <a:xfrm>
          <a:off x="0" y="0"/>
          <a:ext cx="0" cy="0"/>
          <a:chOff x="0" y="0"/>
          <a:chExt cx="0" cy="0"/>
        </a:xfrm>
      </p:grpSpPr>
      <p:pic>
        <p:nvPicPr>
          <p:cNvPr id="833" name="Google Shape;833;p43"/>
          <p:cNvPicPr preferRelativeResize="0"/>
          <p:nvPr/>
        </p:nvPicPr>
        <p:blipFill>
          <a:blip r:embed="rId2"/>
          <a:stretch>
            <a:fillRect/>
          </a:stretch>
        </p:blipFill>
        <p:spPr>
          <a:xfrm rot="896489">
            <a:off x="6092370" y="-1056710"/>
            <a:ext cx="2878009" cy="3364796"/>
          </a:xfrm>
          <a:prstGeom prst="rect">
            <a:avLst/>
          </a:prstGeom>
          <a:noFill/>
          <a:ln>
            <a:noFill/>
          </a:ln>
          <a:effectLst>
            <a:outerShdw blurRad="85725" dist="57150" dir="5400000" algn="bl" rotWithShape="0">
              <a:srgbClr val="000000">
                <a:alpha val="39000"/>
              </a:srgbClr>
            </a:outerShdw>
          </a:effectLst>
        </p:spPr>
      </p:pic>
      <p:sp>
        <p:nvSpPr>
          <p:cNvPr id="834" name="Google Shape;834;p43"/>
          <p:cNvSpPr txBox="1"/>
          <p:nvPr>
            <p:ph type="title"/>
          </p:nvPr>
        </p:nvSpPr>
        <p:spPr>
          <a:xfrm rot="877333">
            <a:off x="6289345" y="436639"/>
            <a:ext cx="2155721" cy="1510808"/>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b="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35" name="Shape 835"/>
        <p:cNvGrpSpPr/>
        <p:nvPr/>
      </p:nvGrpSpPr>
      <p:grpSpPr>
        <a:xfrm>
          <a:off x="0" y="0"/>
          <a:ext cx="0" cy="0"/>
          <a:chOff x="0" y="0"/>
          <a:chExt cx="0" cy="0"/>
        </a:xfrm>
      </p:grpSpPr>
      <p:pic>
        <p:nvPicPr>
          <p:cNvPr id="836" name="Google Shape;836;p44"/>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37" name="Google Shape;837;p44"/>
          <p:cNvPicPr preferRelativeResize="0"/>
          <p:nvPr/>
        </p:nvPicPr>
        <p:blipFill>
          <a:blip r:embed="rId3"/>
          <a:stretch>
            <a:fillRect/>
          </a:stretch>
        </p:blipFill>
        <p:spPr>
          <a:xfrm>
            <a:off x="255775" y="186275"/>
            <a:ext cx="8632448" cy="4770949"/>
          </a:xfrm>
          <a:prstGeom prst="rect">
            <a:avLst/>
          </a:prstGeom>
          <a:noFill/>
          <a:ln>
            <a:noFill/>
          </a:ln>
        </p:spPr>
      </p:pic>
      <p:sp>
        <p:nvSpPr>
          <p:cNvPr id="838" name="Google Shape;838;p44"/>
          <p:cNvSpPr txBox="1"/>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9" name="Google Shape;839;p44"/>
          <p:cNvSpPr txBox="1"/>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p:txBody>
      </p:sp>
      <p:sp>
        <p:nvSpPr>
          <p:cNvPr id="840" name="Google Shape;840;p44"/>
          <p:cNvSpPr txBox="1"/>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41" name="Shape 841"/>
        <p:cNvGrpSpPr/>
        <p:nvPr/>
      </p:nvGrpSpPr>
      <p:grpSpPr>
        <a:xfrm>
          <a:off x="0" y="0"/>
          <a:ext cx="0" cy="0"/>
          <a:chOff x="0" y="0"/>
          <a:chExt cx="0" cy="0"/>
        </a:xfrm>
      </p:grpSpPr>
      <p:pic>
        <p:nvPicPr>
          <p:cNvPr id="842" name="Google Shape;842;p45"/>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43" name="Google Shape;843;p45"/>
          <p:cNvPicPr preferRelativeResize="0"/>
          <p:nvPr/>
        </p:nvPicPr>
        <p:blipFill>
          <a:blip r:embed="rId3"/>
          <a:stretch>
            <a:fillRect/>
          </a:stretch>
        </p:blipFill>
        <p:spPr>
          <a:xfrm>
            <a:off x="255775" y="186275"/>
            <a:ext cx="8632448" cy="4770949"/>
          </a:xfrm>
          <a:prstGeom prst="rect">
            <a:avLst/>
          </a:prstGeom>
          <a:noFill/>
          <a:ln>
            <a:noFill/>
          </a:ln>
        </p:spPr>
      </p:pic>
      <p:sp>
        <p:nvSpPr>
          <p:cNvPr id="844" name="Google Shape;844;p45"/>
          <p:cNvSpPr txBox="1"/>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45" name="Shape 845"/>
        <p:cNvGrpSpPr/>
        <p:nvPr/>
      </p:nvGrpSpPr>
      <p:grpSpPr>
        <a:xfrm>
          <a:off x="0" y="0"/>
          <a:ext cx="0" cy="0"/>
          <a:chOff x="0" y="0"/>
          <a:chExt cx="0" cy="0"/>
        </a:xfrm>
      </p:grpSpPr>
      <p:pic>
        <p:nvPicPr>
          <p:cNvPr id="846" name="Google Shape;846;p46"/>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47" name="Google Shape;847;p46"/>
          <p:cNvPicPr preferRelativeResize="0"/>
          <p:nvPr/>
        </p:nvPicPr>
        <p:blipFill rotWithShape="1">
          <a:blip r:embed="rId3"/>
          <a:srcRect t="16734" r="8892" b="18300"/>
          <a:stretch>
            <a:fillRect/>
          </a:stretch>
        </p:blipFill>
        <p:spPr>
          <a:xfrm rot="-5400000">
            <a:off x="4748475" y="480657"/>
            <a:ext cx="2036850" cy="846042"/>
          </a:xfrm>
          <a:prstGeom prst="rect">
            <a:avLst/>
          </a:prstGeom>
          <a:noFill/>
          <a:ln>
            <a:noFill/>
          </a:ln>
        </p:spPr>
      </p:pic>
      <p:pic>
        <p:nvPicPr>
          <p:cNvPr id="848" name="Google Shape;848;p46"/>
          <p:cNvPicPr preferRelativeResize="0"/>
          <p:nvPr/>
        </p:nvPicPr>
        <p:blipFill rotWithShape="1">
          <a:blip r:embed="rId3"/>
          <a:srcRect t="16734" r="8892" b="18300"/>
          <a:stretch>
            <a:fillRect/>
          </a:stretch>
        </p:blipFill>
        <p:spPr>
          <a:xfrm rot="-5400000">
            <a:off x="5339025" y="595407"/>
            <a:ext cx="2036850" cy="846042"/>
          </a:xfrm>
          <a:prstGeom prst="rect">
            <a:avLst/>
          </a:prstGeom>
          <a:noFill/>
          <a:ln>
            <a:noFill/>
          </a:ln>
        </p:spPr>
      </p:pic>
      <p:pic>
        <p:nvPicPr>
          <p:cNvPr id="849" name="Google Shape;849;p46"/>
          <p:cNvPicPr preferRelativeResize="0"/>
          <p:nvPr/>
        </p:nvPicPr>
        <p:blipFill rotWithShape="1">
          <a:blip r:embed="rId4"/>
          <a:srcRect b="7123"/>
          <a:stretch>
            <a:fillRect/>
          </a:stretch>
        </p:blipFill>
        <p:spPr>
          <a:xfrm>
            <a:off x="1974100" y="324738"/>
            <a:ext cx="5195775" cy="4494025"/>
          </a:xfrm>
          <a:prstGeom prst="rect">
            <a:avLst/>
          </a:prstGeom>
          <a:noFill/>
          <a:ln>
            <a:noFill/>
          </a:ln>
        </p:spPr>
      </p:pic>
      <p:sp>
        <p:nvSpPr>
          <p:cNvPr id="850" name="Google Shape;850;p46"/>
          <p:cNvSpPr txBox="1"/>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200"/>
              <a:buNone/>
              <a:defRPr sz="7200" b="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51" name="Google Shape;851;p46"/>
          <p:cNvSpPr txBox="1"/>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dk2"/>
              </a:buClr>
              <a:buSzPts val="1800"/>
              <a:buChar char="●"/>
              <a:defRPr>
                <a:solidFill>
                  <a:schemeClr val="dk2"/>
                </a:solidFill>
              </a:defRPr>
            </a:lvl1pPr>
            <a:lvl2pPr marL="914400" lvl="1" indent="-342900" algn="ctr" rtl="0">
              <a:spcBef>
                <a:spcPts val="1600"/>
              </a:spcBef>
              <a:spcAft>
                <a:spcPts val="0"/>
              </a:spcAft>
              <a:buClr>
                <a:schemeClr val="dk2"/>
              </a:buClr>
              <a:buSzPts val="1800"/>
              <a:buChar char="○"/>
              <a:defRPr sz="1800">
                <a:solidFill>
                  <a:schemeClr val="dk2"/>
                </a:solidFill>
              </a:defRPr>
            </a:lvl2pPr>
            <a:lvl3pPr marL="1371600" lvl="2" indent="-342900" algn="ctr" rtl="0">
              <a:spcBef>
                <a:spcPts val="1600"/>
              </a:spcBef>
              <a:spcAft>
                <a:spcPts val="0"/>
              </a:spcAft>
              <a:buClr>
                <a:schemeClr val="dk2"/>
              </a:buClr>
              <a:buSzPts val="1800"/>
              <a:buChar char="■"/>
              <a:defRPr sz="1800">
                <a:solidFill>
                  <a:schemeClr val="dk2"/>
                </a:solidFill>
              </a:defRPr>
            </a:lvl3pPr>
            <a:lvl4pPr marL="1828800" lvl="3" indent="-342900" algn="ctr" rtl="0">
              <a:spcBef>
                <a:spcPts val="1600"/>
              </a:spcBef>
              <a:spcAft>
                <a:spcPts val="0"/>
              </a:spcAft>
              <a:buClr>
                <a:schemeClr val="dk2"/>
              </a:buClr>
              <a:buSzPts val="1800"/>
              <a:buChar char="●"/>
              <a:defRPr sz="1800">
                <a:solidFill>
                  <a:schemeClr val="dk2"/>
                </a:solidFill>
              </a:defRPr>
            </a:lvl4pPr>
            <a:lvl5pPr marL="2286000" lvl="4" indent="-342900" algn="ctr" rtl="0">
              <a:spcBef>
                <a:spcPts val="1600"/>
              </a:spcBef>
              <a:spcAft>
                <a:spcPts val="0"/>
              </a:spcAft>
              <a:buClr>
                <a:schemeClr val="dk2"/>
              </a:buClr>
              <a:buSzPts val="1800"/>
              <a:buChar char="○"/>
              <a:defRPr sz="1800">
                <a:solidFill>
                  <a:schemeClr val="dk2"/>
                </a:solidFill>
              </a:defRPr>
            </a:lvl5pPr>
            <a:lvl6pPr marL="2743200" lvl="5" indent="-342900" algn="ctr" rtl="0">
              <a:spcBef>
                <a:spcPts val="1600"/>
              </a:spcBef>
              <a:spcAft>
                <a:spcPts val="0"/>
              </a:spcAft>
              <a:buClr>
                <a:schemeClr val="dk2"/>
              </a:buClr>
              <a:buSzPts val="1800"/>
              <a:buChar char="■"/>
              <a:defRPr sz="1800">
                <a:solidFill>
                  <a:schemeClr val="dk2"/>
                </a:solidFill>
              </a:defRPr>
            </a:lvl6pPr>
            <a:lvl7pPr marL="3200400" lvl="6" indent="-342900" algn="ctr" rtl="0">
              <a:spcBef>
                <a:spcPts val="1600"/>
              </a:spcBef>
              <a:spcAft>
                <a:spcPts val="0"/>
              </a:spcAft>
              <a:buClr>
                <a:schemeClr val="dk2"/>
              </a:buClr>
              <a:buSzPts val="1800"/>
              <a:buChar char="●"/>
              <a:defRPr sz="1800">
                <a:solidFill>
                  <a:schemeClr val="dk2"/>
                </a:solidFill>
              </a:defRPr>
            </a:lvl7pPr>
            <a:lvl8pPr marL="3657600" lvl="7" indent="-342900" algn="ctr" rtl="0">
              <a:spcBef>
                <a:spcPts val="1600"/>
              </a:spcBef>
              <a:spcAft>
                <a:spcPts val="0"/>
              </a:spcAft>
              <a:buClr>
                <a:schemeClr val="dk2"/>
              </a:buClr>
              <a:buSzPts val="1800"/>
              <a:buChar char="○"/>
              <a:defRPr sz="1800">
                <a:solidFill>
                  <a:schemeClr val="dk2"/>
                </a:solidFill>
              </a:defRPr>
            </a:lvl8pPr>
            <a:lvl9pPr marL="4114800" lvl="8" indent="-342900" algn="ctr" rtl="0">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852" name="Shape 85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853" name="Shape 853"/>
        <p:cNvGrpSpPr/>
        <p:nvPr/>
      </p:nvGrpSpPr>
      <p:grpSpPr>
        <a:xfrm>
          <a:off x="0" y="0"/>
          <a:ext cx="0" cy="0"/>
          <a:chOff x="0" y="0"/>
          <a:chExt cx="0" cy="0"/>
        </a:xfrm>
      </p:grpSpPr>
      <p:pic>
        <p:nvPicPr>
          <p:cNvPr id="854" name="Google Shape;854;p48"/>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55" name="Google Shape;855;p48"/>
          <p:cNvPicPr preferRelativeResize="0"/>
          <p:nvPr/>
        </p:nvPicPr>
        <p:blipFill>
          <a:blip r:embed="rId3"/>
          <a:stretch>
            <a:fillRect/>
          </a:stretch>
        </p:blipFill>
        <p:spPr>
          <a:xfrm>
            <a:off x="255775" y="186275"/>
            <a:ext cx="8632448" cy="4770949"/>
          </a:xfrm>
          <a:prstGeom prst="rect">
            <a:avLst/>
          </a:prstGeom>
          <a:noFill/>
          <a:ln>
            <a:noFill/>
          </a:ln>
        </p:spPr>
      </p:pic>
      <p:sp>
        <p:nvSpPr>
          <p:cNvPr id="856" name="Google Shape;856;p48"/>
          <p:cNvSpPr txBox="1"/>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57" name="Google Shape;857;p48"/>
          <p:cNvSpPr txBox="1"/>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58" name="Google Shape;858;p48"/>
          <p:cNvSpPr txBox="1"/>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59" name="Google Shape;859;p48"/>
          <p:cNvSpPr txBox="1"/>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60" name="Google Shape;860;p48"/>
          <p:cNvSpPr txBox="1"/>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61" name="Google Shape;861;p48"/>
          <p:cNvSpPr txBox="1"/>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62" name="Google Shape;862;p48"/>
          <p:cNvSpPr txBox="1"/>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63" name="Google Shape;863;p48"/>
          <p:cNvSpPr txBox="1"/>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64" name="Google Shape;864;p48"/>
          <p:cNvSpPr txBox="1"/>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865" name="Shape 865"/>
        <p:cNvGrpSpPr/>
        <p:nvPr/>
      </p:nvGrpSpPr>
      <p:grpSpPr>
        <a:xfrm>
          <a:off x="0" y="0"/>
          <a:ext cx="0" cy="0"/>
          <a:chOff x="0" y="0"/>
          <a:chExt cx="0" cy="0"/>
        </a:xfrm>
      </p:grpSpPr>
      <p:pic>
        <p:nvPicPr>
          <p:cNvPr id="866" name="Google Shape;866;p49"/>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67" name="Google Shape;867;p49"/>
          <p:cNvPicPr preferRelativeResize="0"/>
          <p:nvPr/>
        </p:nvPicPr>
        <p:blipFill>
          <a:blip r:embed="rId3"/>
          <a:stretch>
            <a:fillRect/>
          </a:stretch>
        </p:blipFill>
        <p:spPr>
          <a:xfrm>
            <a:off x="254425" y="201113"/>
            <a:ext cx="8635149" cy="4741275"/>
          </a:xfrm>
          <a:prstGeom prst="rect">
            <a:avLst/>
          </a:prstGeom>
          <a:noFill/>
          <a:ln>
            <a:noFill/>
          </a:ln>
        </p:spPr>
      </p:pic>
      <p:sp>
        <p:nvSpPr>
          <p:cNvPr id="868" name="Google Shape;868;p49"/>
          <p:cNvSpPr txBox="1"/>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9" name="Google Shape;869;p49"/>
          <p:cNvSpPr txBox="1"/>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0" name="Google Shape;870;p49"/>
          <p:cNvSpPr txBox="1"/>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1" name="Google Shape;871;p49"/>
          <p:cNvSpPr txBox="1"/>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2" name="Google Shape;872;p49"/>
          <p:cNvSpPr txBox="1"/>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3" name="Google Shape;873;p49"/>
          <p:cNvSpPr txBox="1"/>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4" name="Google Shape;874;p49"/>
          <p:cNvSpPr txBox="1"/>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875" name="Shape 875"/>
        <p:cNvGrpSpPr/>
        <p:nvPr/>
      </p:nvGrpSpPr>
      <p:grpSpPr>
        <a:xfrm>
          <a:off x="0" y="0"/>
          <a:ext cx="0" cy="0"/>
          <a:chOff x="0" y="0"/>
          <a:chExt cx="0" cy="0"/>
        </a:xfrm>
      </p:grpSpPr>
      <p:pic>
        <p:nvPicPr>
          <p:cNvPr id="876" name="Google Shape;876;p50"/>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77" name="Google Shape;877;p50"/>
          <p:cNvPicPr preferRelativeResize="0"/>
          <p:nvPr/>
        </p:nvPicPr>
        <p:blipFill rotWithShape="1">
          <a:blip r:embed="rId3"/>
          <a:srcRect t="16734" r="8892" b="18300"/>
          <a:stretch>
            <a:fillRect/>
          </a:stretch>
        </p:blipFill>
        <p:spPr>
          <a:xfrm rot="-5400000">
            <a:off x="650175" y="465007"/>
            <a:ext cx="2036850" cy="846042"/>
          </a:xfrm>
          <a:prstGeom prst="rect">
            <a:avLst/>
          </a:prstGeom>
          <a:noFill/>
          <a:ln>
            <a:noFill/>
          </a:ln>
        </p:spPr>
      </p:pic>
      <p:pic>
        <p:nvPicPr>
          <p:cNvPr id="878" name="Google Shape;878;p50"/>
          <p:cNvPicPr preferRelativeResize="0"/>
          <p:nvPr/>
        </p:nvPicPr>
        <p:blipFill rotWithShape="1">
          <a:blip r:embed="rId3"/>
          <a:srcRect t="16734" r="8892" b="18300"/>
          <a:stretch>
            <a:fillRect/>
          </a:stretch>
        </p:blipFill>
        <p:spPr>
          <a:xfrm rot="-5400000">
            <a:off x="1262550" y="465007"/>
            <a:ext cx="2036850" cy="846042"/>
          </a:xfrm>
          <a:prstGeom prst="rect">
            <a:avLst/>
          </a:prstGeom>
          <a:noFill/>
          <a:ln>
            <a:noFill/>
          </a:ln>
        </p:spPr>
      </p:pic>
      <p:pic>
        <p:nvPicPr>
          <p:cNvPr id="879" name="Google Shape;879;p50"/>
          <p:cNvPicPr preferRelativeResize="0"/>
          <p:nvPr/>
        </p:nvPicPr>
        <p:blipFill rotWithShape="1">
          <a:blip r:embed="rId4"/>
          <a:srcRect r="1545" b="6838"/>
          <a:stretch>
            <a:fillRect/>
          </a:stretch>
        </p:blipFill>
        <p:spPr>
          <a:xfrm>
            <a:off x="384887" y="134900"/>
            <a:ext cx="8374226" cy="4873724"/>
          </a:xfrm>
          <a:prstGeom prst="rect">
            <a:avLst/>
          </a:prstGeom>
          <a:noFill/>
          <a:ln>
            <a:noFill/>
          </a:ln>
        </p:spPr>
      </p:pic>
      <p:sp>
        <p:nvSpPr>
          <p:cNvPr id="880" name="Google Shape;880;p50"/>
          <p:cNvSpPr txBox="1"/>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p:txBody>
      </p:sp>
      <p:sp>
        <p:nvSpPr>
          <p:cNvPr id="881" name="Google Shape;881;p50"/>
          <p:cNvSpPr txBox="1"/>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882" name="Shape 882"/>
        <p:cNvGrpSpPr/>
        <p:nvPr/>
      </p:nvGrpSpPr>
      <p:grpSpPr>
        <a:xfrm>
          <a:off x="0" y="0"/>
          <a:ext cx="0" cy="0"/>
          <a:chOff x="0" y="0"/>
          <a:chExt cx="0" cy="0"/>
        </a:xfrm>
      </p:grpSpPr>
      <p:pic>
        <p:nvPicPr>
          <p:cNvPr id="883" name="Google Shape;883;p51"/>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84" name="Google Shape;884;p51"/>
          <p:cNvPicPr preferRelativeResize="0"/>
          <p:nvPr/>
        </p:nvPicPr>
        <p:blipFill>
          <a:blip r:embed="rId3"/>
          <a:stretch>
            <a:fillRect/>
          </a:stretch>
        </p:blipFill>
        <p:spPr>
          <a:xfrm>
            <a:off x="255775" y="186275"/>
            <a:ext cx="8632448" cy="4770949"/>
          </a:xfrm>
          <a:prstGeom prst="rect">
            <a:avLst/>
          </a:prstGeom>
          <a:noFill/>
          <a:ln>
            <a:noFill/>
          </a:ln>
        </p:spPr>
      </p:pic>
      <p:sp>
        <p:nvSpPr>
          <p:cNvPr id="885" name="Google Shape;885;p51"/>
          <p:cNvSpPr txBox="1"/>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p:txBody>
      </p:sp>
      <p:sp>
        <p:nvSpPr>
          <p:cNvPr id="886" name="Google Shape;886;p51"/>
          <p:cNvSpPr txBox="1"/>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p:txBody>
      </p:sp>
      <p:sp>
        <p:nvSpPr>
          <p:cNvPr id="887" name="Google Shape;887;p51"/>
          <p:cNvSpPr txBox="1"/>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88" name="Google Shape;888;p51"/>
          <p:cNvSpPr txBox="1"/>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89" name="Google Shape;889;p51"/>
          <p:cNvSpPr txBox="1"/>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p:txBody>
      </p:sp>
      <p:sp>
        <p:nvSpPr>
          <p:cNvPr id="890" name="Google Shape;890;p51"/>
          <p:cNvSpPr txBox="1"/>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p:txBody>
      </p:sp>
      <p:sp>
        <p:nvSpPr>
          <p:cNvPr id="891" name="Google Shape;891;p51"/>
          <p:cNvSpPr txBox="1"/>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92" name="Google Shape;892;p51"/>
          <p:cNvSpPr txBox="1"/>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93" name="Google Shape;893;p51"/>
          <p:cNvSpPr txBox="1"/>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2" name="Shape 152"/>
        <p:cNvGrpSpPr/>
        <p:nvPr/>
      </p:nvGrpSpPr>
      <p:grpSpPr>
        <a:xfrm>
          <a:off x="0" y="0"/>
          <a:ext cx="0" cy="0"/>
          <a:chOff x="0" y="0"/>
          <a:chExt cx="0" cy="0"/>
        </a:xfrm>
      </p:grpSpPr>
      <p:sp>
        <p:nvSpPr>
          <p:cNvPr id="153" name="Google Shape;153;p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 name="Google Shape;159;p6"/>
          <p:cNvGrpSpPr/>
          <p:nvPr/>
        </p:nvGrpSpPr>
        <p:grpSpPr>
          <a:xfrm rot="8413903">
            <a:off x="149826" y="4677798"/>
            <a:ext cx="263672" cy="263580"/>
            <a:chOff x="4028549" y="3239505"/>
            <a:chExt cx="131381" cy="131321"/>
          </a:xfrm>
        </p:grpSpPr>
        <p:sp>
          <p:nvSpPr>
            <p:cNvPr id="160" name="Google Shape;160;p6"/>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894" name="Shape 894"/>
        <p:cNvGrpSpPr/>
        <p:nvPr/>
      </p:nvGrpSpPr>
      <p:grpSpPr>
        <a:xfrm>
          <a:off x="0" y="0"/>
          <a:ext cx="0" cy="0"/>
          <a:chOff x="0" y="0"/>
          <a:chExt cx="0" cy="0"/>
        </a:xfrm>
      </p:grpSpPr>
      <p:pic>
        <p:nvPicPr>
          <p:cNvPr id="895" name="Google Shape;895;p52"/>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96" name="Google Shape;896;p52"/>
          <p:cNvPicPr preferRelativeResize="0"/>
          <p:nvPr/>
        </p:nvPicPr>
        <p:blipFill rotWithShape="1">
          <a:blip r:embed="rId3"/>
          <a:srcRect b="61089"/>
          <a:stretch>
            <a:fillRect/>
          </a:stretch>
        </p:blipFill>
        <p:spPr>
          <a:xfrm rot="635655">
            <a:off x="1848552" y="3058534"/>
            <a:ext cx="2068426" cy="1772790"/>
          </a:xfrm>
          <a:prstGeom prst="rect">
            <a:avLst/>
          </a:prstGeom>
          <a:noFill/>
          <a:ln>
            <a:noFill/>
          </a:ln>
        </p:spPr>
      </p:pic>
      <p:pic>
        <p:nvPicPr>
          <p:cNvPr id="897" name="Google Shape;897;p52"/>
          <p:cNvPicPr preferRelativeResize="0"/>
          <p:nvPr/>
        </p:nvPicPr>
        <p:blipFill rotWithShape="1">
          <a:blip r:embed="rId3"/>
          <a:srcRect b="61089"/>
          <a:stretch>
            <a:fillRect/>
          </a:stretch>
        </p:blipFill>
        <p:spPr>
          <a:xfrm rot="1903775">
            <a:off x="6763976" y="866659"/>
            <a:ext cx="2068425" cy="1772790"/>
          </a:xfrm>
          <a:prstGeom prst="rect">
            <a:avLst/>
          </a:prstGeom>
          <a:noFill/>
          <a:ln>
            <a:noFill/>
          </a:ln>
        </p:spPr>
      </p:pic>
      <p:pic>
        <p:nvPicPr>
          <p:cNvPr id="898" name="Google Shape;898;p52"/>
          <p:cNvPicPr preferRelativeResize="0"/>
          <p:nvPr/>
        </p:nvPicPr>
        <p:blipFill rotWithShape="1">
          <a:blip r:embed="rId4"/>
          <a:srcRect r="1545" b="6838"/>
          <a:stretch>
            <a:fillRect/>
          </a:stretch>
        </p:blipFill>
        <p:spPr>
          <a:xfrm>
            <a:off x="129175" y="134900"/>
            <a:ext cx="8374226" cy="4873724"/>
          </a:xfrm>
          <a:prstGeom prst="rect">
            <a:avLst/>
          </a:prstGeom>
          <a:noFill/>
          <a:ln>
            <a:noFill/>
          </a:ln>
        </p:spPr>
      </p:pic>
      <p:sp>
        <p:nvSpPr>
          <p:cNvPr id="899" name="Google Shape;899;p52"/>
          <p:cNvSpPr txBox="1"/>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0" name="Google Shape;900;p52"/>
          <p:cNvSpPr txBox="1"/>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01" name="Google Shape;901;p52"/>
          <p:cNvSpPr txBox="1"/>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2" name="Google Shape;902;p52"/>
          <p:cNvSpPr txBox="1"/>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03" name="Google Shape;903;p52"/>
          <p:cNvSpPr txBox="1"/>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4" name="Google Shape;904;p52"/>
          <p:cNvSpPr txBox="1"/>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905" name="Shape 905"/>
        <p:cNvGrpSpPr/>
        <p:nvPr/>
      </p:nvGrpSpPr>
      <p:grpSpPr>
        <a:xfrm>
          <a:off x="0" y="0"/>
          <a:ext cx="0" cy="0"/>
          <a:chOff x="0" y="0"/>
          <a:chExt cx="0" cy="0"/>
        </a:xfrm>
      </p:grpSpPr>
      <p:pic>
        <p:nvPicPr>
          <p:cNvPr id="906" name="Google Shape;906;p53"/>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07" name="Google Shape;907;p53"/>
          <p:cNvPicPr preferRelativeResize="0"/>
          <p:nvPr/>
        </p:nvPicPr>
        <p:blipFill>
          <a:blip r:embed="rId3"/>
          <a:stretch>
            <a:fillRect/>
          </a:stretch>
        </p:blipFill>
        <p:spPr>
          <a:xfrm>
            <a:off x="254425" y="201113"/>
            <a:ext cx="8635149" cy="4741275"/>
          </a:xfrm>
          <a:prstGeom prst="rect">
            <a:avLst/>
          </a:prstGeom>
          <a:noFill/>
          <a:ln>
            <a:noFill/>
          </a:ln>
        </p:spPr>
      </p:pic>
      <p:sp>
        <p:nvSpPr>
          <p:cNvPr id="908" name="Google Shape;908;p53"/>
          <p:cNvSpPr txBox="1"/>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9" name="Google Shape;909;p53"/>
          <p:cNvSpPr txBox="1"/>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0" name="Google Shape;910;p53"/>
          <p:cNvSpPr txBox="1"/>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1" name="Google Shape;911;p53"/>
          <p:cNvSpPr txBox="1"/>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2" name="Google Shape;912;p53"/>
          <p:cNvSpPr txBox="1"/>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913" name="Shape 913"/>
        <p:cNvGrpSpPr/>
        <p:nvPr/>
      </p:nvGrpSpPr>
      <p:grpSpPr>
        <a:xfrm>
          <a:off x="0" y="0"/>
          <a:ext cx="0" cy="0"/>
          <a:chOff x="0" y="0"/>
          <a:chExt cx="0" cy="0"/>
        </a:xfrm>
      </p:grpSpPr>
      <p:pic>
        <p:nvPicPr>
          <p:cNvPr id="914" name="Google Shape;914;p54"/>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15" name="Google Shape;915;p54"/>
          <p:cNvPicPr preferRelativeResize="0"/>
          <p:nvPr/>
        </p:nvPicPr>
        <p:blipFill>
          <a:blip r:embed="rId3"/>
          <a:stretch>
            <a:fillRect/>
          </a:stretch>
        </p:blipFill>
        <p:spPr>
          <a:xfrm>
            <a:off x="255775" y="186275"/>
            <a:ext cx="8632448" cy="4770949"/>
          </a:xfrm>
          <a:prstGeom prst="rect">
            <a:avLst/>
          </a:prstGeom>
          <a:noFill/>
          <a:ln>
            <a:noFill/>
          </a:ln>
        </p:spPr>
      </p:pic>
      <p:sp>
        <p:nvSpPr>
          <p:cNvPr id="916" name="Google Shape;916;p54"/>
          <p:cNvSpPr txBox="1"/>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917" name="Google Shape;917;p54"/>
          <p:cNvSpPr txBox="1"/>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918" name="Google Shape;918;p54"/>
          <p:cNvSpPr txBox="1"/>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919" name="Google Shape;919;p54"/>
          <p:cNvSpPr txBox="1"/>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920" name="Shape 920"/>
        <p:cNvGrpSpPr/>
        <p:nvPr/>
      </p:nvGrpSpPr>
      <p:grpSpPr>
        <a:xfrm>
          <a:off x="0" y="0"/>
          <a:ext cx="0" cy="0"/>
          <a:chOff x="0" y="0"/>
          <a:chExt cx="0" cy="0"/>
        </a:xfrm>
      </p:grpSpPr>
      <p:pic>
        <p:nvPicPr>
          <p:cNvPr id="921" name="Google Shape;921;p55"/>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22" name="Google Shape;922;p55"/>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
        <p:nvSpPr>
          <p:cNvPr id="923" name="Google Shape;923;p55"/>
          <p:cNvSpPr txBox="1"/>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924" name="Shape 924"/>
        <p:cNvGrpSpPr/>
        <p:nvPr/>
      </p:nvGrpSpPr>
      <p:grpSpPr>
        <a:xfrm>
          <a:off x="0" y="0"/>
          <a:ext cx="0" cy="0"/>
          <a:chOff x="0" y="0"/>
          <a:chExt cx="0" cy="0"/>
        </a:xfrm>
      </p:grpSpPr>
      <p:pic>
        <p:nvPicPr>
          <p:cNvPr id="925" name="Google Shape;925;p56"/>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26" name="Google Shape;926;p56"/>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
        <p:nvSpPr>
          <p:cNvPr id="927" name="Google Shape;927;p56"/>
          <p:cNvSpPr txBox="1"/>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928" name="Google Shape;928;p56"/>
          <p:cNvSpPr txBox="1"/>
          <p:nvPr>
            <p:ph type="title" idx="2"/>
          </p:nvPr>
        </p:nvSpPr>
        <p:spPr>
          <a:xfrm>
            <a:off x="1664325"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29" name="Google Shape;929;p56"/>
          <p:cNvSpPr txBox="1"/>
          <p:nvPr>
            <p:ph type="subTitle" idx="1"/>
          </p:nvPr>
        </p:nvSpPr>
        <p:spPr>
          <a:xfrm>
            <a:off x="1664334"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0" name="Google Shape;930;p56"/>
          <p:cNvSpPr txBox="1"/>
          <p:nvPr>
            <p:ph type="title" idx="3"/>
          </p:nvPr>
        </p:nvSpPr>
        <p:spPr>
          <a:xfrm>
            <a:off x="3817459"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1" name="Google Shape;931;p56"/>
          <p:cNvSpPr txBox="1"/>
          <p:nvPr>
            <p:ph type="subTitle" idx="4"/>
          </p:nvPr>
        </p:nvSpPr>
        <p:spPr>
          <a:xfrm>
            <a:off x="3817468"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2" name="Google Shape;932;p56"/>
          <p:cNvSpPr txBox="1"/>
          <p:nvPr>
            <p:ph type="title" idx="5"/>
          </p:nvPr>
        </p:nvSpPr>
        <p:spPr>
          <a:xfrm>
            <a:off x="5970592"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3" name="Google Shape;933;p56"/>
          <p:cNvSpPr txBox="1"/>
          <p:nvPr>
            <p:ph type="subTitle" idx="6"/>
          </p:nvPr>
        </p:nvSpPr>
        <p:spPr>
          <a:xfrm>
            <a:off x="5970602"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4" name="Google Shape;934;p56"/>
          <p:cNvSpPr txBox="1"/>
          <p:nvPr>
            <p:ph type="title" idx="7"/>
          </p:nvPr>
        </p:nvSpPr>
        <p:spPr>
          <a:xfrm>
            <a:off x="1664325"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5" name="Google Shape;935;p56"/>
          <p:cNvSpPr txBox="1"/>
          <p:nvPr>
            <p:ph type="subTitle" idx="8"/>
          </p:nvPr>
        </p:nvSpPr>
        <p:spPr>
          <a:xfrm>
            <a:off x="1664334"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6" name="Google Shape;936;p56"/>
          <p:cNvSpPr txBox="1"/>
          <p:nvPr>
            <p:ph type="title" idx="9"/>
          </p:nvPr>
        </p:nvSpPr>
        <p:spPr>
          <a:xfrm>
            <a:off x="3817459"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7" name="Google Shape;937;p56"/>
          <p:cNvSpPr txBox="1"/>
          <p:nvPr>
            <p:ph type="subTitle" idx="13"/>
          </p:nvPr>
        </p:nvSpPr>
        <p:spPr>
          <a:xfrm>
            <a:off x="3817468"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8" name="Google Shape;938;p56"/>
          <p:cNvSpPr txBox="1"/>
          <p:nvPr>
            <p:ph type="title" idx="14"/>
          </p:nvPr>
        </p:nvSpPr>
        <p:spPr>
          <a:xfrm>
            <a:off x="5970592"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9" name="Google Shape;939;p56"/>
          <p:cNvSpPr txBox="1"/>
          <p:nvPr>
            <p:ph type="subTitle" idx="15"/>
          </p:nvPr>
        </p:nvSpPr>
        <p:spPr>
          <a:xfrm>
            <a:off x="5970602"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_1_3">
    <p:spTree>
      <p:nvGrpSpPr>
        <p:cNvPr id="940" name="Shape 940"/>
        <p:cNvGrpSpPr/>
        <p:nvPr/>
      </p:nvGrpSpPr>
      <p:grpSpPr>
        <a:xfrm>
          <a:off x="0" y="0"/>
          <a:ext cx="0" cy="0"/>
          <a:chOff x="0" y="0"/>
          <a:chExt cx="0" cy="0"/>
        </a:xfrm>
      </p:grpSpPr>
      <p:pic>
        <p:nvPicPr>
          <p:cNvPr id="941" name="Google Shape;941;p57"/>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42" name="Google Shape;942;p57"/>
          <p:cNvPicPr preferRelativeResize="0"/>
          <p:nvPr/>
        </p:nvPicPr>
        <p:blipFill>
          <a:blip r:embed="rId3"/>
          <a:stretch>
            <a:fillRect/>
          </a:stretch>
        </p:blipFill>
        <p:spPr>
          <a:xfrm>
            <a:off x="254425" y="201113"/>
            <a:ext cx="8635149" cy="4741275"/>
          </a:xfrm>
          <a:prstGeom prst="rect">
            <a:avLst/>
          </a:prstGeom>
          <a:noFill/>
          <a:ln>
            <a:noFill/>
          </a:ln>
        </p:spPr>
      </p:pic>
      <p:sp>
        <p:nvSpPr>
          <p:cNvPr id="943" name="Google Shape;943;p57"/>
          <p:cNvSpPr txBox="1"/>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944" name="Google Shape;944;p57"/>
          <p:cNvSpPr txBox="1"/>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945" name="Google Shape;945;p57"/>
          <p:cNvPicPr preferRelativeResize="0"/>
          <p:nvPr/>
        </p:nvPicPr>
        <p:blipFill>
          <a:blip r:embed="rId4"/>
          <a:stretch>
            <a:fillRect/>
          </a:stretch>
        </p:blipFill>
        <p:spPr>
          <a:xfrm rot="-405240">
            <a:off x="6284102" y="2385388"/>
            <a:ext cx="1961516" cy="2293291"/>
          </a:xfrm>
          <a:prstGeom prst="rect">
            <a:avLst/>
          </a:prstGeom>
          <a:noFill/>
          <a:ln>
            <a:noFill/>
          </a:ln>
        </p:spPr>
      </p:pic>
      <p:pic>
        <p:nvPicPr>
          <p:cNvPr id="946" name="Google Shape;946;p57"/>
          <p:cNvPicPr preferRelativeResize="0"/>
          <p:nvPr/>
        </p:nvPicPr>
        <p:blipFill>
          <a:blip r:embed="rId4"/>
          <a:stretch>
            <a:fillRect/>
          </a:stretch>
        </p:blipFill>
        <p:spPr>
          <a:xfrm rot="417625">
            <a:off x="4378962" y="1324630"/>
            <a:ext cx="2803901" cy="2815133"/>
          </a:xfrm>
          <a:prstGeom prst="rect">
            <a:avLst/>
          </a:prstGeom>
          <a:noFill/>
          <a:ln>
            <a:noFill/>
          </a:ln>
        </p:spPr>
      </p:pic>
      <p:sp>
        <p:nvSpPr>
          <p:cNvPr id="947" name="Google Shape;947;p57"/>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dk2"/>
                </a:solidFill>
                <a:latin typeface="Roboto Mono"/>
                <a:ea typeface="Roboto Mono"/>
                <a:cs typeface="Roboto Mono"/>
                <a:sym typeface="Roboto Mono"/>
              </a:rPr>
              <a:t>CREDITS: This presentation template was created by </a:t>
            </a:r>
            <a:r>
              <a:rPr lang="en-GB" sz="1200">
                <a:solidFill>
                  <a:schemeClr val="dk2"/>
                </a:solidFill>
                <a:uFill>
                  <a:noFill/>
                </a:uFill>
                <a:latin typeface="Roboto Mono"/>
                <a:ea typeface="Roboto Mono"/>
                <a:cs typeface="Roboto Mono"/>
                <a:sym typeface="Roboto Mono"/>
                <a:hlinkClick r:id="rId5"/>
              </a:rPr>
              <a:t>Slidesgo</a:t>
            </a:r>
            <a:r>
              <a:rPr lang="en-GB" sz="1200">
                <a:solidFill>
                  <a:schemeClr val="dk2"/>
                </a:solidFill>
                <a:latin typeface="Roboto Mono"/>
                <a:ea typeface="Roboto Mono"/>
                <a:cs typeface="Roboto Mono"/>
                <a:sym typeface="Roboto Mono"/>
              </a:rPr>
              <a:t>, including icons by </a:t>
            </a:r>
            <a:r>
              <a:rPr lang="en-GB" sz="1200">
                <a:solidFill>
                  <a:schemeClr val="dk2"/>
                </a:solidFill>
                <a:uFill>
                  <a:noFill/>
                </a:uFill>
                <a:latin typeface="Roboto Mono"/>
                <a:ea typeface="Roboto Mono"/>
                <a:cs typeface="Roboto Mono"/>
                <a:sym typeface="Roboto Mono"/>
                <a:hlinkClick r:id="rId6"/>
              </a:rPr>
              <a:t>Flaticon</a:t>
            </a:r>
            <a:r>
              <a:rPr lang="en-GB" sz="1200">
                <a:solidFill>
                  <a:schemeClr val="dk2"/>
                </a:solidFill>
                <a:latin typeface="Roboto Mono"/>
                <a:ea typeface="Roboto Mono"/>
                <a:cs typeface="Roboto Mono"/>
                <a:sym typeface="Roboto Mono"/>
              </a:rPr>
              <a:t>, and infographics &amp; images by </a:t>
            </a:r>
            <a:r>
              <a:rPr lang="en-GB" sz="1200">
                <a:solidFill>
                  <a:schemeClr val="dk2"/>
                </a:solidFill>
                <a:uFill>
                  <a:noFill/>
                </a:uFill>
                <a:latin typeface="Roboto Mono"/>
                <a:ea typeface="Roboto Mono"/>
                <a:cs typeface="Roboto Mono"/>
                <a:sym typeface="Roboto Mono"/>
                <a:hlinkClick r:id="rId7"/>
              </a:rPr>
              <a:t>Freepik</a:t>
            </a:r>
            <a:r>
              <a:rPr lang="en-GB"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948" name="Shape 948"/>
        <p:cNvGrpSpPr/>
        <p:nvPr/>
      </p:nvGrpSpPr>
      <p:grpSpPr>
        <a:xfrm>
          <a:off x="0" y="0"/>
          <a:ext cx="0" cy="0"/>
          <a:chOff x="0" y="0"/>
          <a:chExt cx="0" cy="0"/>
        </a:xfrm>
      </p:grpSpPr>
      <p:pic>
        <p:nvPicPr>
          <p:cNvPr id="949" name="Google Shape;949;p58"/>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950" name="Shape 950"/>
        <p:cNvGrpSpPr/>
        <p:nvPr/>
      </p:nvGrpSpPr>
      <p:grpSpPr>
        <a:xfrm>
          <a:off x="0" y="0"/>
          <a:ext cx="0" cy="0"/>
          <a:chOff x="0" y="0"/>
          <a:chExt cx="0" cy="0"/>
        </a:xfrm>
      </p:grpSpPr>
      <p:pic>
        <p:nvPicPr>
          <p:cNvPr id="951" name="Google Shape;951;p59"/>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52" name="Google Shape;952;p59"/>
          <p:cNvPicPr preferRelativeResize="0"/>
          <p:nvPr/>
        </p:nvPicPr>
        <p:blipFill>
          <a:blip r:embed="rId3"/>
          <a:stretch>
            <a:fillRect/>
          </a:stretch>
        </p:blipFill>
        <p:spPr>
          <a:xfrm>
            <a:off x="255775" y="186275"/>
            <a:ext cx="8632448" cy="4770949"/>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953" name="Shape 953"/>
        <p:cNvGrpSpPr/>
        <p:nvPr/>
      </p:nvGrpSpPr>
      <p:grpSpPr>
        <a:xfrm>
          <a:off x="0" y="0"/>
          <a:ext cx="0" cy="0"/>
          <a:chOff x="0" y="0"/>
          <a:chExt cx="0" cy="0"/>
        </a:xfrm>
      </p:grpSpPr>
      <p:pic>
        <p:nvPicPr>
          <p:cNvPr id="954" name="Google Shape;954;p60"/>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55" name="Google Shape;955;p60"/>
          <p:cNvPicPr preferRelativeResize="0"/>
          <p:nvPr/>
        </p:nvPicPr>
        <p:blipFill>
          <a:blip r:embed="rId3"/>
          <a:stretch>
            <a:fillRect/>
          </a:stretch>
        </p:blipFill>
        <p:spPr>
          <a:xfrm>
            <a:off x="254425" y="201113"/>
            <a:ext cx="8635149" cy="4741275"/>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956" name="Shape 956"/>
        <p:cNvGrpSpPr/>
        <p:nvPr/>
      </p:nvGrpSpPr>
      <p:grpSpPr>
        <a:xfrm>
          <a:off x="0" y="0"/>
          <a:ext cx="0" cy="0"/>
          <a:chOff x="0" y="0"/>
          <a:chExt cx="0" cy="0"/>
        </a:xfrm>
      </p:grpSpPr>
      <p:pic>
        <p:nvPicPr>
          <p:cNvPr id="957" name="Google Shape;957;p61"/>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58" name="Google Shape;958;p61"/>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62" name="Shape 162"/>
        <p:cNvGrpSpPr/>
        <p:nvPr/>
      </p:nvGrpSpPr>
      <p:grpSpPr>
        <a:xfrm>
          <a:off x="0" y="0"/>
          <a:ext cx="0" cy="0"/>
          <a:chOff x="0" y="0"/>
          <a:chExt cx="0" cy="0"/>
        </a:xfrm>
      </p:grpSpPr>
      <p:sp>
        <p:nvSpPr>
          <p:cNvPr id="163" name="Google Shape;163;p7"/>
          <p:cNvSpPr txBox="1"/>
          <p:nvPr>
            <p:ph type="subTitle" idx="1"/>
          </p:nvPr>
        </p:nvSpPr>
        <p:spPr>
          <a:xfrm>
            <a:off x="1902075" y="1649150"/>
            <a:ext cx="3234300" cy="27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4" name="Google Shape;164;p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7"/>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7094150" y="4618425"/>
            <a:ext cx="1898626" cy="533932"/>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237416" y="42821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7"/>
          <p:cNvSpPr/>
          <p:nvPr/>
        </p:nvSpPr>
        <p:spPr>
          <a:xfrm>
            <a:off x="288663" y="4679410"/>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2" name="Google Shape;172;p7"/>
          <p:cNvGrpSpPr/>
          <p:nvPr/>
        </p:nvGrpSpPr>
        <p:grpSpPr>
          <a:xfrm>
            <a:off x="523464" y="4505247"/>
            <a:ext cx="189773" cy="174158"/>
            <a:chOff x="6476077" y="96834"/>
            <a:chExt cx="189773" cy="174158"/>
          </a:xfrm>
        </p:grpSpPr>
        <p:sp>
          <p:nvSpPr>
            <p:cNvPr id="173" name="Google Shape;173;p7"/>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7"/>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75" name="Shape 175"/>
        <p:cNvGrpSpPr/>
        <p:nvPr/>
      </p:nvGrpSpPr>
      <p:grpSpPr>
        <a:xfrm>
          <a:off x="0" y="0"/>
          <a:ext cx="0" cy="0"/>
          <a:chOff x="0" y="0"/>
          <a:chExt cx="0" cy="0"/>
        </a:xfrm>
      </p:grpSpPr>
      <p:grpSp>
        <p:nvGrpSpPr>
          <p:cNvPr id="176" name="Google Shape;176;p8"/>
          <p:cNvGrpSpPr/>
          <p:nvPr/>
        </p:nvGrpSpPr>
        <p:grpSpPr>
          <a:xfrm>
            <a:off x="975625" y="1574596"/>
            <a:ext cx="7020761" cy="2451554"/>
            <a:chOff x="1021550" y="1583496"/>
            <a:chExt cx="7020761" cy="2451554"/>
          </a:xfrm>
        </p:grpSpPr>
        <p:sp>
          <p:nvSpPr>
            <p:cNvPr id="177" name="Google Shape;177;p8"/>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8"/>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8"/>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 name="Google Shape;180;p8"/>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8"/>
          <p:cNvSpPr/>
          <p:nvPr/>
        </p:nvSpPr>
        <p:spPr>
          <a:xfrm rot="-5400000">
            <a:off x="6532306" y="2404845"/>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8"/>
          <p:cNvSpPr/>
          <p:nvPr/>
        </p:nvSpPr>
        <p:spPr>
          <a:xfrm rot="-5400000">
            <a:off x="6542363" y="3250336"/>
            <a:ext cx="472681" cy="936497"/>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8"/>
          <p:cNvSpPr/>
          <p:nvPr/>
        </p:nvSpPr>
        <p:spPr>
          <a:xfrm rot="-5400000">
            <a:off x="6148523" y="2788628"/>
            <a:ext cx="1328229"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8"/>
          <p:cNvSpPr/>
          <p:nvPr/>
        </p:nvSpPr>
        <p:spPr>
          <a:xfrm rot="-5400000">
            <a:off x="1283569" y="2404753"/>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8"/>
          <p:cNvSpPr/>
          <p:nvPr/>
        </p:nvSpPr>
        <p:spPr>
          <a:xfrm rot="-5400000">
            <a:off x="3582490" y="-182060"/>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8"/>
          <p:cNvSpPr/>
          <p:nvPr/>
        </p:nvSpPr>
        <p:spPr>
          <a:xfrm rot="-5400000">
            <a:off x="2129056"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8"/>
          <p:cNvSpPr/>
          <p:nvPr/>
        </p:nvSpPr>
        <p:spPr>
          <a:xfrm rot="-5400000">
            <a:off x="1667441" y="2788628"/>
            <a:ext cx="1328229"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8"/>
          <p:cNvSpPr/>
          <p:nvPr/>
        </p:nvSpPr>
        <p:spPr>
          <a:xfrm>
            <a:off x="-25075" y="-22499"/>
            <a:ext cx="1337063" cy="1237172"/>
          </a:xfrm>
          <a:custGeom>
            <a:avLst/>
            <a:gdLst/>
            <a:ahLst/>
            <a:cxnLst/>
            <a:rect l="l" t="t" r="r" b="b"/>
            <a:pathLst>
              <a:path w="36662" h="33923" extrusionOk="0">
                <a:moveTo>
                  <a:pt x="0" y="0"/>
                </a:moveTo>
                <a:lnTo>
                  <a:pt x="0" y="26481"/>
                </a:lnTo>
                <a:lnTo>
                  <a:pt x="15058" y="33923"/>
                </a:lnTo>
                <a:lnTo>
                  <a:pt x="36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8"/>
          <p:cNvSpPr/>
          <p:nvPr/>
        </p:nvSpPr>
        <p:spPr>
          <a:xfrm>
            <a:off x="7094150" y="4618425"/>
            <a:ext cx="1898626" cy="533932"/>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8"/>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8"/>
          <p:cNvSpPr/>
          <p:nvPr/>
        </p:nvSpPr>
        <p:spPr>
          <a:xfrm>
            <a:off x="4192423" y="3983258"/>
            <a:ext cx="587147" cy="92972"/>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8"/>
          <p:cNvSpPr/>
          <p:nvPr/>
        </p:nvSpPr>
        <p:spPr>
          <a:xfrm>
            <a:off x="4284524" y="3839306"/>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8"/>
          <p:cNvSpPr/>
          <p:nvPr/>
        </p:nvSpPr>
        <p:spPr>
          <a:xfrm>
            <a:off x="8192866" y="278826"/>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8"/>
          <p:cNvSpPr/>
          <p:nvPr/>
        </p:nvSpPr>
        <p:spPr>
          <a:xfrm>
            <a:off x="8244113" y="6760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5" name="Google Shape;195;p8"/>
          <p:cNvGrpSpPr/>
          <p:nvPr/>
        </p:nvGrpSpPr>
        <p:grpSpPr>
          <a:xfrm>
            <a:off x="8478914" y="501909"/>
            <a:ext cx="189773" cy="174158"/>
            <a:chOff x="6476077" y="96834"/>
            <a:chExt cx="189773" cy="174158"/>
          </a:xfrm>
        </p:grpSpPr>
        <p:sp>
          <p:nvSpPr>
            <p:cNvPr id="196" name="Google Shape;196;p8"/>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8"/>
          <p:cNvGrpSpPr/>
          <p:nvPr/>
        </p:nvGrpSpPr>
        <p:grpSpPr>
          <a:xfrm>
            <a:off x="264762" y="4708524"/>
            <a:ext cx="218071" cy="228481"/>
            <a:chOff x="4930687" y="3942774"/>
            <a:chExt cx="218071" cy="228481"/>
          </a:xfrm>
        </p:grpSpPr>
        <p:sp>
          <p:nvSpPr>
            <p:cNvPr id="199" name="Google Shape;199;p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 name="Google Shape;207;p8"/>
          <p:cNvSpPr txBox="1"/>
          <p:nvPr>
            <p:ph type="title"/>
          </p:nvPr>
        </p:nvSpPr>
        <p:spPr>
          <a:xfrm>
            <a:off x="1499550" y="1350950"/>
            <a:ext cx="6144900" cy="228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10000" b="1"/>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9"/>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9"/>
          <p:cNvSpPr/>
          <p:nvPr/>
        </p:nvSpPr>
        <p:spPr>
          <a:xfrm rot="-995320">
            <a:off x="873021" y="26303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9"/>
          <p:cNvSpPr/>
          <p:nvPr/>
        </p:nvSpPr>
        <p:spPr>
          <a:xfrm rot="4442638">
            <a:off x="2269077" y="311308"/>
            <a:ext cx="613074" cy="4563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9"/>
          <p:cNvSpPr/>
          <p:nvPr/>
        </p:nvSpPr>
        <p:spPr>
          <a:xfrm rot="-995320">
            <a:off x="811429" y="24625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9"/>
          <p:cNvSpPr/>
          <p:nvPr/>
        </p:nvSpPr>
        <p:spPr>
          <a:xfrm rot="4442638">
            <a:off x="2386898" y="274973"/>
            <a:ext cx="421146" cy="310954"/>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9"/>
          <p:cNvSpPr txBox="1"/>
          <p:nvPr>
            <p:ph type="title"/>
          </p:nvPr>
        </p:nvSpPr>
        <p:spPr>
          <a:xfrm rot="-537545">
            <a:off x="1270979" y="1650993"/>
            <a:ext cx="3234461" cy="126406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16" name="Google Shape;216;p9"/>
          <p:cNvSpPr txBox="1"/>
          <p:nvPr>
            <p:ph type="subTitle" idx="1"/>
          </p:nvPr>
        </p:nvSpPr>
        <p:spPr>
          <a:xfrm rot="-537097">
            <a:off x="1451032" y="3152651"/>
            <a:ext cx="3231358" cy="767741"/>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17" name="Google Shape;217;p9"/>
          <p:cNvSpPr txBox="1"/>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5000"/>
              <a:buNone/>
              <a:defRPr sz="15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9"/>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9"/>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9"/>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9"/>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9"/>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9"/>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9"/>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9"/>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9"/>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7" name="Google Shape;227;p9"/>
          <p:cNvGrpSpPr/>
          <p:nvPr/>
        </p:nvGrpSpPr>
        <p:grpSpPr>
          <a:xfrm rot="8413903">
            <a:off x="6513201" y="4175598"/>
            <a:ext cx="263672" cy="263580"/>
            <a:chOff x="4028549" y="3239505"/>
            <a:chExt cx="131381" cy="131321"/>
          </a:xfrm>
        </p:grpSpPr>
        <p:sp>
          <p:nvSpPr>
            <p:cNvPr id="228" name="Google Shape;228;p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30" name="Shape 230"/>
        <p:cNvGrpSpPr/>
        <p:nvPr/>
      </p:nvGrpSpPr>
      <p:grpSpPr>
        <a:xfrm>
          <a:off x="0" y="0"/>
          <a:ext cx="0" cy="0"/>
          <a:chOff x="0" y="0"/>
          <a:chExt cx="0" cy="0"/>
        </a:xfrm>
      </p:grpSpPr>
      <p:sp>
        <p:nvSpPr>
          <p:cNvPr id="231" name="Google Shape;231;p10"/>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0"/>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0"/>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0"/>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10"/>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0"/>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0"/>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6" Type="http://schemas.openxmlformats.org/officeDocument/2006/relationships/theme" Target="../theme/theme2.xml"/><Relationship Id="rId25" Type="http://schemas.openxmlformats.org/officeDocument/2006/relationships/slideLayout" Target="../slideLayouts/slideLayout59.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0" Type="http://schemas.openxmlformats.org/officeDocument/2006/relationships/slideLayout" Target="../slideLayouts/slideLayout54.xml"/><Relationship Id="rId2" Type="http://schemas.openxmlformats.org/officeDocument/2006/relationships/slideLayout" Target="../slideLayouts/slideLayout36.xml"/><Relationship Id="rId19" Type="http://schemas.openxmlformats.org/officeDocument/2006/relationships/slideLayout" Target="../slideLayouts/slideLayout53.xml"/><Relationship Id="rId18" Type="http://schemas.openxmlformats.org/officeDocument/2006/relationships/slideLayout" Target="../slideLayouts/slideLayout52.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5"/>
              </a:buClr>
              <a:buSzPts val="2800"/>
              <a:buFont typeface="Fredoka One"/>
              <a:buNone/>
              <a:defRPr sz="2800">
                <a:solidFill>
                  <a:schemeClr val="accent5"/>
                </a:solidFill>
                <a:latin typeface="Fredoka One"/>
                <a:ea typeface="Fredoka One"/>
                <a:cs typeface="Fredoka One"/>
                <a:sym typeface="Fredoka One"/>
              </a:defRPr>
            </a:lvl1pPr>
            <a:lvl2pPr lvl="1"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2pPr>
            <a:lvl3pPr lvl="2"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3pPr>
            <a:lvl4pPr lvl="3"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4pPr>
            <a:lvl5pPr lvl="4"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5pPr>
            <a:lvl6pPr lvl="5"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6pPr>
            <a:lvl7pPr lvl="6"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7pPr>
            <a:lvl8pPr lvl="7"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8pPr>
            <a:lvl9pPr lvl="8"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9pPr>
          </a:lstStyle>
          <a:p/>
        </p:txBody>
      </p:sp>
      <p:sp>
        <p:nvSpPr>
          <p:cNvPr id="7" name="Google Shape;7;p1"/>
          <p:cNvSpPr txBox="1"/>
          <p:nvPr>
            <p:ph type="body" idx="1"/>
          </p:nvPr>
        </p:nvSpPr>
        <p:spPr>
          <a:xfrm>
            <a:off x="713225" y="1101675"/>
            <a:ext cx="7717500" cy="34977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Alata"/>
              <a:buChar char="●"/>
              <a:defRPr sz="1800">
                <a:solidFill>
                  <a:schemeClr val="accent5"/>
                </a:solidFill>
                <a:latin typeface="Alata"/>
                <a:ea typeface="Alata"/>
                <a:cs typeface="Alata"/>
                <a:sym typeface="Alata"/>
              </a:defRPr>
            </a:lvl1pPr>
            <a:lvl2pPr marL="914400" lvl="1"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2pPr>
            <a:lvl3pPr marL="1371600" lvl="2"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3pPr>
            <a:lvl4pPr marL="1828800" lvl="3"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4pPr>
            <a:lvl5pPr marL="2286000" lvl="4"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5pPr>
            <a:lvl6pPr marL="2743200" lvl="5"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6pPr>
            <a:lvl7pPr marL="3200400" lvl="6"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7pPr>
            <a:lvl8pPr marL="3657600" lvl="7"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8pPr>
            <a:lvl9pPr marL="4114800" lvl="8" indent="-317500">
              <a:lnSpc>
                <a:spcPct val="100000"/>
              </a:lnSpc>
              <a:spcBef>
                <a:spcPts val="1600"/>
              </a:spcBef>
              <a:spcAft>
                <a:spcPts val="1600"/>
              </a:spcAft>
              <a:buClr>
                <a:schemeClr val="accent5"/>
              </a:buClr>
              <a:buSzPts val="1400"/>
              <a:buFont typeface="Alata"/>
              <a:buChar char="■"/>
              <a:defRPr>
                <a:solidFill>
                  <a:schemeClr val="accent5"/>
                </a:solidFill>
                <a:latin typeface="Alata"/>
                <a:ea typeface="Alata"/>
                <a:cs typeface="Alata"/>
                <a:sym typeface="Alat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796" name="Shape 796"/>
        <p:cNvGrpSpPr/>
        <p:nvPr/>
      </p:nvGrpSpPr>
      <p:grpSpPr>
        <a:xfrm>
          <a:off x="0" y="0"/>
          <a:ext cx="0" cy="0"/>
          <a:chOff x="0" y="0"/>
          <a:chExt cx="0" cy="0"/>
        </a:xfrm>
      </p:grpSpPr>
      <p:sp>
        <p:nvSpPr>
          <p:cNvPr id="797" name="Google Shape;797;p3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rtl="0">
              <a:spcBef>
                <a:spcPts val="0"/>
              </a:spcBef>
              <a:spcAft>
                <a:spcPts val="0"/>
              </a:spcAft>
              <a:buClr>
                <a:schemeClr val="accent2"/>
              </a:buClr>
              <a:buSzPts val="2800"/>
              <a:buNone/>
              <a:defRPr sz="2800">
                <a:solidFill>
                  <a:schemeClr val="accent2"/>
                </a:solidFill>
              </a:defRPr>
            </a:lvl2pPr>
            <a:lvl3pPr lvl="2" rtl="0">
              <a:spcBef>
                <a:spcPts val="0"/>
              </a:spcBef>
              <a:spcAft>
                <a:spcPts val="0"/>
              </a:spcAft>
              <a:buClr>
                <a:schemeClr val="accent2"/>
              </a:buClr>
              <a:buSzPts val="2800"/>
              <a:buNone/>
              <a:defRPr sz="2800">
                <a:solidFill>
                  <a:schemeClr val="accent2"/>
                </a:solidFill>
              </a:defRPr>
            </a:lvl3pPr>
            <a:lvl4pPr lvl="3" rtl="0">
              <a:spcBef>
                <a:spcPts val="0"/>
              </a:spcBef>
              <a:spcAft>
                <a:spcPts val="0"/>
              </a:spcAft>
              <a:buClr>
                <a:schemeClr val="accent2"/>
              </a:buClr>
              <a:buSzPts val="2800"/>
              <a:buNone/>
              <a:defRPr sz="2800">
                <a:solidFill>
                  <a:schemeClr val="accent2"/>
                </a:solidFill>
              </a:defRPr>
            </a:lvl4pPr>
            <a:lvl5pPr lvl="4" rtl="0">
              <a:spcBef>
                <a:spcPts val="0"/>
              </a:spcBef>
              <a:spcAft>
                <a:spcPts val="0"/>
              </a:spcAft>
              <a:buClr>
                <a:schemeClr val="accent2"/>
              </a:buClr>
              <a:buSzPts val="2800"/>
              <a:buNone/>
              <a:defRPr sz="2800">
                <a:solidFill>
                  <a:schemeClr val="accent2"/>
                </a:solidFill>
              </a:defRPr>
            </a:lvl5pPr>
            <a:lvl6pPr lvl="5" rtl="0">
              <a:spcBef>
                <a:spcPts val="0"/>
              </a:spcBef>
              <a:spcAft>
                <a:spcPts val="0"/>
              </a:spcAft>
              <a:buClr>
                <a:schemeClr val="accent2"/>
              </a:buClr>
              <a:buSzPts val="2800"/>
              <a:buNone/>
              <a:defRPr sz="2800">
                <a:solidFill>
                  <a:schemeClr val="accent2"/>
                </a:solidFill>
              </a:defRPr>
            </a:lvl6pPr>
            <a:lvl7pPr lvl="6" rtl="0">
              <a:spcBef>
                <a:spcPts val="0"/>
              </a:spcBef>
              <a:spcAft>
                <a:spcPts val="0"/>
              </a:spcAft>
              <a:buClr>
                <a:schemeClr val="accent2"/>
              </a:buClr>
              <a:buSzPts val="2800"/>
              <a:buNone/>
              <a:defRPr sz="2800">
                <a:solidFill>
                  <a:schemeClr val="accent2"/>
                </a:solidFill>
              </a:defRPr>
            </a:lvl7pPr>
            <a:lvl8pPr lvl="7" rtl="0">
              <a:spcBef>
                <a:spcPts val="0"/>
              </a:spcBef>
              <a:spcAft>
                <a:spcPts val="0"/>
              </a:spcAft>
              <a:buClr>
                <a:schemeClr val="accent2"/>
              </a:buClr>
              <a:buSzPts val="2800"/>
              <a:buNone/>
              <a:defRPr sz="2800">
                <a:solidFill>
                  <a:schemeClr val="accent2"/>
                </a:solidFill>
              </a:defRPr>
            </a:lvl8pPr>
            <a:lvl9pPr lvl="8" rtl="0">
              <a:spcBef>
                <a:spcPts val="0"/>
              </a:spcBef>
              <a:spcAft>
                <a:spcPts val="0"/>
              </a:spcAft>
              <a:buClr>
                <a:schemeClr val="accent2"/>
              </a:buClr>
              <a:buSzPts val="2800"/>
              <a:buNone/>
              <a:defRPr sz="2800">
                <a:solidFill>
                  <a:schemeClr val="accent2"/>
                </a:solidFill>
              </a:defRPr>
            </a:lvl9pPr>
          </a:lstStyle>
          <a:p/>
        </p:txBody>
      </p:sp>
      <p:sp>
        <p:nvSpPr>
          <p:cNvPr id="798" name="Google Shape;798;p36"/>
          <p:cNvSpPr txBox="1"/>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rtl="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5.xml"/><Relationship Id="rId2" Type="http://schemas.openxmlformats.org/officeDocument/2006/relationships/image" Target="../media/image8.png"/><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62" name="Shape 962"/>
        <p:cNvGrpSpPr/>
        <p:nvPr/>
      </p:nvGrpSpPr>
      <p:grpSpPr>
        <a:xfrm>
          <a:off x="0" y="0"/>
          <a:ext cx="0" cy="0"/>
          <a:chOff x="0" y="0"/>
          <a:chExt cx="0" cy="0"/>
        </a:xfrm>
      </p:grpSpPr>
      <p:sp>
        <p:nvSpPr>
          <p:cNvPr id="963" name="Google Shape;963;p62"/>
          <p:cNvSpPr txBox="1"/>
          <p:nvPr>
            <p:ph type="ctrTitle"/>
          </p:nvPr>
        </p:nvSpPr>
        <p:spPr>
          <a:xfrm>
            <a:off x="1672775" y="1558250"/>
            <a:ext cx="5935200" cy="16551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GB" sz="3800">
                <a:latin typeface="Arial" panose="020B0604020202020204"/>
                <a:ea typeface="Arial" panose="020B0604020202020204"/>
                <a:cs typeface="Arial" panose="020B0604020202020204"/>
                <a:sym typeface="Arial" panose="020B0604020202020204"/>
              </a:rPr>
              <a:t>ỨNG DỤNG GIẢI THUẬT DI TRUYỀN VÀO GAME XẾP HÌNH TETRIS</a:t>
            </a:r>
            <a:endParaRPr sz="3800"/>
          </a:p>
        </p:txBody>
      </p:sp>
      <p:sp>
        <p:nvSpPr>
          <p:cNvPr id="964" name="Google Shape;964;p62"/>
          <p:cNvSpPr txBox="1"/>
          <p:nvPr>
            <p:ph type="subTitle" idx="1"/>
          </p:nvPr>
        </p:nvSpPr>
        <p:spPr>
          <a:xfrm>
            <a:off x="1672763" y="3612063"/>
            <a:ext cx="1427100" cy="7926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800">
                <a:latin typeface="Arial" panose="020B0604020202020204"/>
                <a:ea typeface="Arial" panose="020B0604020202020204"/>
                <a:cs typeface="Arial" panose="020B0604020202020204"/>
                <a:sym typeface="Arial" panose="020B0604020202020204"/>
              </a:rPr>
              <a:t>Nhóm 3</a:t>
            </a:r>
            <a:endParaRPr sz="1800">
              <a:latin typeface="Arial" panose="020B0604020202020204"/>
              <a:ea typeface="Arial" panose="020B0604020202020204"/>
              <a:cs typeface="Arial" panose="020B0604020202020204"/>
              <a:sym typeface="Arial" panose="020B0604020202020204"/>
            </a:endParaRPr>
          </a:p>
        </p:txBody>
      </p:sp>
      <p:sp>
        <p:nvSpPr>
          <p:cNvPr id="965" name="Google Shape;965;p62"/>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966" name="Google Shape;966;p62"/>
          <p:cNvPicPr preferRelativeResize="0"/>
          <p:nvPr/>
        </p:nvPicPr>
        <p:blipFill rotWithShape="1">
          <a:blip r:embed="rId1"/>
          <a:srcRect t="16970" r="8892" b="21025"/>
          <a:stretch>
            <a:fillRect/>
          </a:stretch>
        </p:blipFill>
        <p:spPr>
          <a:xfrm>
            <a:off x="6539175" y="3603223"/>
            <a:ext cx="2036850" cy="810276"/>
          </a:xfrm>
          <a:prstGeom prst="rect">
            <a:avLst/>
          </a:prstGeom>
          <a:noFill/>
          <a:ln>
            <a:noFill/>
          </a:ln>
        </p:spPr>
      </p:pic>
      <p:pic>
        <p:nvPicPr>
          <p:cNvPr id="967" name="Google Shape;967;p62"/>
          <p:cNvPicPr preferRelativeResize="0"/>
          <p:nvPr/>
        </p:nvPicPr>
        <p:blipFill rotWithShape="1">
          <a:blip r:embed="rId2"/>
          <a:srcRect t="16734" r="8892" b="18300"/>
          <a:stretch>
            <a:fillRect/>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27" name="Shape 1027"/>
        <p:cNvGrpSpPr/>
        <p:nvPr/>
      </p:nvGrpSpPr>
      <p:grpSpPr>
        <a:xfrm>
          <a:off x="0" y="0"/>
          <a:ext cx="0" cy="0"/>
          <a:chOff x="0" y="0"/>
          <a:chExt cx="0" cy="0"/>
        </a:xfrm>
      </p:grpSpPr>
      <p:sp>
        <p:nvSpPr>
          <p:cNvPr id="1028" name="Google Shape;1028;p71"/>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71"/>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Để làm rõ hơn cho việc trực quan và tiếp cận, nhóm em đã định hình một số quy tắc cho trò chơi Tetris, bao gồm kích thước bàn cờ, vị trí khởi đầu của Tetrominoes và số lượng loại Tetrominoes. Tác tử AI cũng biết trước Tetromino rơi xuống tiếp theo.</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33" name="Shape 1033"/>
        <p:cNvGrpSpPr/>
        <p:nvPr/>
      </p:nvGrpSpPr>
      <p:grpSpPr>
        <a:xfrm>
          <a:off x="0" y="0"/>
          <a:ext cx="0" cy="0"/>
          <a:chOff x="0" y="0"/>
          <a:chExt cx="0" cy="0"/>
        </a:xfrm>
      </p:grpSpPr>
      <p:sp>
        <p:nvSpPr>
          <p:cNvPr id="1034" name="Google Shape;1034;p72"/>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72"/>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200">
                <a:solidFill>
                  <a:schemeClr val="dk1"/>
                </a:solidFill>
                <a:latin typeface="Arial" panose="020B0604020202020204"/>
                <a:ea typeface="Arial" panose="020B0604020202020204"/>
                <a:cs typeface="Arial" panose="020B0604020202020204"/>
                <a:sym typeface="Arial" panose="020B0604020202020204"/>
              </a:rPr>
              <a:t>Có 4</a:t>
            </a:r>
            <a:r>
              <a:rPr lang="en-GB" sz="2200">
                <a:solidFill>
                  <a:schemeClr val="dk1"/>
                </a:solidFill>
                <a:latin typeface="Arial" panose="020B0604020202020204"/>
                <a:ea typeface="Arial" panose="020B0604020202020204"/>
                <a:cs typeface="Arial" panose="020B0604020202020204"/>
                <a:sym typeface="Arial" panose="020B0604020202020204"/>
              </a:rPr>
              <a:t> đặc trưng đáng giá được sử dụng để tính điểm trong trò chơi Tetris. </a:t>
            </a:r>
            <a:r>
              <a:rPr lang="en-GB" sz="2200">
                <a:solidFill>
                  <a:schemeClr val="dk1"/>
                </a:solidFill>
                <a:latin typeface="Arial" panose="020B0604020202020204"/>
                <a:ea typeface="Arial" panose="020B0604020202020204"/>
                <a:cs typeface="Arial" panose="020B0604020202020204"/>
                <a:sym typeface="Arial" panose="020B0604020202020204"/>
              </a:rPr>
              <a:t>Mục tiêu của người chơi là xóa càng nhiều đường càng tốt và hoãn trạng thái kết thúc càng lâu càng tốt. Để đạt được mục tiêu này, người chơi sẽ quyết định nước đi tốt nhất cho một Tetromino bằng cách suy tính tất cả các động tác có thể (xoay và vị trí) và chọn nước đi có điểm tốt nhất làm nước đi tiếp theo. </a:t>
            </a:r>
            <a:endParaRPr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39" name="Shape 1039"/>
        <p:cNvGrpSpPr/>
        <p:nvPr/>
      </p:nvGrpSpPr>
      <p:grpSpPr>
        <a:xfrm>
          <a:off x="0" y="0"/>
          <a:ext cx="0" cy="0"/>
          <a:chOff x="0" y="0"/>
          <a:chExt cx="0" cy="0"/>
        </a:xfrm>
      </p:grpSpPr>
      <p:sp>
        <p:nvSpPr>
          <p:cNvPr id="1040" name="Google Shape;1040;p73"/>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73"/>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Điểm số cho mỗi bước di chuyển được tính bằng cách đánh giá trạng thái bàn cờ mà bước di chuyển sẽ dẫn đến. Kết quả này dựa trên bốn đặc trưng: tổng chiều cao của trạng thái, số đường đã xóa, số hố và độ gập ghềnh. Mỗi đặc trưng này được người chơi cân nhắc, hoặc là cố gắng giảm thiểu, hoặc là tối đa hóa. </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45" name="Shape 1045"/>
        <p:cNvGrpSpPr/>
        <p:nvPr/>
      </p:nvGrpSpPr>
      <p:grpSpPr>
        <a:xfrm>
          <a:off x="0" y="0"/>
          <a:ext cx="0" cy="0"/>
          <a:chOff x="0" y="0"/>
          <a:chExt cx="0" cy="0"/>
        </a:xfrm>
      </p:grpSpPr>
      <p:sp>
        <p:nvSpPr>
          <p:cNvPr id="1046" name="Google Shape;1046;p74"/>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74"/>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Tổng chiều cao của trạng thái cho biết lưới "cao" như thế nào. Số hàng đã xóa là đặc trưng dễ hiểu nhất trong số bốn đặc trưng. Số hố được định nghĩa là khoảng trống sao cho có ít nhất một ô trong cùng một cột phía trên nó. Độ gập ghềnh xác định sự khó khăn trong việc lấp đầy giếng sâu.</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51" name="Shape 1051"/>
        <p:cNvGrpSpPr/>
        <p:nvPr/>
      </p:nvGrpSpPr>
      <p:grpSpPr>
        <a:xfrm>
          <a:off x="0" y="0"/>
          <a:ext cx="0" cy="0"/>
          <a:chOff x="0" y="0"/>
          <a:chExt cx="0" cy="0"/>
        </a:xfrm>
      </p:grpSpPr>
      <p:sp>
        <p:nvSpPr>
          <p:cNvPr id="1052" name="Google Shape;1052;p75"/>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75"/>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Giải thuật di truyền được sử dụng để tìm kiếm tập hợp tham số tối ưu (a, b, c, d), trong đó mỗi bộ tham số có thể được biểu diễn bằng một vectơ trong không gian ℝ</a:t>
            </a:r>
            <a:r>
              <a:rPr lang="en-GB" sz="2400" baseline="30000">
                <a:solidFill>
                  <a:schemeClr val="dk1"/>
                </a:solidFill>
                <a:latin typeface="Arial" panose="020B0604020202020204"/>
                <a:ea typeface="Arial" panose="020B0604020202020204"/>
                <a:cs typeface="Arial" panose="020B0604020202020204"/>
                <a:sym typeface="Arial" panose="020B0604020202020204"/>
              </a:rPr>
              <a:t>4</a:t>
            </a:r>
            <a:r>
              <a:rPr lang="en-GB" sz="2400">
                <a:solidFill>
                  <a:schemeClr val="dk1"/>
                </a:solidFill>
                <a:latin typeface="Arial" panose="020B0604020202020204"/>
                <a:ea typeface="Arial" panose="020B0604020202020204"/>
                <a:cs typeface="Arial" panose="020B0604020202020204"/>
                <a:sym typeface="Arial" panose="020B0604020202020204"/>
              </a:rPr>
              <a:t>. Việc tìm kiếm được giới hạn trong không gian unit 3-sphere (hình cầu đơn vị trong không gian 4 chiều) để thuận tiện cho tính toán.</a:t>
            </a:r>
            <a:r>
              <a:rPr lang="en-GB" sz="2400">
                <a:solidFill>
                  <a:schemeClr val="dk1"/>
                </a:solidFill>
                <a:latin typeface="Arial" panose="020B0604020202020204"/>
                <a:ea typeface="Arial" panose="020B0604020202020204"/>
                <a:cs typeface="Arial" panose="020B0604020202020204"/>
                <a:sym typeface="Arial" panose="020B0604020202020204"/>
              </a:rPr>
              <a:t> </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7" name="Shape 1057"/>
        <p:cNvGrpSpPr/>
        <p:nvPr/>
      </p:nvGrpSpPr>
      <p:grpSpPr>
        <a:xfrm>
          <a:off x="0" y="0"/>
          <a:ext cx="0" cy="0"/>
          <a:chOff x="0" y="0"/>
          <a:chExt cx="0" cy="0"/>
        </a:xfrm>
      </p:grpSpPr>
      <p:sp>
        <p:nvSpPr>
          <p:cNvPr id="1058" name="Google Shape;1058;p76"/>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76"/>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Hàm đánh giá và so sánh nước đi được sử dụng để lựa chọn các tham số tốt nhất. Các phép toán, bao gồm hàm fitness, Tournament selection, toán tử crossover, toán tử đột biến và tái tổ hợp được sử dụng để tối ưu bộ tham số. </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3" name="Shape 1063"/>
        <p:cNvGrpSpPr/>
        <p:nvPr/>
      </p:nvGrpSpPr>
      <p:grpSpPr>
        <a:xfrm>
          <a:off x="0" y="0"/>
          <a:ext cx="0" cy="0"/>
          <a:chOff x="0" y="0"/>
          <a:chExt cx="0" cy="0"/>
        </a:xfrm>
      </p:grpSpPr>
      <p:sp>
        <p:nvSpPr>
          <p:cNvPr id="1064" name="Google Shape;1064;p77"/>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77"/>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200">
                <a:solidFill>
                  <a:schemeClr val="dk1"/>
                </a:solidFill>
                <a:latin typeface="Arial" panose="020B0604020202020204"/>
                <a:ea typeface="Arial" panose="020B0604020202020204"/>
                <a:cs typeface="Arial" panose="020B0604020202020204"/>
                <a:sym typeface="Arial" panose="020B0604020202020204"/>
              </a:rPr>
              <a:t>Hàm fitness được đánh giá bằng cách thử nghiệm 100 vectơ tham số ngẫu nhiên, với mỗi vectơ được chơi 10 ván và mỗi ván sẽ rơi nhiều nhất 500 Tetrominoes. Mục tiêu là tối đa hóa số hàng mà các vectơ có thể xoá. Tournament selection được sử dụng để lựa chọn các cá thể mẹ để tạo ra thế hệ tiếp theo của các bộ tham số tốt nhất.</a:t>
            </a:r>
            <a:endParaRPr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69" name="Shape 1069"/>
        <p:cNvGrpSpPr/>
        <p:nvPr/>
      </p:nvGrpSpPr>
      <p:grpSpPr>
        <a:xfrm>
          <a:off x="0" y="0"/>
          <a:ext cx="0" cy="0"/>
          <a:chOff x="0" y="0"/>
          <a:chExt cx="0" cy="0"/>
        </a:xfrm>
      </p:grpSpPr>
      <p:sp>
        <p:nvSpPr>
          <p:cNvPr id="1070" name="Google Shape;1070;p78"/>
          <p:cNvSpPr txBox="1"/>
          <p:nvPr>
            <p:ph type="title" idx="2"/>
          </p:nvPr>
        </p:nvSpPr>
        <p:spPr>
          <a:xfrm>
            <a:off x="4995550" y="1187550"/>
            <a:ext cx="3435300" cy="27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03</a:t>
            </a:r>
            <a:endParaRPr b="1">
              <a:latin typeface="Arial" panose="020B0604020202020204"/>
              <a:ea typeface="Arial" panose="020B0604020202020204"/>
              <a:cs typeface="Arial" panose="020B0604020202020204"/>
              <a:sym typeface="Arial" panose="020B0604020202020204"/>
            </a:endParaRPr>
          </a:p>
        </p:txBody>
      </p:sp>
      <p:sp>
        <p:nvSpPr>
          <p:cNvPr id="1071" name="Google Shape;1071;p78"/>
          <p:cNvSpPr txBox="1"/>
          <p:nvPr>
            <p:ph type="title"/>
          </p:nvPr>
        </p:nvSpPr>
        <p:spPr>
          <a:xfrm rot="-537545">
            <a:off x="1349079" y="2040143"/>
            <a:ext cx="3234461" cy="12640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400">
                <a:latin typeface="Arial" panose="020B0604020202020204"/>
                <a:ea typeface="Arial" panose="020B0604020202020204"/>
                <a:cs typeface="Arial" panose="020B0604020202020204"/>
                <a:sym typeface="Arial" panose="020B0604020202020204"/>
              </a:rPr>
              <a:t>Kết quả</a:t>
            </a:r>
            <a:endParaRPr sz="64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75" name="Shape 1075"/>
        <p:cNvGrpSpPr/>
        <p:nvPr/>
      </p:nvGrpSpPr>
      <p:grpSpPr>
        <a:xfrm>
          <a:off x="0" y="0"/>
          <a:ext cx="0" cy="0"/>
          <a:chOff x="0" y="0"/>
          <a:chExt cx="0" cy="0"/>
        </a:xfrm>
      </p:grpSpPr>
      <p:sp>
        <p:nvSpPr>
          <p:cNvPr id="1076" name="Google Shape;1076;p79"/>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 name="simplescreenrecorder-2023-03-07_07.38.13">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0" y="1270"/>
            <a:ext cx="9144000" cy="514096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1"/>
                </p:tgtEl>
              </p:cMediaNode>
            </p:video>
            <p:seq concurrent="1" nextAc="seek">
              <p:cTn id="3" restart="whenNotActive" fill="hold" evtFilter="cancelBubble" nodeType="interactiveSeq">
                <p:stCondLst>
                  <p:cond evt="onClick" delay="0">
                    <p:tgtEl>
                      <p:spTgt spid="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
                                        </p:tgtEl>
                                      </p:cBhvr>
                                    </p:cmd>
                                  </p:childTnLst>
                                </p:cTn>
                              </p:par>
                            </p:childTnLst>
                          </p:cTn>
                        </p:par>
                      </p:childTnLst>
                    </p:cTn>
                  </p:par>
                </p:childTnLst>
              </p:cTn>
              <p:nextCondLst>
                <p:cond evt="onClick" delay="0">
                  <p:tgtEl>
                    <p:spTgt spid="1"/>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80"/>
          <p:cNvSpPr txBox="1"/>
          <p:nvPr>
            <p:ph type="title" idx="2"/>
          </p:nvPr>
        </p:nvSpPr>
        <p:spPr>
          <a:xfrm rot="457861">
            <a:off x="3935315" y="2119513"/>
            <a:ext cx="3497172" cy="1263974"/>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6400">
                <a:latin typeface="Arial" panose="020B0604020202020204"/>
                <a:ea typeface="Arial" panose="020B0604020202020204"/>
                <a:cs typeface="Arial" panose="020B0604020202020204"/>
                <a:sym typeface="Arial" panose="020B0604020202020204"/>
              </a:rPr>
              <a:t>Kết luận</a:t>
            </a:r>
            <a:endParaRPr sz="6400">
              <a:latin typeface="Arial" panose="020B0604020202020204"/>
              <a:ea typeface="Arial" panose="020B0604020202020204"/>
              <a:cs typeface="Arial" panose="020B0604020202020204"/>
              <a:sym typeface="Arial" panose="020B0604020202020204"/>
            </a:endParaRPr>
          </a:p>
        </p:txBody>
      </p:sp>
      <p:sp>
        <p:nvSpPr>
          <p:cNvPr id="1083" name="Google Shape;1083;p80"/>
          <p:cNvSpPr txBox="1"/>
          <p:nvPr>
            <p:ph type="title"/>
          </p:nvPr>
        </p:nvSpPr>
        <p:spPr>
          <a:xfrm>
            <a:off x="713225" y="1187550"/>
            <a:ext cx="3435300" cy="276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04</a:t>
            </a:r>
            <a:endParaRPr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1" name="Shape 971"/>
        <p:cNvGrpSpPr/>
        <p:nvPr/>
      </p:nvGrpSpPr>
      <p:grpSpPr>
        <a:xfrm>
          <a:off x="0" y="0"/>
          <a:ext cx="0" cy="0"/>
          <a:chOff x="0" y="0"/>
          <a:chExt cx="0" cy="0"/>
        </a:xfrm>
      </p:grpSpPr>
      <p:sp>
        <p:nvSpPr>
          <p:cNvPr id="972" name="Google Shape;972;p63"/>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63"/>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Thành viên</a:t>
            </a:r>
            <a:endParaRPr>
              <a:latin typeface="Arial" panose="020B0604020202020204"/>
              <a:ea typeface="Arial" panose="020B0604020202020204"/>
              <a:cs typeface="Arial" panose="020B0604020202020204"/>
              <a:sym typeface="Arial" panose="020B0604020202020204"/>
            </a:endParaRPr>
          </a:p>
        </p:txBody>
      </p:sp>
      <p:sp>
        <p:nvSpPr>
          <p:cNvPr id="974" name="Google Shape;974;p63"/>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800">
                <a:solidFill>
                  <a:schemeClr val="dk1"/>
                </a:solidFill>
                <a:latin typeface="Arial" panose="020B0604020202020204"/>
                <a:ea typeface="Arial" panose="020B0604020202020204"/>
                <a:cs typeface="Arial" panose="020B0604020202020204"/>
                <a:sym typeface="Arial" panose="020B0604020202020204"/>
              </a:rPr>
              <a:t>Hồ Sỹ Gia Trung - 2024801030101</a:t>
            </a: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87" name="Shape 1087"/>
        <p:cNvGrpSpPr/>
        <p:nvPr/>
      </p:nvGrpSpPr>
      <p:grpSpPr>
        <a:xfrm>
          <a:off x="0" y="0"/>
          <a:ext cx="0" cy="0"/>
          <a:chOff x="0" y="0"/>
          <a:chExt cx="0" cy="0"/>
        </a:xfrm>
      </p:grpSpPr>
      <p:sp>
        <p:nvSpPr>
          <p:cNvPr id="1088" name="Google Shape;1088;p81"/>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81"/>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Giải thuật di truyền là một thuật toán lấy cảm hứng từ Thuyết tiến hóa của Mendel, với các thành phần gồm nhiễm sắc thể, hàm fitness, quần thể, phương pháp selection, toán tử crossover và toán tử đột biến. Nhóm em nhận thấy việc huấn luyện và hiệu năng của tác tử AI được xem là thành công. </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93" name="Shape 1093"/>
        <p:cNvGrpSpPr/>
        <p:nvPr/>
      </p:nvGrpSpPr>
      <p:grpSpPr>
        <a:xfrm>
          <a:off x="0" y="0"/>
          <a:ext cx="0" cy="0"/>
          <a:chOff x="0" y="0"/>
          <a:chExt cx="0" cy="0"/>
        </a:xfrm>
      </p:grpSpPr>
      <p:sp>
        <p:nvSpPr>
          <p:cNvPr id="1094" name="Google Shape;1094;p82"/>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82"/>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2400">
                <a:solidFill>
                  <a:schemeClr val="dk1"/>
                </a:solidFill>
                <a:latin typeface="Arial" panose="020B0604020202020204"/>
                <a:ea typeface="Arial" panose="020B0604020202020204"/>
                <a:cs typeface="Arial" panose="020B0604020202020204"/>
                <a:sym typeface="Arial" panose="020B0604020202020204"/>
              </a:rPr>
              <a:t>Đây là những vấn đề còn lại mà nhóm em cần cải thiện trong những công trình sau này:</a:t>
            </a:r>
            <a:endParaRPr sz="2400">
              <a:solidFill>
                <a:schemeClr val="dk1"/>
              </a:solidFill>
              <a:latin typeface="Arial" panose="020B0604020202020204"/>
              <a:ea typeface="Arial" panose="020B0604020202020204"/>
              <a:cs typeface="Arial" panose="020B0604020202020204"/>
              <a:sym typeface="Arial" panose="020B0604020202020204"/>
            </a:endParaRPr>
          </a:p>
          <a:p>
            <a:pPr marL="457200" lvl="0" indent="-381000" algn="just" rtl="0">
              <a:lnSpc>
                <a:spcPct val="150000"/>
              </a:lnSpc>
              <a:spcBef>
                <a:spcPts val="1600"/>
              </a:spcBef>
              <a:spcAft>
                <a:spcPts val="0"/>
              </a:spcAft>
              <a:buClr>
                <a:schemeClr val="dk1"/>
              </a:buClr>
              <a:buSzPts val="2400"/>
              <a:buFont typeface="Arial" panose="020B0604020202020204"/>
              <a:buChar char="●"/>
            </a:pPr>
            <a:r>
              <a:rPr lang="en-GB" sz="2400">
                <a:solidFill>
                  <a:schemeClr val="dk1"/>
                </a:solidFill>
                <a:latin typeface="Arial" panose="020B0604020202020204"/>
                <a:ea typeface="Arial" panose="020B0604020202020204"/>
                <a:cs typeface="Arial" panose="020B0604020202020204"/>
                <a:sym typeface="Arial" panose="020B0604020202020204"/>
              </a:rPr>
              <a:t>Đặc trưng tổng chiều cao trạng thái là hệ số lớn nhất và ảnh hưởng đến khối Tetromino rơi hiện tại trong khi phần còn lại của bàn cờ không thay đổi.</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99" name="Shape 1099"/>
        <p:cNvGrpSpPr/>
        <p:nvPr/>
      </p:nvGrpSpPr>
      <p:grpSpPr>
        <a:xfrm>
          <a:off x="0" y="0"/>
          <a:ext cx="0" cy="0"/>
          <a:chOff x="0" y="0"/>
          <a:chExt cx="0" cy="0"/>
        </a:xfrm>
      </p:grpSpPr>
      <p:sp>
        <p:nvSpPr>
          <p:cNvPr id="1100" name="Google Shape;1100;p83"/>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83"/>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457200" lvl="0" indent="-381000" algn="just" rtl="0">
              <a:lnSpc>
                <a:spcPct val="150000"/>
              </a:lnSpc>
              <a:spcBef>
                <a:spcPts val="0"/>
              </a:spcBef>
              <a:spcAft>
                <a:spcPts val="0"/>
              </a:spcAft>
              <a:buClr>
                <a:schemeClr val="dk1"/>
              </a:buClr>
              <a:buSzPts val="2400"/>
              <a:buFont typeface="Arial" panose="020B0604020202020204"/>
              <a:buChar char="●"/>
            </a:pPr>
            <a:r>
              <a:rPr lang="en-GB" sz="2400">
                <a:solidFill>
                  <a:schemeClr val="dk1"/>
                </a:solidFill>
                <a:latin typeface="Arial" panose="020B0604020202020204"/>
                <a:ea typeface="Arial" panose="020B0604020202020204"/>
                <a:cs typeface="Arial" panose="020B0604020202020204"/>
                <a:sym typeface="Arial" panose="020B0604020202020204"/>
              </a:rPr>
              <a:t>Đặc trưng các hàng đã xóa có chút sai sót vì nó ảnh hưởng đến hệ số chiều cao và không xóa được các đường bất cứ khi nào có thể.</a:t>
            </a:r>
            <a:endParaRPr sz="2400">
              <a:solidFill>
                <a:schemeClr val="dk1"/>
              </a:solidFill>
              <a:latin typeface="Arial" panose="020B0604020202020204"/>
              <a:ea typeface="Arial" panose="020B0604020202020204"/>
              <a:cs typeface="Arial" panose="020B0604020202020204"/>
              <a:sym typeface="Arial" panose="020B0604020202020204"/>
            </a:endParaRPr>
          </a:p>
          <a:p>
            <a:pPr marL="457200" lvl="0" indent="-381000" algn="just" rtl="0">
              <a:lnSpc>
                <a:spcPct val="150000"/>
              </a:lnSpc>
              <a:spcBef>
                <a:spcPts val="0"/>
              </a:spcBef>
              <a:spcAft>
                <a:spcPts val="0"/>
              </a:spcAft>
              <a:buClr>
                <a:schemeClr val="dk1"/>
              </a:buClr>
              <a:buSzPts val="2400"/>
              <a:buFont typeface="Arial" panose="020B0604020202020204"/>
              <a:buChar char="●"/>
            </a:pPr>
            <a:r>
              <a:rPr lang="en-GB" sz="2400">
                <a:solidFill>
                  <a:schemeClr val="dk1"/>
                </a:solidFill>
                <a:latin typeface="Arial" panose="020B0604020202020204"/>
                <a:ea typeface="Arial" panose="020B0604020202020204"/>
                <a:cs typeface="Arial" panose="020B0604020202020204"/>
                <a:sym typeface="Arial" panose="020B0604020202020204"/>
              </a:rPr>
              <a:t>Hàm fitness có thể gây rắc rối và khó để tạo ra giải pháp tối ưu toàn cầu.</a:t>
            </a:r>
            <a:endParaRPr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05" name="Shape 1105"/>
        <p:cNvGrpSpPr/>
        <p:nvPr/>
      </p:nvGrpSpPr>
      <p:grpSpPr>
        <a:xfrm>
          <a:off x="0" y="0"/>
          <a:ext cx="0" cy="0"/>
          <a:chOff x="0" y="0"/>
          <a:chExt cx="0" cy="0"/>
        </a:xfrm>
      </p:grpSpPr>
      <p:sp>
        <p:nvSpPr>
          <p:cNvPr id="1106" name="Google Shape;1106;p84"/>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84"/>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457200" lvl="0" indent="-381000" algn="just" rtl="0">
              <a:lnSpc>
                <a:spcPct val="150000"/>
              </a:lnSpc>
              <a:spcBef>
                <a:spcPts val="0"/>
              </a:spcBef>
              <a:spcAft>
                <a:spcPts val="0"/>
              </a:spcAft>
              <a:buClr>
                <a:schemeClr val="dk1"/>
              </a:buClr>
              <a:buSzPts val="2400"/>
              <a:buFont typeface="Arial" panose="020B0604020202020204"/>
              <a:buChar char="●"/>
            </a:pPr>
            <a:r>
              <a:rPr lang="en-GB" sz="2400">
                <a:solidFill>
                  <a:schemeClr val="dk1"/>
                </a:solidFill>
                <a:latin typeface="Arial" panose="020B0604020202020204"/>
                <a:ea typeface="Arial" panose="020B0604020202020204"/>
                <a:cs typeface="Arial" panose="020B0604020202020204"/>
                <a:sym typeface="Arial" panose="020B0604020202020204"/>
              </a:rPr>
              <a:t>Giải thuật di truyền gặp vấn đề với việc selection sau mười thế hệ và việc thay đổi giá trị trong bộ tham số.</a:t>
            </a:r>
            <a:endParaRPr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11" name="Shape 1111"/>
        <p:cNvGrpSpPr/>
        <p:nvPr/>
      </p:nvGrpSpPr>
      <p:grpSpPr>
        <a:xfrm>
          <a:off x="0" y="0"/>
          <a:ext cx="0" cy="0"/>
          <a:chOff x="0" y="0"/>
          <a:chExt cx="0" cy="0"/>
        </a:xfrm>
      </p:grpSpPr>
      <p:sp>
        <p:nvSpPr>
          <p:cNvPr id="1112" name="Google Shape;1112;p85"/>
          <p:cNvSpPr txBox="1"/>
          <p:nvPr>
            <p:ph type="title"/>
          </p:nvPr>
        </p:nvSpPr>
        <p:spPr>
          <a:xfrm>
            <a:off x="1956775" y="823175"/>
            <a:ext cx="5230500" cy="12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THANKS !</a:t>
            </a:r>
            <a:endParaRPr>
              <a:latin typeface="Arial" panose="020B0604020202020204"/>
              <a:ea typeface="Arial" panose="020B0604020202020204"/>
              <a:cs typeface="Arial" panose="020B0604020202020204"/>
              <a:sym typeface="Arial" panose="020B0604020202020204"/>
            </a:endParaRPr>
          </a:p>
        </p:txBody>
      </p:sp>
      <p:sp>
        <p:nvSpPr>
          <p:cNvPr id="1113" name="Google Shape;1113;p85"/>
          <p:cNvSpPr txBox="1"/>
          <p:nvPr>
            <p:ph type="subTitle" idx="2"/>
          </p:nvPr>
        </p:nvSpPr>
        <p:spPr>
          <a:xfrm>
            <a:off x="2288725" y="4260425"/>
            <a:ext cx="45666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b="1"/>
              <a:t>Please keep this slide as attribution.</a:t>
            </a:r>
            <a:endParaRPr b="1"/>
          </a:p>
        </p:txBody>
      </p:sp>
      <p:sp>
        <p:nvSpPr>
          <p:cNvPr id="1114" name="Google Shape;1114;p85"/>
          <p:cNvSpPr/>
          <p:nvPr/>
        </p:nvSpPr>
        <p:spPr>
          <a:xfrm>
            <a:off x="2410525" y="3516000"/>
            <a:ext cx="4329900" cy="1272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8" name="Shape 978"/>
        <p:cNvGrpSpPr/>
        <p:nvPr/>
      </p:nvGrpSpPr>
      <p:grpSpPr>
        <a:xfrm>
          <a:off x="0" y="0"/>
          <a:ext cx="0" cy="0"/>
          <a:chOff x="0" y="0"/>
          <a:chExt cx="0" cy="0"/>
        </a:xfrm>
      </p:grpSpPr>
      <p:sp>
        <p:nvSpPr>
          <p:cNvPr id="979" name="Google Shape;979;p6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Bố cục</a:t>
            </a:r>
            <a:endParaRPr>
              <a:latin typeface="Arial" panose="020B0604020202020204"/>
              <a:ea typeface="Arial" panose="020B0604020202020204"/>
              <a:cs typeface="Arial" panose="020B0604020202020204"/>
              <a:sym typeface="Arial" panose="020B0604020202020204"/>
            </a:endParaRPr>
          </a:p>
        </p:txBody>
      </p:sp>
      <p:sp>
        <p:nvSpPr>
          <p:cNvPr id="980" name="Google Shape;980;p64"/>
          <p:cNvSpPr txBox="1"/>
          <p:nvPr>
            <p:ph type="subTitle" idx="2"/>
          </p:nvPr>
        </p:nvSpPr>
        <p:spPr>
          <a:xfrm>
            <a:off x="1949592" y="204417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800">
                <a:latin typeface="Arial" panose="020B0604020202020204"/>
                <a:ea typeface="Arial" panose="020B0604020202020204"/>
                <a:cs typeface="Arial" panose="020B0604020202020204"/>
                <a:sym typeface="Arial" panose="020B0604020202020204"/>
              </a:rPr>
              <a:t>Giới thiệu</a:t>
            </a:r>
            <a:endParaRPr sz="2800">
              <a:latin typeface="Arial" panose="020B0604020202020204"/>
              <a:ea typeface="Arial" panose="020B0604020202020204"/>
              <a:cs typeface="Arial" panose="020B0604020202020204"/>
              <a:sym typeface="Arial" panose="020B0604020202020204"/>
            </a:endParaRPr>
          </a:p>
        </p:txBody>
      </p:sp>
      <p:sp>
        <p:nvSpPr>
          <p:cNvPr id="981" name="Google Shape;981;p64"/>
          <p:cNvSpPr txBox="1"/>
          <p:nvPr>
            <p:ph type="title" idx="3"/>
          </p:nvPr>
        </p:nvSpPr>
        <p:spPr>
          <a:xfrm>
            <a:off x="713225"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01</a:t>
            </a:r>
            <a:endParaRPr b="1">
              <a:latin typeface="Arial" panose="020B0604020202020204"/>
              <a:ea typeface="Arial" panose="020B0604020202020204"/>
              <a:cs typeface="Arial" panose="020B0604020202020204"/>
              <a:sym typeface="Arial" panose="020B0604020202020204"/>
            </a:endParaRPr>
          </a:p>
        </p:txBody>
      </p:sp>
      <p:sp>
        <p:nvSpPr>
          <p:cNvPr id="982" name="Google Shape;982;p64"/>
          <p:cNvSpPr txBox="1"/>
          <p:nvPr>
            <p:ph type="subTitle" idx="5"/>
          </p:nvPr>
        </p:nvSpPr>
        <p:spPr>
          <a:xfrm>
            <a:off x="1949600" y="369227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800">
                <a:latin typeface="Arial" panose="020B0604020202020204"/>
                <a:ea typeface="Arial" panose="020B0604020202020204"/>
                <a:cs typeface="Arial" panose="020B0604020202020204"/>
                <a:sym typeface="Arial" panose="020B0604020202020204"/>
              </a:rPr>
              <a:t>Kết quả</a:t>
            </a:r>
            <a:endParaRPr sz="2800">
              <a:latin typeface="Arial" panose="020B0604020202020204"/>
              <a:ea typeface="Arial" panose="020B0604020202020204"/>
              <a:cs typeface="Arial" panose="020B0604020202020204"/>
              <a:sym typeface="Arial" panose="020B0604020202020204"/>
            </a:endParaRPr>
          </a:p>
        </p:txBody>
      </p:sp>
      <p:sp>
        <p:nvSpPr>
          <p:cNvPr id="983" name="Google Shape;983;p64"/>
          <p:cNvSpPr txBox="1"/>
          <p:nvPr>
            <p:ph type="title" idx="6"/>
          </p:nvPr>
        </p:nvSpPr>
        <p:spPr>
          <a:xfrm>
            <a:off x="713225" y="3445850"/>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03</a:t>
            </a:r>
            <a:endParaRPr b="1">
              <a:latin typeface="Arial" panose="020B0604020202020204"/>
              <a:ea typeface="Arial" panose="020B0604020202020204"/>
              <a:cs typeface="Arial" panose="020B0604020202020204"/>
              <a:sym typeface="Arial" panose="020B0604020202020204"/>
            </a:endParaRPr>
          </a:p>
        </p:txBody>
      </p:sp>
      <p:sp>
        <p:nvSpPr>
          <p:cNvPr id="984" name="Google Shape;984;p64"/>
          <p:cNvSpPr txBox="1"/>
          <p:nvPr>
            <p:ph type="subTitle" idx="8"/>
          </p:nvPr>
        </p:nvSpPr>
        <p:spPr>
          <a:xfrm>
            <a:off x="5956767" y="2119150"/>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800">
                <a:latin typeface="Arial" panose="020B0604020202020204"/>
                <a:ea typeface="Arial" panose="020B0604020202020204"/>
                <a:cs typeface="Arial" panose="020B0604020202020204"/>
                <a:sym typeface="Arial" panose="020B0604020202020204"/>
              </a:rPr>
              <a:t>Phương pháp</a:t>
            </a:r>
            <a:endParaRPr sz="2800">
              <a:latin typeface="Arial" panose="020B0604020202020204"/>
              <a:ea typeface="Arial" panose="020B0604020202020204"/>
              <a:cs typeface="Arial" panose="020B0604020202020204"/>
              <a:sym typeface="Arial" panose="020B0604020202020204"/>
            </a:endParaRPr>
          </a:p>
        </p:txBody>
      </p:sp>
      <p:sp>
        <p:nvSpPr>
          <p:cNvPr id="985" name="Google Shape;985;p64"/>
          <p:cNvSpPr txBox="1"/>
          <p:nvPr>
            <p:ph type="title" idx="9"/>
          </p:nvPr>
        </p:nvSpPr>
        <p:spPr>
          <a:xfrm>
            <a:off x="4720400"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02</a:t>
            </a:r>
            <a:endParaRPr b="1">
              <a:latin typeface="Arial" panose="020B0604020202020204"/>
              <a:ea typeface="Arial" panose="020B0604020202020204"/>
              <a:cs typeface="Arial" panose="020B0604020202020204"/>
              <a:sym typeface="Arial" panose="020B0604020202020204"/>
            </a:endParaRPr>
          </a:p>
        </p:txBody>
      </p:sp>
      <p:sp>
        <p:nvSpPr>
          <p:cNvPr id="986" name="Google Shape;986;p64"/>
          <p:cNvSpPr txBox="1"/>
          <p:nvPr>
            <p:ph type="subTitle" idx="5"/>
          </p:nvPr>
        </p:nvSpPr>
        <p:spPr>
          <a:xfrm>
            <a:off x="5956775" y="369227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800">
                <a:latin typeface="Arial" panose="020B0604020202020204"/>
                <a:ea typeface="Arial" panose="020B0604020202020204"/>
                <a:cs typeface="Arial" panose="020B0604020202020204"/>
                <a:sym typeface="Arial" panose="020B0604020202020204"/>
              </a:rPr>
              <a:t>Kết luận</a:t>
            </a:r>
            <a:endParaRPr sz="2800">
              <a:latin typeface="Arial" panose="020B0604020202020204"/>
              <a:ea typeface="Arial" panose="020B0604020202020204"/>
              <a:cs typeface="Arial" panose="020B0604020202020204"/>
              <a:sym typeface="Arial" panose="020B0604020202020204"/>
            </a:endParaRPr>
          </a:p>
        </p:txBody>
      </p:sp>
      <p:sp>
        <p:nvSpPr>
          <p:cNvPr id="987" name="Google Shape;987;p64"/>
          <p:cNvSpPr txBox="1"/>
          <p:nvPr>
            <p:ph type="title" idx="9"/>
          </p:nvPr>
        </p:nvSpPr>
        <p:spPr>
          <a:xfrm>
            <a:off x="4720400" y="3445850"/>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04</a:t>
            </a:r>
            <a:endParaRPr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91" name="Shape 991"/>
        <p:cNvGrpSpPr/>
        <p:nvPr/>
      </p:nvGrpSpPr>
      <p:grpSpPr>
        <a:xfrm>
          <a:off x="0" y="0"/>
          <a:ext cx="0" cy="0"/>
          <a:chOff x="0" y="0"/>
          <a:chExt cx="0" cy="0"/>
        </a:xfrm>
      </p:grpSpPr>
      <p:sp>
        <p:nvSpPr>
          <p:cNvPr id="992" name="Google Shape;992;p65"/>
          <p:cNvSpPr txBox="1"/>
          <p:nvPr>
            <p:ph type="title"/>
          </p:nvPr>
        </p:nvSpPr>
        <p:spPr>
          <a:xfrm rot="457748">
            <a:off x="1239038" y="2084813"/>
            <a:ext cx="3391824" cy="1263974"/>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6400">
                <a:solidFill>
                  <a:schemeClr val="lt1"/>
                </a:solidFill>
                <a:latin typeface="Arial" panose="020B0604020202020204"/>
                <a:ea typeface="Arial" panose="020B0604020202020204"/>
                <a:cs typeface="Arial" panose="020B0604020202020204"/>
                <a:sym typeface="Arial" panose="020B0604020202020204"/>
              </a:rPr>
              <a:t>Giới thiệu</a:t>
            </a:r>
            <a:endParaRPr sz="6400">
              <a:latin typeface="Arial" panose="020B0604020202020204"/>
              <a:ea typeface="Arial" panose="020B0604020202020204"/>
              <a:cs typeface="Arial" panose="020B0604020202020204"/>
              <a:sym typeface="Arial" panose="020B0604020202020204"/>
            </a:endParaRPr>
          </a:p>
        </p:txBody>
      </p:sp>
      <p:sp>
        <p:nvSpPr>
          <p:cNvPr id="993" name="Google Shape;993;p65"/>
          <p:cNvSpPr txBox="1"/>
          <p:nvPr>
            <p:ph type="title" idx="2"/>
          </p:nvPr>
        </p:nvSpPr>
        <p:spPr>
          <a:xfrm>
            <a:off x="4995550" y="1187550"/>
            <a:ext cx="3435300" cy="27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01</a:t>
            </a:r>
            <a:endParaRPr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7" name="Shape 997"/>
        <p:cNvGrpSpPr/>
        <p:nvPr/>
      </p:nvGrpSpPr>
      <p:grpSpPr>
        <a:xfrm>
          <a:off x="0" y="0"/>
          <a:ext cx="0" cy="0"/>
          <a:chOff x="0" y="0"/>
          <a:chExt cx="0" cy="0"/>
        </a:xfrm>
      </p:grpSpPr>
      <p:sp>
        <p:nvSpPr>
          <p:cNvPr id="998" name="Google Shape;998;p66"/>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66"/>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n-GB" sz="2400">
                <a:solidFill>
                  <a:schemeClr val="dk1"/>
                </a:solidFill>
                <a:latin typeface="Arial" panose="020B0604020202020204"/>
                <a:ea typeface="Arial" panose="020B0604020202020204"/>
                <a:cs typeface="Arial" panose="020B0604020202020204"/>
                <a:sym typeface="Arial" panose="020B0604020202020204"/>
              </a:rPr>
              <a:t>Tetris là một trò chơi xếp gạch, được tạo ra vào năm 1984 bởi kỹ sư phần mềm người Nga Alexeu Pajinov. Trò chơi được chơi trên một bàn cờ hai chiều, bao gồm các khối gạch có hình dạng khác nhau rơi từ trên xuống. </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03" name="Shape 1003"/>
        <p:cNvGrpSpPr/>
        <p:nvPr/>
      </p:nvGrpSpPr>
      <p:grpSpPr>
        <a:xfrm>
          <a:off x="0" y="0"/>
          <a:ext cx="0" cy="0"/>
          <a:chOff x="0" y="0"/>
          <a:chExt cx="0" cy="0"/>
        </a:xfrm>
      </p:grpSpPr>
      <p:sp>
        <p:nvSpPr>
          <p:cNvPr id="1004" name="Google Shape;1004;p67"/>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67"/>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Người chơi có thể xoay và di chuyển các khối để tạo thành hàng ngang, khi đó hàng sẽ bị xóa và người chơi được ghi điểm. Trò chơi kết thúc khi không còn khoảng trống trên đầu bàn cờ cho lượt Tetromino tiếp theo. </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09" name="Shape 1009"/>
        <p:cNvGrpSpPr/>
        <p:nvPr/>
      </p:nvGrpSpPr>
      <p:grpSpPr>
        <a:xfrm>
          <a:off x="0" y="0"/>
          <a:ext cx="0" cy="0"/>
          <a:chOff x="0" y="0"/>
          <a:chExt cx="0" cy="0"/>
        </a:xfrm>
      </p:grpSpPr>
      <p:sp>
        <p:nvSpPr>
          <p:cNvPr id="1010" name="Google Shape;1010;p68"/>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68"/>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n-GB" sz="2400">
                <a:solidFill>
                  <a:schemeClr val="dk1"/>
                </a:solidFill>
                <a:latin typeface="Arial" panose="020B0604020202020204"/>
                <a:ea typeface="Arial" panose="020B0604020202020204"/>
                <a:cs typeface="Arial" panose="020B0604020202020204"/>
                <a:sym typeface="Arial" panose="020B0604020202020204"/>
              </a:rPr>
              <a:t>Vì số lượng trạng thái của trò chơi là khổng lồ, việc tiếp cận Tetris thông qua hàm giá trị hoặc chính sách là cần thiết để tác tử đưa ra quyết định tối ưu ở mỗi bước.</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15" name="Shape 1015"/>
        <p:cNvGrpSpPr/>
        <p:nvPr/>
      </p:nvGrpSpPr>
      <p:grpSpPr>
        <a:xfrm>
          <a:off x="0" y="0"/>
          <a:ext cx="0" cy="0"/>
          <a:chOff x="0" y="0"/>
          <a:chExt cx="0" cy="0"/>
        </a:xfrm>
      </p:grpSpPr>
      <p:sp>
        <p:nvSpPr>
          <p:cNvPr id="1016" name="Google Shape;1016;p69"/>
          <p:cNvSpPr txBox="1"/>
          <p:nvPr>
            <p:ph type="title" idx="2"/>
          </p:nvPr>
        </p:nvSpPr>
        <p:spPr>
          <a:xfrm rot="457861">
            <a:off x="3935315" y="2119513"/>
            <a:ext cx="3497172" cy="1263974"/>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6400">
                <a:latin typeface="Arial" panose="020B0604020202020204"/>
                <a:ea typeface="Arial" panose="020B0604020202020204"/>
                <a:cs typeface="Arial" panose="020B0604020202020204"/>
                <a:sym typeface="Arial" panose="020B0604020202020204"/>
              </a:rPr>
              <a:t>Phương pháp</a:t>
            </a:r>
            <a:endParaRPr sz="6400">
              <a:latin typeface="Arial" panose="020B0604020202020204"/>
              <a:ea typeface="Arial" panose="020B0604020202020204"/>
              <a:cs typeface="Arial" panose="020B0604020202020204"/>
              <a:sym typeface="Arial" panose="020B0604020202020204"/>
            </a:endParaRPr>
          </a:p>
        </p:txBody>
      </p:sp>
      <p:sp>
        <p:nvSpPr>
          <p:cNvPr id="1017" name="Google Shape;1017;p69"/>
          <p:cNvSpPr txBox="1"/>
          <p:nvPr>
            <p:ph type="title"/>
          </p:nvPr>
        </p:nvSpPr>
        <p:spPr>
          <a:xfrm>
            <a:off x="713225" y="1187550"/>
            <a:ext cx="3435300" cy="276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02</a:t>
            </a:r>
            <a:endParaRPr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1" name="Shape 1021"/>
        <p:cNvGrpSpPr/>
        <p:nvPr/>
      </p:nvGrpSpPr>
      <p:grpSpPr>
        <a:xfrm>
          <a:off x="0" y="0"/>
          <a:ext cx="0" cy="0"/>
          <a:chOff x="0" y="0"/>
          <a:chExt cx="0" cy="0"/>
        </a:xfrm>
      </p:grpSpPr>
      <p:sp>
        <p:nvSpPr>
          <p:cNvPr id="1022" name="Google Shape;1022;p70"/>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70"/>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400">
                <a:solidFill>
                  <a:schemeClr val="dk1"/>
                </a:solidFill>
                <a:latin typeface="Arial" panose="020B0604020202020204"/>
                <a:ea typeface="Arial" panose="020B0604020202020204"/>
                <a:cs typeface="Arial" panose="020B0604020202020204"/>
                <a:sym typeface="Arial" panose="020B0604020202020204"/>
              </a:rPr>
              <a:t>Nhóm em đã phát triển một tác tử AI</a:t>
            </a:r>
            <a:r>
              <a:rPr lang="en-GB" sz="2400">
                <a:solidFill>
                  <a:schemeClr val="dk1"/>
                </a:solidFill>
                <a:latin typeface="Arial" panose="020B0604020202020204"/>
                <a:ea typeface="Arial" panose="020B0604020202020204"/>
                <a:cs typeface="Arial" panose="020B0604020202020204"/>
                <a:sym typeface="Arial" panose="020B0604020202020204"/>
              </a:rPr>
              <a:t> thông minh </a:t>
            </a:r>
            <a:r>
              <a:rPr lang="en-GB" sz="2400">
                <a:solidFill>
                  <a:schemeClr val="dk1"/>
                </a:solidFill>
                <a:latin typeface="Arial" panose="020B0604020202020204"/>
                <a:ea typeface="Arial" panose="020B0604020202020204"/>
                <a:cs typeface="Arial" panose="020B0604020202020204"/>
                <a:sym typeface="Arial" panose="020B0604020202020204"/>
              </a:rPr>
              <a:t>đủ để chơi trò chơi Tetris đơn giản bằng cách sử dụng thuật toán di truyền tiền nhiệm và chiến lược tìm kiếm tham, tuy nhiên, trò chơi phải dừng lại ở một điểm nhất định do hạn chế của phần cứng. </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Personal Notes - Teacher Appreciation Week by Slidesgo">
  <a:themeElements>
    <a:clrScheme name="Simple Light">
      <a:dk1>
        <a:srgbClr val="000000"/>
      </a:dk1>
      <a:lt1>
        <a:srgbClr val="FFFFFF"/>
      </a:lt1>
      <a:dk2>
        <a:srgbClr val="D9D9D9"/>
      </a:dk2>
      <a:lt2>
        <a:srgbClr val="EEEEEE"/>
      </a:lt2>
      <a:accent1>
        <a:srgbClr val="FFAB40"/>
      </a:accent1>
      <a:accent2>
        <a:srgbClr val="FFCB65"/>
      </a:accent2>
      <a:accent3>
        <a:srgbClr val="F15232"/>
      </a:accent3>
      <a:accent4>
        <a:srgbClr val="C4341A"/>
      </a:accent4>
      <a:accent5>
        <a:srgbClr val="073763"/>
      </a:accent5>
      <a:accent6>
        <a:srgbClr val="569D9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3977</Words>
  <Application>WPS Presentation</Application>
  <PresentationFormat/>
  <Paragraphs>78</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24</vt:i4>
      </vt:variant>
    </vt:vector>
  </HeadingPairs>
  <TitlesOfParts>
    <vt:vector size="41" baseType="lpstr">
      <vt:lpstr>Arial</vt:lpstr>
      <vt:lpstr>SimSun</vt:lpstr>
      <vt:lpstr>Wingdings</vt:lpstr>
      <vt:lpstr>Arial</vt:lpstr>
      <vt:lpstr>Fredoka One</vt:lpstr>
      <vt:lpstr>Modak</vt:lpstr>
      <vt:lpstr>Alata</vt:lpstr>
      <vt:lpstr>Concert One</vt:lpstr>
      <vt:lpstr>Roboto Mono Medium</vt:lpstr>
      <vt:lpstr>Coming Soon</vt:lpstr>
      <vt:lpstr>Anonymous Pro</vt:lpstr>
      <vt:lpstr>Roboto Mono</vt:lpstr>
      <vt:lpstr>微软雅黑</vt:lpstr>
      <vt:lpstr>Arial Unicode MS</vt:lpstr>
      <vt:lpstr>Cambria</vt:lpstr>
      <vt:lpstr>Personal Notes - Teacher Appreciation Week by Slidesgo</vt:lpstr>
      <vt:lpstr>Notebook Lesson by Slidesgo</vt:lpstr>
      <vt:lpstr>ỨNG DỤNG GIẢI THUẬT DI TRUYỀN VÀO GAME XẾP HÌNH TETRIS</vt:lpstr>
      <vt:lpstr>Thành viên</vt:lpstr>
      <vt:lpstr>04</vt:lpstr>
      <vt:lpstr>01</vt:lpstr>
      <vt:lpstr>PowerPoint 演示文稿</vt:lpstr>
      <vt:lpstr>PowerPoint 演示文稿</vt:lpstr>
      <vt:lpstr>PowerPoint 演示文稿</vt:lpstr>
      <vt:lpstr>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Kết quả</vt:lpstr>
      <vt:lpstr>PowerPoint 演示文稿</vt:lpstr>
      <vt:lpstr>04</vt:lpstr>
      <vt:lpstr>PowerPoint 演示文稿</vt:lpstr>
      <vt:lpstr>PowerPoint 演示文稿</vt:lpstr>
      <vt:lpstr>PowerPoint 演示文稿</vt:lpstr>
      <vt:lpstr>PowerPoint 演示文稿</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GIẢI THUẬT DI TRUYỀN VÀO GAME XẾP HÌNH TETRIS</dc:title>
  <dc:creator/>
  <cp:lastModifiedBy>giatrung2012</cp:lastModifiedBy>
  <cp:revision>1</cp:revision>
  <dcterms:created xsi:type="dcterms:W3CDTF">2023-03-25T06:29:55Z</dcterms:created>
  <dcterms:modified xsi:type="dcterms:W3CDTF">2023-03-25T06:29:55Z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