
<file path=[Content_Types].xml><?xml version="1.0" encoding="utf-8"?>
<Types xmlns="http://schemas.openxmlformats.org/package/2006/content-types">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3"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9144000" cy="5143500"/>
  <p:notesSz cx="6858000" cy="9144000"/>
  <p:embeddedFontLst>
    <p:embeddedFont>
      <p:font typeface="Roboto Mono Medium" charset="0"/>
      <p:regular r:id="rId25"/>
      <p:bold r:id="rId26"/>
      <p:italic r:id="rId27"/>
      <p:boldItalic r:id="rId28"/>
    </p:embeddedFont>
    <p:embeddedFont>
      <p:font typeface="Fredoka One" charset="0"/>
      <p:regular r:id="rId29"/>
    </p:embeddedFont>
    <p:embeddedFont>
      <p:font typeface="Concert One" charset="0"/>
      <p:regular r:id="rId30"/>
    </p:embeddedFont>
    <p:embeddedFont>
      <p:font typeface="Alata" charset="0"/>
      <p:regular r:id="rId31"/>
    </p:embeddedFont>
    <p:embeddedFont>
      <p:font typeface="Coming Soon" charset="0"/>
      <p:regular r:id="rId32"/>
    </p:embeddedFont>
    <p:embeddedFont>
      <p:font typeface="Roboto Mono" charset="0"/>
      <p:regular r:id="rId33"/>
      <p:bold r:id="rId34"/>
      <p:italic r:id="rId35"/>
      <p:boldItalic r:id="rId36"/>
    </p:embeddedFont>
    <p:embeddedFont>
      <p:font typeface="Modak"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font" Target="fonts/font13.fntdata"/><Relationship Id="rId36" Type="http://schemas.openxmlformats.org/officeDocument/2006/relationships/font" Target="fonts/font12.fntdata"/><Relationship Id="rId35" Type="http://schemas.openxmlformats.org/officeDocument/2006/relationships/font" Target="fonts/font11.fntdata"/><Relationship Id="rId34" Type="http://schemas.openxmlformats.org/officeDocument/2006/relationships/font" Target="fonts/font10.fntdata"/><Relationship Id="rId33" Type="http://schemas.openxmlformats.org/officeDocument/2006/relationships/font" Target="fonts/font9.fntdata"/><Relationship Id="rId32" Type="http://schemas.openxmlformats.org/officeDocument/2006/relationships/font" Target="fonts/font8.fntdata"/><Relationship Id="rId31" Type="http://schemas.openxmlformats.org/officeDocument/2006/relationships/font" Target="fonts/font7.fntdata"/><Relationship Id="rId30" Type="http://schemas.openxmlformats.org/officeDocument/2006/relationships/font" Target="fonts/font6.fntdata"/><Relationship Id="rId3" Type="http://schemas.openxmlformats.org/officeDocument/2006/relationships/slideMaster" Target="slideMasters/slideMaster2.xml"/><Relationship Id="rId29" Type="http://schemas.openxmlformats.org/officeDocument/2006/relationships/font" Target="fonts/font5.fntdata"/><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9" name="Shape 959"/>
        <p:cNvGrpSpPr/>
        <p:nvPr/>
      </p:nvGrpSpPr>
      <p:grpSpPr>
        <a:xfrm>
          <a:off x="0" y="0"/>
          <a:ext cx="0" cy="0"/>
          <a:chOff x="0" y="0"/>
          <a:chExt cx="0" cy="0"/>
        </a:xfrm>
      </p:grpSpPr>
      <p:sp>
        <p:nvSpPr>
          <p:cNvPr id="960" name="Google Shape;960;g21647dd1f9a_0_3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1647dd1f9a_0_3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2" name="Shape 1022"/>
        <p:cNvGrpSpPr/>
        <p:nvPr/>
      </p:nvGrpSpPr>
      <p:grpSpPr>
        <a:xfrm>
          <a:off x="0" y="0"/>
          <a:ext cx="0" cy="0"/>
          <a:chOff x="0" y="0"/>
          <a:chExt cx="0" cy="0"/>
        </a:xfrm>
      </p:grpSpPr>
      <p:sp>
        <p:nvSpPr>
          <p:cNvPr id="1023" name="Google Shape;1023;g1f7003893c6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f7003893c6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8" name="Shape 1028"/>
        <p:cNvGrpSpPr/>
        <p:nvPr/>
      </p:nvGrpSpPr>
      <p:grpSpPr>
        <a:xfrm>
          <a:off x="0" y="0"/>
          <a:ext cx="0" cy="0"/>
          <a:chOff x="0" y="0"/>
          <a:chExt cx="0" cy="0"/>
        </a:xfrm>
      </p:grpSpPr>
      <p:sp>
        <p:nvSpPr>
          <p:cNvPr id="1029" name="Google Shape;1029;g1f7003893c6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1f7003893c6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4" name="Shape 1034"/>
        <p:cNvGrpSpPr/>
        <p:nvPr/>
      </p:nvGrpSpPr>
      <p:grpSpPr>
        <a:xfrm>
          <a:off x="0" y="0"/>
          <a:ext cx="0" cy="0"/>
          <a:chOff x="0" y="0"/>
          <a:chExt cx="0" cy="0"/>
        </a:xfrm>
      </p:grpSpPr>
      <p:sp>
        <p:nvSpPr>
          <p:cNvPr id="1035" name="Google Shape;1035;g1f7003893c6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f7003893c6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0" name="Shape 1040"/>
        <p:cNvGrpSpPr/>
        <p:nvPr/>
      </p:nvGrpSpPr>
      <p:grpSpPr>
        <a:xfrm>
          <a:off x="0" y="0"/>
          <a:ext cx="0" cy="0"/>
          <a:chOff x="0" y="0"/>
          <a:chExt cx="0" cy="0"/>
        </a:xfrm>
      </p:grpSpPr>
      <p:sp>
        <p:nvSpPr>
          <p:cNvPr id="1041" name="Google Shape;1041;g1f7003893c6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1f7003893c6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6" name="Shape 1046"/>
        <p:cNvGrpSpPr/>
        <p:nvPr/>
      </p:nvGrpSpPr>
      <p:grpSpPr>
        <a:xfrm>
          <a:off x="0" y="0"/>
          <a:ext cx="0" cy="0"/>
          <a:chOff x="0" y="0"/>
          <a:chExt cx="0" cy="0"/>
        </a:xfrm>
      </p:grpSpPr>
      <p:sp>
        <p:nvSpPr>
          <p:cNvPr id="1047" name="Google Shape;1047;g1f7003893c6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1f7003893c6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2" name="Shape 1052"/>
        <p:cNvGrpSpPr/>
        <p:nvPr/>
      </p:nvGrpSpPr>
      <p:grpSpPr>
        <a:xfrm>
          <a:off x="0" y="0"/>
          <a:ext cx="0" cy="0"/>
          <a:chOff x="0" y="0"/>
          <a:chExt cx="0" cy="0"/>
        </a:xfrm>
      </p:grpSpPr>
      <p:sp>
        <p:nvSpPr>
          <p:cNvPr id="1053" name="Google Shape;1053;g128f613d1b0_0_2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128f613d1b0_0_2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8" name="Shape 1058"/>
        <p:cNvGrpSpPr/>
        <p:nvPr/>
      </p:nvGrpSpPr>
      <p:grpSpPr>
        <a:xfrm>
          <a:off x="0" y="0"/>
          <a:ext cx="0" cy="0"/>
          <a:chOff x="0" y="0"/>
          <a:chExt cx="0" cy="0"/>
        </a:xfrm>
      </p:grpSpPr>
      <p:sp>
        <p:nvSpPr>
          <p:cNvPr id="1059" name="Google Shape;1059;g12cce25e1d5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2cce25e1d5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4" name="Shape 1064"/>
        <p:cNvGrpSpPr/>
        <p:nvPr/>
      </p:nvGrpSpPr>
      <p:grpSpPr>
        <a:xfrm>
          <a:off x="0" y="0"/>
          <a:ext cx="0" cy="0"/>
          <a:chOff x="0" y="0"/>
          <a:chExt cx="0" cy="0"/>
        </a:xfrm>
      </p:grpSpPr>
      <p:sp>
        <p:nvSpPr>
          <p:cNvPr id="1065" name="Google Shape;1065;g925fde2a4e_0_14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925fde2a4e_0_14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8" name="Shape 968"/>
        <p:cNvGrpSpPr/>
        <p:nvPr/>
      </p:nvGrpSpPr>
      <p:grpSpPr>
        <a:xfrm>
          <a:off x="0" y="0"/>
          <a:ext cx="0" cy="0"/>
          <a:chOff x="0" y="0"/>
          <a:chExt cx="0" cy="0"/>
        </a:xfrm>
      </p:grpSpPr>
      <p:sp>
        <p:nvSpPr>
          <p:cNvPr id="969" name="Google Shape;969;g12838128ff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12838128ff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5" name="Shape 975"/>
        <p:cNvGrpSpPr/>
        <p:nvPr/>
      </p:nvGrpSpPr>
      <p:grpSpPr>
        <a:xfrm>
          <a:off x="0" y="0"/>
          <a:ext cx="0" cy="0"/>
          <a:chOff x="0" y="0"/>
          <a:chExt cx="0" cy="0"/>
        </a:xfrm>
      </p:grpSpPr>
      <p:sp>
        <p:nvSpPr>
          <p:cNvPr id="976" name="Google Shape;976;g21647dd1f9a_0_5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21647dd1f9a_0_5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6" name="Shape 986"/>
        <p:cNvGrpSpPr/>
        <p:nvPr/>
      </p:nvGrpSpPr>
      <p:grpSpPr>
        <a:xfrm>
          <a:off x="0" y="0"/>
          <a:ext cx="0" cy="0"/>
          <a:chOff x="0" y="0"/>
          <a:chExt cx="0" cy="0"/>
        </a:xfrm>
      </p:grpSpPr>
      <p:sp>
        <p:nvSpPr>
          <p:cNvPr id="987" name="Google Shape;987;g925fde2a4e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925fde2a4e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2" name="Shape 992"/>
        <p:cNvGrpSpPr/>
        <p:nvPr/>
      </p:nvGrpSpPr>
      <p:grpSpPr>
        <a:xfrm>
          <a:off x="0" y="0"/>
          <a:ext cx="0" cy="0"/>
          <a:chOff x="0" y="0"/>
          <a:chExt cx="0" cy="0"/>
        </a:xfrm>
      </p:grpSpPr>
      <p:sp>
        <p:nvSpPr>
          <p:cNvPr id="993" name="Google Shape;993;g12838128fff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2838128fff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8" name="Shape 998"/>
        <p:cNvGrpSpPr/>
        <p:nvPr/>
      </p:nvGrpSpPr>
      <p:grpSpPr>
        <a:xfrm>
          <a:off x="0" y="0"/>
          <a:ext cx="0" cy="0"/>
          <a:chOff x="0" y="0"/>
          <a:chExt cx="0" cy="0"/>
        </a:xfrm>
      </p:grpSpPr>
      <p:sp>
        <p:nvSpPr>
          <p:cNvPr id="999" name="Google Shape;999;g925fde2a4e_0_2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925fde2a4e_0_2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4" name="Shape 1004"/>
        <p:cNvGrpSpPr/>
        <p:nvPr/>
      </p:nvGrpSpPr>
      <p:grpSpPr>
        <a:xfrm>
          <a:off x="0" y="0"/>
          <a:ext cx="0" cy="0"/>
          <a:chOff x="0" y="0"/>
          <a:chExt cx="0" cy="0"/>
        </a:xfrm>
      </p:grpSpPr>
      <p:sp>
        <p:nvSpPr>
          <p:cNvPr id="1005" name="Google Shape;1005;g12cce25e1d5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2cce25e1d5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0" name="Shape 1010"/>
        <p:cNvGrpSpPr/>
        <p:nvPr/>
      </p:nvGrpSpPr>
      <p:grpSpPr>
        <a:xfrm>
          <a:off x="0" y="0"/>
          <a:ext cx="0" cy="0"/>
          <a:chOff x="0" y="0"/>
          <a:chExt cx="0" cy="0"/>
        </a:xfrm>
      </p:grpSpPr>
      <p:sp>
        <p:nvSpPr>
          <p:cNvPr id="1011" name="Google Shape;1011;g1f7003893c6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f7003893c6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6" name="Shape 1016"/>
        <p:cNvGrpSpPr/>
        <p:nvPr/>
      </p:nvGrpSpPr>
      <p:grpSpPr>
        <a:xfrm>
          <a:off x="0" y="0"/>
          <a:ext cx="0" cy="0"/>
          <a:chOff x="0" y="0"/>
          <a:chExt cx="0" cy="0"/>
        </a:xfrm>
      </p:grpSpPr>
      <p:sp>
        <p:nvSpPr>
          <p:cNvPr id="1017" name="Google Shape;1017;g1f7003893c6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1f7003893c6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7" Type="http://schemas.openxmlformats.org/officeDocument/2006/relationships/hyperlink" Target="http://bit.ly/2TtBDfr" TargetMode="Externa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4.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5437926">
            <a:off x="6108193" y="575482"/>
            <a:ext cx="613075" cy="45637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2651042" y="383405"/>
            <a:ext cx="3999257" cy="447955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2461265" y="280300"/>
            <a:ext cx="4014521" cy="4550467"/>
            <a:chOff x="2339681" y="1506966"/>
            <a:chExt cx="2462141" cy="2791013"/>
          </a:xfrm>
        </p:grpSpPr>
        <p:sp>
          <p:nvSpPr>
            <p:cNvPr id="12" name="Google Shape;12;p2"/>
            <p:cNvSpPr/>
            <p:nvPr/>
          </p:nvSpPr>
          <p:spPr>
            <a:xfrm>
              <a:off x="2367202" y="1534427"/>
              <a:ext cx="2434620" cy="2763552"/>
            </a:xfrm>
            <a:custGeom>
              <a:avLst/>
              <a:gdLst/>
              <a:ahLst/>
              <a:cxnLst/>
              <a:rect l="l" t="t" r="r" b="b"/>
              <a:pathLst>
                <a:path w="40694" h="46192" extrusionOk="0">
                  <a:moveTo>
                    <a:pt x="33605" y="1558"/>
                  </a:moveTo>
                  <a:cubicBezTo>
                    <a:pt x="34097" y="1558"/>
                    <a:pt x="34526" y="1922"/>
                    <a:pt x="34591" y="2423"/>
                  </a:cubicBezTo>
                  <a:cubicBezTo>
                    <a:pt x="34664" y="2969"/>
                    <a:pt x="34280" y="3468"/>
                    <a:pt x="33736" y="3541"/>
                  </a:cubicBezTo>
                  <a:cubicBezTo>
                    <a:pt x="33692" y="3547"/>
                    <a:pt x="33648" y="3550"/>
                    <a:pt x="33605" y="3550"/>
                  </a:cubicBezTo>
                  <a:cubicBezTo>
                    <a:pt x="33113" y="3550"/>
                    <a:pt x="32684" y="3186"/>
                    <a:pt x="32619" y="2684"/>
                  </a:cubicBezTo>
                  <a:cubicBezTo>
                    <a:pt x="32546" y="2139"/>
                    <a:pt x="32930" y="1640"/>
                    <a:pt x="33474" y="1567"/>
                  </a:cubicBezTo>
                  <a:cubicBezTo>
                    <a:pt x="33518" y="1561"/>
                    <a:pt x="33562" y="1558"/>
                    <a:pt x="33605" y="1558"/>
                  </a:cubicBezTo>
                  <a:close/>
                  <a:moveTo>
                    <a:pt x="25804" y="2592"/>
                  </a:moveTo>
                  <a:cubicBezTo>
                    <a:pt x="26295" y="2592"/>
                    <a:pt x="26724" y="2956"/>
                    <a:pt x="26789" y="3456"/>
                  </a:cubicBezTo>
                  <a:cubicBezTo>
                    <a:pt x="26861" y="4003"/>
                    <a:pt x="26478" y="4502"/>
                    <a:pt x="25934" y="4575"/>
                  </a:cubicBezTo>
                  <a:cubicBezTo>
                    <a:pt x="25890" y="4581"/>
                    <a:pt x="25846" y="4584"/>
                    <a:pt x="25803" y="4584"/>
                  </a:cubicBezTo>
                  <a:cubicBezTo>
                    <a:pt x="25311" y="4584"/>
                    <a:pt x="24882" y="4220"/>
                    <a:pt x="24815" y="3719"/>
                  </a:cubicBezTo>
                  <a:cubicBezTo>
                    <a:pt x="24744" y="3173"/>
                    <a:pt x="25126" y="2674"/>
                    <a:pt x="25672" y="2601"/>
                  </a:cubicBezTo>
                  <a:cubicBezTo>
                    <a:pt x="25716" y="2595"/>
                    <a:pt x="25760" y="2592"/>
                    <a:pt x="25804" y="2592"/>
                  </a:cubicBezTo>
                  <a:close/>
                  <a:moveTo>
                    <a:pt x="17944" y="3634"/>
                  </a:moveTo>
                  <a:cubicBezTo>
                    <a:pt x="18435" y="3634"/>
                    <a:pt x="18862" y="3999"/>
                    <a:pt x="18928" y="4499"/>
                  </a:cubicBezTo>
                  <a:cubicBezTo>
                    <a:pt x="19001" y="5044"/>
                    <a:pt x="18617" y="5545"/>
                    <a:pt x="18072" y="5616"/>
                  </a:cubicBezTo>
                  <a:cubicBezTo>
                    <a:pt x="18027" y="5622"/>
                    <a:pt x="17983" y="5625"/>
                    <a:pt x="17939" y="5625"/>
                  </a:cubicBezTo>
                  <a:cubicBezTo>
                    <a:pt x="17448" y="5625"/>
                    <a:pt x="17021" y="5260"/>
                    <a:pt x="16955" y="4760"/>
                  </a:cubicBezTo>
                  <a:cubicBezTo>
                    <a:pt x="16882" y="4216"/>
                    <a:pt x="17266" y="3715"/>
                    <a:pt x="17811" y="3643"/>
                  </a:cubicBezTo>
                  <a:cubicBezTo>
                    <a:pt x="17855" y="3637"/>
                    <a:pt x="17900" y="3634"/>
                    <a:pt x="17944" y="3634"/>
                  </a:cubicBezTo>
                  <a:close/>
                  <a:moveTo>
                    <a:pt x="10427" y="4629"/>
                  </a:moveTo>
                  <a:cubicBezTo>
                    <a:pt x="10919" y="4629"/>
                    <a:pt x="11348" y="4993"/>
                    <a:pt x="11413" y="5495"/>
                  </a:cubicBezTo>
                  <a:cubicBezTo>
                    <a:pt x="11486" y="6040"/>
                    <a:pt x="11102" y="6540"/>
                    <a:pt x="10558" y="6612"/>
                  </a:cubicBezTo>
                  <a:cubicBezTo>
                    <a:pt x="10513" y="6618"/>
                    <a:pt x="10469" y="6621"/>
                    <a:pt x="10425" y="6621"/>
                  </a:cubicBezTo>
                  <a:cubicBezTo>
                    <a:pt x="9934" y="6621"/>
                    <a:pt x="9506" y="6256"/>
                    <a:pt x="9441" y="5756"/>
                  </a:cubicBezTo>
                  <a:cubicBezTo>
                    <a:pt x="9368" y="5210"/>
                    <a:pt x="9752" y="4711"/>
                    <a:pt x="10296" y="4638"/>
                  </a:cubicBezTo>
                  <a:cubicBezTo>
                    <a:pt x="10340" y="4632"/>
                    <a:pt x="10384" y="4629"/>
                    <a:pt x="10427" y="4629"/>
                  </a:cubicBezTo>
                  <a:close/>
                  <a:moveTo>
                    <a:pt x="2573" y="5670"/>
                  </a:moveTo>
                  <a:cubicBezTo>
                    <a:pt x="3066" y="5670"/>
                    <a:pt x="3493" y="6034"/>
                    <a:pt x="3560" y="6536"/>
                  </a:cubicBezTo>
                  <a:cubicBezTo>
                    <a:pt x="3632" y="7081"/>
                    <a:pt x="3249" y="7580"/>
                    <a:pt x="2703" y="7653"/>
                  </a:cubicBezTo>
                  <a:cubicBezTo>
                    <a:pt x="2659" y="7659"/>
                    <a:pt x="2615" y="7662"/>
                    <a:pt x="2572" y="7662"/>
                  </a:cubicBezTo>
                  <a:cubicBezTo>
                    <a:pt x="2080" y="7662"/>
                    <a:pt x="1652" y="7298"/>
                    <a:pt x="1586" y="6796"/>
                  </a:cubicBezTo>
                  <a:cubicBezTo>
                    <a:pt x="1514" y="6251"/>
                    <a:pt x="1897" y="5752"/>
                    <a:pt x="2442" y="5679"/>
                  </a:cubicBezTo>
                  <a:cubicBezTo>
                    <a:pt x="2486" y="5673"/>
                    <a:pt x="2530" y="5670"/>
                    <a:pt x="2573" y="5670"/>
                  </a:cubicBezTo>
                  <a:close/>
                  <a:moveTo>
                    <a:pt x="35827" y="0"/>
                  </a:moveTo>
                  <a:lnTo>
                    <a:pt x="0" y="4747"/>
                  </a:lnTo>
                  <a:lnTo>
                    <a:pt x="5492" y="46191"/>
                  </a:lnTo>
                  <a:lnTo>
                    <a:pt x="28545" y="43137"/>
                  </a:lnTo>
                  <a:lnTo>
                    <a:pt x="30396" y="42351"/>
                  </a:lnTo>
                  <a:lnTo>
                    <a:pt x="30922" y="40850"/>
                  </a:lnTo>
                  <a:lnTo>
                    <a:pt x="32509" y="39946"/>
                  </a:lnTo>
                  <a:lnTo>
                    <a:pt x="33717" y="40597"/>
                  </a:lnTo>
                  <a:lnTo>
                    <a:pt x="35447" y="40253"/>
                  </a:lnTo>
                  <a:lnTo>
                    <a:pt x="36361" y="38702"/>
                  </a:lnTo>
                  <a:lnTo>
                    <a:pt x="38125" y="38830"/>
                  </a:lnTo>
                  <a:lnTo>
                    <a:pt x="38950" y="36969"/>
                  </a:lnTo>
                  <a:lnTo>
                    <a:pt x="40694" y="36738"/>
                  </a:lnTo>
                  <a:lnTo>
                    <a:pt x="358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339681" y="1506966"/>
              <a:ext cx="2434740" cy="2763552"/>
            </a:xfrm>
            <a:custGeom>
              <a:avLst/>
              <a:gdLst/>
              <a:ahLst/>
              <a:cxnLst/>
              <a:rect l="l" t="t" r="r" b="b"/>
              <a:pathLst>
                <a:path w="40696" h="46192" extrusionOk="0">
                  <a:moveTo>
                    <a:pt x="33607" y="1559"/>
                  </a:moveTo>
                  <a:cubicBezTo>
                    <a:pt x="34098" y="1559"/>
                    <a:pt x="34526" y="1923"/>
                    <a:pt x="34593" y="2423"/>
                  </a:cubicBezTo>
                  <a:cubicBezTo>
                    <a:pt x="34665" y="2968"/>
                    <a:pt x="34282" y="3469"/>
                    <a:pt x="33736" y="3540"/>
                  </a:cubicBezTo>
                  <a:cubicBezTo>
                    <a:pt x="33691" y="3546"/>
                    <a:pt x="33647" y="3549"/>
                    <a:pt x="33603" y="3549"/>
                  </a:cubicBezTo>
                  <a:cubicBezTo>
                    <a:pt x="33112" y="3549"/>
                    <a:pt x="32684" y="3184"/>
                    <a:pt x="32619" y="2685"/>
                  </a:cubicBezTo>
                  <a:cubicBezTo>
                    <a:pt x="32547" y="2140"/>
                    <a:pt x="32930" y="1639"/>
                    <a:pt x="33474" y="1567"/>
                  </a:cubicBezTo>
                  <a:cubicBezTo>
                    <a:pt x="33519" y="1561"/>
                    <a:pt x="33564" y="1559"/>
                    <a:pt x="33607" y="1559"/>
                  </a:cubicBezTo>
                  <a:close/>
                  <a:moveTo>
                    <a:pt x="25805" y="2592"/>
                  </a:moveTo>
                  <a:cubicBezTo>
                    <a:pt x="26296" y="2592"/>
                    <a:pt x="26724" y="2957"/>
                    <a:pt x="26790" y="3457"/>
                  </a:cubicBezTo>
                  <a:cubicBezTo>
                    <a:pt x="26863" y="4002"/>
                    <a:pt x="26478" y="4502"/>
                    <a:pt x="25934" y="4574"/>
                  </a:cubicBezTo>
                  <a:cubicBezTo>
                    <a:pt x="25889" y="4580"/>
                    <a:pt x="25845" y="4583"/>
                    <a:pt x="25801" y="4583"/>
                  </a:cubicBezTo>
                  <a:cubicBezTo>
                    <a:pt x="25310" y="4583"/>
                    <a:pt x="24882" y="4218"/>
                    <a:pt x="24817" y="3718"/>
                  </a:cubicBezTo>
                  <a:cubicBezTo>
                    <a:pt x="24744" y="3174"/>
                    <a:pt x="25128" y="2673"/>
                    <a:pt x="25672" y="2601"/>
                  </a:cubicBezTo>
                  <a:cubicBezTo>
                    <a:pt x="25717" y="2595"/>
                    <a:pt x="25762" y="2592"/>
                    <a:pt x="25805" y="2592"/>
                  </a:cubicBezTo>
                  <a:close/>
                  <a:moveTo>
                    <a:pt x="17943" y="3634"/>
                  </a:moveTo>
                  <a:cubicBezTo>
                    <a:pt x="18435" y="3634"/>
                    <a:pt x="18862" y="3997"/>
                    <a:pt x="18929" y="4498"/>
                  </a:cubicBezTo>
                  <a:cubicBezTo>
                    <a:pt x="19001" y="5043"/>
                    <a:pt x="18618" y="5544"/>
                    <a:pt x="18073" y="5617"/>
                  </a:cubicBezTo>
                  <a:cubicBezTo>
                    <a:pt x="18029" y="5622"/>
                    <a:pt x="17985" y="5625"/>
                    <a:pt x="17942" y="5625"/>
                  </a:cubicBezTo>
                  <a:cubicBezTo>
                    <a:pt x="17449" y="5625"/>
                    <a:pt x="17022" y="5261"/>
                    <a:pt x="16955" y="4759"/>
                  </a:cubicBezTo>
                  <a:cubicBezTo>
                    <a:pt x="16883" y="4215"/>
                    <a:pt x="17266" y="3714"/>
                    <a:pt x="17812" y="3642"/>
                  </a:cubicBezTo>
                  <a:cubicBezTo>
                    <a:pt x="17856" y="3637"/>
                    <a:pt x="17900" y="3634"/>
                    <a:pt x="17943" y="3634"/>
                  </a:cubicBezTo>
                  <a:close/>
                  <a:moveTo>
                    <a:pt x="10430" y="4629"/>
                  </a:moveTo>
                  <a:cubicBezTo>
                    <a:pt x="10921" y="4629"/>
                    <a:pt x="11348" y="4994"/>
                    <a:pt x="11415" y="5494"/>
                  </a:cubicBezTo>
                  <a:cubicBezTo>
                    <a:pt x="11486" y="6039"/>
                    <a:pt x="11104" y="6539"/>
                    <a:pt x="10558" y="6613"/>
                  </a:cubicBezTo>
                  <a:cubicBezTo>
                    <a:pt x="10514" y="6618"/>
                    <a:pt x="10470" y="6621"/>
                    <a:pt x="10427" y="6621"/>
                  </a:cubicBezTo>
                  <a:cubicBezTo>
                    <a:pt x="9935" y="6621"/>
                    <a:pt x="9508" y="6257"/>
                    <a:pt x="9441" y="5755"/>
                  </a:cubicBezTo>
                  <a:cubicBezTo>
                    <a:pt x="9369" y="5211"/>
                    <a:pt x="9752" y="4710"/>
                    <a:pt x="10296" y="4638"/>
                  </a:cubicBezTo>
                  <a:cubicBezTo>
                    <a:pt x="10341" y="4632"/>
                    <a:pt x="10386" y="4629"/>
                    <a:pt x="10430" y="4629"/>
                  </a:cubicBezTo>
                  <a:close/>
                  <a:moveTo>
                    <a:pt x="2576" y="5671"/>
                  </a:moveTo>
                  <a:cubicBezTo>
                    <a:pt x="3067" y="5671"/>
                    <a:pt x="3495" y="6035"/>
                    <a:pt x="3560" y="6535"/>
                  </a:cubicBezTo>
                  <a:cubicBezTo>
                    <a:pt x="3632" y="7080"/>
                    <a:pt x="3249" y="7581"/>
                    <a:pt x="2705" y="7652"/>
                  </a:cubicBezTo>
                  <a:cubicBezTo>
                    <a:pt x="2660" y="7658"/>
                    <a:pt x="2615" y="7661"/>
                    <a:pt x="2572" y="7661"/>
                  </a:cubicBezTo>
                  <a:cubicBezTo>
                    <a:pt x="2081" y="7661"/>
                    <a:pt x="1653" y="7296"/>
                    <a:pt x="1587" y="6796"/>
                  </a:cubicBezTo>
                  <a:cubicBezTo>
                    <a:pt x="1514" y="6252"/>
                    <a:pt x="1899" y="5751"/>
                    <a:pt x="2443" y="5679"/>
                  </a:cubicBezTo>
                  <a:cubicBezTo>
                    <a:pt x="2488" y="5673"/>
                    <a:pt x="2532" y="5671"/>
                    <a:pt x="2576" y="5671"/>
                  </a:cubicBezTo>
                  <a:close/>
                  <a:moveTo>
                    <a:pt x="35827" y="1"/>
                  </a:moveTo>
                  <a:lnTo>
                    <a:pt x="0" y="4748"/>
                  </a:lnTo>
                  <a:lnTo>
                    <a:pt x="5492" y="46192"/>
                  </a:lnTo>
                  <a:lnTo>
                    <a:pt x="28545" y="43137"/>
                  </a:lnTo>
                  <a:lnTo>
                    <a:pt x="30396" y="42350"/>
                  </a:lnTo>
                  <a:lnTo>
                    <a:pt x="30922" y="40849"/>
                  </a:lnTo>
                  <a:lnTo>
                    <a:pt x="32511" y="39946"/>
                  </a:lnTo>
                  <a:lnTo>
                    <a:pt x="33717" y="40598"/>
                  </a:lnTo>
                  <a:lnTo>
                    <a:pt x="35447" y="40252"/>
                  </a:lnTo>
                  <a:lnTo>
                    <a:pt x="36361" y="38702"/>
                  </a:lnTo>
                  <a:lnTo>
                    <a:pt x="38127" y="38829"/>
                  </a:lnTo>
                  <a:lnTo>
                    <a:pt x="38952" y="36969"/>
                  </a:lnTo>
                  <a:lnTo>
                    <a:pt x="40695" y="36738"/>
                  </a:lnTo>
                  <a:lnTo>
                    <a:pt x="35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rot="-487460">
            <a:off x="2820008" y="1991873"/>
            <a:ext cx="3371033" cy="1164605"/>
          </a:xfrm>
          <a:prstGeom prst="rect">
            <a:avLst/>
          </a:prstGeom>
        </p:spPr>
        <p:txBody>
          <a:bodyPr spcFirstLastPara="1" wrap="square" lIns="91425" tIns="91425" rIns="91425" bIns="91425" anchor="b" anchorCtr="0">
            <a:noAutofit/>
          </a:bodyPr>
          <a:lstStyle>
            <a:lvl1pPr lvl="0" algn="ctr">
              <a:spcBef>
                <a:spcPts val="0"/>
              </a:spcBef>
              <a:spcAft>
                <a:spcPts val="0"/>
              </a:spcAft>
              <a:buSzPts val="5500"/>
              <a:buNone/>
              <a:defRPr sz="5500" b="1"/>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p:txBody>
      </p:sp>
      <p:sp>
        <p:nvSpPr>
          <p:cNvPr id="15" name="Google Shape;15;p2"/>
          <p:cNvSpPr txBox="1"/>
          <p:nvPr>
            <p:ph type="subTitle" idx="1"/>
          </p:nvPr>
        </p:nvSpPr>
        <p:spPr>
          <a:xfrm rot="-487428">
            <a:off x="3239261" y="2997688"/>
            <a:ext cx="2698277" cy="767918"/>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800"/>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 name="Google Shape;19;p2"/>
          <p:cNvGrpSpPr/>
          <p:nvPr/>
        </p:nvGrpSpPr>
        <p:grpSpPr>
          <a:xfrm>
            <a:off x="5610224" y="3202528"/>
            <a:ext cx="1340580" cy="1517079"/>
            <a:chOff x="5610224" y="3202528"/>
            <a:chExt cx="1340580" cy="1517079"/>
          </a:xfrm>
        </p:grpSpPr>
        <p:sp>
          <p:nvSpPr>
            <p:cNvPr id="20" name="Google Shape;20;p2"/>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93741" y="3203612"/>
              <a:ext cx="1119610"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2"/>
          <p:cNvSpPr/>
          <p:nvPr/>
        </p:nvSpPr>
        <p:spPr>
          <a:xfrm rot="5437926">
            <a:off x="6256235" y="549926"/>
            <a:ext cx="421146" cy="31095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352098" y="259830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1450274" y="245705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7516766" y="338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 name="Google Shape;40;p2"/>
          <p:cNvGrpSpPr/>
          <p:nvPr/>
        </p:nvGrpSpPr>
        <p:grpSpPr>
          <a:xfrm>
            <a:off x="8430600" y="-22488"/>
            <a:ext cx="702375" cy="2768271"/>
            <a:chOff x="8430600" y="-22488"/>
            <a:chExt cx="702375" cy="2768271"/>
          </a:xfrm>
        </p:grpSpPr>
        <p:sp>
          <p:nvSpPr>
            <p:cNvPr id="41" name="Google Shape;41;p2"/>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 name="Google Shape;46;p2"/>
          <p:cNvSpPr/>
          <p:nvPr/>
        </p:nvSpPr>
        <p:spPr>
          <a:xfrm>
            <a:off x="7568013" y="378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 name="Google Shape;47;p2"/>
          <p:cNvGrpSpPr/>
          <p:nvPr/>
        </p:nvGrpSpPr>
        <p:grpSpPr>
          <a:xfrm>
            <a:off x="7802814" y="3611909"/>
            <a:ext cx="189773" cy="174158"/>
            <a:chOff x="6476077" y="96834"/>
            <a:chExt cx="189773" cy="174158"/>
          </a:xfrm>
        </p:grpSpPr>
        <p:sp>
          <p:nvSpPr>
            <p:cNvPr id="48" name="Google Shape;48;p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2"/>
          <p:cNvGrpSpPr/>
          <p:nvPr/>
        </p:nvGrpSpPr>
        <p:grpSpPr>
          <a:xfrm>
            <a:off x="1767062" y="689424"/>
            <a:ext cx="218071" cy="228481"/>
            <a:chOff x="4930687" y="3942774"/>
            <a:chExt cx="218071" cy="228481"/>
          </a:xfrm>
        </p:grpSpPr>
        <p:sp>
          <p:nvSpPr>
            <p:cNvPr id="51" name="Google Shape;51;p2"/>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2"/>
          <p:cNvGrpSpPr/>
          <p:nvPr/>
        </p:nvGrpSpPr>
        <p:grpSpPr>
          <a:xfrm>
            <a:off x="-1200094" y="1998792"/>
            <a:ext cx="3511804" cy="3924539"/>
            <a:chOff x="-1394269" y="2227279"/>
            <a:chExt cx="3511804" cy="3924539"/>
          </a:xfrm>
        </p:grpSpPr>
        <p:sp>
          <p:nvSpPr>
            <p:cNvPr id="60" name="Google Shape;60;p2"/>
            <p:cNvSpPr/>
            <p:nvPr/>
          </p:nvSpPr>
          <p:spPr>
            <a:xfrm rot="746023">
              <a:off x="-1062643" y="2494177"/>
              <a:ext cx="2848553" cy="3390744"/>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2"/>
            <p:cNvGrpSpPr/>
            <p:nvPr/>
          </p:nvGrpSpPr>
          <p:grpSpPr>
            <a:xfrm rot="746023">
              <a:off x="-1036647" y="2808935"/>
              <a:ext cx="2365525" cy="2955151"/>
              <a:chOff x="-38220" y="2183673"/>
              <a:chExt cx="2365636" cy="2955289"/>
            </a:xfrm>
          </p:grpSpPr>
          <p:sp>
            <p:nvSpPr>
              <p:cNvPr id="62" name="Google Shape;62;p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 name="Google Shape;99;p2"/>
            <p:cNvSpPr/>
            <p:nvPr/>
          </p:nvSpPr>
          <p:spPr>
            <a:xfrm rot="746023">
              <a:off x="-551453" y="2603886"/>
              <a:ext cx="2308575" cy="2940563"/>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 name="Google Shape;100;p2"/>
          <p:cNvGrpSpPr/>
          <p:nvPr/>
        </p:nvGrpSpPr>
        <p:grpSpPr>
          <a:xfrm>
            <a:off x="1352088" y="3895575"/>
            <a:ext cx="218131" cy="228540"/>
            <a:chOff x="1567788" y="4831150"/>
            <a:chExt cx="218131" cy="228540"/>
          </a:xfrm>
        </p:grpSpPr>
        <p:sp>
          <p:nvSpPr>
            <p:cNvPr id="101" name="Google Shape;101;p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2"/>
          <p:cNvGrpSpPr/>
          <p:nvPr/>
        </p:nvGrpSpPr>
        <p:grpSpPr>
          <a:xfrm>
            <a:off x="6908437" y="1522473"/>
            <a:ext cx="263669" cy="263588"/>
            <a:chOff x="4028549" y="3239505"/>
            <a:chExt cx="131381" cy="131321"/>
          </a:xfrm>
        </p:grpSpPr>
        <p:sp>
          <p:nvSpPr>
            <p:cNvPr id="110" name="Google Shape;110;p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38" name="Shape 238"/>
        <p:cNvGrpSpPr/>
        <p:nvPr/>
      </p:nvGrpSpPr>
      <p:grpSpPr>
        <a:xfrm>
          <a:off x="0" y="0"/>
          <a:ext cx="0" cy="0"/>
          <a:chOff x="0" y="0"/>
          <a:chExt cx="0" cy="0"/>
        </a:xfrm>
      </p:grpSpPr>
      <p:grpSp>
        <p:nvGrpSpPr>
          <p:cNvPr id="239" name="Google Shape;239;p11"/>
          <p:cNvGrpSpPr/>
          <p:nvPr/>
        </p:nvGrpSpPr>
        <p:grpSpPr>
          <a:xfrm rot="855070">
            <a:off x="3365339" y="-426222"/>
            <a:ext cx="1521313" cy="5995952"/>
            <a:chOff x="8430600" y="-22488"/>
            <a:chExt cx="702375" cy="2768271"/>
          </a:xfrm>
        </p:grpSpPr>
        <p:sp>
          <p:nvSpPr>
            <p:cNvPr id="240" name="Google Shape;240;p11"/>
            <p:cNvSpPr/>
            <p:nvPr/>
          </p:nvSpPr>
          <p:spPr>
            <a:xfrm>
              <a:off x="8614569" y="2006973"/>
              <a:ext cx="398990" cy="738810"/>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8678285" y="2006973"/>
              <a:ext cx="326180" cy="89203"/>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8430600" y="-22488"/>
              <a:ext cx="702375" cy="2063690"/>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8544451" y="-22488"/>
              <a:ext cx="211371" cy="2055314"/>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8728142" y="279872"/>
              <a:ext cx="226447" cy="201320"/>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5" name="Google Shape;245;p11"/>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rot="-5400000">
            <a:off x="7729488"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rot="-5400000">
            <a:off x="3587756" y="-1363883"/>
            <a:ext cx="1979051" cy="7713566"/>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rot="-5400000">
            <a:off x="945231"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txBox="1"/>
          <p:nvPr>
            <p:ph type="title" hasCustomPrompt="1"/>
          </p:nvPr>
        </p:nvSpPr>
        <p:spPr>
          <a:xfrm>
            <a:off x="713225" y="1699350"/>
            <a:ext cx="7717500" cy="15279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11"/>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6461574" y="578383"/>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1484400" y="576381"/>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txBox="1"/>
          <p:nvPr>
            <p:ph type="subTitle" idx="1"/>
          </p:nvPr>
        </p:nvSpPr>
        <p:spPr>
          <a:xfrm>
            <a:off x="720500" y="3083325"/>
            <a:ext cx="77136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254" name="Google Shape;254;p11"/>
          <p:cNvSpPr/>
          <p:nvPr/>
        </p:nvSpPr>
        <p:spPr>
          <a:xfrm>
            <a:off x="8322216" y="42761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1"/>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6" name="Google Shape;256;p11"/>
          <p:cNvGrpSpPr/>
          <p:nvPr/>
        </p:nvGrpSpPr>
        <p:grpSpPr>
          <a:xfrm>
            <a:off x="523464" y="4505247"/>
            <a:ext cx="189773" cy="174158"/>
            <a:chOff x="6476077" y="96834"/>
            <a:chExt cx="189773" cy="174158"/>
          </a:xfrm>
        </p:grpSpPr>
        <p:sp>
          <p:nvSpPr>
            <p:cNvPr id="257" name="Google Shape;257;p1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TITLE_AND_BODY_1">
    <p:spTree>
      <p:nvGrpSpPr>
        <p:cNvPr id="260" name="Shape 260"/>
        <p:cNvGrpSpPr/>
        <p:nvPr/>
      </p:nvGrpSpPr>
      <p:grpSpPr>
        <a:xfrm>
          <a:off x="0" y="0"/>
          <a:ext cx="0" cy="0"/>
          <a:chOff x="0" y="0"/>
          <a:chExt cx="0" cy="0"/>
        </a:xfrm>
      </p:grpSpPr>
      <p:grpSp>
        <p:nvGrpSpPr>
          <p:cNvPr id="261" name="Google Shape;261;p13"/>
          <p:cNvGrpSpPr/>
          <p:nvPr/>
        </p:nvGrpSpPr>
        <p:grpSpPr>
          <a:xfrm>
            <a:off x="-410551" y="-670919"/>
            <a:ext cx="5803249" cy="6485322"/>
            <a:chOff x="-1394220" y="2227279"/>
            <a:chExt cx="3511800" cy="3924552"/>
          </a:xfrm>
        </p:grpSpPr>
        <p:sp>
          <p:nvSpPr>
            <p:cNvPr id="262" name="Google Shape;262;p13"/>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3" name="Google Shape;263;p13"/>
            <p:cNvGrpSpPr/>
            <p:nvPr/>
          </p:nvGrpSpPr>
          <p:grpSpPr>
            <a:xfrm rot="746023">
              <a:off x="-1036647" y="2808935"/>
              <a:ext cx="2365525" cy="2955151"/>
              <a:chOff x="-38220" y="2183673"/>
              <a:chExt cx="2365636" cy="2955289"/>
            </a:xfrm>
          </p:grpSpPr>
          <p:sp>
            <p:nvSpPr>
              <p:cNvPr id="264" name="Google Shape;264;p13"/>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3"/>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3"/>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3"/>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3"/>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3"/>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3"/>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3"/>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3"/>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3"/>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3"/>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3"/>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3"/>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3"/>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3"/>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3"/>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3"/>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3"/>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3"/>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3"/>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3"/>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3"/>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3"/>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3"/>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3"/>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1" name="Google Shape;301;p13"/>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2" name="Google Shape;302;p13"/>
          <p:cNvSpPr/>
          <p:nvPr/>
        </p:nvSpPr>
        <p:spPr>
          <a:xfrm rot="5284583">
            <a:off x="4157093" y="663080"/>
            <a:ext cx="844505" cy="628625"/>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3"/>
          <p:cNvSpPr/>
          <p:nvPr/>
        </p:nvSpPr>
        <p:spPr>
          <a:xfrm>
            <a:off x="1664998" y="1000921"/>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dk1"/>
                </a:solidFill>
              </a:rPr>
              <a:t> </a:t>
            </a:r>
            <a:endParaRPr>
              <a:solidFill>
                <a:schemeClr val="dk1"/>
              </a:solidFill>
            </a:endParaRPr>
          </a:p>
        </p:txBody>
      </p:sp>
      <p:sp>
        <p:nvSpPr>
          <p:cNvPr id="304" name="Google Shape;304;p13"/>
          <p:cNvSpPr/>
          <p:nvPr/>
        </p:nvSpPr>
        <p:spPr>
          <a:xfrm>
            <a:off x="1745098" y="951446"/>
            <a:ext cx="5653815" cy="3240583"/>
          </a:xfrm>
          <a:custGeom>
            <a:avLst/>
            <a:gdLst/>
            <a:ahLst/>
            <a:cxnLst/>
            <a:rect l="l" t="t" r="r" b="b"/>
            <a:pathLst>
              <a:path w="31240" h="17906" extrusionOk="0">
                <a:moveTo>
                  <a:pt x="1" y="1"/>
                </a:moveTo>
                <a:lnTo>
                  <a:pt x="1" y="17906"/>
                </a:lnTo>
                <a:lnTo>
                  <a:pt x="31239" y="17906"/>
                </a:lnTo>
                <a:lnTo>
                  <a:pt x="312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3"/>
          <p:cNvSpPr/>
          <p:nvPr/>
        </p:nvSpPr>
        <p:spPr>
          <a:xfrm>
            <a:off x="2176375" y="1782867"/>
            <a:ext cx="4805924" cy="2098796"/>
          </a:xfrm>
          <a:custGeom>
            <a:avLst/>
            <a:gdLst/>
            <a:ahLst/>
            <a:cxnLst/>
            <a:rect l="l" t="t" r="r" b="b"/>
            <a:pathLst>
              <a:path w="26555" h="11597" extrusionOk="0">
                <a:moveTo>
                  <a:pt x="1" y="1"/>
                </a:moveTo>
                <a:lnTo>
                  <a:pt x="1" y="11596"/>
                </a:lnTo>
                <a:lnTo>
                  <a:pt x="26555" y="11596"/>
                </a:lnTo>
                <a:lnTo>
                  <a:pt x="265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3"/>
          <p:cNvSpPr txBox="1"/>
          <p:nvPr>
            <p:ph type="subTitle" idx="1"/>
          </p:nvPr>
        </p:nvSpPr>
        <p:spPr>
          <a:xfrm>
            <a:off x="2408700" y="2039013"/>
            <a:ext cx="43266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p:txBody>
      </p:sp>
      <p:sp>
        <p:nvSpPr>
          <p:cNvPr id="307" name="Google Shape;307;p13"/>
          <p:cNvSpPr/>
          <p:nvPr/>
        </p:nvSpPr>
        <p:spPr>
          <a:xfrm rot="5284583">
            <a:off x="4354910" y="624805"/>
            <a:ext cx="580125" cy="4283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3"/>
          <p:cNvSpPr/>
          <p:nvPr/>
        </p:nvSpPr>
        <p:spPr>
          <a:xfrm>
            <a:off x="6938491" y="118970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9" name="Google Shape;309;p13"/>
          <p:cNvGrpSpPr/>
          <p:nvPr/>
        </p:nvGrpSpPr>
        <p:grpSpPr>
          <a:xfrm rot="-5863194">
            <a:off x="1913300" y="1169764"/>
            <a:ext cx="263681" cy="263584"/>
            <a:chOff x="4028549" y="3239505"/>
            <a:chExt cx="131381" cy="131321"/>
          </a:xfrm>
        </p:grpSpPr>
        <p:sp>
          <p:nvSpPr>
            <p:cNvPr id="310" name="Google Shape;310;p1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2" name="Google Shape;312;p13"/>
          <p:cNvSpPr txBox="1"/>
          <p:nvPr>
            <p:ph type="title"/>
          </p:nvPr>
        </p:nvSpPr>
        <p:spPr>
          <a:xfrm>
            <a:off x="2408550" y="3166850"/>
            <a:ext cx="4326600" cy="4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13" name="Google Shape;313;p13"/>
          <p:cNvSpPr/>
          <p:nvPr/>
        </p:nvSpPr>
        <p:spPr>
          <a:xfrm>
            <a:off x="8097162" y="729918"/>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4" name="Google Shape;314;p13"/>
          <p:cNvGrpSpPr/>
          <p:nvPr/>
        </p:nvGrpSpPr>
        <p:grpSpPr>
          <a:xfrm>
            <a:off x="8321749" y="4485187"/>
            <a:ext cx="218071" cy="228481"/>
            <a:chOff x="4930687" y="3942774"/>
            <a:chExt cx="218071" cy="228481"/>
          </a:xfrm>
        </p:grpSpPr>
        <p:sp>
          <p:nvSpPr>
            <p:cNvPr id="315" name="Google Shape;315;p13"/>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3"/>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3"/>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3"/>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3"/>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3"/>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3"/>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3"/>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3" name="Google Shape;323;p13"/>
          <p:cNvSpPr/>
          <p:nvPr/>
        </p:nvSpPr>
        <p:spPr>
          <a:xfrm>
            <a:off x="6045280" y="4485168"/>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BODY_2">
    <p:spTree>
      <p:nvGrpSpPr>
        <p:cNvPr id="324" name="Shape 324"/>
        <p:cNvGrpSpPr/>
        <p:nvPr/>
      </p:nvGrpSpPr>
      <p:grpSpPr>
        <a:xfrm>
          <a:off x="0" y="0"/>
          <a:ext cx="0" cy="0"/>
          <a:chOff x="0" y="0"/>
          <a:chExt cx="0" cy="0"/>
        </a:xfrm>
      </p:grpSpPr>
      <p:sp>
        <p:nvSpPr>
          <p:cNvPr id="325" name="Google Shape;325;p1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9" name="Google Shape;329;p14"/>
          <p:cNvSpPr txBox="1"/>
          <p:nvPr>
            <p:ph type="subTitle" idx="1"/>
          </p:nvPr>
        </p:nvSpPr>
        <p:spPr>
          <a:xfrm>
            <a:off x="131396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30" name="Google Shape;330;p1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4"/>
          <p:cNvSpPr txBox="1"/>
          <p:nvPr>
            <p:ph type="subTitle" idx="2"/>
          </p:nvPr>
        </p:nvSpPr>
        <p:spPr>
          <a:xfrm>
            <a:off x="5137713" y="3024075"/>
            <a:ext cx="26922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32" name="Google Shape;332;p14"/>
          <p:cNvSpPr txBox="1"/>
          <p:nvPr>
            <p:ph type="subTitle" idx="3"/>
          </p:nvPr>
        </p:nvSpPr>
        <p:spPr>
          <a:xfrm>
            <a:off x="131406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33" name="Google Shape;333;p14"/>
          <p:cNvSpPr txBox="1"/>
          <p:nvPr>
            <p:ph type="subTitle" idx="4"/>
          </p:nvPr>
        </p:nvSpPr>
        <p:spPr>
          <a:xfrm>
            <a:off x="5137813" y="2765875"/>
            <a:ext cx="26922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34" name="Google Shape;334;p14"/>
          <p:cNvSpPr/>
          <p:nvPr/>
        </p:nvSpPr>
        <p:spPr>
          <a:xfrm>
            <a:off x="4571988" y="4786285"/>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5" name="Google Shape;335;p14"/>
          <p:cNvGrpSpPr/>
          <p:nvPr/>
        </p:nvGrpSpPr>
        <p:grpSpPr>
          <a:xfrm>
            <a:off x="4382239" y="4698659"/>
            <a:ext cx="189773" cy="174158"/>
            <a:chOff x="6476077" y="96834"/>
            <a:chExt cx="189773" cy="174158"/>
          </a:xfrm>
        </p:grpSpPr>
        <p:sp>
          <p:nvSpPr>
            <p:cNvPr id="336" name="Google Shape;336;p14"/>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4"/>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APTION_ONLY_2">
    <p:spTree>
      <p:nvGrpSpPr>
        <p:cNvPr id="338" name="Shape 338"/>
        <p:cNvGrpSpPr/>
        <p:nvPr/>
      </p:nvGrpSpPr>
      <p:grpSpPr>
        <a:xfrm>
          <a:off x="0" y="0"/>
          <a:ext cx="0" cy="0"/>
          <a:chOff x="0" y="0"/>
          <a:chExt cx="0" cy="0"/>
        </a:xfrm>
      </p:grpSpPr>
      <p:sp>
        <p:nvSpPr>
          <p:cNvPr id="339" name="Google Shape;339;p1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3" name="Google Shape;343;p1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5"/>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5"/>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5"/>
          <p:cNvSpPr txBox="1"/>
          <p:nvPr>
            <p:ph type="subTitle" idx="1"/>
          </p:nvPr>
        </p:nvSpPr>
        <p:spPr>
          <a:xfrm>
            <a:off x="3117400" y="16333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47" name="Google Shape;347;p15"/>
          <p:cNvSpPr txBox="1"/>
          <p:nvPr>
            <p:ph type="subTitle" idx="2"/>
          </p:nvPr>
        </p:nvSpPr>
        <p:spPr>
          <a:xfrm>
            <a:off x="3117471" y="13751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48" name="Google Shape;348;p15"/>
          <p:cNvSpPr txBox="1"/>
          <p:nvPr>
            <p:ph type="subTitle" idx="3"/>
          </p:nvPr>
        </p:nvSpPr>
        <p:spPr>
          <a:xfrm>
            <a:off x="3790875" y="39746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49" name="Google Shape;349;p15"/>
          <p:cNvSpPr txBox="1"/>
          <p:nvPr>
            <p:ph type="subTitle" idx="4"/>
          </p:nvPr>
        </p:nvSpPr>
        <p:spPr>
          <a:xfrm>
            <a:off x="3790946" y="37164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_AND_BODY_2_2">
    <p:spTree>
      <p:nvGrpSpPr>
        <p:cNvPr id="350" name="Shape 350"/>
        <p:cNvGrpSpPr/>
        <p:nvPr/>
      </p:nvGrpSpPr>
      <p:grpSpPr>
        <a:xfrm>
          <a:off x="0" y="0"/>
          <a:ext cx="0" cy="0"/>
          <a:chOff x="0" y="0"/>
          <a:chExt cx="0" cy="0"/>
        </a:xfrm>
      </p:grpSpPr>
      <p:sp>
        <p:nvSpPr>
          <p:cNvPr id="351" name="Google Shape;351;p1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5" name="Google Shape;355;p16"/>
          <p:cNvSpPr txBox="1"/>
          <p:nvPr>
            <p:ph type="subTitle" idx="1"/>
          </p:nvPr>
        </p:nvSpPr>
        <p:spPr>
          <a:xfrm>
            <a:off x="713213"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6" name="Google Shape;356;p1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6"/>
          <p:cNvSpPr txBox="1"/>
          <p:nvPr>
            <p:ph type="subTitle" idx="2"/>
          </p:nvPr>
        </p:nvSpPr>
        <p:spPr>
          <a:xfrm>
            <a:off x="713296"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58" name="Google Shape;358;p16"/>
          <p:cNvSpPr txBox="1"/>
          <p:nvPr>
            <p:ph type="subTitle" idx="3"/>
          </p:nvPr>
        </p:nvSpPr>
        <p:spPr>
          <a:xfrm>
            <a:off x="3454125"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59" name="Google Shape;359;p16"/>
          <p:cNvSpPr txBox="1"/>
          <p:nvPr>
            <p:ph type="subTitle" idx="4"/>
          </p:nvPr>
        </p:nvSpPr>
        <p:spPr>
          <a:xfrm>
            <a:off x="3454208"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60" name="Google Shape;360;p16"/>
          <p:cNvSpPr txBox="1"/>
          <p:nvPr>
            <p:ph type="subTitle" idx="5"/>
          </p:nvPr>
        </p:nvSpPr>
        <p:spPr>
          <a:xfrm>
            <a:off x="6195050" y="31258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361" name="Google Shape;361;p16"/>
          <p:cNvSpPr txBox="1"/>
          <p:nvPr>
            <p:ph type="subTitle" idx="6"/>
          </p:nvPr>
        </p:nvSpPr>
        <p:spPr>
          <a:xfrm>
            <a:off x="6195133" y="2867600"/>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362" name="Google Shape;362;p16"/>
          <p:cNvSpPr/>
          <p:nvPr/>
        </p:nvSpPr>
        <p:spPr>
          <a:xfrm>
            <a:off x="410595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6"/>
          <p:cNvSpPr/>
          <p:nvPr/>
        </p:nvSpPr>
        <p:spPr>
          <a:xfrm rot="546069">
            <a:off x="425098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ITLE_AND_BODY_2_1">
    <p:spTree>
      <p:nvGrpSpPr>
        <p:cNvPr id="364" name="Shape 364"/>
        <p:cNvGrpSpPr/>
        <p:nvPr/>
      </p:nvGrpSpPr>
      <p:grpSpPr>
        <a:xfrm>
          <a:off x="0" y="0"/>
          <a:ext cx="0" cy="0"/>
          <a:chOff x="0" y="0"/>
          <a:chExt cx="0" cy="0"/>
        </a:xfrm>
      </p:grpSpPr>
      <p:sp>
        <p:nvSpPr>
          <p:cNvPr id="365" name="Google Shape;365;p17"/>
          <p:cNvSpPr/>
          <p:nvPr/>
        </p:nvSpPr>
        <p:spPr>
          <a:xfrm rot="-570506">
            <a:off x="4720413" y="16256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7"/>
          <p:cNvSpPr/>
          <p:nvPr/>
        </p:nvSpPr>
        <p:spPr>
          <a:xfrm>
            <a:off x="4720425" y="3186300"/>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7"/>
          <p:cNvSpPr/>
          <p:nvPr/>
        </p:nvSpPr>
        <p:spPr>
          <a:xfrm rot="-570506">
            <a:off x="713225" y="3217232"/>
            <a:ext cx="1046685" cy="1172449"/>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7"/>
          <p:cNvSpPr/>
          <p:nvPr/>
        </p:nvSpPr>
        <p:spPr>
          <a:xfrm>
            <a:off x="713225" y="1628625"/>
            <a:ext cx="1046653" cy="117241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3" name="Google Shape;373;p17"/>
          <p:cNvSpPr txBox="1"/>
          <p:nvPr>
            <p:ph type="subTitle" idx="1"/>
          </p:nvPr>
        </p:nvSpPr>
        <p:spPr>
          <a:xfrm>
            <a:off x="1949500"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1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txBox="1"/>
          <p:nvPr>
            <p:ph type="subTitle" idx="2"/>
          </p:nvPr>
        </p:nvSpPr>
        <p:spPr>
          <a:xfrm>
            <a:off x="1949592"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grpSp>
        <p:nvGrpSpPr>
          <p:cNvPr id="376" name="Google Shape;376;p17"/>
          <p:cNvGrpSpPr/>
          <p:nvPr/>
        </p:nvGrpSpPr>
        <p:grpSpPr>
          <a:xfrm>
            <a:off x="4280963" y="4723225"/>
            <a:ext cx="218131" cy="228540"/>
            <a:chOff x="1567788" y="4831150"/>
            <a:chExt cx="218131" cy="228540"/>
          </a:xfrm>
        </p:grpSpPr>
        <p:sp>
          <p:nvSpPr>
            <p:cNvPr id="377" name="Google Shape;377;p1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 name="Google Shape;385;p17"/>
          <p:cNvGrpSpPr/>
          <p:nvPr/>
        </p:nvGrpSpPr>
        <p:grpSpPr>
          <a:xfrm>
            <a:off x="4572000" y="4705711"/>
            <a:ext cx="263669" cy="263588"/>
            <a:chOff x="4028549" y="3239505"/>
            <a:chExt cx="131381" cy="131321"/>
          </a:xfrm>
        </p:grpSpPr>
        <p:sp>
          <p:nvSpPr>
            <p:cNvPr id="386" name="Google Shape;386;p1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8" name="Google Shape;388;p17"/>
          <p:cNvSpPr txBox="1"/>
          <p:nvPr>
            <p:ph type="title" idx="3" hasCustomPrompt="1"/>
          </p:nvPr>
        </p:nvSpPr>
        <p:spPr>
          <a:xfrm>
            <a:off x="713225"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9" name="Google Shape;389;p17"/>
          <p:cNvSpPr txBox="1"/>
          <p:nvPr>
            <p:ph type="subTitle" idx="4"/>
          </p:nvPr>
        </p:nvSpPr>
        <p:spPr>
          <a:xfrm>
            <a:off x="1949500"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17"/>
          <p:cNvSpPr txBox="1"/>
          <p:nvPr>
            <p:ph type="subTitle" idx="5"/>
          </p:nvPr>
        </p:nvSpPr>
        <p:spPr>
          <a:xfrm>
            <a:off x="1949592"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1" name="Google Shape;391;p17"/>
          <p:cNvSpPr txBox="1"/>
          <p:nvPr>
            <p:ph type="title" idx="6" hasCustomPrompt="1"/>
          </p:nvPr>
        </p:nvSpPr>
        <p:spPr>
          <a:xfrm>
            <a:off x="713225"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2" name="Google Shape;392;p17"/>
          <p:cNvSpPr txBox="1"/>
          <p:nvPr>
            <p:ph type="subTitle" idx="7"/>
          </p:nvPr>
        </p:nvSpPr>
        <p:spPr>
          <a:xfrm>
            <a:off x="5956675" y="2049225"/>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3" name="Google Shape;393;p17"/>
          <p:cNvSpPr txBox="1"/>
          <p:nvPr>
            <p:ph type="subTitle" idx="8"/>
          </p:nvPr>
        </p:nvSpPr>
        <p:spPr>
          <a:xfrm>
            <a:off x="5956767" y="1791025"/>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4" name="Google Shape;394;p17"/>
          <p:cNvSpPr txBox="1"/>
          <p:nvPr>
            <p:ph type="title" idx="9" hasCustomPrompt="1"/>
          </p:nvPr>
        </p:nvSpPr>
        <p:spPr>
          <a:xfrm>
            <a:off x="4720400" y="18881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95" name="Google Shape;395;p17"/>
          <p:cNvSpPr txBox="1"/>
          <p:nvPr>
            <p:ph type="subTitle" idx="13"/>
          </p:nvPr>
        </p:nvSpPr>
        <p:spPr>
          <a:xfrm>
            <a:off x="5956675" y="3606900"/>
            <a:ext cx="2473800" cy="65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6" name="Google Shape;396;p17"/>
          <p:cNvSpPr txBox="1"/>
          <p:nvPr>
            <p:ph type="subTitle" idx="14"/>
          </p:nvPr>
        </p:nvSpPr>
        <p:spPr>
          <a:xfrm>
            <a:off x="5956767" y="3348700"/>
            <a:ext cx="24738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397" name="Google Shape;397;p17"/>
          <p:cNvSpPr txBox="1"/>
          <p:nvPr>
            <p:ph type="title" idx="15" hasCustomPrompt="1"/>
          </p:nvPr>
        </p:nvSpPr>
        <p:spPr>
          <a:xfrm>
            <a:off x="4720400" y="344585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398" name="Google Shape;398;p17"/>
          <p:cNvGrpSpPr/>
          <p:nvPr/>
        </p:nvGrpSpPr>
        <p:grpSpPr>
          <a:xfrm>
            <a:off x="863166" y="4278030"/>
            <a:ext cx="746803" cy="173460"/>
            <a:chOff x="810479" y="2689455"/>
            <a:chExt cx="746803" cy="173460"/>
          </a:xfrm>
        </p:grpSpPr>
        <p:sp>
          <p:nvSpPr>
            <p:cNvPr id="399" name="Google Shape;399;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 name="Google Shape;401;p17"/>
          <p:cNvGrpSpPr/>
          <p:nvPr/>
        </p:nvGrpSpPr>
        <p:grpSpPr>
          <a:xfrm>
            <a:off x="4870354" y="2686430"/>
            <a:ext cx="746803" cy="173460"/>
            <a:chOff x="810479" y="2689455"/>
            <a:chExt cx="746803" cy="173460"/>
          </a:xfrm>
        </p:grpSpPr>
        <p:sp>
          <p:nvSpPr>
            <p:cNvPr id="402" name="Google Shape;402;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7"/>
          <p:cNvGrpSpPr/>
          <p:nvPr/>
        </p:nvGrpSpPr>
        <p:grpSpPr>
          <a:xfrm>
            <a:off x="4817679" y="4247130"/>
            <a:ext cx="746803" cy="173460"/>
            <a:chOff x="810479" y="2689455"/>
            <a:chExt cx="746803" cy="173460"/>
          </a:xfrm>
        </p:grpSpPr>
        <p:sp>
          <p:nvSpPr>
            <p:cNvPr id="405" name="Google Shape;405;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7" name="Google Shape;407;p17"/>
          <p:cNvGrpSpPr/>
          <p:nvPr/>
        </p:nvGrpSpPr>
        <p:grpSpPr>
          <a:xfrm>
            <a:off x="810479" y="2689455"/>
            <a:ext cx="746803" cy="173460"/>
            <a:chOff x="810479" y="2689455"/>
            <a:chExt cx="746803" cy="173460"/>
          </a:xfrm>
        </p:grpSpPr>
        <p:sp>
          <p:nvSpPr>
            <p:cNvPr id="408" name="Google Shape;408;p17"/>
            <p:cNvSpPr/>
            <p:nvPr/>
          </p:nvSpPr>
          <p:spPr>
            <a:xfrm>
              <a:off x="810479" y="2689455"/>
              <a:ext cx="746803" cy="173460"/>
            </a:xfrm>
            <a:custGeom>
              <a:avLst/>
              <a:gdLst/>
              <a:ahLst/>
              <a:cxnLst/>
              <a:rect l="l" t="t" r="r" b="b"/>
              <a:pathLst>
                <a:path w="27537" h="6396" extrusionOk="0">
                  <a:moveTo>
                    <a:pt x="1" y="1"/>
                  </a:moveTo>
                  <a:lnTo>
                    <a:pt x="1" y="6395"/>
                  </a:lnTo>
                  <a:lnTo>
                    <a:pt x="27536" y="6395"/>
                  </a:lnTo>
                  <a:lnTo>
                    <a:pt x="25760" y="3199"/>
                  </a:lnTo>
                  <a:lnTo>
                    <a:pt x="275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7"/>
            <p:cNvSpPr/>
            <p:nvPr/>
          </p:nvSpPr>
          <p:spPr>
            <a:xfrm>
              <a:off x="839226" y="2709659"/>
              <a:ext cx="24191" cy="133051"/>
            </a:xfrm>
            <a:custGeom>
              <a:avLst/>
              <a:gdLst/>
              <a:ahLst/>
              <a:cxnLst/>
              <a:rect l="l" t="t" r="r" b="b"/>
              <a:pathLst>
                <a:path w="892" h="4906" extrusionOk="0">
                  <a:moveTo>
                    <a:pt x="1" y="0"/>
                  </a:moveTo>
                  <a:lnTo>
                    <a:pt x="1" y="4905"/>
                  </a:lnTo>
                  <a:lnTo>
                    <a:pt x="892" y="4905"/>
                  </a:lnTo>
                  <a:lnTo>
                    <a:pt x="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2">
  <p:cSld name="SECTION_TITLE_AND_DESCRIPTION_1">
    <p:spTree>
      <p:nvGrpSpPr>
        <p:cNvPr id="410" name="Shape 410"/>
        <p:cNvGrpSpPr/>
        <p:nvPr/>
      </p:nvGrpSpPr>
      <p:grpSpPr>
        <a:xfrm>
          <a:off x="0" y="0"/>
          <a:ext cx="0" cy="0"/>
          <a:chOff x="0" y="0"/>
          <a:chExt cx="0" cy="0"/>
        </a:xfrm>
      </p:grpSpPr>
      <p:sp>
        <p:nvSpPr>
          <p:cNvPr id="411" name="Google Shape;411;p18"/>
          <p:cNvSpPr txBox="1"/>
          <p:nvPr>
            <p:ph type="subTitle" idx="1"/>
          </p:nvPr>
        </p:nvSpPr>
        <p:spPr>
          <a:xfrm>
            <a:off x="1297774" y="2771115"/>
            <a:ext cx="3400800" cy="7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800"/>
              <a:buNone/>
              <a:defRPr sz="1800"/>
            </a:lvl2pPr>
            <a:lvl3pPr lvl="2" algn="ctr" rtl="0">
              <a:spcBef>
                <a:spcPts val="1600"/>
              </a:spcBef>
              <a:spcAft>
                <a:spcPts val="0"/>
              </a:spcAft>
              <a:buSzPts val="1800"/>
              <a:buNone/>
              <a:defRPr sz="1800"/>
            </a:lvl3pPr>
            <a:lvl4pPr lvl="3" algn="ctr" rtl="0">
              <a:spcBef>
                <a:spcPts val="1600"/>
              </a:spcBef>
              <a:spcAft>
                <a:spcPts val="0"/>
              </a:spcAft>
              <a:buSzPts val="1800"/>
              <a:buNone/>
              <a:defRPr sz="1800"/>
            </a:lvl4pPr>
            <a:lvl5pPr lvl="4" algn="ctr" rtl="0">
              <a:spcBef>
                <a:spcPts val="1600"/>
              </a:spcBef>
              <a:spcAft>
                <a:spcPts val="0"/>
              </a:spcAft>
              <a:buSzPts val="1800"/>
              <a:buNone/>
              <a:defRPr sz="1800"/>
            </a:lvl5pPr>
            <a:lvl6pPr lvl="5" algn="ctr" rtl="0">
              <a:spcBef>
                <a:spcPts val="1600"/>
              </a:spcBef>
              <a:spcAft>
                <a:spcPts val="0"/>
              </a:spcAft>
              <a:buSzPts val="1800"/>
              <a:buNone/>
              <a:defRPr sz="1800"/>
            </a:lvl6pPr>
            <a:lvl7pPr lvl="6" algn="ctr" rtl="0">
              <a:spcBef>
                <a:spcPts val="1600"/>
              </a:spcBef>
              <a:spcAft>
                <a:spcPts val="0"/>
              </a:spcAft>
              <a:buSzPts val="1800"/>
              <a:buNone/>
              <a:defRPr sz="1800"/>
            </a:lvl7pPr>
            <a:lvl8pPr lvl="7" algn="ctr" rtl="0">
              <a:spcBef>
                <a:spcPts val="1600"/>
              </a:spcBef>
              <a:spcAft>
                <a:spcPts val="0"/>
              </a:spcAft>
              <a:buSzPts val="1800"/>
              <a:buNone/>
              <a:defRPr sz="1800"/>
            </a:lvl8pPr>
            <a:lvl9pPr lvl="8" algn="ctr" rtl="0">
              <a:spcBef>
                <a:spcPts val="1600"/>
              </a:spcBef>
              <a:spcAft>
                <a:spcPts val="1600"/>
              </a:spcAft>
              <a:buSzPts val="1800"/>
              <a:buNone/>
              <a:defRPr sz="1800"/>
            </a:lvl9pPr>
          </a:lstStyle>
          <a:p/>
        </p:txBody>
      </p:sp>
      <p:sp>
        <p:nvSpPr>
          <p:cNvPr id="412" name="Google Shape;412;p18"/>
          <p:cNvSpPr/>
          <p:nvPr/>
        </p:nvSpPr>
        <p:spPr>
          <a:xfrm>
            <a:off x="4858185" y="1627932"/>
            <a:ext cx="170654" cy="175873"/>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8"/>
          <p:cNvSpPr txBox="1"/>
          <p:nvPr>
            <p:ph type="title"/>
          </p:nvPr>
        </p:nvSpPr>
        <p:spPr>
          <a:xfrm>
            <a:off x="1297650" y="2291703"/>
            <a:ext cx="3400800" cy="56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414" name="Google Shape;414;p18"/>
          <p:cNvGrpSpPr/>
          <p:nvPr/>
        </p:nvGrpSpPr>
        <p:grpSpPr>
          <a:xfrm rot="459609">
            <a:off x="1967647" y="-396997"/>
            <a:ext cx="1340612" cy="1517115"/>
            <a:chOff x="5610224" y="3202528"/>
            <a:chExt cx="1340580" cy="1517079"/>
          </a:xfrm>
        </p:grpSpPr>
        <p:sp>
          <p:nvSpPr>
            <p:cNvPr id="415" name="Google Shape;415;p1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1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1" name="Google Shape;431;p18"/>
          <p:cNvSpPr/>
          <p:nvPr/>
        </p:nvSpPr>
        <p:spPr>
          <a:xfrm>
            <a:off x="8638541" y="46861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8"/>
          <p:cNvSpPr/>
          <p:nvPr/>
        </p:nvSpPr>
        <p:spPr>
          <a:xfrm>
            <a:off x="2625513" y="45678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3" name="Google Shape;433;p18"/>
          <p:cNvGrpSpPr/>
          <p:nvPr/>
        </p:nvGrpSpPr>
        <p:grpSpPr>
          <a:xfrm>
            <a:off x="2860314" y="4393709"/>
            <a:ext cx="189773" cy="174158"/>
            <a:chOff x="6476077" y="96834"/>
            <a:chExt cx="189773" cy="174158"/>
          </a:xfrm>
        </p:grpSpPr>
        <p:sp>
          <p:nvSpPr>
            <p:cNvPr id="434" name="Google Shape;434;p1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6" name="Google Shape;436;p18"/>
          <p:cNvGrpSpPr/>
          <p:nvPr/>
        </p:nvGrpSpPr>
        <p:grpSpPr>
          <a:xfrm>
            <a:off x="713237" y="725124"/>
            <a:ext cx="218071" cy="228481"/>
            <a:chOff x="4930687" y="3942774"/>
            <a:chExt cx="218071" cy="228481"/>
          </a:xfrm>
        </p:grpSpPr>
        <p:sp>
          <p:nvSpPr>
            <p:cNvPr id="437" name="Google Shape;437;p1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3">
  <p:cSld name="CAPTION_ONLY_1_3">
    <p:spTree>
      <p:nvGrpSpPr>
        <p:cNvPr id="445" name="Shape 445"/>
        <p:cNvGrpSpPr/>
        <p:nvPr/>
      </p:nvGrpSpPr>
      <p:grpSpPr>
        <a:xfrm>
          <a:off x="0" y="0"/>
          <a:ext cx="0" cy="0"/>
          <a:chOff x="0" y="0"/>
          <a:chExt cx="0" cy="0"/>
        </a:xfrm>
      </p:grpSpPr>
      <p:sp>
        <p:nvSpPr>
          <p:cNvPr id="446" name="Google Shape;446;p1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9"/>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0" name="Google Shape;450;p1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51" name="Google Shape;451;p19"/>
          <p:cNvGrpSpPr/>
          <p:nvPr/>
        </p:nvGrpSpPr>
        <p:grpSpPr>
          <a:xfrm>
            <a:off x="4280963" y="4723225"/>
            <a:ext cx="218131" cy="228540"/>
            <a:chOff x="1567788" y="4831150"/>
            <a:chExt cx="218131" cy="228540"/>
          </a:xfrm>
        </p:grpSpPr>
        <p:sp>
          <p:nvSpPr>
            <p:cNvPr id="452" name="Google Shape;452;p1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0" name="Google Shape;460;p19"/>
          <p:cNvGrpSpPr/>
          <p:nvPr/>
        </p:nvGrpSpPr>
        <p:grpSpPr>
          <a:xfrm>
            <a:off x="4572000" y="4705711"/>
            <a:ext cx="263669" cy="263588"/>
            <a:chOff x="4028549" y="3239505"/>
            <a:chExt cx="131381" cy="131321"/>
          </a:xfrm>
        </p:grpSpPr>
        <p:sp>
          <p:nvSpPr>
            <p:cNvPr id="461" name="Google Shape;461;p1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3" name="Google Shape;463;p19"/>
          <p:cNvSpPr txBox="1"/>
          <p:nvPr>
            <p:ph type="subTitle" idx="1"/>
          </p:nvPr>
        </p:nvSpPr>
        <p:spPr>
          <a:xfrm>
            <a:off x="7132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4">
  <p:cSld name="CAPTION_ONLY_3">
    <p:spTree>
      <p:nvGrpSpPr>
        <p:cNvPr id="464" name="Shape 464"/>
        <p:cNvGrpSpPr/>
        <p:nvPr/>
      </p:nvGrpSpPr>
      <p:grpSpPr>
        <a:xfrm>
          <a:off x="0" y="0"/>
          <a:ext cx="0" cy="0"/>
          <a:chOff x="0" y="0"/>
          <a:chExt cx="0" cy="0"/>
        </a:xfrm>
      </p:grpSpPr>
      <p:sp>
        <p:nvSpPr>
          <p:cNvPr id="465" name="Google Shape;465;p2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2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0"/>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9" name="Google Shape;469;p2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2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2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0"/>
          <p:cNvSpPr txBox="1"/>
          <p:nvPr>
            <p:ph type="subTitle" idx="1"/>
          </p:nvPr>
        </p:nvSpPr>
        <p:spPr>
          <a:xfrm>
            <a:off x="4487725" y="1649150"/>
            <a:ext cx="3234300" cy="2711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2" name="Shape 112"/>
        <p:cNvGrpSpPr/>
        <p:nvPr/>
      </p:nvGrpSpPr>
      <p:grpSpPr>
        <a:xfrm>
          <a:off x="0" y="0"/>
          <a:ext cx="0" cy="0"/>
          <a:chOff x="0" y="0"/>
          <a:chExt cx="0" cy="0"/>
        </a:xfrm>
      </p:grpSpPr>
      <p:sp>
        <p:nvSpPr>
          <p:cNvPr id="113" name="Google Shape;113;p3"/>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86931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rot="5437892">
            <a:off x="447914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81507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3"/>
          <p:cNvSpPr/>
          <p:nvPr/>
        </p:nvSpPr>
        <p:spPr>
          <a:xfrm rot="5437892">
            <a:off x="4627185" y="5499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txBox="1"/>
          <p:nvPr>
            <p:ph type="title"/>
          </p:nvPr>
        </p:nvSpPr>
        <p:spPr>
          <a:xfrm rot="457638">
            <a:off x="1375991" y="1642138"/>
            <a:ext cx="3234417" cy="1263974"/>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500"/>
              <a:buNone/>
              <a:defRPr sz="5500" b="1">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3"/>
          <p:cNvSpPr txBox="1"/>
          <p:nvPr>
            <p:ph type="subTitle" idx="1"/>
          </p:nvPr>
        </p:nvSpPr>
        <p:spPr>
          <a:xfrm rot="458062">
            <a:off x="119085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800"/>
              <a:buNone/>
              <a:defRPr>
                <a:solidFill>
                  <a:schemeClr val="accent6"/>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0" name="Google Shape;120;p3"/>
          <p:cNvSpPr txBox="1"/>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5000"/>
              <a:buNone/>
              <a:defRPr sz="15000">
                <a:solidFill>
                  <a:schemeClr val="accent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3"/>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rot="-8610908">
            <a:off x="8808692" y="3091181"/>
            <a:ext cx="398983" cy="738797"/>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3"/>
          <p:cNvSpPr/>
          <p:nvPr/>
        </p:nvSpPr>
        <p:spPr>
          <a:xfrm rot="-8610908">
            <a:off x="8630010" y="3660881"/>
            <a:ext cx="326174" cy="89201"/>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8610908">
            <a:off x="7870122" y="3547029"/>
            <a:ext cx="702363" cy="2063654"/>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3"/>
          <p:cNvSpPr/>
          <p:nvPr/>
        </p:nvSpPr>
        <p:spPr>
          <a:xfrm rot="-8610908">
            <a:off x="8218977" y="3632863"/>
            <a:ext cx="211367" cy="2055278"/>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3"/>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 name="Google Shape;130;p3"/>
          <p:cNvGrpSpPr/>
          <p:nvPr/>
        </p:nvGrpSpPr>
        <p:grpSpPr>
          <a:xfrm rot="8413903">
            <a:off x="6513201" y="4175598"/>
            <a:ext cx="263672" cy="263580"/>
            <a:chOff x="4028549" y="3239505"/>
            <a:chExt cx="131381" cy="131321"/>
          </a:xfrm>
        </p:grpSpPr>
        <p:sp>
          <p:nvSpPr>
            <p:cNvPr id="131" name="Google Shape;131;p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473" name="Shape 473"/>
        <p:cNvGrpSpPr/>
        <p:nvPr/>
      </p:nvGrpSpPr>
      <p:grpSpPr>
        <a:xfrm>
          <a:off x="0" y="0"/>
          <a:ext cx="0" cy="0"/>
          <a:chOff x="0" y="0"/>
          <a:chExt cx="0" cy="0"/>
        </a:xfrm>
      </p:grpSpPr>
      <p:sp>
        <p:nvSpPr>
          <p:cNvPr id="474" name="Google Shape;474;p21"/>
          <p:cNvSpPr/>
          <p:nvPr/>
        </p:nvSpPr>
        <p:spPr>
          <a:xfrm rot="-10692833">
            <a:off x="7986933" y="3607231"/>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1"/>
          <p:cNvSpPr/>
          <p:nvPr/>
        </p:nvSpPr>
        <p:spPr>
          <a:xfrm>
            <a:off x="0" y="3661913"/>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1"/>
          <p:cNvSpPr/>
          <p:nvPr/>
        </p:nvSpPr>
        <p:spPr>
          <a:xfrm>
            <a:off x="96026" y="3722584"/>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1"/>
          <p:cNvSpPr txBox="1"/>
          <p:nvPr>
            <p:ph type="title"/>
          </p:nvPr>
        </p:nvSpPr>
        <p:spPr>
          <a:xfrm>
            <a:off x="713225" y="3683875"/>
            <a:ext cx="77175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8" name="Google Shape;478;p21"/>
          <p:cNvSpPr/>
          <p:nvPr/>
        </p:nvSpPr>
        <p:spPr>
          <a:xfrm rot="-10692833">
            <a:off x="8150833" y="3714784"/>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2">
  <p:cSld name="MAIN_POINT_1">
    <p:spTree>
      <p:nvGrpSpPr>
        <p:cNvPr id="479" name="Shape 479"/>
        <p:cNvGrpSpPr/>
        <p:nvPr/>
      </p:nvGrpSpPr>
      <p:grpSpPr>
        <a:xfrm>
          <a:off x="0" y="0"/>
          <a:ext cx="0" cy="0"/>
          <a:chOff x="0" y="0"/>
          <a:chExt cx="0" cy="0"/>
        </a:xfrm>
      </p:grpSpPr>
      <p:grpSp>
        <p:nvGrpSpPr>
          <p:cNvPr id="480" name="Google Shape;480;p22"/>
          <p:cNvGrpSpPr/>
          <p:nvPr/>
        </p:nvGrpSpPr>
        <p:grpSpPr>
          <a:xfrm>
            <a:off x="2744865" y="-1014160"/>
            <a:ext cx="6084896" cy="6800071"/>
            <a:chOff x="-1394220" y="2227279"/>
            <a:chExt cx="3511800" cy="3924552"/>
          </a:xfrm>
        </p:grpSpPr>
        <p:sp>
          <p:nvSpPr>
            <p:cNvPr id="481" name="Google Shape;481;p22"/>
            <p:cNvSpPr/>
            <p:nvPr/>
          </p:nvSpPr>
          <p:spPr>
            <a:xfrm rot="745963">
              <a:off x="-1062614" y="2494162"/>
              <a:ext cx="2848588" cy="3390786"/>
            </a:xfrm>
            <a:custGeom>
              <a:avLst/>
              <a:gdLst/>
              <a:ahLst/>
              <a:cxnLst/>
              <a:rect l="l" t="t" r="r" b="b"/>
              <a:pathLst>
                <a:path w="47615" h="56678" extrusionOk="0">
                  <a:moveTo>
                    <a:pt x="8330" y="1"/>
                  </a:moveTo>
                  <a:lnTo>
                    <a:pt x="1" y="6525"/>
                  </a:lnTo>
                  <a:lnTo>
                    <a:pt x="39284" y="56678"/>
                  </a:lnTo>
                  <a:lnTo>
                    <a:pt x="47615" y="50152"/>
                  </a:lnTo>
                  <a:lnTo>
                    <a:pt x="83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82" name="Google Shape;482;p22"/>
            <p:cNvGrpSpPr/>
            <p:nvPr/>
          </p:nvGrpSpPr>
          <p:grpSpPr>
            <a:xfrm rot="746023">
              <a:off x="-1036647" y="2808935"/>
              <a:ext cx="2365525" cy="2955151"/>
              <a:chOff x="-38220" y="2183673"/>
              <a:chExt cx="2365636" cy="2955289"/>
            </a:xfrm>
          </p:grpSpPr>
          <p:sp>
            <p:nvSpPr>
              <p:cNvPr id="483" name="Google Shape;483;p22"/>
              <p:cNvSpPr/>
              <p:nvPr/>
            </p:nvSpPr>
            <p:spPr>
              <a:xfrm>
                <a:off x="-38220" y="2183673"/>
                <a:ext cx="144184" cy="122646"/>
              </a:xfrm>
              <a:custGeom>
                <a:avLst/>
                <a:gdLst/>
                <a:ahLst/>
                <a:cxnLst/>
                <a:rect l="l" t="t" r="r" b="b"/>
                <a:pathLst>
                  <a:path w="2410" h="2050" extrusionOk="0">
                    <a:moveTo>
                      <a:pt x="2083" y="0"/>
                    </a:moveTo>
                    <a:lnTo>
                      <a:pt x="0" y="1633"/>
                    </a:lnTo>
                    <a:lnTo>
                      <a:pt x="327"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2"/>
              <p:cNvSpPr/>
              <p:nvPr/>
            </p:nvSpPr>
            <p:spPr>
              <a:xfrm>
                <a:off x="21967" y="2210116"/>
                <a:ext cx="208499" cy="172961"/>
              </a:xfrm>
              <a:custGeom>
                <a:avLst/>
                <a:gdLst/>
                <a:ahLst/>
                <a:cxnLst/>
                <a:rect l="l" t="t" r="r" b="b"/>
                <a:pathLst>
                  <a:path w="3485" h="2891" extrusionOk="0">
                    <a:moveTo>
                      <a:pt x="3159" y="1"/>
                    </a:moveTo>
                    <a:lnTo>
                      <a:pt x="0" y="2475"/>
                    </a:lnTo>
                    <a:lnTo>
                      <a:pt x="326" y="2891"/>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2"/>
              <p:cNvSpPr/>
              <p:nvPr/>
            </p:nvSpPr>
            <p:spPr>
              <a:xfrm>
                <a:off x="83828" y="2339463"/>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a:off x="144015" y="2365727"/>
                <a:ext cx="208559" cy="173021"/>
              </a:xfrm>
              <a:custGeom>
                <a:avLst/>
                <a:gdLst/>
                <a:ahLst/>
                <a:cxnLst/>
                <a:rect l="l" t="t" r="r" b="b"/>
                <a:pathLst>
                  <a:path w="3486" h="2892"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2"/>
              <p:cNvSpPr/>
              <p:nvPr/>
            </p:nvSpPr>
            <p:spPr>
              <a:xfrm>
                <a:off x="205757" y="2495133"/>
                <a:ext cx="144244" cy="122587"/>
              </a:xfrm>
              <a:custGeom>
                <a:avLst/>
                <a:gdLst/>
                <a:ahLst/>
                <a:cxnLst/>
                <a:rect l="l" t="t" r="r" b="b"/>
                <a:pathLst>
                  <a:path w="2411" h="2049" extrusionOk="0">
                    <a:moveTo>
                      <a:pt x="2083" y="0"/>
                    </a:moveTo>
                    <a:lnTo>
                      <a:pt x="1"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2"/>
              <p:cNvSpPr/>
              <p:nvPr/>
            </p:nvSpPr>
            <p:spPr>
              <a:xfrm>
                <a:off x="265943" y="2521577"/>
                <a:ext cx="208499" cy="172961"/>
              </a:xfrm>
              <a:custGeom>
                <a:avLst/>
                <a:gdLst/>
                <a:ahLst/>
                <a:cxnLst/>
                <a:rect l="l" t="t" r="r" b="b"/>
                <a:pathLst>
                  <a:path w="3485" h="2891" extrusionOk="0">
                    <a:moveTo>
                      <a:pt x="3159" y="1"/>
                    </a:moveTo>
                    <a:lnTo>
                      <a:pt x="1" y="2474"/>
                    </a:lnTo>
                    <a:lnTo>
                      <a:pt x="328" y="2890"/>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2"/>
              <p:cNvSpPr/>
              <p:nvPr/>
            </p:nvSpPr>
            <p:spPr>
              <a:xfrm>
                <a:off x="327745" y="2650984"/>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2"/>
              <p:cNvSpPr/>
              <p:nvPr/>
            </p:nvSpPr>
            <p:spPr>
              <a:xfrm>
                <a:off x="387931" y="2677367"/>
                <a:ext cx="208559" cy="172901"/>
              </a:xfrm>
              <a:custGeom>
                <a:avLst/>
                <a:gdLst/>
                <a:ahLst/>
                <a:cxnLst/>
                <a:rect l="l" t="t" r="r" b="b"/>
                <a:pathLst>
                  <a:path w="3486" h="2890" extrusionOk="0">
                    <a:moveTo>
                      <a:pt x="3159" y="0"/>
                    </a:moveTo>
                    <a:lnTo>
                      <a:pt x="0" y="2474"/>
                    </a:lnTo>
                    <a:lnTo>
                      <a:pt x="327" y="2890"/>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2"/>
              <p:cNvSpPr/>
              <p:nvPr/>
            </p:nvSpPr>
            <p:spPr>
              <a:xfrm>
                <a:off x="455476" y="2814073"/>
                <a:ext cx="144184" cy="122527"/>
              </a:xfrm>
              <a:custGeom>
                <a:avLst/>
                <a:gdLst/>
                <a:ahLst/>
                <a:cxnLst/>
                <a:rect l="l" t="t" r="r" b="b"/>
                <a:pathLst>
                  <a:path w="2410" h="2048" extrusionOk="0">
                    <a:moveTo>
                      <a:pt x="2084" y="0"/>
                    </a:moveTo>
                    <a:lnTo>
                      <a:pt x="0" y="1632"/>
                    </a:lnTo>
                    <a:lnTo>
                      <a:pt x="327" y="2048"/>
                    </a:lnTo>
                    <a:lnTo>
                      <a:pt x="2409" y="417"/>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2"/>
              <p:cNvSpPr/>
              <p:nvPr/>
            </p:nvSpPr>
            <p:spPr>
              <a:xfrm>
                <a:off x="515663" y="2840337"/>
                <a:ext cx="208559" cy="173081"/>
              </a:xfrm>
              <a:custGeom>
                <a:avLst/>
                <a:gdLst/>
                <a:ahLst/>
                <a:cxnLst/>
                <a:rect l="l" t="t" r="r" b="b"/>
                <a:pathLst>
                  <a:path w="3486" h="2893" extrusionOk="0">
                    <a:moveTo>
                      <a:pt x="3159" y="1"/>
                    </a:moveTo>
                    <a:lnTo>
                      <a:pt x="0" y="2475"/>
                    </a:lnTo>
                    <a:lnTo>
                      <a:pt x="327" y="2892"/>
                    </a:lnTo>
                    <a:lnTo>
                      <a:pt x="3486" y="419"/>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2"/>
              <p:cNvSpPr/>
              <p:nvPr/>
            </p:nvSpPr>
            <p:spPr>
              <a:xfrm>
                <a:off x="577524" y="2969683"/>
                <a:ext cx="144184" cy="122587"/>
              </a:xfrm>
              <a:custGeom>
                <a:avLst/>
                <a:gdLst/>
                <a:ahLst/>
                <a:cxnLst/>
                <a:rect l="l" t="t" r="r" b="b"/>
                <a:pathLst>
                  <a:path w="2410" h="2049" extrusionOk="0">
                    <a:moveTo>
                      <a:pt x="2082" y="0"/>
                    </a:moveTo>
                    <a:lnTo>
                      <a:pt x="0" y="1633"/>
                    </a:lnTo>
                    <a:lnTo>
                      <a:pt x="326" y="2049"/>
                    </a:lnTo>
                    <a:lnTo>
                      <a:pt x="2409" y="418"/>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2"/>
              <p:cNvSpPr/>
              <p:nvPr/>
            </p:nvSpPr>
            <p:spPr>
              <a:xfrm>
                <a:off x="637711" y="2996127"/>
                <a:ext cx="208499" cy="172961"/>
              </a:xfrm>
              <a:custGeom>
                <a:avLst/>
                <a:gdLst/>
                <a:ahLst/>
                <a:cxnLst/>
                <a:rect l="l" t="t" r="r" b="b"/>
                <a:pathLst>
                  <a:path w="3485" h="2891" extrusionOk="0">
                    <a:moveTo>
                      <a:pt x="3159" y="1"/>
                    </a:moveTo>
                    <a:lnTo>
                      <a:pt x="0" y="2474"/>
                    </a:lnTo>
                    <a:lnTo>
                      <a:pt x="326" y="2890"/>
                    </a:lnTo>
                    <a:lnTo>
                      <a:pt x="3484"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2"/>
              <p:cNvSpPr/>
              <p:nvPr/>
            </p:nvSpPr>
            <p:spPr>
              <a:xfrm>
                <a:off x="699512" y="3125354"/>
                <a:ext cx="144244" cy="122527"/>
              </a:xfrm>
              <a:custGeom>
                <a:avLst/>
                <a:gdLst/>
                <a:ahLst/>
                <a:cxnLst/>
                <a:rect l="l" t="t" r="r" b="b"/>
                <a:pathLst>
                  <a:path w="2411" h="2048" extrusionOk="0">
                    <a:moveTo>
                      <a:pt x="2083" y="0"/>
                    </a:moveTo>
                    <a:lnTo>
                      <a:pt x="1" y="1631"/>
                    </a:lnTo>
                    <a:lnTo>
                      <a:pt x="328" y="2047"/>
                    </a:lnTo>
                    <a:lnTo>
                      <a:pt x="2410"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2"/>
              <p:cNvSpPr/>
              <p:nvPr/>
            </p:nvSpPr>
            <p:spPr>
              <a:xfrm>
                <a:off x="759639" y="3151798"/>
                <a:ext cx="208618" cy="173021"/>
              </a:xfrm>
              <a:custGeom>
                <a:avLst/>
                <a:gdLst/>
                <a:ahLst/>
                <a:cxnLst/>
                <a:rect l="l" t="t" r="r" b="b"/>
                <a:pathLst>
                  <a:path w="3487" h="2892" extrusionOk="0">
                    <a:moveTo>
                      <a:pt x="3159" y="1"/>
                    </a:moveTo>
                    <a:lnTo>
                      <a:pt x="1" y="2476"/>
                    </a:lnTo>
                    <a:lnTo>
                      <a:pt x="328"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2"/>
              <p:cNvSpPr/>
              <p:nvPr/>
            </p:nvSpPr>
            <p:spPr>
              <a:xfrm>
                <a:off x="821500" y="3281204"/>
                <a:ext cx="144124" cy="122527"/>
              </a:xfrm>
              <a:custGeom>
                <a:avLst/>
                <a:gdLst/>
                <a:ahLst/>
                <a:cxnLst/>
                <a:rect l="l" t="t" r="r" b="b"/>
                <a:pathLst>
                  <a:path w="2409" h="2048" extrusionOk="0">
                    <a:moveTo>
                      <a:pt x="2083" y="0"/>
                    </a:moveTo>
                    <a:lnTo>
                      <a:pt x="0" y="1631"/>
                    </a:lnTo>
                    <a:lnTo>
                      <a:pt x="326" y="2047"/>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2"/>
              <p:cNvSpPr/>
              <p:nvPr/>
            </p:nvSpPr>
            <p:spPr>
              <a:xfrm>
                <a:off x="881687" y="3307468"/>
                <a:ext cx="208618" cy="173081"/>
              </a:xfrm>
              <a:custGeom>
                <a:avLst/>
                <a:gdLst/>
                <a:ahLst/>
                <a:cxnLst/>
                <a:rect l="l" t="t" r="r" b="b"/>
                <a:pathLst>
                  <a:path w="3487" h="2893" extrusionOk="0">
                    <a:moveTo>
                      <a:pt x="3159" y="1"/>
                    </a:moveTo>
                    <a:lnTo>
                      <a:pt x="1" y="2474"/>
                    </a:lnTo>
                    <a:lnTo>
                      <a:pt x="328"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2"/>
              <p:cNvSpPr/>
              <p:nvPr/>
            </p:nvSpPr>
            <p:spPr>
              <a:xfrm>
                <a:off x="949890" y="3445191"/>
                <a:ext cx="144244" cy="122587"/>
              </a:xfrm>
              <a:custGeom>
                <a:avLst/>
                <a:gdLst/>
                <a:ahLst/>
                <a:cxnLst/>
                <a:rect l="l" t="t" r="r" b="b"/>
                <a:pathLst>
                  <a:path w="2411" h="2049" extrusionOk="0">
                    <a:moveTo>
                      <a:pt x="2085" y="0"/>
                    </a:moveTo>
                    <a:lnTo>
                      <a:pt x="1" y="1631"/>
                    </a:lnTo>
                    <a:lnTo>
                      <a:pt x="328" y="2049"/>
                    </a:lnTo>
                    <a:lnTo>
                      <a:pt x="2410" y="416"/>
                    </a:lnTo>
                    <a:lnTo>
                      <a:pt x="20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2"/>
              <p:cNvSpPr/>
              <p:nvPr/>
            </p:nvSpPr>
            <p:spPr>
              <a:xfrm>
                <a:off x="1010136" y="3471575"/>
                <a:ext cx="208559" cy="173021"/>
              </a:xfrm>
              <a:custGeom>
                <a:avLst/>
                <a:gdLst/>
                <a:ahLst/>
                <a:cxnLst/>
                <a:rect l="l" t="t" r="r" b="b"/>
                <a:pathLst>
                  <a:path w="3486" h="2892" extrusionOk="0">
                    <a:moveTo>
                      <a:pt x="3159" y="0"/>
                    </a:moveTo>
                    <a:lnTo>
                      <a:pt x="0" y="2475"/>
                    </a:lnTo>
                    <a:lnTo>
                      <a:pt x="327" y="2891"/>
                    </a:lnTo>
                    <a:lnTo>
                      <a:pt x="3486" y="418"/>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2"/>
              <p:cNvSpPr/>
              <p:nvPr/>
            </p:nvSpPr>
            <p:spPr>
              <a:xfrm>
                <a:off x="1071938" y="3600921"/>
                <a:ext cx="144244" cy="122646"/>
              </a:xfrm>
              <a:custGeom>
                <a:avLst/>
                <a:gdLst/>
                <a:ahLst/>
                <a:cxnLst/>
                <a:rect l="l" t="t" r="r" b="b"/>
                <a:pathLst>
                  <a:path w="2411" h="2050" extrusionOk="0">
                    <a:moveTo>
                      <a:pt x="2083" y="1"/>
                    </a:moveTo>
                    <a:lnTo>
                      <a:pt x="1" y="1632"/>
                    </a:lnTo>
                    <a:lnTo>
                      <a:pt x="327" y="2049"/>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2"/>
              <p:cNvSpPr/>
              <p:nvPr/>
            </p:nvSpPr>
            <p:spPr>
              <a:xfrm>
                <a:off x="1132124" y="3627305"/>
                <a:ext cx="208559" cy="173021"/>
              </a:xfrm>
              <a:custGeom>
                <a:avLst/>
                <a:gdLst/>
                <a:ahLst/>
                <a:cxnLst/>
                <a:rect l="l" t="t" r="r" b="b"/>
                <a:pathLst>
                  <a:path w="3486" h="2892" extrusionOk="0">
                    <a:moveTo>
                      <a:pt x="3159" y="1"/>
                    </a:moveTo>
                    <a:lnTo>
                      <a:pt x="1" y="2476"/>
                    </a:lnTo>
                    <a:lnTo>
                      <a:pt x="327" y="2892"/>
                    </a:lnTo>
                    <a:lnTo>
                      <a:pt x="3485"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2"/>
              <p:cNvSpPr/>
              <p:nvPr/>
            </p:nvSpPr>
            <p:spPr>
              <a:xfrm>
                <a:off x="1193926" y="3756711"/>
                <a:ext cx="144184" cy="122527"/>
              </a:xfrm>
              <a:custGeom>
                <a:avLst/>
                <a:gdLst/>
                <a:ahLst/>
                <a:cxnLst/>
                <a:rect l="l" t="t" r="r" b="b"/>
                <a:pathLst>
                  <a:path w="2410" h="2048" extrusionOk="0">
                    <a:moveTo>
                      <a:pt x="2084" y="0"/>
                    </a:moveTo>
                    <a:lnTo>
                      <a:pt x="0" y="1631"/>
                    </a:lnTo>
                    <a:lnTo>
                      <a:pt x="327" y="2047"/>
                    </a:lnTo>
                    <a:lnTo>
                      <a:pt x="2410" y="416"/>
                    </a:lnTo>
                    <a:lnTo>
                      <a:pt x="20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2"/>
              <p:cNvSpPr/>
              <p:nvPr/>
            </p:nvSpPr>
            <p:spPr>
              <a:xfrm>
                <a:off x="1254112" y="3783095"/>
                <a:ext cx="208618" cy="173021"/>
              </a:xfrm>
              <a:custGeom>
                <a:avLst/>
                <a:gdLst/>
                <a:ahLst/>
                <a:cxnLst/>
                <a:rect l="l" t="t" r="r" b="b"/>
                <a:pathLst>
                  <a:path w="3487" h="2892" extrusionOk="0">
                    <a:moveTo>
                      <a:pt x="3159" y="0"/>
                    </a:moveTo>
                    <a:lnTo>
                      <a:pt x="0" y="2474"/>
                    </a:lnTo>
                    <a:lnTo>
                      <a:pt x="328" y="2891"/>
                    </a:lnTo>
                    <a:lnTo>
                      <a:pt x="3486"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2"/>
              <p:cNvSpPr/>
              <p:nvPr/>
            </p:nvSpPr>
            <p:spPr>
              <a:xfrm>
                <a:off x="1315974" y="3912382"/>
                <a:ext cx="144184" cy="122646"/>
              </a:xfrm>
              <a:custGeom>
                <a:avLst/>
                <a:gdLst/>
                <a:ahLst/>
                <a:cxnLst/>
                <a:rect l="l" t="t" r="r" b="b"/>
                <a:pathLst>
                  <a:path w="2410" h="2050" extrusionOk="0">
                    <a:moveTo>
                      <a:pt x="2083" y="0"/>
                    </a:moveTo>
                    <a:lnTo>
                      <a:pt x="0" y="1633"/>
                    </a:lnTo>
                    <a:lnTo>
                      <a:pt x="326" y="2049"/>
                    </a:lnTo>
                    <a:lnTo>
                      <a:pt x="2410" y="418"/>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22"/>
              <p:cNvSpPr/>
              <p:nvPr/>
            </p:nvSpPr>
            <p:spPr>
              <a:xfrm>
                <a:off x="1376160" y="3938646"/>
                <a:ext cx="208559" cy="173081"/>
              </a:xfrm>
              <a:custGeom>
                <a:avLst/>
                <a:gdLst/>
                <a:ahLst/>
                <a:cxnLst/>
                <a:rect l="l" t="t" r="r" b="b"/>
                <a:pathLst>
                  <a:path w="3486" h="2893" extrusionOk="0">
                    <a:moveTo>
                      <a:pt x="3159" y="1"/>
                    </a:moveTo>
                    <a:lnTo>
                      <a:pt x="0" y="2476"/>
                    </a:lnTo>
                    <a:lnTo>
                      <a:pt x="327" y="2892"/>
                    </a:lnTo>
                    <a:lnTo>
                      <a:pt x="3486"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2"/>
              <p:cNvSpPr/>
              <p:nvPr/>
            </p:nvSpPr>
            <p:spPr>
              <a:xfrm>
                <a:off x="1443705" y="4075471"/>
                <a:ext cx="144124" cy="122527"/>
              </a:xfrm>
              <a:custGeom>
                <a:avLst/>
                <a:gdLst/>
                <a:ahLst/>
                <a:cxnLst/>
                <a:rect l="l" t="t" r="r" b="b"/>
                <a:pathLst>
                  <a:path w="2409" h="2048" extrusionOk="0">
                    <a:moveTo>
                      <a:pt x="2082" y="1"/>
                    </a:moveTo>
                    <a:lnTo>
                      <a:pt x="0" y="1632"/>
                    </a:lnTo>
                    <a:lnTo>
                      <a:pt x="326" y="2048"/>
                    </a:lnTo>
                    <a:lnTo>
                      <a:pt x="2408"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2"/>
              <p:cNvSpPr/>
              <p:nvPr/>
            </p:nvSpPr>
            <p:spPr>
              <a:xfrm>
                <a:off x="1503892" y="4101676"/>
                <a:ext cx="208559" cy="173021"/>
              </a:xfrm>
              <a:custGeom>
                <a:avLst/>
                <a:gdLst/>
                <a:ahLst/>
                <a:cxnLst/>
                <a:rect l="l" t="t" r="r" b="b"/>
                <a:pathLst>
                  <a:path w="3486" h="2892" extrusionOk="0">
                    <a:moveTo>
                      <a:pt x="3159" y="1"/>
                    </a:moveTo>
                    <a:lnTo>
                      <a:pt x="0" y="2476"/>
                    </a:lnTo>
                    <a:lnTo>
                      <a:pt x="327" y="2892"/>
                    </a:lnTo>
                    <a:lnTo>
                      <a:pt x="3486"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2"/>
              <p:cNvSpPr/>
              <p:nvPr/>
            </p:nvSpPr>
            <p:spPr>
              <a:xfrm>
                <a:off x="1565634" y="4231142"/>
                <a:ext cx="144184" cy="122646"/>
              </a:xfrm>
              <a:custGeom>
                <a:avLst/>
                <a:gdLst/>
                <a:ahLst/>
                <a:cxnLst/>
                <a:rect l="l" t="t" r="r" b="b"/>
                <a:pathLst>
                  <a:path w="2410" h="2050" extrusionOk="0">
                    <a:moveTo>
                      <a:pt x="2083" y="1"/>
                    </a:moveTo>
                    <a:lnTo>
                      <a:pt x="1" y="1633"/>
                    </a:lnTo>
                    <a:lnTo>
                      <a:pt x="328" y="2049"/>
                    </a:lnTo>
                    <a:lnTo>
                      <a:pt x="2410" y="418"/>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2"/>
              <p:cNvSpPr/>
              <p:nvPr/>
            </p:nvSpPr>
            <p:spPr>
              <a:xfrm>
                <a:off x="1625820" y="4257645"/>
                <a:ext cx="208499" cy="172901"/>
              </a:xfrm>
              <a:custGeom>
                <a:avLst/>
                <a:gdLst/>
                <a:ahLst/>
                <a:cxnLst/>
                <a:rect l="l" t="t" r="r" b="b"/>
                <a:pathLst>
                  <a:path w="3485" h="2890" extrusionOk="0">
                    <a:moveTo>
                      <a:pt x="3159" y="0"/>
                    </a:moveTo>
                    <a:lnTo>
                      <a:pt x="1" y="2474"/>
                    </a:lnTo>
                    <a:lnTo>
                      <a:pt x="326" y="2890"/>
                    </a:lnTo>
                    <a:lnTo>
                      <a:pt x="3485"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2"/>
              <p:cNvSpPr/>
              <p:nvPr/>
            </p:nvSpPr>
            <p:spPr>
              <a:xfrm>
                <a:off x="1687682" y="4386932"/>
                <a:ext cx="144124" cy="122527"/>
              </a:xfrm>
              <a:custGeom>
                <a:avLst/>
                <a:gdLst/>
                <a:ahLst/>
                <a:cxnLst/>
                <a:rect l="l" t="t" r="r" b="b"/>
                <a:pathLst>
                  <a:path w="2409" h="2048" extrusionOk="0">
                    <a:moveTo>
                      <a:pt x="2083" y="0"/>
                    </a:moveTo>
                    <a:lnTo>
                      <a:pt x="1" y="1631"/>
                    </a:lnTo>
                    <a:lnTo>
                      <a:pt x="326" y="2048"/>
                    </a:lnTo>
                    <a:lnTo>
                      <a:pt x="2408" y="416"/>
                    </a:lnTo>
                    <a:lnTo>
                      <a:pt x="2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2"/>
              <p:cNvSpPr/>
              <p:nvPr/>
            </p:nvSpPr>
            <p:spPr>
              <a:xfrm>
                <a:off x="1747868" y="4413196"/>
                <a:ext cx="208499" cy="173081"/>
              </a:xfrm>
              <a:custGeom>
                <a:avLst/>
                <a:gdLst/>
                <a:ahLst/>
                <a:cxnLst/>
                <a:rect l="l" t="t" r="r" b="b"/>
                <a:pathLst>
                  <a:path w="3485" h="2893" extrusionOk="0">
                    <a:moveTo>
                      <a:pt x="3159" y="1"/>
                    </a:moveTo>
                    <a:lnTo>
                      <a:pt x="1" y="2474"/>
                    </a:lnTo>
                    <a:lnTo>
                      <a:pt x="328" y="2892"/>
                    </a:lnTo>
                    <a:lnTo>
                      <a:pt x="3485" y="417"/>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2"/>
              <p:cNvSpPr/>
              <p:nvPr/>
            </p:nvSpPr>
            <p:spPr>
              <a:xfrm>
                <a:off x="1809670" y="4542663"/>
                <a:ext cx="144184" cy="122587"/>
              </a:xfrm>
              <a:custGeom>
                <a:avLst/>
                <a:gdLst/>
                <a:ahLst/>
                <a:cxnLst/>
                <a:rect l="l" t="t" r="r" b="b"/>
                <a:pathLst>
                  <a:path w="2410" h="2049" extrusionOk="0">
                    <a:moveTo>
                      <a:pt x="2082" y="1"/>
                    </a:moveTo>
                    <a:lnTo>
                      <a:pt x="0" y="1632"/>
                    </a:lnTo>
                    <a:lnTo>
                      <a:pt x="327" y="2048"/>
                    </a:lnTo>
                    <a:lnTo>
                      <a:pt x="2409"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2"/>
              <p:cNvSpPr/>
              <p:nvPr/>
            </p:nvSpPr>
            <p:spPr>
              <a:xfrm>
                <a:off x="1869856" y="4569046"/>
                <a:ext cx="208499" cy="173081"/>
              </a:xfrm>
              <a:custGeom>
                <a:avLst/>
                <a:gdLst/>
                <a:ahLst/>
                <a:cxnLst/>
                <a:rect l="l" t="t" r="r" b="b"/>
                <a:pathLst>
                  <a:path w="3485" h="2893" extrusionOk="0">
                    <a:moveTo>
                      <a:pt x="3159" y="1"/>
                    </a:moveTo>
                    <a:lnTo>
                      <a:pt x="0" y="2476"/>
                    </a:lnTo>
                    <a:lnTo>
                      <a:pt x="326" y="2892"/>
                    </a:lnTo>
                    <a:lnTo>
                      <a:pt x="3484" y="418"/>
                    </a:lnTo>
                    <a:lnTo>
                      <a:pt x="31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2"/>
              <p:cNvSpPr/>
              <p:nvPr/>
            </p:nvSpPr>
            <p:spPr>
              <a:xfrm>
                <a:off x="1936743" y="4704974"/>
                <a:ext cx="144244" cy="122587"/>
              </a:xfrm>
              <a:custGeom>
                <a:avLst/>
                <a:gdLst/>
                <a:ahLst/>
                <a:cxnLst/>
                <a:rect l="l" t="t" r="r" b="b"/>
                <a:pathLst>
                  <a:path w="2411" h="2049" extrusionOk="0">
                    <a:moveTo>
                      <a:pt x="2083" y="1"/>
                    </a:moveTo>
                    <a:lnTo>
                      <a:pt x="1" y="1632"/>
                    </a:lnTo>
                    <a:lnTo>
                      <a:pt x="328" y="2048"/>
                    </a:lnTo>
                    <a:lnTo>
                      <a:pt x="2410" y="417"/>
                    </a:lnTo>
                    <a:lnTo>
                      <a:pt x="20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2"/>
              <p:cNvSpPr/>
              <p:nvPr/>
            </p:nvSpPr>
            <p:spPr>
              <a:xfrm>
                <a:off x="1996870" y="4731298"/>
                <a:ext cx="208559" cy="172961"/>
              </a:xfrm>
              <a:custGeom>
                <a:avLst/>
                <a:gdLst/>
                <a:ahLst/>
                <a:cxnLst/>
                <a:rect l="l" t="t" r="r" b="b"/>
                <a:pathLst>
                  <a:path w="3486" h="2891" extrusionOk="0">
                    <a:moveTo>
                      <a:pt x="3159" y="0"/>
                    </a:moveTo>
                    <a:lnTo>
                      <a:pt x="0" y="2474"/>
                    </a:lnTo>
                    <a:lnTo>
                      <a:pt x="327" y="2890"/>
                    </a:lnTo>
                    <a:lnTo>
                      <a:pt x="3486" y="417"/>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2"/>
              <p:cNvSpPr/>
              <p:nvPr/>
            </p:nvSpPr>
            <p:spPr>
              <a:xfrm>
                <a:off x="2058731" y="4860585"/>
                <a:ext cx="144184" cy="122646"/>
              </a:xfrm>
              <a:custGeom>
                <a:avLst/>
                <a:gdLst/>
                <a:ahLst/>
                <a:cxnLst/>
                <a:rect l="l" t="t" r="r" b="b"/>
                <a:pathLst>
                  <a:path w="2410" h="2050" extrusionOk="0">
                    <a:moveTo>
                      <a:pt x="2082" y="1"/>
                    </a:moveTo>
                    <a:lnTo>
                      <a:pt x="0" y="1632"/>
                    </a:lnTo>
                    <a:lnTo>
                      <a:pt x="327" y="2049"/>
                    </a:lnTo>
                    <a:lnTo>
                      <a:pt x="2410" y="417"/>
                    </a:lnTo>
                    <a:lnTo>
                      <a:pt x="2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2"/>
              <p:cNvSpPr/>
              <p:nvPr/>
            </p:nvSpPr>
            <p:spPr>
              <a:xfrm>
                <a:off x="2118918" y="4887088"/>
                <a:ext cx="208499" cy="172901"/>
              </a:xfrm>
              <a:custGeom>
                <a:avLst/>
                <a:gdLst/>
                <a:ahLst/>
                <a:cxnLst/>
                <a:rect l="l" t="t" r="r" b="b"/>
                <a:pathLst>
                  <a:path w="3485" h="2890" extrusionOk="0">
                    <a:moveTo>
                      <a:pt x="3159" y="0"/>
                    </a:moveTo>
                    <a:lnTo>
                      <a:pt x="0" y="2474"/>
                    </a:lnTo>
                    <a:lnTo>
                      <a:pt x="326" y="2890"/>
                    </a:lnTo>
                    <a:lnTo>
                      <a:pt x="3484" y="416"/>
                    </a:lnTo>
                    <a:lnTo>
                      <a:pt x="31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2"/>
              <p:cNvSpPr/>
              <p:nvPr/>
            </p:nvSpPr>
            <p:spPr>
              <a:xfrm>
                <a:off x="2180779" y="5016375"/>
                <a:ext cx="144065" cy="122587"/>
              </a:xfrm>
              <a:custGeom>
                <a:avLst/>
                <a:gdLst/>
                <a:ahLst/>
                <a:cxnLst/>
                <a:rect l="l" t="t" r="r" b="b"/>
                <a:pathLst>
                  <a:path w="2408" h="2049" extrusionOk="0">
                    <a:moveTo>
                      <a:pt x="2082" y="0"/>
                    </a:moveTo>
                    <a:lnTo>
                      <a:pt x="0" y="1631"/>
                    </a:lnTo>
                    <a:lnTo>
                      <a:pt x="326" y="2049"/>
                    </a:lnTo>
                    <a:lnTo>
                      <a:pt x="2408" y="416"/>
                    </a:lnTo>
                    <a:lnTo>
                      <a:pt x="2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0" name="Google Shape;520;p22"/>
            <p:cNvSpPr/>
            <p:nvPr/>
          </p:nvSpPr>
          <p:spPr>
            <a:xfrm rot="745963">
              <a:off x="-551427" y="2603875"/>
              <a:ext cx="2308604" cy="2940600"/>
            </a:xfrm>
            <a:custGeom>
              <a:avLst/>
              <a:gdLst/>
              <a:ahLst/>
              <a:cxnLst/>
              <a:rect l="l" t="t" r="r" b="b"/>
              <a:pathLst>
                <a:path w="38589" h="49153" extrusionOk="0">
                  <a:moveTo>
                    <a:pt x="209" y="0"/>
                  </a:moveTo>
                  <a:lnTo>
                    <a:pt x="0" y="164"/>
                  </a:lnTo>
                  <a:lnTo>
                    <a:pt x="38379" y="49153"/>
                  </a:lnTo>
                  <a:lnTo>
                    <a:pt x="38588" y="48991"/>
                  </a:lnTo>
                  <a:lnTo>
                    <a:pt x="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2"/>
          <p:cNvGrpSpPr/>
          <p:nvPr/>
        </p:nvGrpSpPr>
        <p:grpSpPr>
          <a:xfrm>
            <a:off x="975625" y="1574596"/>
            <a:ext cx="7020761" cy="2451554"/>
            <a:chOff x="1021550" y="1583496"/>
            <a:chExt cx="7020761" cy="2451554"/>
          </a:xfrm>
        </p:grpSpPr>
        <p:sp>
          <p:nvSpPr>
            <p:cNvPr id="522" name="Google Shape;522;p2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5" name="Google Shape;525;p22"/>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2"/>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2"/>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2"/>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2"/>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2"/>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2"/>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2"/>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2"/>
          <p:cNvSpPr txBox="1"/>
          <p:nvPr>
            <p:ph type="title"/>
          </p:nvPr>
        </p:nvSpPr>
        <p:spPr>
          <a:xfrm>
            <a:off x="1956763" y="1503350"/>
            <a:ext cx="5230500" cy="197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b="1"/>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p:txBody>
      </p:sp>
      <p:sp>
        <p:nvSpPr>
          <p:cNvPr id="535" name="Google Shape;535;p22"/>
          <p:cNvSpPr/>
          <p:nvPr/>
        </p:nvSpPr>
        <p:spPr>
          <a:xfrm>
            <a:off x="-25075" y="-22497"/>
            <a:ext cx="1461296" cy="18750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a:off x="-25075" y="-22497"/>
            <a:ext cx="1735304" cy="160566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7" name="Google Shape;537;p22"/>
          <p:cNvGrpSpPr/>
          <p:nvPr/>
        </p:nvGrpSpPr>
        <p:grpSpPr>
          <a:xfrm rot="8999903">
            <a:off x="3745595" y="4336007"/>
            <a:ext cx="263669" cy="263589"/>
            <a:chOff x="4028549" y="3239505"/>
            <a:chExt cx="131381" cy="131321"/>
          </a:xfrm>
        </p:grpSpPr>
        <p:sp>
          <p:nvSpPr>
            <p:cNvPr id="538" name="Google Shape;538;p2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40" name="Google Shape;540;p2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1" name="Google Shape;541;p22"/>
          <p:cNvGrpSpPr/>
          <p:nvPr/>
        </p:nvGrpSpPr>
        <p:grpSpPr>
          <a:xfrm>
            <a:off x="8231164" y="539509"/>
            <a:ext cx="189773" cy="174158"/>
            <a:chOff x="6476077" y="96834"/>
            <a:chExt cx="189773" cy="174158"/>
          </a:xfrm>
        </p:grpSpPr>
        <p:sp>
          <p:nvSpPr>
            <p:cNvPr id="542" name="Google Shape;542;p2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_AND_BODY_2_2_1">
    <p:spTree>
      <p:nvGrpSpPr>
        <p:cNvPr id="544" name="Shape 544"/>
        <p:cNvGrpSpPr/>
        <p:nvPr/>
      </p:nvGrpSpPr>
      <p:grpSpPr>
        <a:xfrm>
          <a:off x="0" y="0"/>
          <a:ext cx="0" cy="0"/>
          <a:chOff x="0" y="0"/>
          <a:chExt cx="0" cy="0"/>
        </a:xfrm>
      </p:grpSpPr>
      <p:sp>
        <p:nvSpPr>
          <p:cNvPr id="545" name="Google Shape;545;p23"/>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3"/>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3"/>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3"/>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9" name="Google Shape;549;p23"/>
          <p:cNvSpPr txBox="1"/>
          <p:nvPr>
            <p:ph type="subTitle" idx="1"/>
          </p:nvPr>
        </p:nvSpPr>
        <p:spPr>
          <a:xfrm>
            <a:off x="713225"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0" name="Google Shape;550;p23"/>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3"/>
          <p:cNvSpPr txBox="1"/>
          <p:nvPr>
            <p:ph type="subTitle" idx="2"/>
          </p:nvPr>
        </p:nvSpPr>
        <p:spPr>
          <a:xfrm>
            <a:off x="713296"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2" name="Google Shape;552;p23"/>
          <p:cNvSpPr txBox="1"/>
          <p:nvPr>
            <p:ph type="subTitle" idx="3"/>
          </p:nvPr>
        </p:nvSpPr>
        <p:spPr>
          <a:xfrm>
            <a:off x="3454133"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3" name="Google Shape;553;p23"/>
          <p:cNvSpPr txBox="1"/>
          <p:nvPr>
            <p:ph type="subTitle" idx="4"/>
          </p:nvPr>
        </p:nvSpPr>
        <p:spPr>
          <a:xfrm>
            <a:off x="3454208"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4" name="Google Shape;554;p23"/>
          <p:cNvSpPr txBox="1"/>
          <p:nvPr>
            <p:ph type="subTitle" idx="5"/>
          </p:nvPr>
        </p:nvSpPr>
        <p:spPr>
          <a:xfrm>
            <a:off x="6195054" y="3975725"/>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5" name="Google Shape;555;p23"/>
          <p:cNvSpPr txBox="1"/>
          <p:nvPr>
            <p:ph type="subTitle" idx="6"/>
          </p:nvPr>
        </p:nvSpPr>
        <p:spPr>
          <a:xfrm>
            <a:off x="6195133" y="3717525"/>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6" name="Google Shape;556;p23"/>
          <p:cNvSpPr txBox="1"/>
          <p:nvPr>
            <p:ph type="subTitle" idx="7"/>
          </p:nvPr>
        </p:nvSpPr>
        <p:spPr>
          <a:xfrm>
            <a:off x="713225"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7" name="Google Shape;557;p23"/>
          <p:cNvSpPr txBox="1"/>
          <p:nvPr>
            <p:ph type="subTitle" idx="8"/>
          </p:nvPr>
        </p:nvSpPr>
        <p:spPr>
          <a:xfrm>
            <a:off x="713296"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58" name="Google Shape;558;p23"/>
          <p:cNvSpPr txBox="1"/>
          <p:nvPr>
            <p:ph type="subTitle" idx="9"/>
          </p:nvPr>
        </p:nvSpPr>
        <p:spPr>
          <a:xfrm>
            <a:off x="3454133"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59" name="Google Shape;559;p23"/>
          <p:cNvSpPr txBox="1"/>
          <p:nvPr>
            <p:ph type="subTitle" idx="13"/>
          </p:nvPr>
        </p:nvSpPr>
        <p:spPr>
          <a:xfrm>
            <a:off x="3454208"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560" name="Google Shape;560;p23"/>
          <p:cNvSpPr txBox="1"/>
          <p:nvPr>
            <p:ph type="subTitle" idx="14"/>
          </p:nvPr>
        </p:nvSpPr>
        <p:spPr>
          <a:xfrm>
            <a:off x="6195054" y="2206813"/>
            <a:ext cx="2235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561" name="Google Shape;561;p23"/>
          <p:cNvSpPr txBox="1"/>
          <p:nvPr>
            <p:ph type="subTitle" idx="15"/>
          </p:nvPr>
        </p:nvSpPr>
        <p:spPr>
          <a:xfrm>
            <a:off x="6195133" y="1948613"/>
            <a:ext cx="2235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grpSp>
        <p:nvGrpSpPr>
          <p:cNvPr id="562" name="Google Shape;562;p23"/>
          <p:cNvGrpSpPr/>
          <p:nvPr/>
        </p:nvGrpSpPr>
        <p:grpSpPr>
          <a:xfrm>
            <a:off x="8704338" y="4723300"/>
            <a:ext cx="218131" cy="228540"/>
            <a:chOff x="1567788" y="4831150"/>
            <a:chExt cx="218131" cy="228540"/>
          </a:xfrm>
        </p:grpSpPr>
        <p:sp>
          <p:nvSpPr>
            <p:cNvPr id="563" name="Google Shape;563;p23"/>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3"/>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3"/>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3"/>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3"/>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3"/>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1" name="Google Shape;571;p23"/>
          <p:cNvGrpSpPr/>
          <p:nvPr/>
        </p:nvGrpSpPr>
        <p:grpSpPr>
          <a:xfrm rot="-9900032">
            <a:off x="176837" y="4705779"/>
            <a:ext cx="263666" cy="263587"/>
            <a:chOff x="4028549" y="3239505"/>
            <a:chExt cx="131381" cy="131321"/>
          </a:xfrm>
        </p:grpSpPr>
        <p:sp>
          <p:nvSpPr>
            <p:cNvPr id="572" name="Google Shape;572;p23"/>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TITLE_ONLY_2">
    <p:spTree>
      <p:nvGrpSpPr>
        <p:cNvPr id="574" name="Shape 574"/>
        <p:cNvGrpSpPr/>
        <p:nvPr/>
      </p:nvGrpSpPr>
      <p:grpSpPr>
        <a:xfrm>
          <a:off x="0" y="0"/>
          <a:ext cx="0" cy="0"/>
          <a:chOff x="0" y="0"/>
          <a:chExt cx="0" cy="0"/>
        </a:xfrm>
      </p:grpSpPr>
      <p:sp>
        <p:nvSpPr>
          <p:cNvPr id="575" name="Google Shape;575;p2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9" name="Google Shape;579;p2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4"/>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1" name="Google Shape;581;p24"/>
          <p:cNvGrpSpPr/>
          <p:nvPr/>
        </p:nvGrpSpPr>
        <p:grpSpPr>
          <a:xfrm rot="8413903">
            <a:off x="149826" y="4677798"/>
            <a:ext cx="263672" cy="263580"/>
            <a:chOff x="4028549" y="3239505"/>
            <a:chExt cx="131381" cy="131321"/>
          </a:xfrm>
        </p:grpSpPr>
        <p:sp>
          <p:nvSpPr>
            <p:cNvPr id="582" name="Google Shape;582;p2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4" name="Google Shape;584;p24"/>
          <p:cNvSpPr txBox="1"/>
          <p:nvPr>
            <p:ph type="subTitle" idx="1"/>
          </p:nvPr>
        </p:nvSpPr>
        <p:spPr>
          <a:xfrm>
            <a:off x="713225" y="3642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585" name="Google Shape;585;p24"/>
          <p:cNvSpPr txBox="1"/>
          <p:nvPr>
            <p:ph type="subTitle" idx="2"/>
          </p:nvPr>
        </p:nvSpPr>
        <p:spPr>
          <a:xfrm>
            <a:off x="713288" y="3383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p:txBody>
      </p:sp>
      <p:sp>
        <p:nvSpPr>
          <p:cNvPr id="586" name="Google Shape;586;p24"/>
          <p:cNvSpPr txBox="1"/>
          <p:nvPr>
            <p:ph type="subTitle" idx="3"/>
          </p:nvPr>
        </p:nvSpPr>
        <p:spPr>
          <a:xfrm>
            <a:off x="713225" y="2389000"/>
            <a:ext cx="19851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p:txBody>
      </p:sp>
      <p:sp>
        <p:nvSpPr>
          <p:cNvPr id="587" name="Google Shape;587;p24"/>
          <p:cNvSpPr txBox="1"/>
          <p:nvPr>
            <p:ph type="subTitle" idx="4"/>
          </p:nvPr>
        </p:nvSpPr>
        <p:spPr>
          <a:xfrm>
            <a:off x="713288" y="2130800"/>
            <a:ext cx="1985100" cy="40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b="1"/>
            </a:lvl1pPr>
            <a:lvl2pPr lvl="1" algn="r" rtl="0">
              <a:spcBef>
                <a:spcPts val="1600"/>
              </a:spcBef>
              <a:spcAft>
                <a:spcPts val="0"/>
              </a:spcAft>
              <a:buSzPts val="1800"/>
              <a:buNone/>
              <a:defRPr sz="1800" b="1"/>
            </a:lvl2pPr>
            <a:lvl3pPr lvl="2" algn="r" rtl="0">
              <a:spcBef>
                <a:spcPts val="1600"/>
              </a:spcBef>
              <a:spcAft>
                <a:spcPts val="0"/>
              </a:spcAft>
              <a:buSzPts val="1800"/>
              <a:buNone/>
              <a:defRPr sz="1800" b="1"/>
            </a:lvl3pPr>
            <a:lvl4pPr lvl="3" algn="r" rtl="0">
              <a:spcBef>
                <a:spcPts val="1600"/>
              </a:spcBef>
              <a:spcAft>
                <a:spcPts val="0"/>
              </a:spcAft>
              <a:buSzPts val="1800"/>
              <a:buNone/>
              <a:defRPr sz="1800" b="1"/>
            </a:lvl4pPr>
            <a:lvl5pPr lvl="4" algn="r" rtl="0">
              <a:spcBef>
                <a:spcPts val="1600"/>
              </a:spcBef>
              <a:spcAft>
                <a:spcPts val="0"/>
              </a:spcAft>
              <a:buSzPts val="1800"/>
              <a:buNone/>
              <a:defRPr sz="1800" b="1"/>
            </a:lvl5pPr>
            <a:lvl6pPr lvl="5" algn="r" rtl="0">
              <a:spcBef>
                <a:spcPts val="1600"/>
              </a:spcBef>
              <a:spcAft>
                <a:spcPts val="0"/>
              </a:spcAft>
              <a:buSzPts val="1800"/>
              <a:buNone/>
              <a:defRPr sz="1800" b="1"/>
            </a:lvl6pPr>
            <a:lvl7pPr lvl="6" algn="r" rtl="0">
              <a:spcBef>
                <a:spcPts val="1600"/>
              </a:spcBef>
              <a:spcAft>
                <a:spcPts val="0"/>
              </a:spcAft>
              <a:buSzPts val="1800"/>
              <a:buNone/>
              <a:defRPr sz="1800" b="1"/>
            </a:lvl7pPr>
            <a:lvl8pPr lvl="7" algn="r" rtl="0">
              <a:spcBef>
                <a:spcPts val="1600"/>
              </a:spcBef>
              <a:spcAft>
                <a:spcPts val="0"/>
              </a:spcAft>
              <a:buSzPts val="1800"/>
              <a:buNone/>
              <a:defRPr sz="1800" b="1"/>
            </a:lvl8pPr>
            <a:lvl9pPr lvl="8" algn="r" rtl="0">
              <a:spcBef>
                <a:spcPts val="1600"/>
              </a:spcBef>
              <a:spcAft>
                <a:spcPts val="1600"/>
              </a:spcAft>
              <a:buSzPts val="1800"/>
              <a:buNone/>
              <a:defRPr sz="1800" b="1"/>
            </a:lvl9pPr>
          </a:lstStyle>
          <a:p/>
        </p:txBody>
      </p:sp>
      <p:sp>
        <p:nvSpPr>
          <p:cNvPr id="588" name="Google Shape;588;p24"/>
          <p:cNvSpPr txBox="1"/>
          <p:nvPr>
            <p:ph type="subTitle" idx="5"/>
          </p:nvPr>
        </p:nvSpPr>
        <p:spPr>
          <a:xfrm>
            <a:off x="6445474" y="3642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9" name="Google Shape;589;p24"/>
          <p:cNvSpPr txBox="1"/>
          <p:nvPr>
            <p:ph type="subTitle" idx="6"/>
          </p:nvPr>
        </p:nvSpPr>
        <p:spPr>
          <a:xfrm>
            <a:off x="6445537" y="3383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590" name="Google Shape;590;p24"/>
          <p:cNvSpPr txBox="1"/>
          <p:nvPr>
            <p:ph type="subTitle" idx="7"/>
          </p:nvPr>
        </p:nvSpPr>
        <p:spPr>
          <a:xfrm>
            <a:off x="6445474" y="2389000"/>
            <a:ext cx="19851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91" name="Google Shape;591;p24"/>
          <p:cNvSpPr txBox="1"/>
          <p:nvPr>
            <p:ph type="subTitle" idx="8"/>
          </p:nvPr>
        </p:nvSpPr>
        <p:spPr>
          <a:xfrm>
            <a:off x="6445537" y="2130800"/>
            <a:ext cx="19851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592" name="Google Shape;592;p24"/>
          <p:cNvSpPr txBox="1"/>
          <p:nvPr>
            <p:ph type="title" idx="9" hasCustomPrompt="1"/>
          </p:nvPr>
        </p:nvSpPr>
        <p:spPr>
          <a:xfrm>
            <a:off x="3203900"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3" name="Google Shape;593;p24"/>
          <p:cNvSpPr txBox="1"/>
          <p:nvPr>
            <p:ph type="title" idx="13" hasCustomPrompt="1"/>
          </p:nvPr>
        </p:nvSpPr>
        <p:spPr>
          <a:xfrm>
            <a:off x="3203900"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4" name="Google Shape;594;p24"/>
          <p:cNvSpPr txBox="1"/>
          <p:nvPr>
            <p:ph type="title" idx="14" hasCustomPrompt="1"/>
          </p:nvPr>
        </p:nvSpPr>
        <p:spPr>
          <a:xfrm>
            <a:off x="4893325" y="2130800"/>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5" name="Google Shape;595;p24"/>
          <p:cNvSpPr txBox="1"/>
          <p:nvPr>
            <p:ph type="title" idx="15" hasCustomPrompt="1"/>
          </p:nvPr>
        </p:nvSpPr>
        <p:spPr>
          <a:xfrm>
            <a:off x="4893325" y="3431475"/>
            <a:ext cx="1046700" cy="71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2">
  <p:cSld name="TITLE_ONLY_3">
    <p:spTree>
      <p:nvGrpSpPr>
        <p:cNvPr id="596" name="Shape 596"/>
        <p:cNvGrpSpPr/>
        <p:nvPr/>
      </p:nvGrpSpPr>
      <p:grpSpPr>
        <a:xfrm>
          <a:off x="0" y="0"/>
          <a:ext cx="0" cy="0"/>
          <a:chOff x="0" y="0"/>
          <a:chExt cx="0" cy="0"/>
        </a:xfrm>
      </p:grpSpPr>
      <p:sp>
        <p:nvSpPr>
          <p:cNvPr id="597" name="Google Shape;597;p2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1" name="Google Shape;601;p2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5"/>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3" name="Google Shape;603;p25"/>
          <p:cNvGrpSpPr/>
          <p:nvPr/>
        </p:nvGrpSpPr>
        <p:grpSpPr>
          <a:xfrm rot="8413903">
            <a:off x="149826" y="4677798"/>
            <a:ext cx="263672" cy="263580"/>
            <a:chOff x="4028549" y="3239505"/>
            <a:chExt cx="131381" cy="131321"/>
          </a:xfrm>
        </p:grpSpPr>
        <p:sp>
          <p:nvSpPr>
            <p:cNvPr id="604" name="Google Shape;604;p25"/>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5"/>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6" name="Google Shape;606;p25"/>
          <p:cNvSpPr txBox="1"/>
          <p:nvPr>
            <p:ph type="subTitle" idx="1"/>
          </p:nvPr>
        </p:nvSpPr>
        <p:spPr>
          <a:xfrm>
            <a:off x="77030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7" name="Google Shape;607;p25"/>
          <p:cNvSpPr txBox="1"/>
          <p:nvPr>
            <p:ph type="subTitle" idx="2"/>
          </p:nvPr>
        </p:nvSpPr>
        <p:spPr>
          <a:xfrm>
            <a:off x="77035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08" name="Google Shape;608;p25"/>
          <p:cNvSpPr txBox="1"/>
          <p:nvPr>
            <p:ph type="subTitle" idx="3"/>
          </p:nvPr>
        </p:nvSpPr>
        <p:spPr>
          <a:xfrm>
            <a:off x="268447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09" name="Google Shape;609;p25"/>
          <p:cNvSpPr txBox="1"/>
          <p:nvPr>
            <p:ph type="subTitle" idx="4"/>
          </p:nvPr>
        </p:nvSpPr>
        <p:spPr>
          <a:xfrm>
            <a:off x="268452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10" name="Google Shape;610;p25"/>
          <p:cNvSpPr txBox="1"/>
          <p:nvPr>
            <p:ph type="subTitle" idx="5"/>
          </p:nvPr>
        </p:nvSpPr>
        <p:spPr>
          <a:xfrm>
            <a:off x="4834250"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11" name="Google Shape;611;p25"/>
          <p:cNvSpPr txBox="1"/>
          <p:nvPr>
            <p:ph type="subTitle" idx="6"/>
          </p:nvPr>
        </p:nvSpPr>
        <p:spPr>
          <a:xfrm>
            <a:off x="4834303"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12" name="Google Shape;612;p25"/>
          <p:cNvSpPr txBox="1"/>
          <p:nvPr>
            <p:ph type="subTitle" idx="7"/>
          </p:nvPr>
        </p:nvSpPr>
        <p:spPr>
          <a:xfrm>
            <a:off x="6687325" y="2579650"/>
            <a:ext cx="16806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13" name="Google Shape;613;p25"/>
          <p:cNvSpPr txBox="1"/>
          <p:nvPr>
            <p:ph type="subTitle" idx="8"/>
          </p:nvPr>
        </p:nvSpPr>
        <p:spPr>
          <a:xfrm>
            <a:off x="6687378" y="2321450"/>
            <a:ext cx="16806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b="1"/>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APTION_ONLY_1_2">
    <p:spTree>
      <p:nvGrpSpPr>
        <p:cNvPr id="614" name="Shape 614"/>
        <p:cNvGrpSpPr/>
        <p:nvPr/>
      </p:nvGrpSpPr>
      <p:grpSpPr>
        <a:xfrm>
          <a:off x="0" y="0"/>
          <a:ext cx="0" cy="0"/>
          <a:chOff x="0" y="0"/>
          <a:chExt cx="0" cy="0"/>
        </a:xfrm>
      </p:grpSpPr>
      <p:sp>
        <p:nvSpPr>
          <p:cNvPr id="615" name="Google Shape;615;p2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9" name="Google Shape;619;p26"/>
          <p:cNvGrpSpPr/>
          <p:nvPr/>
        </p:nvGrpSpPr>
        <p:grpSpPr>
          <a:xfrm>
            <a:off x="4280963" y="4723225"/>
            <a:ext cx="218131" cy="228540"/>
            <a:chOff x="1567788" y="4831150"/>
            <a:chExt cx="218131" cy="228540"/>
          </a:xfrm>
        </p:grpSpPr>
        <p:sp>
          <p:nvSpPr>
            <p:cNvPr id="620" name="Google Shape;620;p26"/>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6"/>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6"/>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6"/>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6"/>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6"/>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6"/>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6"/>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8" name="Google Shape;628;p26"/>
          <p:cNvGrpSpPr/>
          <p:nvPr/>
        </p:nvGrpSpPr>
        <p:grpSpPr>
          <a:xfrm>
            <a:off x="4572000" y="4705711"/>
            <a:ext cx="263669" cy="263588"/>
            <a:chOff x="4028549" y="3239505"/>
            <a:chExt cx="131381" cy="131321"/>
          </a:xfrm>
        </p:grpSpPr>
        <p:sp>
          <p:nvSpPr>
            <p:cNvPr id="629" name="Google Shape;629;p2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31" name="Google Shape;631;p26"/>
          <p:cNvSpPr txBox="1"/>
          <p:nvPr>
            <p:ph type="subTitle" idx="1"/>
          </p:nvPr>
        </p:nvSpPr>
        <p:spPr>
          <a:xfrm>
            <a:off x="1569375" y="2376600"/>
            <a:ext cx="2235600" cy="101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algn="ctr" rtl="0">
              <a:spcBef>
                <a:spcPts val="1600"/>
              </a:spcBef>
              <a:spcAft>
                <a:spcPts val="0"/>
              </a:spcAft>
              <a:buSzPts val="1800"/>
              <a:buNone/>
              <a:defRPr sz="1800" b="1"/>
            </a:lvl2pPr>
            <a:lvl3pPr lvl="2" algn="ctr" rtl="0">
              <a:spcBef>
                <a:spcPts val="1600"/>
              </a:spcBef>
              <a:spcAft>
                <a:spcPts val="0"/>
              </a:spcAft>
              <a:buSzPts val="1800"/>
              <a:buNone/>
              <a:defRPr sz="1800" b="1"/>
            </a:lvl3pPr>
            <a:lvl4pPr lvl="3" algn="ctr" rtl="0">
              <a:spcBef>
                <a:spcPts val="1600"/>
              </a:spcBef>
              <a:spcAft>
                <a:spcPts val="0"/>
              </a:spcAft>
              <a:buSzPts val="1800"/>
              <a:buNone/>
              <a:defRPr sz="1800" b="1"/>
            </a:lvl4pPr>
            <a:lvl5pPr lvl="4" algn="ctr" rtl="0">
              <a:spcBef>
                <a:spcPts val="1600"/>
              </a:spcBef>
              <a:spcAft>
                <a:spcPts val="0"/>
              </a:spcAft>
              <a:buSzPts val="1800"/>
              <a:buNone/>
              <a:defRPr sz="1800" b="1"/>
            </a:lvl5pPr>
            <a:lvl6pPr lvl="5" algn="ctr" rtl="0">
              <a:spcBef>
                <a:spcPts val="1600"/>
              </a:spcBef>
              <a:spcAft>
                <a:spcPts val="0"/>
              </a:spcAft>
              <a:buSzPts val="1800"/>
              <a:buNone/>
              <a:defRPr sz="1800" b="1"/>
            </a:lvl6pPr>
            <a:lvl7pPr lvl="6" algn="ctr" rtl="0">
              <a:spcBef>
                <a:spcPts val="1600"/>
              </a:spcBef>
              <a:spcAft>
                <a:spcPts val="0"/>
              </a:spcAft>
              <a:buSzPts val="1800"/>
              <a:buNone/>
              <a:defRPr sz="1800" b="1"/>
            </a:lvl7pPr>
            <a:lvl8pPr lvl="7" algn="ctr" rtl="0">
              <a:spcBef>
                <a:spcPts val="1600"/>
              </a:spcBef>
              <a:spcAft>
                <a:spcPts val="0"/>
              </a:spcAft>
              <a:buSzPts val="1800"/>
              <a:buNone/>
              <a:defRPr sz="1800" b="1"/>
            </a:lvl8pPr>
            <a:lvl9pPr lvl="8" algn="ctr" rtl="0">
              <a:spcBef>
                <a:spcPts val="1600"/>
              </a:spcBef>
              <a:spcAft>
                <a:spcPts val="1600"/>
              </a:spcAft>
              <a:buSzPts val="1800"/>
              <a:buNone/>
              <a:defRPr sz="1800" b="1"/>
            </a:lvl9pPr>
          </a:lstStyle>
          <a:p/>
        </p:txBody>
      </p:sp>
      <p:sp>
        <p:nvSpPr>
          <p:cNvPr id="632" name="Google Shape;632;p26"/>
          <p:cNvSpPr txBox="1"/>
          <p:nvPr>
            <p:ph type="subTitle" idx="2"/>
          </p:nvPr>
        </p:nvSpPr>
        <p:spPr>
          <a:xfrm>
            <a:off x="5450800" y="2376600"/>
            <a:ext cx="2235600" cy="101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33" name="Google Shape;633;p2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3">
  <p:cSld name="CAPTION_ONLY_1">
    <p:spTree>
      <p:nvGrpSpPr>
        <p:cNvPr id="634" name="Shape 634"/>
        <p:cNvGrpSpPr/>
        <p:nvPr/>
      </p:nvGrpSpPr>
      <p:grpSpPr>
        <a:xfrm>
          <a:off x="0" y="0"/>
          <a:ext cx="0" cy="0"/>
          <a:chOff x="0" y="0"/>
          <a:chExt cx="0" cy="0"/>
        </a:xfrm>
      </p:grpSpPr>
      <p:sp>
        <p:nvSpPr>
          <p:cNvPr id="635" name="Google Shape;635;p2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9" name="Google Shape;639;p2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0" name="Google Shape;640;p27"/>
          <p:cNvGrpSpPr/>
          <p:nvPr/>
        </p:nvGrpSpPr>
        <p:grpSpPr>
          <a:xfrm>
            <a:off x="4280963" y="4723225"/>
            <a:ext cx="218131" cy="228540"/>
            <a:chOff x="1567788" y="4831150"/>
            <a:chExt cx="218131" cy="228540"/>
          </a:xfrm>
        </p:grpSpPr>
        <p:sp>
          <p:nvSpPr>
            <p:cNvPr id="641" name="Google Shape;641;p27"/>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7"/>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7"/>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7"/>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7"/>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7"/>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7"/>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7"/>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9" name="Google Shape;649;p27"/>
          <p:cNvGrpSpPr/>
          <p:nvPr/>
        </p:nvGrpSpPr>
        <p:grpSpPr>
          <a:xfrm>
            <a:off x="4572000" y="4705711"/>
            <a:ext cx="263669" cy="263588"/>
            <a:chOff x="4028549" y="3239505"/>
            <a:chExt cx="131381" cy="131321"/>
          </a:xfrm>
        </p:grpSpPr>
        <p:sp>
          <p:nvSpPr>
            <p:cNvPr id="650" name="Google Shape;650;p27"/>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7"/>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s">
  <p:cSld name="BIG_NUMBER_1">
    <p:spTree>
      <p:nvGrpSpPr>
        <p:cNvPr id="652" name="Shape 652"/>
        <p:cNvGrpSpPr/>
        <p:nvPr/>
      </p:nvGrpSpPr>
      <p:grpSpPr>
        <a:xfrm>
          <a:off x="0" y="0"/>
          <a:ext cx="0" cy="0"/>
          <a:chOff x="0" y="0"/>
          <a:chExt cx="0" cy="0"/>
        </a:xfrm>
      </p:grpSpPr>
      <p:sp>
        <p:nvSpPr>
          <p:cNvPr id="653" name="Google Shape;653;p28"/>
          <p:cNvSpPr/>
          <p:nvPr/>
        </p:nvSpPr>
        <p:spPr>
          <a:xfrm rot="2145717">
            <a:off x="4244072" y="383010"/>
            <a:ext cx="656969" cy="489043"/>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8"/>
          <p:cNvSpPr/>
          <p:nvPr/>
        </p:nvSpPr>
        <p:spPr>
          <a:xfrm rot="5437919">
            <a:off x="4243613" y="2491623"/>
            <a:ext cx="656962" cy="489042"/>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8"/>
          <p:cNvSpPr/>
          <p:nvPr/>
        </p:nvSpPr>
        <p:spPr>
          <a:xfrm rot="-5400000">
            <a:off x="6519938" y="1765211"/>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8"/>
          <p:cNvSpPr/>
          <p:nvPr/>
        </p:nvSpPr>
        <p:spPr>
          <a:xfrm rot="-5400000">
            <a:off x="3846731" y="-1380488"/>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8"/>
          <p:cNvSpPr/>
          <p:nvPr/>
        </p:nvSpPr>
        <p:spPr>
          <a:xfrm rot="-5400000">
            <a:off x="2151481" y="1765118"/>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8"/>
          <p:cNvSpPr txBox="1"/>
          <p:nvPr>
            <p:ph type="title" hasCustomPrompt="1"/>
          </p:nvPr>
        </p:nvSpPr>
        <p:spPr>
          <a:xfrm>
            <a:off x="1919475" y="613674"/>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9" name="Google Shape;659;p28"/>
          <p:cNvSpPr/>
          <p:nvPr/>
        </p:nvSpPr>
        <p:spPr>
          <a:xfrm>
            <a:off x="3867074" y="4718358"/>
            <a:ext cx="895699" cy="1418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8"/>
          <p:cNvSpPr/>
          <p:nvPr/>
        </p:nvSpPr>
        <p:spPr>
          <a:xfrm>
            <a:off x="4259025" y="4798743"/>
            <a:ext cx="1017906" cy="145845"/>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8"/>
          <p:cNvSpPr txBox="1"/>
          <p:nvPr>
            <p:ph type="subTitle" idx="1"/>
          </p:nvPr>
        </p:nvSpPr>
        <p:spPr>
          <a:xfrm>
            <a:off x="1924434" y="1598200"/>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62" name="Google Shape;662;p28"/>
          <p:cNvSpPr/>
          <p:nvPr/>
        </p:nvSpPr>
        <p:spPr>
          <a:xfrm>
            <a:off x="427491" y="2246039"/>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8"/>
          <p:cNvSpPr/>
          <p:nvPr/>
        </p:nvSpPr>
        <p:spPr>
          <a:xfrm rot="-5400000">
            <a:off x="6519938" y="3894836"/>
            <a:ext cx="472681" cy="936497"/>
          </a:xfrm>
          <a:custGeom>
            <a:avLst/>
            <a:gdLst/>
            <a:ahLst/>
            <a:cxnLst/>
            <a:rect l="l" t="t" r="r" b="b"/>
            <a:pathLst>
              <a:path w="2563" h="5078" extrusionOk="0">
                <a:moveTo>
                  <a:pt x="1" y="1"/>
                </a:moveTo>
                <a:lnTo>
                  <a:pt x="2562" y="5078"/>
                </a:lnTo>
                <a:lnTo>
                  <a:pt x="2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8"/>
          <p:cNvSpPr/>
          <p:nvPr/>
        </p:nvSpPr>
        <p:spPr>
          <a:xfrm rot="-5400000">
            <a:off x="3846731" y="749137"/>
            <a:ext cx="1457806" cy="5297769"/>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8"/>
          <p:cNvSpPr/>
          <p:nvPr/>
        </p:nvSpPr>
        <p:spPr>
          <a:xfrm rot="-5400000">
            <a:off x="2151481" y="38947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8"/>
          <p:cNvSpPr txBox="1"/>
          <p:nvPr>
            <p:ph type="title" idx="2" hasCustomPrompt="1"/>
          </p:nvPr>
        </p:nvSpPr>
        <p:spPr>
          <a:xfrm>
            <a:off x="1919475" y="2743299"/>
            <a:ext cx="5260200" cy="11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7" name="Google Shape;667;p28"/>
          <p:cNvSpPr txBox="1"/>
          <p:nvPr>
            <p:ph type="subTitle" idx="3"/>
          </p:nvPr>
        </p:nvSpPr>
        <p:spPr>
          <a:xfrm>
            <a:off x="1924434" y="3727825"/>
            <a:ext cx="5257800" cy="327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668" name="Google Shape;668;p28"/>
          <p:cNvSpPr/>
          <p:nvPr/>
        </p:nvSpPr>
        <p:spPr>
          <a:xfrm rot="5437919">
            <a:off x="4402253" y="2464238"/>
            <a:ext cx="451295"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8"/>
          <p:cNvSpPr/>
          <p:nvPr/>
        </p:nvSpPr>
        <p:spPr>
          <a:xfrm rot="2145717">
            <a:off x="4292900" y="354691"/>
            <a:ext cx="451299" cy="333211"/>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0" name="Google Shape;670;p28"/>
          <p:cNvGrpSpPr/>
          <p:nvPr/>
        </p:nvGrpSpPr>
        <p:grpSpPr>
          <a:xfrm rot="-1079587">
            <a:off x="7471461" y="1539048"/>
            <a:ext cx="1918630" cy="2065415"/>
            <a:chOff x="5610224" y="3202528"/>
            <a:chExt cx="1340580" cy="1517079"/>
          </a:xfrm>
        </p:grpSpPr>
        <p:sp>
          <p:nvSpPr>
            <p:cNvPr id="671" name="Google Shape;671;p28"/>
            <p:cNvSpPr/>
            <p:nvPr/>
          </p:nvSpPr>
          <p:spPr>
            <a:xfrm>
              <a:off x="5827002" y="3225738"/>
              <a:ext cx="1119465" cy="1243111"/>
            </a:xfrm>
            <a:custGeom>
              <a:avLst/>
              <a:gdLst/>
              <a:ahLst/>
              <a:cxnLst/>
              <a:rect l="l" t="t" r="r" b="b"/>
              <a:pathLst>
                <a:path w="15482" h="17192" extrusionOk="0">
                  <a:moveTo>
                    <a:pt x="12532" y="1"/>
                  </a:moveTo>
                  <a:cubicBezTo>
                    <a:pt x="12532" y="1"/>
                    <a:pt x="7602" y="5300"/>
                    <a:pt x="6033" y="7137"/>
                  </a:cubicBezTo>
                  <a:cubicBezTo>
                    <a:pt x="4463" y="8975"/>
                    <a:pt x="1" y="14672"/>
                    <a:pt x="1" y="14672"/>
                  </a:cubicBezTo>
                  <a:lnTo>
                    <a:pt x="2950" y="17192"/>
                  </a:lnTo>
                  <a:cubicBezTo>
                    <a:pt x="2950" y="17192"/>
                    <a:pt x="7918" y="11926"/>
                    <a:pt x="9488" y="10088"/>
                  </a:cubicBezTo>
                  <a:cubicBezTo>
                    <a:pt x="11057" y="8251"/>
                    <a:pt x="15482" y="2521"/>
                    <a:pt x="15482" y="2521"/>
                  </a:cubicBezTo>
                  <a:lnTo>
                    <a:pt x="125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8"/>
            <p:cNvSpPr/>
            <p:nvPr/>
          </p:nvSpPr>
          <p:spPr>
            <a:xfrm>
              <a:off x="5934595" y="3254083"/>
              <a:ext cx="753227" cy="807313"/>
            </a:xfrm>
            <a:custGeom>
              <a:avLst/>
              <a:gdLst/>
              <a:ahLst/>
              <a:cxnLst/>
              <a:rect l="l" t="t" r="r" b="b"/>
              <a:pathLst>
                <a:path w="10417" h="11165" extrusionOk="0">
                  <a:moveTo>
                    <a:pt x="9368" y="0"/>
                  </a:moveTo>
                  <a:cubicBezTo>
                    <a:pt x="903" y="9281"/>
                    <a:pt x="926" y="9239"/>
                    <a:pt x="123" y="10823"/>
                  </a:cubicBezTo>
                  <a:cubicBezTo>
                    <a:pt x="0" y="11037"/>
                    <a:pt x="74" y="11165"/>
                    <a:pt x="263" y="11165"/>
                  </a:cubicBezTo>
                  <a:cubicBezTo>
                    <a:pt x="710" y="11165"/>
                    <a:pt x="1801" y="10444"/>
                    <a:pt x="2433" y="8433"/>
                  </a:cubicBezTo>
                  <a:cubicBezTo>
                    <a:pt x="4112" y="6308"/>
                    <a:pt x="9616" y="631"/>
                    <a:pt x="9616" y="631"/>
                  </a:cubicBezTo>
                  <a:lnTo>
                    <a:pt x="10209" y="1138"/>
                  </a:lnTo>
                  <a:lnTo>
                    <a:pt x="10416" y="895"/>
                  </a:lnTo>
                  <a:lnTo>
                    <a:pt x="9368"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8"/>
            <p:cNvSpPr/>
            <p:nvPr/>
          </p:nvSpPr>
          <p:spPr>
            <a:xfrm>
              <a:off x="6641834" y="3290453"/>
              <a:ext cx="250618" cy="223864"/>
            </a:xfrm>
            <a:custGeom>
              <a:avLst/>
              <a:gdLst/>
              <a:ahLst/>
              <a:cxnLst/>
              <a:rect l="l" t="t" r="r" b="b"/>
              <a:pathLst>
                <a:path w="3466" h="3096" extrusionOk="0">
                  <a:moveTo>
                    <a:pt x="434" y="1"/>
                  </a:moveTo>
                  <a:lnTo>
                    <a:pt x="0" y="470"/>
                  </a:lnTo>
                  <a:lnTo>
                    <a:pt x="3074" y="3095"/>
                  </a:lnTo>
                  <a:lnTo>
                    <a:pt x="3465" y="2591"/>
                  </a:lnTo>
                  <a:lnTo>
                    <a:pt x="434" y="1"/>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8"/>
            <p:cNvSpPr/>
            <p:nvPr/>
          </p:nvSpPr>
          <p:spPr>
            <a:xfrm>
              <a:off x="5703284" y="4353948"/>
              <a:ext cx="276359" cy="279830"/>
            </a:xfrm>
            <a:custGeom>
              <a:avLst/>
              <a:gdLst/>
              <a:ahLst/>
              <a:cxnLst/>
              <a:rect l="l" t="t" r="r" b="b"/>
              <a:pathLst>
                <a:path w="3822" h="3870" extrusionOk="0">
                  <a:moveTo>
                    <a:pt x="1386" y="0"/>
                  </a:moveTo>
                  <a:lnTo>
                    <a:pt x="0" y="2643"/>
                  </a:lnTo>
                  <a:lnTo>
                    <a:pt x="1437" y="3870"/>
                  </a:lnTo>
                  <a:lnTo>
                    <a:pt x="3822" y="2080"/>
                  </a:lnTo>
                  <a:lnTo>
                    <a:pt x="13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8"/>
            <p:cNvSpPr/>
            <p:nvPr/>
          </p:nvSpPr>
          <p:spPr>
            <a:xfrm>
              <a:off x="5657658" y="4556409"/>
              <a:ext cx="135866" cy="139337"/>
            </a:xfrm>
            <a:custGeom>
              <a:avLst/>
              <a:gdLst/>
              <a:ahLst/>
              <a:cxnLst/>
              <a:rect l="l" t="t" r="r" b="b"/>
              <a:pathLst>
                <a:path w="1879" h="1927" extrusionOk="0">
                  <a:moveTo>
                    <a:pt x="817" y="1"/>
                  </a:moveTo>
                  <a:lnTo>
                    <a:pt x="0" y="1368"/>
                  </a:lnTo>
                  <a:lnTo>
                    <a:pt x="656" y="1927"/>
                  </a:lnTo>
                  <a:lnTo>
                    <a:pt x="1878" y="908"/>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8"/>
            <p:cNvSpPr/>
            <p:nvPr/>
          </p:nvSpPr>
          <p:spPr>
            <a:xfrm>
              <a:off x="5643413" y="4660893"/>
              <a:ext cx="55460" cy="58714"/>
            </a:xfrm>
            <a:custGeom>
              <a:avLst/>
              <a:gdLst/>
              <a:ahLst/>
              <a:cxnLst/>
              <a:rect l="l" t="t" r="r" b="b"/>
              <a:pathLst>
                <a:path w="767" h="812" extrusionOk="0">
                  <a:moveTo>
                    <a:pt x="288" y="0"/>
                  </a:moveTo>
                  <a:lnTo>
                    <a:pt x="13" y="698"/>
                  </a:lnTo>
                  <a:cubicBezTo>
                    <a:pt x="13" y="698"/>
                    <a:pt x="0" y="761"/>
                    <a:pt x="29" y="787"/>
                  </a:cubicBezTo>
                  <a:cubicBezTo>
                    <a:pt x="53" y="806"/>
                    <a:pt x="74" y="811"/>
                    <a:pt x="89" y="811"/>
                  </a:cubicBezTo>
                  <a:cubicBezTo>
                    <a:pt x="107" y="811"/>
                    <a:pt x="118" y="805"/>
                    <a:pt x="118" y="805"/>
                  </a:cubicBezTo>
                  <a:lnTo>
                    <a:pt x="767" y="409"/>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8"/>
            <p:cNvSpPr/>
            <p:nvPr/>
          </p:nvSpPr>
          <p:spPr>
            <a:xfrm>
              <a:off x="5794391" y="4292921"/>
              <a:ext cx="239410" cy="218079"/>
            </a:xfrm>
            <a:custGeom>
              <a:avLst/>
              <a:gdLst/>
              <a:ahLst/>
              <a:cxnLst/>
              <a:rect l="l" t="t" r="r" b="b"/>
              <a:pathLst>
                <a:path w="3311" h="3016" extrusionOk="0">
                  <a:moveTo>
                    <a:pt x="554" y="0"/>
                  </a:moveTo>
                  <a:lnTo>
                    <a:pt x="0" y="736"/>
                  </a:lnTo>
                  <a:lnTo>
                    <a:pt x="2668" y="3016"/>
                  </a:lnTo>
                  <a:lnTo>
                    <a:pt x="3311" y="2356"/>
                  </a:lnTo>
                  <a:lnTo>
                    <a:pt x="554" y="0"/>
                  </a:lnTo>
                  <a:close/>
                </a:path>
              </a:pathLst>
            </a:custGeom>
            <a:solidFill>
              <a:srgbClr val="1817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8"/>
            <p:cNvSpPr/>
            <p:nvPr/>
          </p:nvSpPr>
          <p:spPr>
            <a:xfrm>
              <a:off x="6752754" y="3224726"/>
              <a:ext cx="198050" cy="167103"/>
            </a:xfrm>
            <a:custGeom>
              <a:avLst/>
              <a:gdLst/>
              <a:ahLst/>
              <a:cxnLst/>
              <a:rect l="l" t="t" r="r" b="b"/>
              <a:pathLst>
                <a:path w="2739" h="2311" extrusionOk="0">
                  <a:moveTo>
                    <a:pt x="475" y="1"/>
                  </a:moveTo>
                  <a:cubicBezTo>
                    <a:pt x="255" y="1"/>
                    <a:pt x="1" y="247"/>
                    <a:pt x="1" y="247"/>
                  </a:cubicBezTo>
                  <a:lnTo>
                    <a:pt x="2416" y="2310"/>
                  </a:lnTo>
                  <a:cubicBezTo>
                    <a:pt x="2417" y="2310"/>
                    <a:pt x="2739" y="1855"/>
                    <a:pt x="2505" y="1656"/>
                  </a:cubicBezTo>
                  <a:cubicBezTo>
                    <a:pt x="2273" y="1457"/>
                    <a:pt x="867" y="256"/>
                    <a:pt x="633" y="57"/>
                  </a:cubicBezTo>
                  <a:cubicBezTo>
                    <a:pt x="586" y="17"/>
                    <a:pt x="532" y="1"/>
                    <a:pt x="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8"/>
            <p:cNvSpPr/>
            <p:nvPr/>
          </p:nvSpPr>
          <p:spPr>
            <a:xfrm>
              <a:off x="5793741" y="3203612"/>
              <a:ext cx="1119609" cy="1243111"/>
            </a:xfrm>
            <a:custGeom>
              <a:avLst/>
              <a:gdLst/>
              <a:ahLst/>
              <a:cxnLst/>
              <a:rect l="l" t="t" r="r" b="b"/>
              <a:pathLst>
                <a:path w="15484" h="17192" extrusionOk="0">
                  <a:moveTo>
                    <a:pt x="12532" y="0"/>
                  </a:moveTo>
                  <a:cubicBezTo>
                    <a:pt x="12532" y="0"/>
                    <a:pt x="7604" y="5299"/>
                    <a:pt x="6034" y="7138"/>
                  </a:cubicBezTo>
                  <a:cubicBezTo>
                    <a:pt x="4464" y="8975"/>
                    <a:pt x="1" y="14672"/>
                    <a:pt x="1" y="14672"/>
                  </a:cubicBezTo>
                  <a:lnTo>
                    <a:pt x="2950" y="17191"/>
                  </a:lnTo>
                  <a:cubicBezTo>
                    <a:pt x="2950" y="17191"/>
                    <a:pt x="7918" y="11926"/>
                    <a:pt x="9488" y="10087"/>
                  </a:cubicBezTo>
                  <a:cubicBezTo>
                    <a:pt x="11057" y="8250"/>
                    <a:pt x="15483" y="2520"/>
                    <a:pt x="15483" y="2520"/>
                  </a:cubicBezTo>
                  <a:lnTo>
                    <a:pt x="125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8"/>
            <p:cNvSpPr/>
            <p:nvPr/>
          </p:nvSpPr>
          <p:spPr>
            <a:xfrm>
              <a:off x="5901334" y="3231884"/>
              <a:ext cx="753227" cy="807313"/>
            </a:xfrm>
            <a:custGeom>
              <a:avLst/>
              <a:gdLst/>
              <a:ahLst/>
              <a:cxnLst/>
              <a:rect l="l" t="t" r="r" b="b"/>
              <a:pathLst>
                <a:path w="10417" h="11165" extrusionOk="0">
                  <a:moveTo>
                    <a:pt x="9369" y="0"/>
                  </a:moveTo>
                  <a:cubicBezTo>
                    <a:pt x="903" y="9282"/>
                    <a:pt x="926" y="9239"/>
                    <a:pt x="123" y="10824"/>
                  </a:cubicBezTo>
                  <a:cubicBezTo>
                    <a:pt x="1" y="11037"/>
                    <a:pt x="75" y="11165"/>
                    <a:pt x="264" y="11165"/>
                  </a:cubicBezTo>
                  <a:cubicBezTo>
                    <a:pt x="711" y="11165"/>
                    <a:pt x="1803" y="10444"/>
                    <a:pt x="2435" y="8433"/>
                  </a:cubicBezTo>
                  <a:cubicBezTo>
                    <a:pt x="4114" y="6310"/>
                    <a:pt x="9616" y="631"/>
                    <a:pt x="9616" y="631"/>
                  </a:cubicBezTo>
                  <a:lnTo>
                    <a:pt x="10209" y="1138"/>
                  </a:lnTo>
                  <a:lnTo>
                    <a:pt x="10416" y="896"/>
                  </a:lnTo>
                  <a:lnTo>
                    <a:pt x="93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8"/>
            <p:cNvSpPr/>
            <p:nvPr/>
          </p:nvSpPr>
          <p:spPr>
            <a:xfrm>
              <a:off x="6608573" y="3268327"/>
              <a:ext cx="250618" cy="223792"/>
            </a:xfrm>
            <a:custGeom>
              <a:avLst/>
              <a:gdLst/>
              <a:ahLst/>
              <a:cxnLst/>
              <a:rect l="l" t="t" r="r" b="b"/>
              <a:pathLst>
                <a:path w="3466" h="3095" extrusionOk="0">
                  <a:moveTo>
                    <a:pt x="434" y="0"/>
                  </a:moveTo>
                  <a:lnTo>
                    <a:pt x="0" y="469"/>
                  </a:lnTo>
                  <a:lnTo>
                    <a:pt x="3074" y="3094"/>
                  </a:lnTo>
                  <a:lnTo>
                    <a:pt x="3465" y="2591"/>
                  </a:lnTo>
                  <a:lnTo>
                    <a:pt x="4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8"/>
            <p:cNvSpPr/>
            <p:nvPr/>
          </p:nvSpPr>
          <p:spPr>
            <a:xfrm>
              <a:off x="5670095" y="4331750"/>
              <a:ext cx="276287" cy="279902"/>
            </a:xfrm>
            <a:custGeom>
              <a:avLst/>
              <a:gdLst/>
              <a:ahLst/>
              <a:cxnLst/>
              <a:rect l="l" t="t" r="r" b="b"/>
              <a:pathLst>
                <a:path w="3821" h="3871" extrusionOk="0">
                  <a:moveTo>
                    <a:pt x="1386" y="1"/>
                  </a:moveTo>
                  <a:lnTo>
                    <a:pt x="1" y="2644"/>
                  </a:lnTo>
                  <a:lnTo>
                    <a:pt x="1436" y="3870"/>
                  </a:lnTo>
                  <a:lnTo>
                    <a:pt x="3821" y="2081"/>
                  </a:lnTo>
                  <a:lnTo>
                    <a:pt x="13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8"/>
            <p:cNvSpPr/>
            <p:nvPr/>
          </p:nvSpPr>
          <p:spPr>
            <a:xfrm>
              <a:off x="5624469" y="4534283"/>
              <a:ext cx="135866" cy="139409"/>
            </a:xfrm>
            <a:custGeom>
              <a:avLst/>
              <a:gdLst/>
              <a:ahLst/>
              <a:cxnLst/>
              <a:rect l="l" t="t" r="r" b="b"/>
              <a:pathLst>
                <a:path w="1879" h="1928" extrusionOk="0">
                  <a:moveTo>
                    <a:pt x="816" y="0"/>
                  </a:moveTo>
                  <a:lnTo>
                    <a:pt x="1" y="1367"/>
                  </a:lnTo>
                  <a:lnTo>
                    <a:pt x="655" y="1928"/>
                  </a:lnTo>
                  <a:lnTo>
                    <a:pt x="1879" y="908"/>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8"/>
            <p:cNvSpPr/>
            <p:nvPr/>
          </p:nvSpPr>
          <p:spPr>
            <a:xfrm>
              <a:off x="5610224" y="4638694"/>
              <a:ext cx="55532" cy="58714"/>
            </a:xfrm>
            <a:custGeom>
              <a:avLst/>
              <a:gdLst/>
              <a:ahLst/>
              <a:cxnLst/>
              <a:rect l="l" t="t" r="r" b="b"/>
              <a:pathLst>
                <a:path w="768" h="812" extrusionOk="0">
                  <a:moveTo>
                    <a:pt x="287" y="0"/>
                  </a:moveTo>
                  <a:lnTo>
                    <a:pt x="14" y="698"/>
                  </a:lnTo>
                  <a:cubicBezTo>
                    <a:pt x="14" y="698"/>
                    <a:pt x="1" y="763"/>
                    <a:pt x="30" y="787"/>
                  </a:cubicBezTo>
                  <a:cubicBezTo>
                    <a:pt x="52" y="807"/>
                    <a:pt x="73" y="812"/>
                    <a:pt x="89" y="812"/>
                  </a:cubicBezTo>
                  <a:cubicBezTo>
                    <a:pt x="106" y="812"/>
                    <a:pt x="118" y="805"/>
                    <a:pt x="118" y="805"/>
                  </a:cubicBezTo>
                  <a:lnTo>
                    <a:pt x="767" y="409"/>
                  </a:lnTo>
                  <a:lnTo>
                    <a:pt x="28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8"/>
            <p:cNvSpPr/>
            <p:nvPr/>
          </p:nvSpPr>
          <p:spPr>
            <a:xfrm>
              <a:off x="5761130" y="4270723"/>
              <a:ext cx="239555" cy="218079"/>
            </a:xfrm>
            <a:custGeom>
              <a:avLst/>
              <a:gdLst/>
              <a:ahLst/>
              <a:cxnLst/>
              <a:rect l="l" t="t" r="r" b="b"/>
              <a:pathLst>
                <a:path w="3313" h="3016" extrusionOk="0">
                  <a:moveTo>
                    <a:pt x="554" y="1"/>
                  </a:moveTo>
                  <a:lnTo>
                    <a:pt x="0" y="736"/>
                  </a:lnTo>
                  <a:lnTo>
                    <a:pt x="2668" y="3016"/>
                  </a:lnTo>
                  <a:lnTo>
                    <a:pt x="3312" y="2356"/>
                  </a:lnTo>
                  <a:lnTo>
                    <a:pt x="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8"/>
            <p:cNvSpPr/>
            <p:nvPr/>
          </p:nvSpPr>
          <p:spPr>
            <a:xfrm>
              <a:off x="6719637" y="3202528"/>
              <a:ext cx="197906" cy="167103"/>
            </a:xfrm>
            <a:custGeom>
              <a:avLst/>
              <a:gdLst/>
              <a:ahLst/>
              <a:cxnLst/>
              <a:rect l="l" t="t" r="r" b="b"/>
              <a:pathLst>
                <a:path w="2737" h="2311" extrusionOk="0">
                  <a:moveTo>
                    <a:pt x="474" y="1"/>
                  </a:moveTo>
                  <a:cubicBezTo>
                    <a:pt x="253" y="1"/>
                    <a:pt x="0" y="247"/>
                    <a:pt x="0" y="247"/>
                  </a:cubicBezTo>
                  <a:lnTo>
                    <a:pt x="2415" y="2311"/>
                  </a:lnTo>
                  <a:cubicBezTo>
                    <a:pt x="2415" y="2311"/>
                    <a:pt x="2737" y="1856"/>
                    <a:pt x="2505" y="1656"/>
                  </a:cubicBezTo>
                  <a:cubicBezTo>
                    <a:pt x="2271" y="1458"/>
                    <a:pt x="865" y="256"/>
                    <a:pt x="633" y="57"/>
                  </a:cubicBezTo>
                  <a:cubicBezTo>
                    <a:pt x="585" y="17"/>
                    <a:pt x="531"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7" name="Google Shape;687;p28"/>
          <p:cNvGrpSpPr/>
          <p:nvPr/>
        </p:nvGrpSpPr>
        <p:grpSpPr>
          <a:xfrm>
            <a:off x="713237" y="2119224"/>
            <a:ext cx="218071" cy="228481"/>
            <a:chOff x="4930687" y="3942774"/>
            <a:chExt cx="218071" cy="228481"/>
          </a:xfrm>
        </p:grpSpPr>
        <p:sp>
          <p:nvSpPr>
            <p:cNvPr id="688" name="Google Shape;688;p2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ercentages">
  <p:cSld name="CAPTION_ONLY_1_1">
    <p:spTree>
      <p:nvGrpSpPr>
        <p:cNvPr id="696" name="Shape 696"/>
        <p:cNvGrpSpPr/>
        <p:nvPr/>
      </p:nvGrpSpPr>
      <p:grpSpPr>
        <a:xfrm>
          <a:off x="0" y="0"/>
          <a:ext cx="0" cy="0"/>
          <a:chOff x="0" y="0"/>
          <a:chExt cx="0" cy="0"/>
        </a:xfrm>
      </p:grpSpPr>
      <p:sp>
        <p:nvSpPr>
          <p:cNvPr id="697" name="Google Shape;697;p29"/>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9"/>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9"/>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1" name="Google Shape;701;p29"/>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2" name="Google Shape;702;p29"/>
          <p:cNvGrpSpPr/>
          <p:nvPr/>
        </p:nvGrpSpPr>
        <p:grpSpPr>
          <a:xfrm>
            <a:off x="4280963" y="4723225"/>
            <a:ext cx="218131" cy="228540"/>
            <a:chOff x="1567788" y="4831150"/>
            <a:chExt cx="218131" cy="228540"/>
          </a:xfrm>
        </p:grpSpPr>
        <p:sp>
          <p:nvSpPr>
            <p:cNvPr id="703" name="Google Shape;703;p29"/>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9"/>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9"/>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9"/>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9"/>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9"/>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9"/>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9"/>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1" name="Google Shape;711;p29"/>
          <p:cNvGrpSpPr/>
          <p:nvPr/>
        </p:nvGrpSpPr>
        <p:grpSpPr>
          <a:xfrm>
            <a:off x="4572000" y="4705711"/>
            <a:ext cx="263669" cy="263588"/>
            <a:chOff x="4028549" y="3239505"/>
            <a:chExt cx="131381" cy="131321"/>
          </a:xfrm>
        </p:grpSpPr>
        <p:sp>
          <p:nvSpPr>
            <p:cNvPr id="712" name="Google Shape;712;p2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4" name="Google Shape;714;p29"/>
          <p:cNvSpPr txBox="1"/>
          <p:nvPr>
            <p:ph type="subTitle" idx="1"/>
          </p:nvPr>
        </p:nvSpPr>
        <p:spPr>
          <a:xfrm>
            <a:off x="9168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5" name="Google Shape;715;p29"/>
          <p:cNvSpPr txBox="1"/>
          <p:nvPr>
            <p:ph type="title" idx="2" hasCustomPrompt="1"/>
          </p:nvPr>
        </p:nvSpPr>
        <p:spPr>
          <a:xfrm>
            <a:off x="11016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6" name="Google Shape;716;p29"/>
          <p:cNvSpPr txBox="1"/>
          <p:nvPr>
            <p:ph type="subTitle" idx="3"/>
          </p:nvPr>
        </p:nvSpPr>
        <p:spPr>
          <a:xfrm>
            <a:off x="3685475"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7" name="Google Shape;717;p29"/>
          <p:cNvSpPr txBox="1"/>
          <p:nvPr>
            <p:ph type="title" idx="4" hasCustomPrompt="1"/>
          </p:nvPr>
        </p:nvSpPr>
        <p:spPr>
          <a:xfrm>
            <a:off x="3870213"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18" name="Google Shape;718;p29"/>
          <p:cNvSpPr txBox="1"/>
          <p:nvPr>
            <p:ph type="subTitle" idx="5"/>
          </p:nvPr>
        </p:nvSpPr>
        <p:spPr>
          <a:xfrm>
            <a:off x="6399513" y="2656700"/>
            <a:ext cx="1773000" cy="4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b="1">
                <a:solidFill>
                  <a:schemeClr val="lt1"/>
                </a:solidFill>
              </a:defRPr>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19" name="Google Shape;719;p29"/>
          <p:cNvSpPr txBox="1"/>
          <p:nvPr>
            <p:ph type="title" idx="6" hasCustomPrompt="1"/>
          </p:nvPr>
        </p:nvSpPr>
        <p:spPr>
          <a:xfrm>
            <a:off x="6584250" y="3305575"/>
            <a:ext cx="1458600" cy="86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720" name="Shape 720"/>
        <p:cNvGrpSpPr/>
        <p:nvPr/>
      </p:nvGrpSpPr>
      <p:grpSpPr>
        <a:xfrm>
          <a:off x="0" y="0"/>
          <a:ext cx="0" cy="0"/>
          <a:chOff x="0" y="0"/>
          <a:chExt cx="0" cy="0"/>
        </a:xfrm>
      </p:grpSpPr>
      <p:sp>
        <p:nvSpPr>
          <p:cNvPr id="721" name="Google Shape;721;p30"/>
          <p:cNvSpPr txBox="1"/>
          <p:nvPr>
            <p:ph type="title" hasCustomPrompt="1"/>
          </p:nvPr>
        </p:nvSpPr>
        <p:spPr>
          <a:xfrm>
            <a:off x="713225" y="1187550"/>
            <a:ext cx="3435300" cy="2768400"/>
          </a:xfrm>
          <a:prstGeom prst="rect">
            <a:avLst/>
          </a:prstGeom>
        </p:spPr>
        <p:txBody>
          <a:bodyPr spcFirstLastPara="1" wrap="square" lIns="91425" tIns="91425" rIns="91425" bIns="91425" anchor="ctr" anchorCtr="0">
            <a:noAutofit/>
          </a:bodyPr>
          <a:lstStyle>
            <a:lvl1pPr lvl="0" rtl="0">
              <a:spcBef>
                <a:spcPts val="0"/>
              </a:spcBef>
              <a:spcAft>
                <a:spcPts val="0"/>
              </a:spcAft>
              <a:buSzPts val="15000"/>
              <a:buNone/>
              <a:defRPr sz="15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22" name="Google Shape;722;p30"/>
          <p:cNvSpPr/>
          <p:nvPr/>
        </p:nvSpPr>
        <p:spPr>
          <a:xfrm rot="4499988">
            <a:off x="8508571" y="1132137"/>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3" name="Google Shape;723;p30"/>
          <p:cNvGrpSpPr/>
          <p:nvPr/>
        </p:nvGrpSpPr>
        <p:grpSpPr>
          <a:xfrm rot="8413903">
            <a:off x="8299501" y="1383123"/>
            <a:ext cx="263672" cy="263580"/>
            <a:chOff x="4028549" y="3239505"/>
            <a:chExt cx="131381" cy="131321"/>
          </a:xfrm>
        </p:grpSpPr>
        <p:sp>
          <p:nvSpPr>
            <p:cNvPr id="724" name="Google Shape;724;p30"/>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30"/>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6" name="Google Shape;726;p30"/>
          <p:cNvSpPr/>
          <p:nvPr/>
        </p:nvSpPr>
        <p:spPr>
          <a:xfrm rot="-5399635">
            <a:off x="134529" y="3482865"/>
            <a:ext cx="1454659" cy="1866612"/>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7" name="Google Shape;727;p30"/>
          <p:cNvSpPr/>
          <p:nvPr/>
        </p:nvSpPr>
        <p:spPr>
          <a:xfrm>
            <a:off x="3619263" y="271491"/>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30"/>
          <p:cNvSpPr/>
          <p:nvPr/>
        </p:nvSpPr>
        <p:spPr>
          <a:xfrm rot="5437892">
            <a:off x="7229092" y="575482"/>
            <a:ext cx="613078" cy="456374"/>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30"/>
          <p:cNvSpPr/>
          <p:nvPr/>
        </p:nvSpPr>
        <p:spPr>
          <a:xfrm>
            <a:off x="3565025" y="237825"/>
            <a:ext cx="4257333" cy="4768644"/>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30"/>
          <p:cNvSpPr/>
          <p:nvPr/>
        </p:nvSpPr>
        <p:spPr>
          <a:xfrm rot="5437892">
            <a:off x="7377135" y="552226"/>
            <a:ext cx="421149" cy="310952"/>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30"/>
          <p:cNvSpPr txBox="1"/>
          <p:nvPr>
            <p:ph type="title" idx="2"/>
          </p:nvPr>
        </p:nvSpPr>
        <p:spPr>
          <a:xfrm rot="457638">
            <a:off x="4125941" y="1642138"/>
            <a:ext cx="3234417" cy="1263974"/>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32" name="Google Shape;732;p30"/>
          <p:cNvSpPr txBox="1"/>
          <p:nvPr>
            <p:ph type="subTitle" idx="1"/>
          </p:nvPr>
        </p:nvSpPr>
        <p:spPr>
          <a:xfrm rot="458062">
            <a:off x="3940803" y="3142598"/>
            <a:ext cx="3231443" cy="767904"/>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733" name="Google Shape;733;p30"/>
          <p:cNvSpPr/>
          <p:nvPr/>
        </p:nvSpPr>
        <p:spPr>
          <a:xfrm rot="-5399610">
            <a:off x="-61377" y="3588642"/>
            <a:ext cx="1615144" cy="1494563"/>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30"/>
          <p:cNvSpPr/>
          <p:nvPr/>
        </p:nvSpPr>
        <p:spPr>
          <a:xfrm rot="-10799574">
            <a:off x="7876598" y="3364589"/>
            <a:ext cx="1245803" cy="1862056"/>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30"/>
          <p:cNvSpPr/>
          <p:nvPr/>
        </p:nvSpPr>
        <p:spPr>
          <a:xfrm rot="-10799544">
            <a:off x="7739139" y="3665542"/>
            <a:ext cx="1383257" cy="1490916"/>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6" name="Google Shape;736;p30"/>
          <p:cNvGrpSpPr/>
          <p:nvPr/>
        </p:nvGrpSpPr>
        <p:grpSpPr>
          <a:xfrm>
            <a:off x="-663701" y="-801250"/>
            <a:ext cx="2062814" cy="2572326"/>
            <a:chOff x="7325399" y="3044950"/>
            <a:chExt cx="2062814" cy="2572326"/>
          </a:xfrm>
        </p:grpSpPr>
        <p:sp>
          <p:nvSpPr>
            <p:cNvPr id="737" name="Google Shape;737;p30"/>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30"/>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30"/>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30"/>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30"/>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3" name="Shape 133"/>
        <p:cNvGrpSpPr/>
        <p:nvPr/>
      </p:nvGrpSpPr>
      <p:grpSpPr>
        <a:xfrm>
          <a:off x="0" y="0"/>
          <a:ext cx="0" cy="0"/>
          <a:chOff x="0" y="0"/>
          <a:chExt cx="0" cy="0"/>
        </a:xfrm>
      </p:grpSpPr>
      <p:sp>
        <p:nvSpPr>
          <p:cNvPr id="134" name="Google Shape;134;p4"/>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4"/>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4"/>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800"/>
              <a:buNone/>
              <a:defRPr b="1">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4"/>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100"/>
              <a:buNone/>
              <a:defRPr sz="1100"/>
            </a:lvl1pPr>
            <a:lvl2pPr lvl="1">
              <a:spcBef>
                <a:spcPts val="1600"/>
              </a:spcBef>
              <a:spcAft>
                <a:spcPts val="0"/>
              </a:spcAft>
              <a:buSzPts val="1200"/>
              <a:buNone/>
              <a:defRPr sz="1200"/>
            </a:lvl2pPr>
            <a:lvl3pPr lvl="2">
              <a:spcBef>
                <a:spcPts val="1600"/>
              </a:spcBef>
              <a:spcAft>
                <a:spcPts val="0"/>
              </a:spcAft>
              <a:buSzPts val="1200"/>
              <a:buNone/>
              <a:defRPr sz="1200"/>
            </a:lvl3pPr>
            <a:lvl4pPr lvl="3">
              <a:spcBef>
                <a:spcPts val="1600"/>
              </a:spcBef>
              <a:spcAft>
                <a:spcPts val="0"/>
              </a:spcAft>
              <a:buSzPts val="1200"/>
              <a:buNone/>
              <a:defRPr sz="1200"/>
            </a:lvl4pPr>
            <a:lvl5pPr lvl="4">
              <a:spcBef>
                <a:spcPts val="1600"/>
              </a:spcBef>
              <a:spcAft>
                <a:spcPts val="0"/>
              </a:spcAft>
              <a:buSzPts val="1200"/>
              <a:buNone/>
              <a:defRPr sz="1200"/>
            </a:lvl5pPr>
            <a:lvl6pPr lvl="5">
              <a:spcBef>
                <a:spcPts val="1600"/>
              </a:spcBef>
              <a:spcAft>
                <a:spcPts val="0"/>
              </a:spcAft>
              <a:buSzPts val="1200"/>
              <a:buNone/>
              <a:defRPr sz="1200"/>
            </a:lvl6pPr>
            <a:lvl7pPr lvl="6">
              <a:spcBef>
                <a:spcPts val="1600"/>
              </a:spcBef>
              <a:spcAft>
                <a:spcPts val="0"/>
              </a:spcAft>
              <a:buSzPts val="1200"/>
              <a:buNone/>
              <a:defRPr sz="1200"/>
            </a:lvl7pPr>
            <a:lvl8pPr lvl="7">
              <a:spcBef>
                <a:spcPts val="1600"/>
              </a:spcBef>
              <a:spcAft>
                <a:spcPts val="0"/>
              </a:spcAft>
              <a:buSzPts val="1200"/>
              <a:buNone/>
              <a:defRPr sz="1200"/>
            </a:lvl8pPr>
            <a:lvl9pPr lvl="8">
              <a:spcBef>
                <a:spcPts val="1600"/>
              </a:spcBef>
              <a:spcAft>
                <a:spcPts val="1600"/>
              </a:spcAft>
              <a:buSzPts val="1200"/>
              <a:buNone/>
              <a:defRPr sz="1200"/>
            </a:lvl9pPr>
          </a:lstStyle>
          <a:p/>
        </p:txBody>
      </p:sp>
      <p:sp>
        <p:nvSpPr>
          <p:cNvPr id="139" name="Google Shape;139;p4"/>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510891" y="4487551"/>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1" name="Google Shape;141;p4"/>
          <p:cNvGrpSpPr/>
          <p:nvPr/>
        </p:nvGrpSpPr>
        <p:grpSpPr>
          <a:xfrm rot="3913898">
            <a:off x="8701281" y="4717356"/>
            <a:ext cx="263671" cy="263580"/>
            <a:chOff x="4028549" y="3239505"/>
            <a:chExt cx="131381" cy="131321"/>
          </a:xfrm>
        </p:grpSpPr>
        <p:sp>
          <p:nvSpPr>
            <p:cNvPr id="142" name="Google Shape;142;p4"/>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4"/>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ulleted List">
  <p:cSld name="ONE_COLUMN_TEXT_1">
    <p:spTree>
      <p:nvGrpSpPr>
        <p:cNvPr id="742" name="Shape 742"/>
        <p:cNvGrpSpPr/>
        <p:nvPr/>
      </p:nvGrpSpPr>
      <p:grpSpPr>
        <a:xfrm>
          <a:off x="0" y="0"/>
          <a:ext cx="0" cy="0"/>
          <a:chOff x="0" y="0"/>
          <a:chExt cx="0" cy="0"/>
        </a:xfrm>
      </p:grpSpPr>
      <p:sp>
        <p:nvSpPr>
          <p:cNvPr id="743" name="Google Shape;743;p31"/>
          <p:cNvSpPr txBox="1"/>
          <p:nvPr>
            <p:ph type="subTitle" idx="1"/>
          </p:nvPr>
        </p:nvSpPr>
        <p:spPr>
          <a:xfrm>
            <a:off x="1937913" y="2406650"/>
            <a:ext cx="20682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44" name="Google Shape;744;p31"/>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31"/>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31"/>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31"/>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8" name="Google Shape;748;p31"/>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31"/>
          <p:cNvSpPr/>
          <p:nvPr/>
        </p:nvSpPr>
        <p:spPr>
          <a:xfrm>
            <a:off x="4404166" y="47996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50" name="Google Shape;750;p31"/>
          <p:cNvGrpSpPr/>
          <p:nvPr/>
        </p:nvGrpSpPr>
        <p:grpSpPr>
          <a:xfrm>
            <a:off x="4621264" y="4713922"/>
            <a:ext cx="189773" cy="174158"/>
            <a:chOff x="6476077" y="96834"/>
            <a:chExt cx="189773" cy="174158"/>
          </a:xfrm>
        </p:grpSpPr>
        <p:sp>
          <p:nvSpPr>
            <p:cNvPr id="751" name="Google Shape;751;p31"/>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31"/>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3" name="Google Shape;753;p31"/>
          <p:cNvSpPr txBox="1"/>
          <p:nvPr>
            <p:ph type="subTitle" idx="2"/>
          </p:nvPr>
        </p:nvSpPr>
        <p:spPr>
          <a:xfrm>
            <a:off x="5634202" y="2406650"/>
            <a:ext cx="2068500" cy="1999500"/>
          </a:xfrm>
          <a:prstGeom prst="rect">
            <a:avLst/>
          </a:prstGeom>
        </p:spPr>
        <p:txBody>
          <a:bodyPr spcFirstLastPara="1" wrap="square" lIns="91425" tIns="91425" rIns="91425" bIns="91425" anchor="t" anchorCtr="0">
            <a:noAutofit/>
          </a:bodyPr>
          <a:lstStyle>
            <a:lvl1pPr lvl="0" rtl="0">
              <a:lnSpc>
                <a:spcPct val="300000"/>
              </a:lnSpc>
              <a:spcBef>
                <a:spcPts val="0"/>
              </a:spcBef>
              <a:spcAft>
                <a:spcPts val="0"/>
              </a:spcAft>
              <a:buSzPts val="1400"/>
              <a:buNone/>
              <a:defRPr sz="1400"/>
            </a:lvl1pPr>
            <a:lvl2pPr lvl="1" rtl="0">
              <a:lnSpc>
                <a:spcPct val="300000"/>
              </a:lnSpc>
              <a:spcBef>
                <a:spcPts val="1600"/>
              </a:spcBef>
              <a:spcAft>
                <a:spcPts val="0"/>
              </a:spcAft>
              <a:buSzPts val="1400"/>
              <a:buNone/>
              <a:defRPr/>
            </a:lvl2pPr>
            <a:lvl3pPr lvl="2" rtl="0">
              <a:lnSpc>
                <a:spcPct val="300000"/>
              </a:lnSpc>
              <a:spcBef>
                <a:spcPts val="1600"/>
              </a:spcBef>
              <a:spcAft>
                <a:spcPts val="0"/>
              </a:spcAft>
              <a:buSzPts val="1400"/>
              <a:buNone/>
              <a:defRPr/>
            </a:lvl3pPr>
            <a:lvl4pPr lvl="3" rtl="0">
              <a:lnSpc>
                <a:spcPct val="300000"/>
              </a:lnSpc>
              <a:spcBef>
                <a:spcPts val="1600"/>
              </a:spcBef>
              <a:spcAft>
                <a:spcPts val="0"/>
              </a:spcAft>
              <a:buSzPts val="1400"/>
              <a:buNone/>
              <a:defRPr/>
            </a:lvl4pPr>
            <a:lvl5pPr lvl="4" rtl="0">
              <a:lnSpc>
                <a:spcPct val="300000"/>
              </a:lnSpc>
              <a:spcBef>
                <a:spcPts val="1600"/>
              </a:spcBef>
              <a:spcAft>
                <a:spcPts val="0"/>
              </a:spcAft>
              <a:buSzPts val="1400"/>
              <a:buNone/>
              <a:defRPr/>
            </a:lvl5pPr>
            <a:lvl6pPr lvl="5" rtl="0">
              <a:lnSpc>
                <a:spcPct val="300000"/>
              </a:lnSpc>
              <a:spcBef>
                <a:spcPts val="1600"/>
              </a:spcBef>
              <a:spcAft>
                <a:spcPts val="0"/>
              </a:spcAft>
              <a:buSzPts val="1400"/>
              <a:buNone/>
              <a:defRPr/>
            </a:lvl6pPr>
            <a:lvl7pPr lvl="6" rtl="0">
              <a:lnSpc>
                <a:spcPct val="300000"/>
              </a:lnSpc>
              <a:spcBef>
                <a:spcPts val="1600"/>
              </a:spcBef>
              <a:spcAft>
                <a:spcPts val="0"/>
              </a:spcAft>
              <a:buSzPts val="1400"/>
              <a:buNone/>
              <a:defRPr/>
            </a:lvl7pPr>
            <a:lvl8pPr lvl="7" rtl="0">
              <a:lnSpc>
                <a:spcPct val="300000"/>
              </a:lnSpc>
              <a:spcBef>
                <a:spcPts val="1600"/>
              </a:spcBef>
              <a:spcAft>
                <a:spcPts val="0"/>
              </a:spcAft>
              <a:buSzPts val="1400"/>
              <a:buNone/>
              <a:defRPr/>
            </a:lvl8pPr>
            <a:lvl9pPr lvl="8" rtl="0">
              <a:lnSpc>
                <a:spcPct val="300000"/>
              </a:lnSpc>
              <a:spcBef>
                <a:spcPts val="1600"/>
              </a:spcBef>
              <a:spcAft>
                <a:spcPts val="1600"/>
              </a:spcAft>
              <a:buSzPts val="1400"/>
              <a:buNone/>
              <a:defRPr/>
            </a:lvl9pPr>
          </a:lstStyle>
          <a:p/>
        </p:txBody>
      </p:sp>
      <p:sp>
        <p:nvSpPr>
          <p:cNvPr id="754" name="Google Shape;754;p31"/>
          <p:cNvSpPr txBox="1"/>
          <p:nvPr>
            <p:ph type="subTitle" idx="3"/>
          </p:nvPr>
        </p:nvSpPr>
        <p:spPr>
          <a:xfrm>
            <a:off x="14413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
        <p:nvSpPr>
          <p:cNvPr id="755" name="Google Shape;755;p31"/>
          <p:cNvSpPr txBox="1"/>
          <p:nvPr>
            <p:ph type="subTitle" idx="4"/>
          </p:nvPr>
        </p:nvSpPr>
        <p:spPr>
          <a:xfrm>
            <a:off x="5137600" y="1927175"/>
            <a:ext cx="256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b="1"/>
            </a:lvl1pPr>
            <a:lvl2pPr lvl="1" rtl="0">
              <a:spcBef>
                <a:spcPts val="1600"/>
              </a:spcBef>
              <a:spcAft>
                <a:spcPts val="0"/>
              </a:spcAft>
              <a:buSzPts val="1800"/>
              <a:buNone/>
              <a:defRPr sz="1800" b="1"/>
            </a:lvl2pPr>
            <a:lvl3pPr lvl="2" rtl="0">
              <a:spcBef>
                <a:spcPts val="1600"/>
              </a:spcBef>
              <a:spcAft>
                <a:spcPts val="0"/>
              </a:spcAft>
              <a:buSzPts val="1800"/>
              <a:buNone/>
              <a:defRPr sz="1800" b="1"/>
            </a:lvl3pPr>
            <a:lvl4pPr lvl="3" rtl="0">
              <a:spcBef>
                <a:spcPts val="1600"/>
              </a:spcBef>
              <a:spcAft>
                <a:spcPts val="0"/>
              </a:spcAft>
              <a:buSzPts val="1800"/>
              <a:buNone/>
              <a:defRPr sz="1800" b="1"/>
            </a:lvl4pPr>
            <a:lvl5pPr lvl="4" rtl="0">
              <a:spcBef>
                <a:spcPts val="1600"/>
              </a:spcBef>
              <a:spcAft>
                <a:spcPts val="0"/>
              </a:spcAft>
              <a:buSzPts val="1800"/>
              <a:buNone/>
              <a:defRPr sz="1800" b="1"/>
            </a:lvl5pPr>
            <a:lvl6pPr lvl="5" rtl="0">
              <a:spcBef>
                <a:spcPts val="1600"/>
              </a:spcBef>
              <a:spcAft>
                <a:spcPts val="0"/>
              </a:spcAft>
              <a:buSzPts val="1800"/>
              <a:buNone/>
              <a:defRPr sz="1800" b="1"/>
            </a:lvl6pPr>
            <a:lvl7pPr lvl="6" rtl="0">
              <a:spcBef>
                <a:spcPts val="1600"/>
              </a:spcBef>
              <a:spcAft>
                <a:spcPts val="0"/>
              </a:spcAft>
              <a:buSzPts val="1800"/>
              <a:buNone/>
              <a:defRPr sz="1800" b="1"/>
            </a:lvl7pPr>
            <a:lvl8pPr lvl="7" rtl="0">
              <a:spcBef>
                <a:spcPts val="1600"/>
              </a:spcBef>
              <a:spcAft>
                <a:spcPts val="0"/>
              </a:spcAft>
              <a:buSzPts val="1800"/>
              <a:buNone/>
              <a:defRPr sz="1800" b="1"/>
            </a:lvl8pPr>
            <a:lvl9pPr lvl="8" rtl="0">
              <a:spcBef>
                <a:spcPts val="1600"/>
              </a:spcBef>
              <a:spcAft>
                <a:spcPts val="1600"/>
              </a:spcAft>
              <a:buSzPts val="1800"/>
              <a:buNone/>
              <a:defRPr sz="1800" b="1"/>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anks and Credits">
  <p:cSld name="MAIN_POINT_1_1_1">
    <p:spTree>
      <p:nvGrpSpPr>
        <p:cNvPr id="756" name="Shape 756"/>
        <p:cNvGrpSpPr/>
        <p:nvPr/>
      </p:nvGrpSpPr>
      <p:grpSpPr>
        <a:xfrm>
          <a:off x="0" y="0"/>
          <a:ext cx="0" cy="0"/>
          <a:chOff x="0" y="0"/>
          <a:chExt cx="0" cy="0"/>
        </a:xfrm>
      </p:grpSpPr>
      <p:grpSp>
        <p:nvGrpSpPr>
          <p:cNvPr id="757" name="Google Shape;757;p32"/>
          <p:cNvGrpSpPr/>
          <p:nvPr/>
        </p:nvGrpSpPr>
        <p:grpSpPr>
          <a:xfrm>
            <a:off x="975623" y="868637"/>
            <a:ext cx="7020761" cy="1560414"/>
            <a:chOff x="1021550" y="1583496"/>
            <a:chExt cx="7020761" cy="2451554"/>
          </a:xfrm>
        </p:grpSpPr>
        <p:sp>
          <p:nvSpPr>
            <p:cNvPr id="758" name="Google Shape;758;p32"/>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32"/>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32"/>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1" name="Google Shape;761;p32"/>
          <p:cNvSpPr/>
          <p:nvPr/>
        </p:nvSpPr>
        <p:spPr>
          <a:xfrm rot="5437877">
            <a:off x="4183373" y="641757"/>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32"/>
          <p:cNvSpPr/>
          <p:nvPr/>
        </p:nvSpPr>
        <p:spPr>
          <a:xfrm rot="-5400000">
            <a:off x="6818008" y="1051782"/>
            <a:ext cx="756804"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2"/>
          <p:cNvSpPr/>
          <p:nvPr/>
        </p:nvSpPr>
        <p:spPr>
          <a:xfrm rot="-5400000">
            <a:off x="6646477" y="1759846"/>
            <a:ext cx="339053" cy="1011106"/>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32"/>
          <p:cNvSpPr/>
          <p:nvPr/>
        </p:nvSpPr>
        <p:spPr>
          <a:xfrm rot="-5400000">
            <a:off x="6377795" y="1492020"/>
            <a:ext cx="869696"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32"/>
          <p:cNvSpPr/>
          <p:nvPr/>
        </p:nvSpPr>
        <p:spPr>
          <a:xfrm rot="-5400000">
            <a:off x="1569281" y="1051690"/>
            <a:ext cx="756804"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2"/>
          <p:cNvSpPr/>
          <p:nvPr/>
        </p:nvSpPr>
        <p:spPr>
          <a:xfrm rot="-5400000">
            <a:off x="3942250" y="-1221986"/>
            <a:ext cx="1259527"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2"/>
          <p:cNvSpPr/>
          <p:nvPr/>
        </p:nvSpPr>
        <p:spPr>
          <a:xfrm rot="-5400000">
            <a:off x="2136087" y="1737287"/>
            <a:ext cx="352201" cy="1043074"/>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2"/>
          <p:cNvSpPr/>
          <p:nvPr/>
        </p:nvSpPr>
        <p:spPr>
          <a:xfrm rot="-5400000">
            <a:off x="1896710" y="1492020"/>
            <a:ext cx="869696"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2"/>
          <p:cNvSpPr/>
          <p:nvPr/>
        </p:nvSpPr>
        <p:spPr>
          <a:xfrm rot="5437877">
            <a:off x="4371060" y="609355"/>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2"/>
          <p:cNvSpPr txBox="1"/>
          <p:nvPr>
            <p:ph type="title"/>
          </p:nvPr>
        </p:nvSpPr>
        <p:spPr>
          <a:xfrm>
            <a:off x="1956775" y="823175"/>
            <a:ext cx="5230500" cy="127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p:txBody>
      </p:sp>
      <p:sp>
        <p:nvSpPr>
          <p:cNvPr id="771" name="Google Shape;771;p32"/>
          <p:cNvSpPr/>
          <p:nvPr/>
        </p:nvSpPr>
        <p:spPr>
          <a:xfrm>
            <a:off x="-25075" y="-22500"/>
            <a:ext cx="1261394" cy="1618430"/>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2"/>
          <p:cNvSpPr/>
          <p:nvPr/>
        </p:nvSpPr>
        <p:spPr>
          <a:xfrm>
            <a:off x="-25075" y="-22500"/>
            <a:ext cx="1497918" cy="1385924"/>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3" name="Google Shape;773;p32"/>
          <p:cNvGrpSpPr/>
          <p:nvPr/>
        </p:nvGrpSpPr>
        <p:grpSpPr>
          <a:xfrm rot="8999903">
            <a:off x="1160958" y="3767232"/>
            <a:ext cx="263669" cy="263589"/>
            <a:chOff x="4028549" y="3239505"/>
            <a:chExt cx="131381" cy="131321"/>
          </a:xfrm>
        </p:grpSpPr>
        <p:sp>
          <p:nvSpPr>
            <p:cNvPr id="774" name="Google Shape;774;p32"/>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2"/>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6" name="Google Shape;776;p32"/>
          <p:cNvSpPr/>
          <p:nvPr/>
        </p:nvSpPr>
        <p:spPr>
          <a:xfrm>
            <a:off x="7996363" y="7136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2"/>
          <p:cNvGrpSpPr/>
          <p:nvPr/>
        </p:nvGrpSpPr>
        <p:grpSpPr>
          <a:xfrm>
            <a:off x="8231164" y="539509"/>
            <a:ext cx="189773" cy="174158"/>
            <a:chOff x="6476077" y="96834"/>
            <a:chExt cx="189773" cy="174158"/>
          </a:xfrm>
        </p:grpSpPr>
        <p:sp>
          <p:nvSpPr>
            <p:cNvPr id="778" name="Google Shape;778;p32"/>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2"/>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80" name="Google Shape;780;p32"/>
          <p:cNvSpPr txBox="1"/>
          <p:nvPr/>
        </p:nvSpPr>
        <p:spPr>
          <a:xfrm>
            <a:off x="2288725" y="3668088"/>
            <a:ext cx="4566600" cy="53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a:solidFill>
                  <a:schemeClr val="accent5"/>
                </a:solidFill>
                <a:latin typeface="Alata"/>
                <a:ea typeface="Alata"/>
                <a:cs typeface="Alata"/>
                <a:sym typeface="Alata"/>
              </a:rPr>
              <a:t>CREDITS: This presentation template was created by </a:t>
            </a:r>
            <a:r>
              <a:rPr lang="en-GB" sz="1100" b="1">
                <a:solidFill>
                  <a:schemeClr val="accent3"/>
                </a:solidFill>
                <a:latin typeface="Alata"/>
                <a:ea typeface="Alata"/>
                <a:cs typeface="Alata"/>
                <a:sym typeface="Alata"/>
              </a:rPr>
              <a:t>Slidesgo,</a:t>
            </a:r>
            <a:r>
              <a:rPr lang="en-GB" sz="1100" b="1">
                <a:solidFill>
                  <a:schemeClr val="accent5"/>
                </a:solidFill>
                <a:latin typeface="Alata"/>
                <a:ea typeface="Alata"/>
                <a:cs typeface="Alata"/>
                <a:sym typeface="Alata"/>
              </a:rPr>
              <a:t> </a:t>
            </a:r>
            <a:r>
              <a:rPr lang="en-GB" sz="1100">
                <a:solidFill>
                  <a:schemeClr val="accent5"/>
                </a:solidFill>
                <a:latin typeface="Alata"/>
                <a:ea typeface="Alata"/>
                <a:cs typeface="Alata"/>
                <a:sym typeface="Alata"/>
              </a:rPr>
              <a:t>including icons from </a:t>
            </a:r>
            <a:r>
              <a:rPr lang="en-GB" sz="1100" b="1">
                <a:solidFill>
                  <a:schemeClr val="accent3"/>
                </a:solidFill>
                <a:latin typeface="Alata"/>
                <a:ea typeface="Alata"/>
                <a:cs typeface="Alata"/>
                <a:sym typeface="Alata"/>
              </a:rPr>
              <a:t>Flaticon,</a:t>
            </a:r>
            <a:r>
              <a:rPr lang="en-GB" sz="1100" b="1">
                <a:solidFill>
                  <a:schemeClr val="accent5"/>
                </a:solidFill>
                <a:latin typeface="Alata"/>
                <a:ea typeface="Alata"/>
                <a:cs typeface="Alata"/>
                <a:sym typeface="Alata"/>
              </a:rPr>
              <a:t> </a:t>
            </a:r>
            <a:r>
              <a:rPr lang="en-GB" sz="1100">
                <a:solidFill>
                  <a:schemeClr val="accent5"/>
                </a:solidFill>
                <a:latin typeface="Alata"/>
                <a:ea typeface="Alata"/>
                <a:cs typeface="Alata"/>
                <a:sym typeface="Alata"/>
              </a:rPr>
              <a:t>and infographics &amp; images by </a:t>
            </a:r>
            <a:r>
              <a:rPr lang="en-GB" sz="1100" b="1">
                <a:solidFill>
                  <a:schemeClr val="accent3"/>
                </a:solidFill>
                <a:latin typeface="Alata"/>
                <a:ea typeface="Alata"/>
                <a:cs typeface="Alata"/>
                <a:sym typeface="Alata"/>
              </a:rPr>
              <a:t>Freepik.</a:t>
            </a:r>
            <a:endParaRPr sz="1100" b="1">
              <a:solidFill>
                <a:schemeClr val="accent3"/>
              </a:solidFill>
              <a:latin typeface="Alata"/>
              <a:ea typeface="Alata"/>
              <a:cs typeface="Alata"/>
              <a:sym typeface="Alata"/>
            </a:endParaRPr>
          </a:p>
          <a:p>
            <a:pPr marL="0" lvl="0" indent="0" algn="l" rtl="0">
              <a:spcBef>
                <a:spcPts val="0"/>
              </a:spcBef>
              <a:spcAft>
                <a:spcPts val="0"/>
              </a:spcAft>
              <a:buNone/>
            </a:pPr>
            <a:endParaRPr sz="1100">
              <a:solidFill>
                <a:schemeClr val="accent5"/>
              </a:solidFill>
              <a:latin typeface="Alata"/>
              <a:ea typeface="Alata"/>
              <a:cs typeface="Alata"/>
              <a:sym typeface="Alata"/>
            </a:endParaRPr>
          </a:p>
        </p:txBody>
      </p:sp>
      <p:sp>
        <p:nvSpPr>
          <p:cNvPr id="781" name="Google Shape;781;p32"/>
          <p:cNvSpPr txBox="1"/>
          <p:nvPr>
            <p:ph type="subTitle" idx="1"/>
          </p:nvPr>
        </p:nvSpPr>
        <p:spPr>
          <a:xfrm>
            <a:off x="2288688" y="2425351"/>
            <a:ext cx="4566600" cy="11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p:txBody>
      </p:sp>
      <p:sp>
        <p:nvSpPr>
          <p:cNvPr id="782" name="Google Shape;782;p32"/>
          <p:cNvSpPr txBox="1"/>
          <p:nvPr>
            <p:ph type="subTitle" idx="2"/>
          </p:nvPr>
        </p:nvSpPr>
        <p:spPr>
          <a:xfrm>
            <a:off x="2288725" y="4260425"/>
            <a:ext cx="4566600" cy="33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spcBef>
                <a:spcPts val="1600"/>
              </a:spcBef>
              <a:spcAft>
                <a:spcPts val="0"/>
              </a:spcAft>
              <a:buSzPts val="1100"/>
              <a:buNone/>
              <a:defRPr sz="1100"/>
            </a:lvl2pPr>
            <a:lvl3pPr lvl="2" algn="ctr" rtl="0">
              <a:spcBef>
                <a:spcPts val="1600"/>
              </a:spcBef>
              <a:spcAft>
                <a:spcPts val="0"/>
              </a:spcAft>
              <a:buSzPts val="1100"/>
              <a:buNone/>
              <a:defRPr sz="1100"/>
            </a:lvl3pPr>
            <a:lvl4pPr lvl="3" algn="ctr" rtl="0">
              <a:spcBef>
                <a:spcPts val="1600"/>
              </a:spcBef>
              <a:spcAft>
                <a:spcPts val="0"/>
              </a:spcAft>
              <a:buSzPts val="1100"/>
              <a:buNone/>
              <a:defRPr sz="1100"/>
            </a:lvl4pPr>
            <a:lvl5pPr lvl="4" algn="ctr" rtl="0">
              <a:spcBef>
                <a:spcPts val="1600"/>
              </a:spcBef>
              <a:spcAft>
                <a:spcPts val="0"/>
              </a:spcAft>
              <a:buSzPts val="1100"/>
              <a:buNone/>
              <a:defRPr sz="1100"/>
            </a:lvl5pPr>
            <a:lvl6pPr lvl="5" algn="ctr" rtl="0">
              <a:spcBef>
                <a:spcPts val="1600"/>
              </a:spcBef>
              <a:spcAft>
                <a:spcPts val="0"/>
              </a:spcAft>
              <a:buSzPts val="1100"/>
              <a:buNone/>
              <a:defRPr sz="1100"/>
            </a:lvl6pPr>
            <a:lvl7pPr lvl="6" algn="ctr" rtl="0">
              <a:spcBef>
                <a:spcPts val="1600"/>
              </a:spcBef>
              <a:spcAft>
                <a:spcPts val="0"/>
              </a:spcAft>
              <a:buSzPts val="1100"/>
              <a:buNone/>
              <a:defRPr sz="1100"/>
            </a:lvl7pPr>
            <a:lvl8pPr lvl="7" algn="ctr" rtl="0">
              <a:spcBef>
                <a:spcPts val="1600"/>
              </a:spcBef>
              <a:spcAft>
                <a:spcPts val="0"/>
              </a:spcAft>
              <a:buSzPts val="1100"/>
              <a:buNone/>
              <a:defRPr sz="1100"/>
            </a:lvl8pPr>
            <a:lvl9pPr lvl="8" algn="ctr" rtl="0">
              <a:spcBef>
                <a:spcPts val="1600"/>
              </a:spcBef>
              <a:spcAft>
                <a:spcPts val="1600"/>
              </a:spcAft>
              <a:buSzPts val="1100"/>
              <a:buNone/>
              <a:defRPr sz="1100"/>
            </a:lvl9pPr>
          </a:lstStyle>
          <a:p/>
        </p:txBody>
      </p:sp>
      <p:sp>
        <p:nvSpPr>
          <p:cNvPr id="783" name="Google Shape;783;p32"/>
          <p:cNvSpPr/>
          <p:nvPr/>
        </p:nvSpPr>
        <p:spPr>
          <a:xfrm>
            <a:off x="7234355" y="4488193"/>
            <a:ext cx="1898626" cy="659179"/>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4" name="Google Shape;784;p32"/>
          <p:cNvGrpSpPr/>
          <p:nvPr/>
        </p:nvGrpSpPr>
        <p:grpSpPr>
          <a:xfrm>
            <a:off x="7592913" y="3381225"/>
            <a:ext cx="218131" cy="228540"/>
            <a:chOff x="1567788" y="4831150"/>
            <a:chExt cx="218131" cy="228540"/>
          </a:xfrm>
        </p:grpSpPr>
        <p:sp>
          <p:nvSpPr>
            <p:cNvPr id="785" name="Google Shape;785;p32"/>
            <p:cNvSpPr/>
            <p:nvPr/>
          </p:nvSpPr>
          <p:spPr>
            <a:xfrm>
              <a:off x="1691630" y="4831150"/>
              <a:ext cx="18367" cy="63597"/>
            </a:xfrm>
            <a:custGeom>
              <a:avLst/>
              <a:gdLst/>
              <a:ahLst/>
              <a:cxnLst/>
              <a:rect l="l" t="t" r="r" b="b"/>
              <a:pathLst>
                <a:path w="307" h="1063" extrusionOk="0">
                  <a:moveTo>
                    <a:pt x="154" y="1"/>
                  </a:moveTo>
                  <a:cubicBezTo>
                    <a:pt x="77" y="1"/>
                    <a:pt x="0" y="50"/>
                    <a:pt x="0" y="149"/>
                  </a:cubicBezTo>
                  <a:lnTo>
                    <a:pt x="0" y="915"/>
                  </a:lnTo>
                  <a:cubicBezTo>
                    <a:pt x="0" y="1013"/>
                    <a:pt x="77" y="1062"/>
                    <a:pt x="154" y="1062"/>
                  </a:cubicBezTo>
                  <a:cubicBezTo>
                    <a:pt x="230" y="1062"/>
                    <a:pt x="307" y="1013"/>
                    <a:pt x="307" y="915"/>
                  </a:cubicBezTo>
                  <a:lnTo>
                    <a:pt x="307" y="149"/>
                  </a:lnTo>
                  <a:cubicBezTo>
                    <a:pt x="307" y="50"/>
                    <a:pt x="230" y="1"/>
                    <a:pt x="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32"/>
            <p:cNvSpPr/>
            <p:nvPr/>
          </p:nvSpPr>
          <p:spPr>
            <a:xfrm>
              <a:off x="1627256" y="4858670"/>
              <a:ext cx="40503" cy="54862"/>
            </a:xfrm>
            <a:custGeom>
              <a:avLst/>
              <a:gdLst/>
              <a:ahLst/>
              <a:cxnLst/>
              <a:rect l="l" t="t" r="r" b="b"/>
              <a:pathLst>
                <a:path w="677" h="917" extrusionOk="0">
                  <a:moveTo>
                    <a:pt x="150" y="1"/>
                  </a:moveTo>
                  <a:cubicBezTo>
                    <a:pt x="74" y="1"/>
                    <a:pt x="0" y="50"/>
                    <a:pt x="4" y="148"/>
                  </a:cubicBezTo>
                  <a:cubicBezTo>
                    <a:pt x="16" y="411"/>
                    <a:pt x="177" y="684"/>
                    <a:pt x="355" y="869"/>
                  </a:cubicBezTo>
                  <a:cubicBezTo>
                    <a:pt x="387" y="902"/>
                    <a:pt x="422" y="916"/>
                    <a:pt x="457" y="916"/>
                  </a:cubicBezTo>
                  <a:cubicBezTo>
                    <a:pt x="573" y="916"/>
                    <a:pt x="677" y="762"/>
                    <a:pt x="571" y="653"/>
                  </a:cubicBezTo>
                  <a:cubicBezTo>
                    <a:pt x="453" y="528"/>
                    <a:pt x="318" y="326"/>
                    <a:pt x="310" y="148"/>
                  </a:cubicBezTo>
                  <a:cubicBezTo>
                    <a:pt x="305" y="50"/>
                    <a:pt x="226" y="1"/>
                    <a:pt x="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32"/>
            <p:cNvSpPr/>
            <p:nvPr/>
          </p:nvSpPr>
          <p:spPr>
            <a:xfrm>
              <a:off x="1567788" y="4931959"/>
              <a:ext cx="80707" cy="27222"/>
            </a:xfrm>
            <a:custGeom>
              <a:avLst/>
              <a:gdLst/>
              <a:ahLst/>
              <a:cxnLst/>
              <a:rect l="l" t="t" r="r" b="b"/>
              <a:pathLst>
                <a:path w="1349" h="455" extrusionOk="0">
                  <a:moveTo>
                    <a:pt x="240" y="1"/>
                  </a:moveTo>
                  <a:cubicBezTo>
                    <a:pt x="96" y="1"/>
                    <a:pt x="0" y="209"/>
                    <a:pt x="154" y="281"/>
                  </a:cubicBezTo>
                  <a:cubicBezTo>
                    <a:pt x="467" y="426"/>
                    <a:pt x="812" y="455"/>
                    <a:pt x="1152" y="455"/>
                  </a:cubicBezTo>
                  <a:cubicBezTo>
                    <a:pt x="1349" y="455"/>
                    <a:pt x="1349" y="148"/>
                    <a:pt x="1152" y="148"/>
                  </a:cubicBezTo>
                  <a:cubicBezTo>
                    <a:pt x="870" y="148"/>
                    <a:pt x="569" y="136"/>
                    <a:pt x="309" y="17"/>
                  </a:cubicBezTo>
                  <a:cubicBezTo>
                    <a:pt x="285" y="6"/>
                    <a:pt x="262" y="1"/>
                    <a:pt x="2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2"/>
            <p:cNvSpPr/>
            <p:nvPr/>
          </p:nvSpPr>
          <p:spPr>
            <a:xfrm>
              <a:off x="1599735" y="4986641"/>
              <a:ext cx="48759" cy="36375"/>
            </a:xfrm>
            <a:custGeom>
              <a:avLst/>
              <a:gdLst/>
              <a:ahLst/>
              <a:cxnLst/>
              <a:rect l="l" t="t" r="r" b="b"/>
              <a:pathLst>
                <a:path w="815" h="608" extrusionOk="0">
                  <a:moveTo>
                    <a:pt x="622" y="1"/>
                  </a:moveTo>
                  <a:cubicBezTo>
                    <a:pt x="621" y="1"/>
                    <a:pt x="619" y="1"/>
                    <a:pt x="618" y="1"/>
                  </a:cubicBezTo>
                  <a:cubicBezTo>
                    <a:pt x="336" y="5"/>
                    <a:pt x="16" y="138"/>
                    <a:pt x="4" y="459"/>
                  </a:cubicBezTo>
                  <a:cubicBezTo>
                    <a:pt x="1" y="558"/>
                    <a:pt x="76" y="607"/>
                    <a:pt x="152" y="607"/>
                  </a:cubicBezTo>
                  <a:cubicBezTo>
                    <a:pt x="229" y="607"/>
                    <a:pt x="307" y="558"/>
                    <a:pt x="311" y="459"/>
                  </a:cubicBezTo>
                  <a:cubicBezTo>
                    <a:pt x="311" y="433"/>
                    <a:pt x="324" y="399"/>
                    <a:pt x="367" y="369"/>
                  </a:cubicBezTo>
                  <a:cubicBezTo>
                    <a:pt x="440" y="318"/>
                    <a:pt x="530" y="307"/>
                    <a:pt x="618" y="306"/>
                  </a:cubicBezTo>
                  <a:cubicBezTo>
                    <a:pt x="814" y="303"/>
                    <a:pt x="815" y="1"/>
                    <a:pt x="6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2"/>
            <p:cNvSpPr/>
            <p:nvPr/>
          </p:nvSpPr>
          <p:spPr>
            <a:xfrm>
              <a:off x="1660580" y="5004828"/>
              <a:ext cx="31110" cy="54862"/>
            </a:xfrm>
            <a:custGeom>
              <a:avLst/>
              <a:gdLst/>
              <a:ahLst/>
              <a:cxnLst/>
              <a:rect l="l" t="t" r="r" b="b"/>
              <a:pathLst>
                <a:path w="520" h="917" extrusionOk="0">
                  <a:moveTo>
                    <a:pt x="219" y="0"/>
                  </a:moveTo>
                  <a:cubicBezTo>
                    <a:pt x="104" y="0"/>
                    <a:pt x="0" y="153"/>
                    <a:pt x="105" y="263"/>
                  </a:cubicBezTo>
                  <a:cubicBezTo>
                    <a:pt x="235" y="399"/>
                    <a:pt x="213" y="593"/>
                    <a:pt x="213" y="769"/>
                  </a:cubicBezTo>
                  <a:cubicBezTo>
                    <a:pt x="213" y="867"/>
                    <a:pt x="289" y="916"/>
                    <a:pt x="366" y="916"/>
                  </a:cubicBezTo>
                  <a:cubicBezTo>
                    <a:pt x="443" y="916"/>
                    <a:pt x="519" y="867"/>
                    <a:pt x="519" y="769"/>
                  </a:cubicBezTo>
                  <a:cubicBezTo>
                    <a:pt x="519" y="501"/>
                    <a:pt x="515" y="250"/>
                    <a:pt x="321" y="47"/>
                  </a:cubicBezTo>
                  <a:cubicBezTo>
                    <a:pt x="289" y="14"/>
                    <a:pt x="254"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2"/>
            <p:cNvSpPr/>
            <p:nvPr/>
          </p:nvSpPr>
          <p:spPr>
            <a:xfrm>
              <a:off x="1707245" y="4986641"/>
              <a:ext cx="39666" cy="36375"/>
            </a:xfrm>
            <a:custGeom>
              <a:avLst/>
              <a:gdLst/>
              <a:ahLst/>
              <a:cxnLst/>
              <a:rect l="l" t="t" r="r" b="b"/>
              <a:pathLst>
                <a:path w="663" h="608" extrusionOk="0">
                  <a:moveTo>
                    <a:pt x="190" y="1"/>
                  </a:moveTo>
                  <a:cubicBezTo>
                    <a:pt x="1" y="1"/>
                    <a:pt x="5" y="297"/>
                    <a:pt x="198" y="306"/>
                  </a:cubicBezTo>
                  <a:cubicBezTo>
                    <a:pt x="272" y="310"/>
                    <a:pt x="348" y="385"/>
                    <a:pt x="351" y="459"/>
                  </a:cubicBezTo>
                  <a:cubicBezTo>
                    <a:pt x="355" y="558"/>
                    <a:pt x="434" y="607"/>
                    <a:pt x="511" y="607"/>
                  </a:cubicBezTo>
                  <a:cubicBezTo>
                    <a:pt x="588" y="607"/>
                    <a:pt x="662" y="558"/>
                    <a:pt x="658" y="459"/>
                  </a:cubicBezTo>
                  <a:cubicBezTo>
                    <a:pt x="646" y="214"/>
                    <a:pt x="445" y="11"/>
                    <a:pt x="198" y="1"/>
                  </a:cubicBezTo>
                  <a:cubicBezTo>
                    <a:pt x="195" y="1"/>
                    <a:pt x="192" y="1"/>
                    <a:pt x="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2"/>
            <p:cNvSpPr/>
            <p:nvPr/>
          </p:nvSpPr>
          <p:spPr>
            <a:xfrm>
              <a:off x="1725612" y="4931600"/>
              <a:ext cx="60306" cy="18427"/>
            </a:xfrm>
            <a:custGeom>
              <a:avLst/>
              <a:gdLst/>
              <a:ahLst/>
              <a:cxnLst/>
              <a:rect l="l" t="t" r="r" b="b"/>
              <a:pathLst>
                <a:path w="1008" h="308" extrusionOk="0">
                  <a:moveTo>
                    <a:pt x="197" y="1"/>
                  </a:moveTo>
                  <a:cubicBezTo>
                    <a:pt x="0" y="1"/>
                    <a:pt x="0" y="307"/>
                    <a:pt x="197" y="307"/>
                  </a:cubicBezTo>
                  <a:lnTo>
                    <a:pt x="811" y="307"/>
                  </a:lnTo>
                  <a:cubicBezTo>
                    <a:pt x="1008" y="307"/>
                    <a:pt x="1008" y="1"/>
                    <a:pt x="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2"/>
            <p:cNvSpPr/>
            <p:nvPr/>
          </p:nvSpPr>
          <p:spPr>
            <a:xfrm>
              <a:off x="1727946" y="4858670"/>
              <a:ext cx="28179" cy="45230"/>
            </a:xfrm>
            <a:custGeom>
              <a:avLst/>
              <a:gdLst/>
              <a:ahLst/>
              <a:cxnLst/>
              <a:rect l="l" t="t" r="r" b="b"/>
              <a:pathLst>
                <a:path w="471" h="756" extrusionOk="0">
                  <a:moveTo>
                    <a:pt x="320" y="1"/>
                  </a:moveTo>
                  <a:cubicBezTo>
                    <a:pt x="243" y="1"/>
                    <a:pt x="164" y="50"/>
                    <a:pt x="158" y="148"/>
                  </a:cubicBezTo>
                  <a:cubicBezTo>
                    <a:pt x="154" y="221"/>
                    <a:pt x="109" y="288"/>
                    <a:pt x="78" y="352"/>
                  </a:cubicBezTo>
                  <a:cubicBezTo>
                    <a:pt x="37" y="434"/>
                    <a:pt x="9" y="516"/>
                    <a:pt x="5" y="608"/>
                  </a:cubicBezTo>
                  <a:cubicBezTo>
                    <a:pt x="0" y="706"/>
                    <a:pt x="74" y="755"/>
                    <a:pt x="150" y="755"/>
                  </a:cubicBezTo>
                  <a:cubicBezTo>
                    <a:pt x="227" y="755"/>
                    <a:pt x="307" y="706"/>
                    <a:pt x="312" y="608"/>
                  </a:cubicBezTo>
                  <a:cubicBezTo>
                    <a:pt x="316" y="536"/>
                    <a:pt x="361" y="468"/>
                    <a:pt x="392" y="405"/>
                  </a:cubicBezTo>
                  <a:cubicBezTo>
                    <a:pt x="433" y="322"/>
                    <a:pt x="459" y="240"/>
                    <a:pt x="465" y="148"/>
                  </a:cubicBezTo>
                  <a:cubicBezTo>
                    <a:pt x="470" y="50"/>
                    <a:pt x="396"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accent3"/>
        </a:solidFill>
        <a:effectLst/>
      </p:bgPr>
    </p:bg>
    <p:spTree>
      <p:nvGrpSpPr>
        <p:cNvPr id="793" name="Shape 793"/>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accent6"/>
        </a:solidFill>
        <a:effectLst/>
      </p:bgPr>
    </p:bg>
    <p:spTree>
      <p:nvGrpSpPr>
        <p:cNvPr id="794" name="Shape 79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3">
  <p:cSld name="BLANK_1_1_1">
    <p:bg>
      <p:bgPr>
        <a:solidFill>
          <a:schemeClr val="accent5"/>
        </a:solidFill>
        <a:effectLst/>
      </p:bgPr>
    </p:bg>
    <p:spTree>
      <p:nvGrpSpPr>
        <p:cNvPr id="795" name="Shape 79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99" name="Shape 799"/>
        <p:cNvGrpSpPr/>
        <p:nvPr/>
      </p:nvGrpSpPr>
      <p:grpSpPr>
        <a:xfrm>
          <a:off x="0" y="0"/>
          <a:ext cx="0" cy="0"/>
          <a:chOff x="0" y="0"/>
          <a:chExt cx="0" cy="0"/>
        </a:xfrm>
      </p:grpSpPr>
      <p:pic>
        <p:nvPicPr>
          <p:cNvPr id="800" name="Google Shape;800;p37"/>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01" name="Google Shape;801;p37"/>
          <p:cNvPicPr preferRelativeResize="0"/>
          <p:nvPr/>
        </p:nvPicPr>
        <p:blipFill rotWithShape="1">
          <a:blip r:embed="rId3"/>
          <a:srcRect b="61089"/>
          <a:stretch>
            <a:fillRect/>
          </a:stretch>
        </p:blipFill>
        <p:spPr>
          <a:xfrm rot="-620881">
            <a:off x="1853551" y="40483"/>
            <a:ext cx="2068426" cy="1772790"/>
          </a:xfrm>
          <a:prstGeom prst="rect">
            <a:avLst/>
          </a:prstGeom>
          <a:noFill/>
          <a:ln>
            <a:noFill/>
          </a:ln>
        </p:spPr>
      </p:pic>
      <p:pic>
        <p:nvPicPr>
          <p:cNvPr id="802" name="Google Shape;802;p37"/>
          <p:cNvPicPr preferRelativeResize="0"/>
          <p:nvPr/>
        </p:nvPicPr>
        <p:blipFill rotWithShape="1">
          <a:blip r:embed="rId4"/>
          <a:srcRect r="1545" b="6838"/>
          <a:stretch>
            <a:fillRect/>
          </a:stretch>
        </p:blipFill>
        <p:spPr>
          <a:xfrm>
            <a:off x="1047887" y="524012"/>
            <a:ext cx="7048226" cy="4102024"/>
          </a:xfrm>
          <a:prstGeom prst="rect">
            <a:avLst/>
          </a:prstGeom>
          <a:noFill/>
          <a:ln>
            <a:noFill/>
          </a:ln>
        </p:spPr>
      </p:pic>
      <p:pic>
        <p:nvPicPr>
          <p:cNvPr id="803" name="Google Shape;803;p37"/>
          <p:cNvPicPr preferRelativeResize="0"/>
          <p:nvPr/>
        </p:nvPicPr>
        <p:blipFill>
          <a:blip r:embed="rId5"/>
          <a:stretch>
            <a:fillRect/>
          </a:stretch>
        </p:blipFill>
        <p:spPr>
          <a:xfrm>
            <a:off x="1593925" y="2989525"/>
            <a:ext cx="1584774" cy="1852801"/>
          </a:xfrm>
          <a:prstGeom prst="rect">
            <a:avLst/>
          </a:prstGeom>
          <a:noFill/>
          <a:ln>
            <a:noFill/>
          </a:ln>
          <a:effectLst>
            <a:outerShdw blurRad="57150" dist="19050" dir="3300000" algn="bl" rotWithShape="0">
              <a:srgbClr val="000000">
                <a:alpha val="34000"/>
              </a:srgbClr>
            </a:outerShdw>
          </a:effectLst>
        </p:spPr>
      </p:pic>
      <p:sp>
        <p:nvSpPr>
          <p:cNvPr id="804" name="Google Shape;804;p37"/>
          <p:cNvSpPr txBox="1"/>
          <p:nvPr>
            <p:ph type="ctrTitle"/>
          </p:nvPr>
        </p:nvSpPr>
        <p:spPr>
          <a:xfrm>
            <a:off x="1532100" y="1728423"/>
            <a:ext cx="6079800" cy="16551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6000"/>
              <a:buNone/>
              <a:defRPr sz="6000"/>
            </a:lvl1pPr>
            <a:lvl2pPr lvl="1" algn="ctr" rtl="0">
              <a:lnSpc>
                <a:spcPct val="80000"/>
              </a:lnSpc>
              <a:spcBef>
                <a:spcPts val="0"/>
              </a:spcBef>
              <a:spcAft>
                <a:spcPts val="0"/>
              </a:spcAft>
              <a:buClr>
                <a:srgbClr val="0B5394"/>
              </a:buClr>
              <a:buSzPts val="6000"/>
              <a:buNone/>
              <a:defRPr sz="6000">
                <a:solidFill>
                  <a:srgbClr val="0B5394"/>
                </a:solidFill>
              </a:defRPr>
            </a:lvl2pPr>
            <a:lvl3pPr lvl="2" algn="ctr" rtl="0">
              <a:lnSpc>
                <a:spcPct val="80000"/>
              </a:lnSpc>
              <a:spcBef>
                <a:spcPts val="0"/>
              </a:spcBef>
              <a:spcAft>
                <a:spcPts val="0"/>
              </a:spcAft>
              <a:buClr>
                <a:srgbClr val="0B5394"/>
              </a:buClr>
              <a:buSzPts val="6000"/>
              <a:buNone/>
              <a:defRPr sz="6000">
                <a:solidFill>
                  <a:srgbClr val="0B5394"/>
                </a:solidFill>
              </a:defRPr>
            </a:lvl3pPr>
            <a:lvl4pPr lvl="3" algn="ctr" rtl="0">
              <a:lnSpc>
                <a:spcPct val="80000"/>
              </a:lnSpc>
              <a:spcBef>
                <a:spcPts val="0"/>
              </a:spcBef>
              <a:spcAft>
                <a:spcPts val="0"/>
              </a:spcAft>
              <a:buClr>
                <a:srgbClr val="0B5394"/>
              </a:buClr>
              <a:buSzPts val="6000"/>
              <a:buNone/>
              <a:defRPr sz="6000">
                <a:solidFill>
                  <a:srgbClr val="0B5394"/>
                </a:solidFill>
              </a:defRPr>
            </a:lvl4pPr>
            <a:lvl5pPr lvl="4" algn="ctr" rtl="0">
              <a:lnSpc>
                <a:spcPct val="80000"/>
              </a:lnSpc>
              <a:spcBef>
                <a:spcPts val="0"/>
              </a:spcBef>
              <a:spcAft>
                <a:spcPts val="0"/>
              </a:spcAft>
              <a:buClr>
                <a:srgbClr val="0B5394"/>
              </a:buClr>
              <a:buSzPts val="6000"/>
              <a:buNone/>
              <a:defRPr sz="6000">
                <a:solidFill>
                  <a:srgbClr val="0B5394"/>
                </a:solidFill>
              </a:defRPr>
            </a:lvl5pPr>
            <a:lvl6pPr lvl="5" algn="ctr" rtl="0">
              <a:lnSpc>
                <a:spcPct val="80000"/>
              </a:lnSpc>
              <a:spcBef>
                <a:spcPts val="0"/>
              </a:spcBef>
              <a:spcAft>
                <a:spcPts val="0"/>
              </a:spcAft>
              <a:buClr>
                <a:srgbClr val="0B5394"/>
              </a:buClr>
              <a:buSzPts val="6000"/>
              <a:buNone/>
              <a:defRPr sz="6000">
                <a:solidFill>
                  <a:srgbClr val="0B5394"/>
                </a:solidFill>
              </a:defRPr>
            </a:lvl6pPr>
            <a:lvl7pPr lvl="6" algn="ctr" rtl="0">
              <a:lnSpc>
                <a:spcPct val="80000"/>
              </a:lnSpc>
              <a:spcBef>
                <a:spcPts val="0"/>
              </a:spcBef>
              <a:spcAft>
                <a:spcPts val="0"/>
              </a:spcAft>
              <a:buClr>
                <a:srgbClr val="0B5394"/>
              </a:buClr>
              <a:buSzPts val="6000"/>
              <a:buNone/>
              <a:defRPr sz="6000">
                <a:solidFill>
                  <a:srgbClr val="0B5394"/>
                </a:solidFill>
              </a:defRPr>
            </a:lvl7pPr>
            <a:lvl8pPr lvl="7" algn="ctr" rtl="0">
              <a:lnSpc>
                <a:spcPct val="80000"/>
              </a:lnSpc>
              <a:spcBef>
                <a:spcPts val="0"/>
              </a:spcBef>
              <a:spcAft>
                <a:spcPts val="0"/>
              </a:spcAft>
              <a:buClr>
                <a:srgbClr val="0B5394"/>
              </a:buClr>
              <a:buSzPts val="6000"/>
              <a:buNone/>
              <a:defRPr sz="6000">
                <a:solidFill>
                  <a:srgbClr val="0B5394"/>
                </a:solidFill>
              </a:defRPr>
            </a:lvl8pPr>
            <a:lvl9pPr lvl="8" algn="ctr" rtl="0">
              <a:lnSpc>
                <a:spcPct val="80000"/>
              </a:lnSpc>
              <a:spcBef>
                <a:spcPts val="0"/>
              </a:spcBef>
              <a:spcAft>
                <a:spcPts val="0"/>
              </a:spcAft>
              <a:buClr>
                <a:srgbClr val="0B5394"/>
              </a:buClr>
              <a:buSzPts val="6000"/>
              <a:buNone/>
              <a:defRPr sz="6000">
                <a:solidFill>
                  <a:srgbClr val="0B5394"/>
                </a:solidFill>
              </a:defRPr>
            </a:lvl9pPr>
          </a:lstStyle>
          <a:p/>
        </p:txBody>
      </p:sp>
      <p:sp>
        <p:nvSpPr>
          <p:cNvPr id="805" name="Google Shape;805;p37"/>
          <p:cNvSpPr txBox="1"/>
          <p:nvPr>
            <p:ph type="subTitle" idx="1"/>
          </p:nvPr>
        </p:nvSpPr>
        <p:spPr>
          <a:xfrm>
            <a:off x="1672763" y="3769325"/>
            <a:ext cx="14271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400"/>
              <a:buNone/>
              <a:defRPr sz="14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06" name="Shape 806"/>
        <p:cNvGrpSpPr/>
        <p:nvPr/>
      </p:nvGrpSpPr>
      <p:grpSpPr>
        <a:xfrm>
          <a:off x="0" y="0"/>
          <a:ext cx="0" cy="0"/>
          <a:chOff x="0" y="0"/>
          <a:chExt cx="0" cy="0"/>
        </a:xfrm>
      </p:grpSpPr>
      <p:pic>
        <p:nvPicPr>
          <p:cNvPr id="807" name="Google Shape;807;p3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08" name="Google Shape;808;p38"/>
          <p:cNvPicPr preferRelativeResize="0"/>
          <p:nvPr/>
        </p:nvPicPr>
        <p:blipFill>
          <a:blip r:embed="rId3"/>
          <a:stretch>
            <a:fillRect/>
          </a:stretch>
        </p:blipFill>
        <p:spPr>
          <a:xfrm>
            <a:off x="1874151" y="447699"/>
            <a:ext cx="5395700" cy="4248101"/>
          </a:xfrm>
          <a:prstGeom prst="rect">
            <a:avLst/>
          </a:prstGeom>
          <a:noFill/>
          <a:ln>
            <a:noFill/>
          </a:ln>
          <a:effectLst>
            <a:outerShdw blurRad="57150" dist="19050" dir="5400000" algn="bl" rotWithShape="0">
              <a:srgbClr val="000000">
                <a:alpha val="50000"/>
              </a:srgbClr>
            </a:outerShdw>
          </a:effectLst>
        </p:spPr>
      </p:pic>
      <p:sp>
        <p:nvSpPr>
          <p:cNvPr id="809" name="Google Shape;809;p38"/>
          <p:cNvSpPr txBox="1"/>
          <p:nvPr>
            <p:ph type="title"/>
          </p:nvPr>
        </p:nvSpPr>
        <p:spPr>
          <a:xfrm>
            <a:off x="2673000" y="2550900"/>
            <a:ext cx="3798000" cy="81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p:txBody>
      </p:sp>
      <p:sp>
        <p:nvSpPr>
          <p:cNvPr id="810" name="Google Shape;810;p38"/>
          <p:cNvSpPr txBox="1"/>
          <p:nvPr>
            <p:ph type="subTitle" idx="1"/>
          </p:nvPr>
        </p:nvSpPr>
        <p:spPr>
          <a:xfrm>
            <a:off x="2937741" y="3307350"/>
            <a:ext cx="3268500" cy="792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Clr>
                <a:schemeClr val="dk2"/>
              </a:buClr>
              <a:buSzPts val="1600"/>
              <a:buNone/>
              <a:defRPr sz="1600">
                <a:solidFill>
                  <a:schemeClr val="dk2"/>
                </a:solidFill>
              </a:defRPr>
            </a:lvl1pPr>
            <a:lvl2pPr lvl="1"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2pPr>
            <a:lvl3pPr lvl="2"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3pPr>
            <a:lvl4pPr lvl="3"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4pPr>
            <a:lvl5pPr lvl="4"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5pPr>
            <a:lvl6pPr lvl="5"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6pPr>
            <a:lvl7pPr lvl="6"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7pPr>
            <a:lvl8pPr lvl="7"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8pPr>
            <a:lvl9pPr lvl="8" algn="ctr" rtl="0">
              <a:lnSpc>
                <a:spcPct val="90000"/>
              </a:lnSpc>
              <a:spcBef>
                <a:spcPts val="0"/>
              </a:spcBef>
              <a:spcAft>
                <a:spcPts val="0"/>
              </a:spcAft>
              <a:buClr>
                <a:srgbClr val="0B5394"/>
              </a:buClr>
              <a:buSzPts val="1800"/>
              <a:buFont typeface="Coming Soon"/>
              <a:buNone/>
              <a:defRPr sz="1800" b="1">
                <a:solidFill>
                  <a:srgbClr val="0B5394"/>
                </a:solidFill>
                <a:latin typeface="Coming Soon"/>
                <a:ea typeface="Coming Soon"/>
                <a:cs typeface="Coming Soon"/>
                <a:sym typeface="Coming Soon"/>
              </a:defRPr>
            </a:lvl9pPr>
          </a:lstStyle>
          <a:p/>
        </p:txBody>
      </p:sp>
      <p:sp>
        <p:nvSpPr>
          <p:cNvPr id="811" name="Google Shape;811;p38"/>
          <p:cNvSpPr txBox="1"/>
          <p:nvPr>
            <p:ph type="title" idx="2" hasCustomPrompt="1"/>
          </p:nvPr>
        </p:nvSpPr>
        <p:spPr>
          <a:xfrm>
            <a:off x="3778200" y="1403800"/>
            <a:ext cx="1587600" cy="100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800"/>
              <a:buNone/>
              <a:defRPr sz="4800" b="0">
                <a:solidFill>
                  <a:schemeClr val="dk1"/>
                </a:solidFill>
              </a:defRPr>
            </a:lvl1pPr>
            <a:lvl2pPr lvl="1" algn="ctr" rtl="0">
              <a:spcBef>
                <a:spcPts val="0"/>
              </a:spcBef>
              <a:spcAft>
                <a:spcPts val="0"/>
              </a:spcAft>
              <a:buClr>
                <a:schemeClr val="dk2"/>
              </a:buClr>
              <a:buSzPts val="4800"/>
              <a:buNone/>
              <a:defRPr sz="4800">
                <a:solidFill>
                  <a:schemeClr val="dk2"/>
                </a:solidFill>
              </a:defRPr>
            </a:lvl2pPr>
            <a:lvl3pPr lvl="2" algn="ctr" rtl="0">
              <a:spcBef>
                <a:spcPts val="0"/>
              </a:spcBef>
              <a:spcAft>
                <a:spcPts val="0"/>
              </a:spcAft>
              <a:buClr>
                <a:schemeClr val="dk2"/>
              </a:buClr>
              <a:buSzPts val="4800"/>
              <a:buNone/>
              <a:defRPr sz="4800">
                <a:solidFill>
                  <a:schemeClr val="dk2"/>
                </a:solidFill>
              </a:defRPr>
            </a:lvl3pPr>
            <a:lvl4pPr lvl="3" algn="ctr" rtl="0">
              <a:spcBef>
                <a:spcPts val="0"/>
              </a:spcBef>
              <a:spcAft>
                <a:spcPts val="0"/>
              </a:spcAft>
              <a:buClr>
                <a:schemeClr val="dk2"/>
              </a:buClr>
              <a:buSzPts val="4800"/>
              <a:buNone/>
              <a:defRPr sz="4800">
                <a:solidFill>
                  <a:schemeClr val="dk2"/>
                </a:solidFill>
              </a:defRPr>
            </a:lvl4pPr>
            <a:lvl5pPr lvl="4" algn="ctr" rtl="0">
              <a:spcBef>
                <a:spcPts val="0"/>
              </a:spcBef>
              <a:spcAft>
                <a:spcPts val="0"/>
              </a:spcAft>
              <a:buClr>
                <a:schemeClr val="dk2"/>
              </a:buClr>
              <a:buSzPts val="4800"/>
              <a:buNone/>
              <a:defRPr sz="4800">
                <a:solidFill>
                  <a:schemeClr val="dk2"/>
                </a:solidFill>
              </a:defRPr>
            </a:lvl5pPr>
            <a:lvl6pPr lvl="5" algn="ctr" rtl="0">
              <a:spcBef>
                <a:spcPts val="0"/>
              </a:spcBef>
              <a:spcAft>
                <a:spcPts val="0"/>
              </a:spcAft>
              <a:buClr>
                <a:schemeClr val="dk2"/>
              </a:buClr>
              <a:buSzPts val="4800"/>
              <a:buNone/>
              <a:defRPr sz="4800">
                <a:solidFill>
                  <a:schemeClr val="dk2"/>
                </a:solidFill>
              </a:defRPr>
            </a:lvl6pPr>
            <a:lvl7pPr lvl="6" algn="ctr" rtl="0">
              <a:spcBef>
                <a:spcPts val="0"/>
              </a:spcBef>
              <a:spcAft>
                <a:spcPts val="0"/>
              </a:spcAft>
              <a:buClr>
                <a:schemeClr val="dk2"/>
              </a:buClr>
              <a:buSzPts val="4800"/>
              <a:buNone/>
              <a:defRPr sz="4800">
                <a:solidFill>
                  <a:schemeClr val="dk2"/>
                </a:solidFill>
              </a:defRPr>
            </a:lvl7pPr>
            <a:lvl8pPr lvl="7" algn="ctr" rtl="0">
              <a:spcBef>
                <a:spcPts val="0"/>
              </a:spcBef>
              <a:spcAft>
                <a:spcPts val="0"/>
              </a:spcAft>
              <a:buClr>
                <a:schemeClr val="dk2"/>
              </a:buClr>
              <a:buSzPts val="4800"/>
              <a:buNone/>
              <a:defRPr sz="4800">
                <a:solidFill>
                  <a:schemeClr val="dk2"/>
                </a:solidFill>
              </a:defRPr>
            </a:lvl8pPr>
            <a:lvl9pPr lvl="8" algn="ctr" rtl="0">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812" name="Shape 812"/>
        <p:cNvGrpSpPr/>
        <p:nvPr/>
      </p:nvGrpSpPr>
      <p:grpSpPr>
        <a:xfrm>
          <a:off x="0" y="0"/>
          <a:ext cx="0" cy="0"/>
          <a:chOff x="0" y="0"/>
          <a:chExt cx="0" cy="0"/>
        </a:xfrm>
      </p:grpSpPr>
      <p:pic>
        <p:nvPicPr>
          <p:cNvPr id="813" name="Google Shape;813;p3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14" name="Google Shape;814;p39"/>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815" name="Google Shape;815;p39"/>
          <p:cNvSpPr txBox="1"/>
          <p:nvPr>
            <p:ph type="title"/>
          </p:nvPr>
        </p:nvSpPr>
        <p:spPr>
          <a:xfrm>
            <a:off x="1836900" y="711175"/>
            <a:ext cx="54702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16" name="Google Shape;816;p39"/>
          <p:cNvSpPr txBox="1"/>
          <p:nvPr>
            <p:ph type="body" idx="1"/>
          </p:nvPr>
        </p:nvSpPr>
        <p:spPr>
          <a:xfrm>
            <a:off x="1398275" y="1249425"/>
            <a:ext cx="6963300" cy="2836500"/>
          </a:xfrm>
          <a:prstGeom prst="rect">
            <a:avLst/>
          </a:prstGeom>
        </p:spPr>
        <p:txBody>
          <a:bodyPr spcFirstLastPara="1" wrap="square" lIns="91425" tIns="91425" rIns="91425" bIns="91425" anchor="t" anchorCtr="0">
            <a:noAutofit/>
          </a:bodyPr>
          <a:lstStyle>
            <a:lvl1pPr marL="457200" lvl="0" indent="-288925" rtl="0">
              <a:spcBef>
                <a:spcPts val="0"/>
              </a:spcBef>
              <a:spcAft>
                <a:spcPts val="0"/>
              </a:spcAft>
              <a:buClr>
                <a:schemeClr val="dk2"/>
              </a:buClr>
              <a:buSzPts val="950"/>
              <a:buChar char="●"/>
              <a:defRPr sz="950">
                <a:solidFill>
                  <a:schemeClr val="dk2"/>
                </a:solidFill>
              </a:defRPr>
            </a:lvl1pPr>
            <a:lvl2pPr marL="914400" lvl="1" indent="-288925" rtl="0">
              <a:spcBef>
                <a:spcPts val="1600"/>
              </a:spcBef>
              <a:spcAft>
                <a:spcPts val="0"/>
              </a:spcAft>
              <a:buClr>
                <a:schemeClr val="dk2"/>
              </a:buClr>
              <a:buSzPts val="950"/>
              <a:buChar char="○"/>
              <a:defRPr sz="950">
                <a:solidFill>
                  <a:schemeClr val="dk2"/>
                </a:solidFill>
              </a:defRPr>
            </a:lvl2pPr>
            <a:lvl3pPr marL="1371600" lvl="2" indent="-288925" rtl="0">
              <a:spcBef>
                <a:spcPts val="1600"/>
              </a:spcBef>
              <a:spcAft>
                <a:spcPts val="0"/>
              </a:spcAft>
              <a:buClr>
                <a:schemeClr val="dk2"/>
              </a:buClr>
              <a:buSzPts val="950"/>
              <a:buChar char="■"/>
              <a:defRPr sz="950">
                <a:solidFill>
                  <a:schemeClr val="dk2"/>
                </a:solidFill>
              </a:defRPr>
            </a:lvl3pPr>
            <a:lvl4pPr marL="1828800" lvl="3" indent="-288925" rtl="0">
              <a:spcBef>
                <a:spcPts val="1600"/>
              </a:spcBef>
              <a:spcAft>
                <a:spcPts val="0"/>
              </a:spcAft>
              <a:buClr>
                <a:schemeClr val="dk2"/>
              </a:buClr>
              <a:buSzPts val="950"/>
              <a:buChar char="●"/>
              <a:defRPr sz="950">
                <a:solidFill>
                  <a:schemeClr val="dk2"/>
                </a:solidFill>
              </a:defRPr>
            </a:lvl4pPr>
            <a:lvl5pPr marL="2286000" lvl="4" indent="-288925" rtl="0">
              <a:spcBef>
                <a:spcPts val="1600"/>
              </a:spcBef>
              <a:spcAft>
                <a:spcPts val="0"/>
              </a:spcAft>
              <a:buClr>
                <a:schemeClr val="dk2"/>
              </a:buClr>
              <a:buSzPts val="950"/>
              <a:buChar char="○"/>
              <a:defRPr sz="950">
                <a:solidFill>
                  <a:schemeClr val="dk2"/>
                </a:solidFill>
              </a:defRPr>
            </a:lvl5pPr>
            <a:lvl6pPr marL="2743200" lvl="5" indent="-288925" rtl="0">
              <a:spcBef>
                <a:spcPts val="1600"/>
              </a:spcBef>
              <a:spcAft>
                <a:spcPts val="0"/>
              </a:spcAft>
              <a:buClr>
                <a:schemeClr val="dk2"/>
              </a:buClr>
              <a:buSzPts val="950"/>
              <a:buChar char="■"/>
              <a:defRPr sz="950">
                <a:solidFill>
                  <a:schemeClr val="dk2"/>
                </a:solidFill>
              </a:defRPr>
            </a:lvl6pPr>
            <a:lvl7pPr marL="3200400" lvl="6" indent="-288925" rtl="0">
              <a:spcBef>
                <a:spcPts val="1600"/>
              </a:spcBef>
              <a:spcAft>
                <a:spcPts val="0"/>
              </a:spcAft>
              <a:buClr>
                <a:schemeClr val="dk2"/>
              </a:buClr>
              <a:buSzPts val="950"/>
              <a:buChar char="●"/>
              <a:defRPr sz="950">
                <a:solidFill>
                  <a:schemeClr val="dk2"/>
                </a:solidFill>
              </a:defRPr>
            </a:lvl7pPr>
            <a:lvl8pPr marL="3657600" lvl="7" indent="-288925" rtl="0">
              <a:spcBef>
                <a:spcPts val="1600"/>
              </a:spcBef>
              <a:spcAft>
                <a:spcPts val="0"/>
              </a:spcAft>
              <a:buClr>
                <a:schemeClr val="dk2"/>
              </a:buClr>
              <a:buSzPts val="950"/>
              <a:buChar char="○"/>
              <a:defRPr sz="950">
                <a:solidFill>
                  <a:schemeClr val="dk2"/>
                </a:solidFill>
              </a:defRPr>
            </a:lvl8pPr>
            <a:lvl9pPr marL="4114800" lvl="8" indent="-288925" rtl="0">
              <a:spcBef>
                <a:spcPts val="1600"/>
              </a:spcBef>
              <a:spcAft>
                <a:spcPts val="1600"/>
              </a:spcAft>
              <a:buClr>
                <a:schemeClr val="dk2"/>
              </a:buClr>
              <a:buSzPts val="950"/>
              <a:buChar char="■"/>
              <a:defRPr sz="950">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817" name="Shape 817"/>
        <p:cNvGrpSpPr/>
        <p:nvPr/>
      </p:nvGrpSpPr>
      <p:grpSpPr>
        <a:xfrm>
          <a:off x="0" y="0"/>
          <a:ext cx="0" cy="0"/>
          <a:chOff x="0" y="0"/>
          <a:chExt cx="0" cy="0"/>
        </a:xfrm>
      </p:grpSpPr>
      <p:pic>
        <p:nvPicPr>
          <p:cNvPr id="818" name="Google Shape;818;p4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19" name="Google Shape;819;p40"/>
          <p:cNvPicPr preferRelativeResize="0"/>
          <p:nvPr/>
        </p:nvPicPr>
        <p:blipFill>
          <a:blip r:embed="rId3"/>
          <a:stretch>
            <a:fillRect/>
          </a:stretch>
        </p:blipFill>
        <p:spPr>
          <a:xfrm>
            <a:off x="254425" y="201113"/>
            <a:ext cx="8635149" cy="4741275"/>
          </a:xfrm>
          <a:prstGeom prst="rect">
            <a:avLst/>
          </a:prstGeom>
          <a:noFill/>
          <a:ln>
            <a:noFill/>
          </a:ln>
        </p:spPr>
      </p:pic>
      <p:sp>
        <p:nvSpPr>
          <p:cNvPr id="820" name="Google Shape;820;p40"/>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821" name="Google Shape;821;p40"/>
          <p:cNvSpPr txBox="1"/>
          <p:nvPr>
            <p:ph type="body" idx="1"/>
          </p:nvPr>
        </p:nvSpPr>
        <p:spPr>
          <a:xfrm>
            <a:off x="744675" y="1551725"/>
            <a:ext cx="3593400" cy="28221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
        <p:nvSpPr>
          <p:cNvPr id="822" name="Google Shape;822;p40"/>
          <p:cNvSpPr txBox="1"/>
          <p:nvPr>
            <p:ph type="body" idx="2"/>
          </p:nvPr>
        </p:nvSpPr>
        <p:spPr>
          <a:xfrm>
            <a:off x="4805925" y="1551725"/>
            <a:ext cx="3593400" cy="28221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823" name="Shape 823"/>
        <p:cNvGrpSpPr/>
        <p:nvPr/>
      </p:nvGrpSpPr>
      <p:grpSpPr>
        <a:xfrm>
          <a:off x="0" y="0"/>
          <a:ext cx="0" cy="0"/>
          <a:chOff x="0" y="0"/>
          <a:chExt cx="0" cy="0"/>
        </a:xfrm>
      </p:grpSpPr>
      <p:pic>
        <p:nvPicPr>
          <p:cNvPr id="824" name="Google Shape;824;p4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25" name="Google Shape;825;p41"/>
          <p:cNvPicPr preferRelativeResize="0"/>
          <p:nvPr/>
        </p:nvPicPr>
        <p:blipFill>
          <a:blip r:embed="rId3"/>
          <a:stretch>
            <a:fillRect/>
          </a:stretch>
        </p:blipFill>
        <p:spPr>
          <a:xfrm>
            <a:off x="254425" y="201113"/>
            <a:ext cx="8635149" cy="4741275"/>
          </a:xfrm>
          <a:prstGeom prst="rect">
            <a:avLst/>
          </a:prstGeom>
          <a:noFill/>
          <a:ln>
            <a:noFill/>
          </a:ln>
        </p:spPr>
      </p:pic>
      <p:sp>
        <p:nvSpPr>
          <p:cNvPr id="826" name="Google Shape;826;p41"/>
          <p:cNvSpPr txBox="1"/>
          <p:nvPr>
            <p:ph type="title"/>
          </p:nvPr>
        </p:nvSpPr>
        <p:spPr>
          <a:xfrm>
            <a:off x="1002325" y="711175"/>
            <a:ext cx="20721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44" name="Shape 144"/>
        <p:cNvGrpSpPr/>
        <p:nvPr/>
      </p:nvGrpSpPr>
      <p:grpSpPr>
        <a:xfrm>
          <a:off x="0" y="0"/>
          <a:ext cx="0" cy="0"/>
          <a:chOff x="0" y="0"/>
          <a:chExt cx="0" cy="0"/>
        </a:xfrm>
      </p:grpSpPr>
      <p:sp>
        <p:nvSpPr>
          <p:cNvPr id="145" name="Google Shape;145;p5"/>
          <p:cNvSpPr txBox="1"/>
          <p:nvPr>
            <p:ph type="subTitle" idx="1"/>
          </p:nvPr>
        </p:nvSpPr>
        <p:spPr>
          <a:xfrm>
            <a:off x="71312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6" name="Google Shape;146;p5"/>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5"/>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5"/>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5"/>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txBox="1"/>
          <p:nvPr>
            <p:ph type="subTitle" idx="2"/>
          </p:nvPr>
        </p:nvSpPr>
        <p:spPr>
          <a:xfrm>
            <a:off x="4744175" y="1181800"/>
            <a:ext cx="3686400" cy="341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827" name="Shape 827"/>
        <p:cNvGrpSpPr/>
        <p:nvPr/>
      </p:nvGrpSpPr>
      <p:grpSpPr>
        <a:xfrm>
          <a:off x="0" y="0"/>
          <a:ext cx="0" cy="0"/>
          <a:chOff x="0" y="0"/>
          <a:chExt cx="0" cy="0"/>
        </a:xfrm>
      </p:grpSpPr>
      <p:pic>
        <p:nvPicPr>
          <p:cNvPr id="828" name="Google Shape;828;p42"/>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29" name="Google Shape;829;p42"/>
          <p:cNvPicPr preferRelativeResize="0"/>
          <p:nvPr/>
        </p:nvPicPr>
        <p:blipFill>
          <a:blip r:embed="rId3"/>
          <a:stretch>
            <a:fillRect/>
          </a:stretch>
        </p:blipFill>
        <p:spPr>
          <a:xfrm>
            <a:off x="254425" y="201113"/>
            <a:ext cx="8635149" cy="4741275"/>
          </a:xfrm>
          <a:prstGeom prst="rect">
            <a:avLst/>
          </a:prstGeom>
          <a:noFill/>
          <a:ln>
            <a:noFill/>
          </a:ln>
        </p:spPr>
      </p:pic>
      <p:sp>
        <p:nvSpPr>
          <p:cNvPr id="830" name="Google Shape;830;p42"/>
          <p:cNvSpPr txBox="1"/>
          <p:nvPr>
            <p:ph type="body" idx="1"/>
          </p:nvPr>
        </p:nvSpPr>
        <p:spPr>
          <a:xfrm>
            <a:off x="996375" y="1900525"/>
            <a:ext cx="2901600" cy="2270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dk2"/>
              </a:buClr>
              <a:buSzPts val="1600"/>
              <a:buChar char="●"/>
              <a:defRPr sz="1600">
                <a:solidFill>
                  <a:schemeClr val="dk2"/>
                </a:solidFill>
              </a:defRPr>
            </a:lvl1pPr>
            <a:lvl2pPr marL="914400" lvl="1" indent="-330200" rtl="0">
              <a:lnSpc>
                <a:spcPct val="100000"/>
              </a:lnSpc>
              <a:spcBef>
                <a:spcPts val="1600"/>
              </a:spcBef>
              <a:spcAft>
                <a:spcPts val="0"/>
              </a:spcAft>
              <a:buClr>
                <a:schemeClr val="dk2"/>
              </a:buClr>
              <a:buSzPts val="1600"/>
              <a:buChar char="○"/>
              <a:defRPr sz="1600">
                <a:solidFill>
                  <a:schemeClr val="dk2"/>
                </a:solidFill>
              </a:defRPr>
            </a:lvl2pPr>
            <a:lvl3pPr marL="1371600" lvl="2" indent="-330200" rtl="0">
              <a:lnSpc>
                <a:spcPct val="100000"/>
              </a:lnSpc>
              <a:spcBef>
                <a:spcPts val="1600"/>
              </a:spcBef>
              <a:spcAft>
                <a:spcPts val="0"/>
              </a:spcAft>
              <a:buClr>
                <a:schemeClr val="dk2"/>
              </a:buClr>
              <a:buSzPts val="1600"/>
              <a:buChar char="■"/>
              <a:defRPr sz="1600">
                <a:solidFill>
                  <a:schemeClr val="dk2"/>
                </a:solidFill>
              </a:defRPr>
            </a:lvl3pPr>
            <a:lvl4pPr marL="1828800" lvl="3" indent="-330200" rtl="0">
              <a:lnSpc>
                <a:spcPct val="100000"/>
              </a:lnSpc>
              <a:spcBef>
                <a:spcPts val="1600"/>
              </a:spcBef>
              <a:spcAft>
                <a:spcPts val="0"/>
              </a:spcAft>
              <a:buClr>
                <a:schemeClr val="dk2"/>
              </a:buClr>
              <a:buSzPts val="1600"/>
              <a:buChar char="●"/>
              <a:defRPr sz="1600">
                <a:solidFill>
                  <a:schemeClr val="dk2"/>
                </a:solidFill>
              </a:defRPr>
            </a:lvl4pPr>
            <a:lvl5pPr marL="2286000" lvl="4" indent="-330200" rtl="0">
              <a:lnSpc>
                <a:spcPct val="100000"/>
              </a:lnSpc>
              <a:spcBef>
                <a:spcPts val="1600"/>
              </a:spcBef>
              <a:spcAft>
                <a:spcPts val="0"/>
              </a:spcAft>
              <a:buClr>
                <a:schemeClr val="dk2"/>
              </a:buClr>
              <a:buSzPts val="1600"/>
              <a:buChar char="○"/>
              <a:defRPr sz="1600">
                <a:solidFill>
                  <a:schemeClr val="dk2"/>
                </a:solidFill>
              </a:defRPr>
            </a:lvl5pPr>
            <a:lvl6pPr marL="2743200" lvl="5" indent="-330200" rtl="0">
              <a:lnSpc>
                <a:spcPct val="100000"/>
              </a:lnSpc>
              <a:spcBef>
                <a:spcPts val="1600"/>
              </a:spcBef>
              <a:spcAft>
                <a:spcPts val="0"/>
              </a:spcAft>
              <a:buClr>
                <a:schemeClr val="dk2"/>
              </a:buClr>
              <a:buSzPts val="1600"/>
              <a:buChar char="■"/>
              <a:defRPr sz="1600">
                <a:solidFill>
                  <a:schemeClr val="dk2"/>
                </a:solidFill>
              </a:defRPr>
            </a:lvl6pPr>
            <a:lvl7pPr marL="3200400" lvl="6" indent="-330200" rtl="0">
              <a:lnSpc>
                <a:spcPct val="100000"/>
              </a:lnSpc>
              <a:spcBef>
                <a:spcPts val="1600"/>
              </a:spcBef>
              <a:spcAft>
                <a:spcPts val="0"/>
              </a:spcAft>
              <a:buClr>
                <a:schemeClr val="dk2"/>
              </a:buClr>
              <a:buSzPts val="1600"/>
              <a:buChar char="●"/>
              <a:defRPr sz="1600">
                <a:solidFill>
                  <a:schemeClr val="dk2"/>
                </a:solidFill>
              </a:defRPr>
            </a:lvl7pPr>
            <a:lvl8pPr marL="3657600" lvl="7" indent="-330200" rtl="0">
              <a:lnSpc>
                <a:spcPct val="100000"/>
              </a:lnSpc>
              <a:spcBef>
                <a:spcPts val="1600"/>
              </a:spcBef>
              <a:spcAft>
                <a:spcPts val="0"/>
              </a:spcAft>
              <a:buClr>
                <a:schemeClr val="dk2"/>
              </a:buClr>
              <a:buSzPts val="1600"/>
              <a:buChar char="○"/>
              <a:defRPr sz="1600">
                <a:solidFill>
                  <a:schemeClr val="dk2"/>
                </a:solidFill>
              </a:defRPr>
            </a:lvl8pPr>
            <a:lvl9pPr marL="4114800" lvl="8" indent="-3302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31" name="Google Shape;831;p42"/>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832" name="Shape 832"/>
        <p:cNvGrpSpPr/>
        <p:nvPr/>
      </p:nvGrpSpPr>
      <p:grpSpPr>
        <a:xfrm>
          <a:off x="0" y="0"/>
          <a:ext cx="0" cy="0"/>
          <a:chOff x="0" y="0"/>
          <a:chExt cx="0" cy="0"/>
        </a:xfrm>
      </p:grpSpPr>
      <p:pic>
        <p:nvPicPr>
          <p:cNvPr id="833" name="Google Shape;833;p43"/>
          <p:cNvPicPr preferRelativeResize="0"/>
          <p:nvPr/>
        </p:nvPicPr>
        <p:blipFill>
          <a:blip r:embed="rId2"/>
          <a:stretch>
            <a:fillRect/>
          </a:stretch>
        </p:blipFill>
        <p:spPr>
          <a:xfrm rot="896489">
            <a:off x="6092370" y="-1056710"/>
            <a:ext cx="2878009" cy="3364796"/>
          </a:xfrm>
          <a:prstGeom prst="rect">
            <a:avLst/>
          </a:prstGeom>
          <a:noFill/>
          <a:ln>
            <a:noFill/>
          </a:ln>
          <a:effectLst>
            <a:outerShdw blurRad="85725" dist="57150" dir="5400000" algn="bl" rotWithShape="0">
              <a:srgbClr val="000000">
                <a:alpha val="39000"/>
              </a:srgbClr>
            </a:outerShdw>
          </a:effectLst>
        </p:spPr>
      </p:pic>
      <p:sp>
        <p:nvSpPr>
          <p:cNvPr id="834" name="Google Shape;834;p43"/>
          <p:cNvSpPr txBox="1"/>
          <p:nvPr>
            <p:ph type="title"/>
          </p:nvPr>
        </p:nvSpPr>
        <p:spPr>
          <a:xfrm rot="877333">
            <a:off x="6289345" y="436639"/>
            <a:ext cx="2155721" cy="1510808"/>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b="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835" name="Shape 835"/>
        <p:cNvGrpSpPr/>
        <p:nvPr/>
      </p:nvGrpSpPr>
      <p:grpSpPr>
        <a:xfrm>
          <a:off x="0" y="0"/>
          <a:ext cx="0" cy="0"/>
          <a:chOff x="0" y="0"/>
          <a:chExt cx="0" cy="0"/>
        </a:xfrm>
      </p:grpSpPr>
      <p:pic>
        <p:nvPicPr>
          <p:cNvPr id="836" name="Google Shape;836;p44"/>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37" name="Google Shape;837;p44"/>
          <p:cNvPicPr preferRelativeResize="0"/>
          <p:nvPr/>
        </p:nvPicPr>
        <p:blipFill>
          <a:blip r:embed="rId3"/>
          <a:stretch>
            <a:fillRect/>
          </a:stretch>
        </p:blipFill>
        <p:spPr>
          <a:xfrm>
            <a:off x="255775" y="186275"/>
            <a:ext cx="8632448" cy="4770949"/>
          </a:xfrm>
          <a:prstGeom prst="rect">
            <a:avLst/>
          </a:prstGeom>
          <a:noFill/>
          <a:ln>
            <a:noFill/>
          </a:ln>
        </p:spPr>
      </p:pic>
      <p:sp>
        <p:nvSpPr>
          <p:cNvPr id="838" name="Google Shape;838;p44"/>
          <p:cNvSpPr txBox="1"/>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9" name="Google Shape;839;p44"/>
          <p:cNvSpPr txBox="1"/>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dk2"/>
              </a:buClr>
              <a:buSzPts val="1400"/>
              <a:buChar char="●"/>
              <a:defRPr sz="1400">
                <a:solidFill>
                  <a:schemeClr val="dk2"/>
                </a:solidFill>
              </a:defRPr>
            </a:lvl1pPr>
            <a:lvl2pPr marL="914400" lvl="1" indent="-317500" rtl="0">
              <a:spcBef>
                <a:spcPts val="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p:txBody>
      </p:sp>
      <p:sp>
        <p:nvSpPr>
          <p:cNvPr id="840" name="Google Shape;840;p44"/>
          <p:cNvSpPr txBox="1"/>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1" name="Shape 841"/>
        <p:cNvGrpSpPr/>
        <p:nvPr/>
      </p:nvGrpSpPr>
      <p:grpSpPr>
        <a:xfrm>
          <a:off x="0" y="0"/>
          <a:ext cx="0" cy="0"/>
          <a:chOff x="0" y="0"/>
          <a:chExt cx="0" cy="0"/>
        </a:xfrm>
      </p:grpSpPr>
      <p:pic>
        <p:nvPicPr>
          <p:cNvPr id="842" name="Google Shape;842;p45"/>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43" name="Google Shape;843;p45"/>
          <p:cNvPicPr preferRelativeResize="0"/>
          <p:nvPr/>
        </p:nvPicPr>
        <p:blipFill>
          <a:blip r:embed="rId3"/>
          <a:stretch>
            <a:fillRect/>
          </a:stretch>
        </p:blipFill>
        <p:spPr>
          <a:xfrm>
            <a:off x="255775" y="186275"/>
            <a:ext cx="8632448" cy="4770949"/>
          </a:xfrm>
          <a:prstGeom prst="rect">
            <a:avLst/>
          </a:prstGeom>
          <a:noFill/>
          <a:ln>
            <a:noFill/>
          </a:ln>
        </p:spPr>
      </p:pic>
      <p:sp>
        <p:nvSpPr>
          <p:cNvPr id="844" name="Google Shape;844;p45"/>
          <p:cNvSpPr txBox="1"/>
          <p:nvPr>
            <p:ph type="title"/>
          </p:nvPr>
        </p:nvSpPr>
        <p:spPr>
          <a:xfrm>
            <a:off x="1002325" y="711173"/>
            <a:ext cx="2403900" cy="1385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5" name="Shape 845"/>
        <p:cNvGrpSpPr/>
        <p:nvPr/>
      </p:nvGrpSpPr>
      <p:grpSpPr>
        <a:xfrm>
          <a:off x="0" y="0"/>
          <a:ext cx="0" cy="0"/>
          <a:chOff x="0" y="0"/>
          <a:chExt cx="0" cy="0"/>
        </a:xfrm>
      </p:grpSpPr>
      <p:pic>
        <p:nvPicPr>
          <p:cNvPr id="846" name="Google Shape;846;p46"/>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47" name="Google Shape;847;p46"/>
          <p:cNvPicPr preferRelativeResize="0"/>
          <p:nvPr/>
        </p:nvPicPr>
        <p:blipFill rotWithShape="1">
          <a:blip r:embed="rId3"/>
          <a:srcRect t="16734" r="8892" b="18300"/>
          <a:stretch>
            <a:fillRect/>
          </a:stretch>
        </p:blipFill>
        <p:spPr>
          <a:xfrm rot="-5400000">
            <a:off x="4748475" y="480657"/>
            <a:ext cx="2036850" cy="846042"/>
          </a:xfrm>
          <a:prstGeom prst="rect">
            <a:avLst/>
          </a:prstGeom>
          <a:noFill/>
          <a:ln>
            <a:noFill/>
          </a:ln>
        </p:spPr>
      </p:pic>
      <p:pic>
        <p:nvPicPr>
          <p:cNvPr id="848" name="Google Shape;848;p46"/>
          <p:cNvPicPr preferRelativeResize="0"/>
          <p:nvPr/>
        </p:nvPicPr>
        <p:blipFill rotWithShape="1">
          <a:blip r:embed="rId3"/>
          <a:srcRect t="16734" r="8892" b="18300"/>
          <a:stretch>
            <a:fillRect/>
          </a:stretch>
        </p:blipFill>
        <p:spPr>
          <a:xfrm rot="-5400000">
            <a:off x="5339025" y="595407"/>
            <a:ext cx="2036850" cy="846042"/>
          </a:xfrm>
          <a:prstGeom prst="rect">
            <a:avLst/>
          </a:prstGeom>
          <a:noFill/>
          <a:ln>
            <a:noFill/>
          </a:ln>
        </p:spPr>
      </p:pic>
      <p:pic>
        <p:nvPicPr>
          <p:cNvPr id="849" name="Google Shape;849;p46"/>
          <p:cNvPicPr preferRelativeResize="0"/>
          <p:nvPr/>
        </p:nvPicPr>
        <p:blipFill rotWithShape="1">
          <a:blip r:embed="rId4"/>
          <a:srcRect b="7123"/>
          <a:stretch>
            <a:fillRect/>
          </a:stretch>
        </p:blipFill>
        <p:spPr>
          <a:xfrm>
            <a:off x="1974100" y="324738"/>
            <a:ext cx="5195775" cy="4494025"/>
          </a:xfrm>
          <a:prstGeom prst="rect">
            <a:avLst/>
          </a:prstGeom>
          <a:noFill/>
          <a:ln>
            <a:noFill/>
          </a:ln>
        </p:spPr>
      </p:pic>
      <p:sp>
        <p:nvSpPr>
          <p:cNvPr id="850" name="Google Shape;850;p46"/>
          <p:cNvSpPr txBox="1"/>
          <p:nvPr>
            <p:ph type="title" hasCustomPrompt="1"/>
          </p:nvPr>
        </p:nvSpPr>
        <p:spPr>
          <a:xfrm>
            <a:off x="2838275" y="1645347"/>
            <a:ext cx="4001700" cy="1137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7200"/>
              <a:buNone/>
              <a:defRPr sz="7200" b="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851" name="Google Shape;851;p46"/>
          <p:cNvSpPr txBox="1"/>
          <p:nvPr>
            <p:ph type="body" idx="1"/>
          </p:nvPr>
        </p:nvSpPr>
        <p:spPr>
          <a:xfrm>
            <a:off x="3335675" y="3062950"/>
            <a:ext cx="30069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dk2"/>
              </a:buClr>
              <a:buSzPts val="1800"/>
              <a:buChar char="●"/>
              <a:defRPr>
                <a:solidFill>
                  <a:schemeClr val="dk2"/>
                </a:solidFill>
              </a:defRPr>
            </a:lvl1pPr>
            <a:lvl2pPr marL="914400" lvl="1" indent="-342900" algn="ctr" rtl="0">
              <a:spcBef>
                <a:spcPts val="1600"/>
              </a:spcBef>
              <a:spcAft>
                <a:spcPts val="0"/>
              </a:spcAft>
              <a:buClr>
                <a:schemeClr val="dk2"/>
              </a:buClr>
              <a:buSzPts val="1800"/>
              <a:buChar char="○"/>
              <a:defRPr sz="1800">
                <a:solidFill>
                  <a:schemeClr val="dk2"/>
                </a:solidFill>
              </a:defRPr>
            </a:lvl2pPr>
            <a:lvl3pPr marL="1371600" lvl="2" indent="-342900" algn="ctr" rtl="0">
              <a:spcBef>
                <a:spcPts val="1600"/>
              </a:spcBef>
              <a:spcAft>
                <a:spcPts val="0"/>
              </a:spcAft>
              <a:buClr>
                <a:schemeClr val="dk2"/>
              </a:buClr>
              <a:buSzPts val="1800"/>
              <a:buChar char="■"/>
              <a:defRPr sz="1800">
                <a:solidFill>
                  <a:schemeClr val="dk2"/>
                </a:solidFill>
              </a:defRPr>
            </a:lvl3pPr>
            <a:lvl4pPr marL="1828800" lvl="3" indent="-342900" algn="ctr" rtl="0">
              <a:spcBef>
                <a:spcPts val="1600"/>
              </a:spcBef>
              <a:spcAft>
                <a:spcPts val="0"/>
              </a:spcAft>
              <a:buClr>
                <a:schemeClr val="dk2"/>
              </a:buClr>
              <a:buSzPts val="1800"/>
              <a:buChar char="●"/>
              <a:defRPr sz="1800">
                <a:solidFill>
                  <a:schemeClr val="dk2"/>
                </a:solidFill>
              </a:defRPr>
            </a:lvl4pPr>
            <a:lvl5pPr marL="2286000" lvl="4" indent="-342900" algn="ctr" rtl="0">
              <a:spcBef>
                <a:spcPts val="1600"/>
              </a:spcBef>
              <a:spcAft>
                <a:spcPts val="0"/>
              </a:spcAft>
              <a:buClr>
                <a:schemeClr val="dk2"/>
              </a:buClr>
              <a:buSzPts val="1800"/>
              <a:buChar char="○"/>
              <a:defRPr sz="1800">
                <a:solidFill>
                  <a:schemeClr val="dk2"/>
                </a:solidFill>
              </a:defRPr>
            </a:lvl5pPr>
            <a:lvl6pPr marL="2743200" lvl="5" indent="-342900" algn="ctr" rtl="0">
              <a:spcBef>
                <a:spcPts val="1600"/>
              </a:spcBef>
              <a:spcAft>
                <a:spcPts val="0"/>
              </a:spcAft>
              <a:buClr>
                <a:schemeClr val="dk2"/>
              </a:buClr>
              <a:buSzPts val="1800"/>
              <a:buChar char="■"/>
              <a:defRPr sz="1800">
                <a:solidFill>
                  <a:schemeClr val="dk2"/>
                </a:solidFill>
              </a:defRPr>
            </a:lvl6pPr>
            <a:lvl7pPr marL="3200400" lvl="6" indent="-342900" algn="ctr" rtl="0">
              <a:spcBef>
                <a:spcPts val="1600"/>
              </a:spcBef>
              <a:spcAft>
                <a:spcPts val="0"/>
              </a:spcAft>
              <a:buClr>
                <a:schemeClr val="dk2"/>
              </a:buClr>
              <a:buSzPts val="1800"/>
              <a:buChar char="●"/>
              <a:defRPr sz="1800">
                <a:solidFill>
                  <a:schemeClr val="dk2"/>
                </a:solidFill>
              </a:defRPr>
            </a:lvl7pPr>
            <a:lvl8pPr marL="3657600" lvl="7" indent="-342900" algn="ctr" rtl="0">
              <a:spcBef>
                <a:spcPts val="1600"/>
              </a:spcBef>
              <a:spcAft>
                <a:spcPts val="0"/>
              </a:spcAft>
              <a:buClr>
                <a:schemeClr val="dk2"/>
              </a:buClr>
              <a:buSzPts val="1800"/>
              <a:buChar char="○"/>
              <a:defRPr sz="1800">
                <a:solidFill>
                  <a:schemeClr val="dk2"/>
                </a:solidFill>
              </a:defRPr>
            </a:lvl8pPr>
            <a:lvl9pPr marL="4114800" lvl="8" indent="-342900" algn="ctr" rtl="0">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852" name="Shape 85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853" name="Shape 853"/>
        <p:cNvGrpSpPr/>
        <p:nvPr/>
      </p:nvGrpSpPr>
      <p:grpSpPr>
        <a:xfrm>
          <a:off x="0" y="0"/>
          <a:ext cx="0" cy="0"/>
          <a:chOff x="0" y="0"/>
          <a:chExt cx="0" cy="0"/>
        </a:xfrm>
      </p:grpSpPr>
      <p:pic>
        <p:nvPicPr>
          <p:cNvPr id="854" name="Google Shape;854;p4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55" name="Google Shape;855;p48"/>
          <p:cNvPicPr preferRelativeResize="0"/>
          <p:nvPr/>
        </p:nvPicPr>
        <p:blipFill>
          <a:blip r:embed="rId3"/>
          <a:stretch>
            <a:fillRect/>
          </a:stretch>
        </p:blipFill>
        <p:spPr>
          <a:xfrm>
            <a:off x="255775" y="186275"/>
            <a:ext cx="8632448" cy="4770949"/>
          </a:xfrm>
          <a:prstGeom prst="rect">
            <a:avLst/>
          </a:prstGeom>
          <a:noFill/>
          <a:ln>
            <a:noFill/>
          </a:ln>
        </p:spPr>
      </p:pic>
      <p:sp>
        <p:nvSpPr>
          <p:cNvPr id="856" name="Google Shape;856;p48"/>
          <p:cNvSpPr txBox="1"/>
          <p:nvPr>
            <p:ph type="title"/>
          </p:nvPr>
        </p:nvSpPr>
        <p:spPr>
          <a:xfrm>
            <a:off x="90747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57" name="Google Shape;857;p48"/>
          <p:cNvSpPr txBox="1"/>
          <p:nvPr>
            <p:ph type="subTitle" idx="1"/>
          </p:nvPr>
        </p:nvSpPr>
        <p:spPr>
          <a:xfrm>
            <a:off x="929350"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58" name="Google Shape;858;p48"/>
          <p:cNvSpPr txBox="1"/>
          <p:nvPr>
            <p:ph type="title" idx="2"/>
          </p:nvPr>
        </p:nvSpPr>
        <p:spPr>
          <a:xfrm>
            <a:off x="5318730" y="1705233"/>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59" name="Google Shape;859;p48"/>
          <p:cNvSpPr txBox="1"/>
          <p:nvPr>
            <p:ph type="subTitle" idx="3"/>
          </p:nvPr>
        </p:nvSpPr>
        <p:spPr>
          <a:xfrm>
            <a:off x="5340612" y="21612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0" name="Google Shape;860;p48"/>
          <p:cNvSpPr txBox="1"/>
          <p:nvPr>
            <p:ph type="title" idx="4"/>
          </p:nvPr>
        </p:nvSpPr>
        <p:spPr>
          <a:xfrm>
            <a:off x="90747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61" name="Google Shape;861;p48"/>
          <p:cNvSpPr txBox="1"/>
          <p:nvPr>
            <p:ph type="subTitle" idx="5"/>
          </p:nvPr>
        </p:nvSpPr>
        <p:spPr>
          <a:xfrm>
            <a:off x="929350" y="3685875"/>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2" name="Google Shape;862;p48"/>
          <p:cNvSpPr txBox="1"/>
          <p:nvPr>
            <p:ph type="title" idx="6"/>
          </p:nvPr>
        </p:nvSpPr>
        <p:spPr>
          <a:xfrm>
            <a:off x="5318730" y="3221098"/>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863" name="Google Shape;863;p48"/>
          <p:cNvSpPr txBox="1"/>
          <p:nvPr>
            <p:ph type="subTitle" idx="7"/>
          </p:nvPr>
        </p:nvSpPr>
        <p:spPr>
          <a:xfrm>
            <a:off x="5340612" y="3685874"/>
            <a:ext cx="28740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864" name="Google Shape;864;p48"/>
          <p:cNvSpPr txBox="1"/>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865" name="Shape 865"/>
        <p:cNvGrpSpPr/>
        <p:nvPr/>
      </p:nvGrpSpPr>
      <p:grpSpPr>
        <a:xfrm>
          <a:off x="0" y="0"/>
          <a:ext cx="0" cy="0"/>
          <a:chOff x="0" y="0"/>
          <a:chExt cx="0" cy="0"/>
        </a:xfrm>
      </p:grpSpPr>
      <p:pic>
        <p:nvPicPr>
          <p:cNvPr id="866" name="Google Shape;866;p4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67" name="Google Shape;867;p49"/>
          <p:cNvPicPr preferRelativeResize="0"/>
          <p:nvPr/>
        </p:nvPicPr>
        <p:blipFill>
          <a:blip r:embed="rId3"/>
          <a:stretch>
            <a:fillRect/>
          </a:stretch>
        </p:blipFill>
        <p:spPr>
          <a:xfrm>
            <a:off x="254425" y="201113"/>
            <a:ext cx="8635149" cy="4741275"/>
          </a:xfrm>
          <a:prstGeom prst="rect">
            <a:avLst/>
          </a:prstGeom>
          <a:noFill/>
          <a:ln>
            <a:noFill/>
          </a:ln>
        </p:spPr>
      </p:pic>
      <p:sp>
        <p:nvSpPr>
          <p:cNvPr id="868" name="Google Shape;868;p49"/>
          <p:cNvSpPr txBox="1"/>
          <p:nvPr>
            <p:ph type="title"/>
          </p:nvPr>
        </p:nvSpPr>
        <p:spPr>
          <a:xfrm>
            <a:off x="6013614" y="838400"/>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9" name="Google Shape;869;p49"/>
          <p:cNvSpPr txBox="1"/>
          <p:nvPr>
            <p:ph type="subTitle" idx="1"/>
          </p:nvPr>
        </p:nvSpPr>
        <p:spPr>
          <a:xfrm>
            <a:off x="6013614" y="1199352"/>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0" name="Google Shape;870;p49"/>
          <p:cNvSpPr txBox="1"/>
          <p:nvPr>
            <p:ph type="title" idx="2"/>
          </p:nvPr>
        </p:nvSpPr>
        <p:spPr>
          <a:xfrm>
            <a:off x="6013603" y="2104924"/>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1" name="Google Shape;871;p49"/>
          <p:cNvSpPr txBox="1"/>
          <p:nvPr>
            <p:ph type="subTitle" idx="3"/>
          </p:nvPr>
        </p:nvSpPr>
        <p:spPr>
          <a:xfrm>
            <a:off x="6013601" y="2465876"/>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2" name="Google Shape;872;p49"/>
          <p:cNvSpPr txBox="1"/>
          <p:nvPr>
            <p:ph type="title" idx="4"/>
          </p:nvPr>
        </p:nvSpPr>
        <p:spPr>
          <a:xfrm>
            <a:off x="6013618" y="3371448"/>
            <a:ext cx="23331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3" name="Google Shape;873;p49"/>
          <p:cNvSpPr txBox="1"/>
          <p:nvPr>
            <p:ph type="subTitle" idx="5"/>
          </p:nvPr>
        </p:nvSpPr>
        <p:spPr>
          <a:xfrm>
            <a:off x="6013615" y="3732400"/>
            <a:ext cx="233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874" name="Google Shape;874;p49"/>
          <p:cNvSpPr txBox="1"/>
          <p:nvPr>
            <p:ph type="title" idx="6"/>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875" name="Shape 875"/>
        <p:cNvGrpSpPr/>
        <p:nvPr/>
      </p:nvGrpSpPr>
      <p:grpSpPr>
        <a:xfrm>
          <a:off x="0" y="0"/>
          <a:ext cx="0" cy="0"/>
          <a:chOff x="0" y="0"/>
          <a:chExt cx="0" cy="0"/>
        </a:xfrm>
      </p:grpSpPr>
      <p:pic>
        <p:nvPicPr>
          <p:cNvPr id="876" name="Google Shape;876;p5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77" name="Google Shape;877;p50"/>
          <p:cNvPicPr preferRelativeResize="0"/>
          <p:nvPr/>
        </p:nvPicPr>
        <p:blipFill rotWithShape="1">
          <a:blip r:embed="rId3"/>
          <a:srcRect t="16734" r="8892" b="18300"/>
          <a:stretch>
            <a:fillRect/>
          </a:stretch>
        </p:blipFill>
        <p:spPr>
          <a:xfrm rot="-5400000">
            <a:off x="650175" y="465007"/>
            <a:ext cx="2036850" cy="846042"/>
          </a:xfrm>
          <a:prstGeom prst="rect">
            <a:avLst/>
          </a:prstGeom>
          <a:noFill/>
          <a:ln>
            <a:noFill/>
          </a:ln>
        </p:spPr>
      </p:pic>
      <p:pic>
        <p:nvPicPr>
          <p:cNvPr id="878" name="Google Shape;878;p50"/>
          <p:cNvPicPr preferRelativeResize="0"/>
          <p:nvPr/>
        </p:nvPicPr>
        <p:blipFill rotWithShape="1">
          <a:blip r:embed="rId3"/>
          <a:srcRect t="16734" r="8892" b="18300"/>
          <a:stretch>
            <a:fillRect/>
          </a:stretch>
        </p:blipFill>
        <p:spPr>
          <a:xfrm rot="-5400000">
            <a:off x="1262550" y="465007"/>
            <a:ext cx="2036850" cy="846042"/>
          </a:xfrm>
          <a:prstGeom prst="rect">
            <a:avLst/>
          </a:prstGeom>
          <a:noFill/>
          <a:ln>
            <a:noFill/>
          </a:ln>
        </p:spPr>
      </p:pic>
      <p:pic>
        <p:nvPicPr>
          <p:cNvPr id="879" name="Google Shape;879;p50"/>
          <p:cNvPicPr preferRelativeResize="0"/>
          <p:nvPr/>
        </p:nvPicPr>
        <p:blipFill rotWithShape="1">
          <a:blip r:embed="rId4"/>
          <a:srcRect r="1545" b="6838"/>
          <a:stretch>
            <a:fillRect/>
          </a:stretch>
        </p:blipFill>
        <p:spPr>
          <a:xfrm>
            <a:off x="384887" y="134900"/>
            <a:ext cx="8374226" cy="4873724"/>
          </a:xfrm>
          <a:prstGeom prst="rect">
            <a:avLst/>
          </a:prstGeom>
          <a:noFill/>
          <a:ln>
            <a:noFill/>
          </a:ln>
        </p:spPr>
      </p:pic>
      <p:sp>
        <p:nvSpPr>
          <p:cNvPr id="880" name="Google Shape;880;p50"/>
          <p:cNvSpPr txBox="1"/>
          <p:nvPr>
            <p:ph type="title"/>
          </p:nvPr>
        </p:nvSpPr>
        <p:spPr>
          <a:xfrm>
            <a:off x="1922400" y="3538630"/>
            <a:ext cx="2140200" cy="48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Anonymous Pro"/>
              <a:buNone/>
              <a:defRPr sz="1600" b="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sz="2000" b="1"/>
            </a:lvl2pPr>
            <a:lvl3pPr lvl="2" rtl="0">
              <a:spcBef>
                <a:spcPts val="0"/>
              </a:spcBef>
              <a:spcAft>
                <a:spcPts val="0"/>
              </a:spcAft>
              <a:buSzPts val="2000"/>
              <a:buNone/>
              <a:defRPr sz="2000" b="1"/>
            </a:lvl3pPr>
            <a:lvl4pPr lvl="3" rtl="0">
              <a:spcBef>
                <a:spcPts val="0"/>
              </a:spcBef>
              <a:spcAft>
                <a:spcPts val="0"/>
              </a:spcAft>
              <a:buSzPts val="2000"/>
              <a:buNone/>
              <a:defRPr sz="2000" b="1"/>
            </a:lvl4pPr>
            <a:lvl5pPr lvl="4" rtl="0">
              <a:spcBef>
                <a:spcPts val="0"/>
              </a:spcBef>
              <a:spcAft>
                <a:spcPts val="0"/>
              </a:spcAft>
              <a:buSzPts val="2000"/>
              <a:buNone/>
              <a:defRPr sz="2000" b="1"/>
            </a:lvl5pPr>
            <a:lvl6pPr lvl="5" rtl="0">
              <a:spcBef>
                <a:spcPts val="0"/>
              </a:spcBef>
              <a:spcAft>
                <a:spcPts val="0"/>
              </a:spcAft>
              <a:buSzPts val="2000"/>
              <a:buNone/>
              <a:defRPr sz="2000" b="1"/>
            </a:lvl6pPr>
            <a:lvl7pPr lvl="6" rtl="0">
              <a:spcBef>
                <a:spcPts val="0"/>
              </a:spcBef>
              <a:spcAft>
                <a:spcPts val="0"/>
              </a:spcAft>
              <a:buSzPts val="2000"/>
              <a:buNone/>
              <a:defRPr sz="2000" b="1"/>
            </a:lvl7pPr>
            <a:lvl8pPr lvl="7" rtl="0">
              <a:spcBef>
                <a:spcPts val="0"/>
              </a:spcBef>
              <a:spcAft>
                <a:spcPts val="0"/>
              </a:spcAft>
              <a:buSzPts val="2000"/>
              <a:buNone/>
              <a:defRPr sz="2000" b="1"/>
            </a:lvl8pPr>
            <a:lvl9pPr lvl="8" rtl="0">
              <a:spcBef>
                <a:spcPts val="0"/>
              </a:spcBef>
              <a:spcAft>
                <a:spcPts val="0"/>
              </a:spcAft>
              <a:buSzPts val="2000"/>
              <a:buNone/>
              <a:defRPr sz="2000" b="1"/>
            </a:lvl9pPr>
          </a:lstStyle>
          <a:p/>
        </p:txBody>
      </p:sp>
      <p:sp>
        <p:nvSpPr>
          <p:cNvPr id="881" name="Google Shape;881;p50"/>
          <p:cNvSpPr txBox="1"/>
          <p:nvPr>
            <p:ph type="subTitle" idx="1"/>
          </p:nvPr>
        </p:nvSpPr>
        <p:spPr>
          <a:xfrm>
            <a:off x="1922400" y="1269487"/>
            <a:ext cx="3439500" cy="218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Concert One"/>
              <a:buNone/>
              <a:defRPr sz="2400" b="1">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 Four Columns">
  <p:cSld name="SECTION_TITLE_AND_DESCRIPTION_1_2">
    <p:spTree>
      <p:nvGrpSpPr>
        <p:cNvPr id="882" name="Shape 882"/>
        <p:cNvGrpSpPr/>
        <p:nvPr/>
      </p:nvGrpSpPr>
      <p:grpSpPr>
        <a:xfrm>
          <a:off x="0" y="0"/>
          <a:ext cx="0" cy="0"/>
          <a:chOff x="0" y="0"/>
          <a:chExt cx="0" cy="0"/>
        </a:xfrm>
      </p:grpSpPr>
      <p:pic>
        <p:nvPicPr>
          <p:cNvPr id="883" name="Google Shape;883;p5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84" name="Google Shape;884;p51"/>
          <p:cNvPicPr preferRelativeResize="0"/>
          <p:nvPr/>
        </p:nvPicPr>
        <p:blipFill>
          <a:blip r:embed="rId3"/>
          <a:stretch>
            <a:fillRect/>
          </a:stretch>
        </p:blipFill>
        <p:spPr>
          <a:xfrm>
            <a:off x="255775" y="186275"/>
            <a:ext cx="8632448" cy="4770949"/>
          </a:xfrm>
          <a:prstGeom prst="rect">
            <a:avLst/>
          </a:prstGeom>
          <a:noFill/>
          <a:ln>
            <a:noFill/>
          </a:ln>
        </p:spPr>
      </p:pic>
      <p:sp>
        <p:nvSpPr>
          <p:cNvPr id="885" name="Google Shape;885;p51"/>
          <p:cNvSpPr txBox="1"/>
          <p:nvPr>
            <p:ph type="title"/>
          </p:nvPr>
        </p:nvSpPr>
        <p:spPr>
          <a:xfrm>
            <a:off x="602672" y="2010025"/>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p:txBody>
      </p:sp>
      <p:sp>
        <p:nvSpPr>
          <p:cNvPr id="886" name="Google Shape;886;p51"/>
          <p:cNvSpPr txBox="1"/>
          <p:nvPr>
            <p:ph type="subTitle" idx="1"/>
          </p:nvPr>
        </p:nvSpPr>
        <p:spPr>
          <a:xfrm>
            <a:off x="839201" y="2389868"/>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p:txBody>
      </p:sp>
      <p:sp>
        <p:nvSpPr>
          <p:cNvPr id="887" name="Google Shape;887;p51"/>
          <p:cNvSpPr txBox="1"/>
          <p:nvPr>
            <p:ph type="title" idx="2"/>
          </p:nvPr>
        </p:nvSpPr>
        <p:spPr>
          <a:xfrm>
            <a:off x="5845528" y="201002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88" name="Google Shape;888;p51"/>
          <p:cNvSpPr txBox="1"/>
          <p:nvPr>
            <p:ph type="subTitle" idx="3"/>
          </p:nvPr>
        </p:nvSpPr>
        <p:spPr>
          <a:xfrm>
            <a:off x="5845522" y="2389875"/>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89" name="Google Shape;889;p51"/>
          <p:cNvSpPr txBox="1"/>
          <p:nvPr>
            <p:ph type="title" idx="4"/>
          </p:nvPr>
        </p:nvSpPr>
        <p:spPr>
          <a:xfrm>
            <a:off x="602672" y="3449699"/>
            <a:ext cx="2695800" cy="48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100"/>
              <a:buNone/>
              <a:defRPr sz="2100"/>
            </a:lvl1pPr>
            <a:lvl2pPr lvl="1" algn="r" rtl="0">
              <a:spcBef>
                <a:spcPts val="0"/>
              </a:spcBef>
              <a:spcAft>
                <a:spcPts val="0"/>
              </a:spcAft>
              <a:buSzPts val="3900"/>
              <a:buNone/>
              <a:defRPr sz="3900"/>
            </a:lvl2pPr>
            <a:lvl3pPr lvl="2" algn="r" rtl="0">
              <a:spcBef>
                <a:spcPts val="0"/>
              </a:spcBef>
              <a:spcAft>
                <a:spcPts val="0"/>
              </a:spcAft>
              <a:buSzPts val="3900"/>
              <a:buNone/>
              <a:defRPr sz="3900"/>
            </a:lvl3pPr>
            <a:lvl4pPr lvl="3" algn="r" rtl="0">
              <a:spcBef>
                <a:spcPts val="0"/>
              </a:spcBef>
              <a:spcAft>
                <a:spcPts val="0"/>
              </a:spcAft>
              <a:buSzPts val="3900"/>
              <a:buNone/>
              <a:defRPr sz="3900"/>
            </a:lvl4pPr>
            <a:lvl5pPr lvl="4" algn="r" rtl="0">
              <a:spcBef>
                <a:spcPts val="0"/>
              </a:spcBef>
              <a:spcAft>
                <a:spcPts val="0"/>
              </a:spcAft>
              <a:buSzPts val="3900"/>
              <a:buNone/>
              <a:defRPr sz="3900"/>
            </a:lvl5pPr>
            <a:lvl6pPr lvl="5" algn="r" rtl="0">
              <a:spcBef>
                <a:spcPts val="0"/>
              </a:spcBef>
              <a:spcAft>
                <a:spcPts val="0"/>
              </a:spcAft>
              <a:buSzPts val="3900"/>
              <a:buNone/>
              <a:defRPr sz="3900"/>
            </a:lvl6pPr>
            <a:lvl7pPr lvl="6" algn="r" rtl="0">
              <a:spcBef>
                <a:spcPts val="0"/>
              </a:spcBef>
              <a:spcAft>
                <a:spcPts val="0"/>
              </a:spcAft>
              <a:buSzPts val="3900"/>
              <a:buNone/>
              <a:defRPr sz="3900"/>
            </a:lvl7pPr>
            <a:lvl8pPr lvl="7" algn="r" rtl="0">
              <a:spcBef>
                <a:spcPts val="0"/>
              </a:spcBef>
              <a:spcAft>
                <a:spcPts val="0"/>
              </a:spcAft>
              <a:buSzPts val="3900"/>
              <a:buNone/>
              <a:defRPr sz="3900"/>
            </a:lvl8pPr>
            <a:lvl9pPr lvl="8" algn="r" rtl="0">
              <a:spcBef>
                <a:spcPts val="0"/>
              </a:spcBef>
              <a:spcAft>
                <a:spcPts val="0"/>
              </a:spcAft>
              <a:buSzPts val="3900"/>
              <a:buNone/>
              <a:defRPr sz="3900"/>
            </a:lvl9pPr>
          </a:lstStyle>
          <a:p/>
        </p:txBody>
      </p:sp>
      <p:sp>
        <p:nvSpPr>
          <p:cNvPr id="890" name="Google Shape;890;p51"/>
          <p:cNvSpPr txBox="1"/>
          <p:nvPr>
            <p:ph type="subTitle" idx="5"/>
          </p:nvPr>
        </p:nvSpPr>
        <p:spPr>
          <a:xfrm>
            <a:off x="839201" y="3838273"/>
            <a:ext cx="2459400" cy="71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2"/>
              </a:buClr>
              <a:buSzPts val="1400"/>
              <a:buNone/>
              <a:defRPr sz="1400">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p:txBody>
      </p:sp>
      <p:sp>
        <p:nvSpPr>
          <p:cNvPr id="891" name="Google Shape;891;p51"/>
          <p:cNvSpPr txBox="1"/>
          <p:nvPr>
            <p:ph type="title" idx="6"/>
          </p:nvPr>
        </p:nvSpPr>
        <p:spPr>
          <a:xfrm>
            <a:off x="5845528" y="3449695"/>
            <a:ext cx="26958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892" name="Google Shape;892;p51"/>
          <p:cNvSpPr txBox="1"/>
          <p:nvPr>
            <p:ph type="subTitle" idx="7"/>
          </p:nvPr>
        </p:nvSpPr>
        <p:spPr>
          <a:xfrm>
            <a:off x="5845522" y="3838276"/>
            <a:ext cx="2459400" cy="71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893" name="Google Shape;893;p51"/>
          <p:cNvSpPr txBox="1"/>
          <p:nvPr>
            <p:ph type="title" idx="8"/>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52" name="Shape 152"/>
        <p:cNvGrpSpPr/>
        <p:nvPr/>
      </p:nvGrpSpPr>
      <p:grpSpPr>
        <a:xfrm>
          <a:off x="0" y="0"/>
          <a:ext cx="0" cy="0"/>
          <a:chOff x="0" y="0"/>
          <a:chExt cx="0" cy="0"/>
        </a:xfrm>
      </p:grpSpPr>
      <p:sp>
        <p:nvSpPr>
          <p:cNvPr id="153" name="Google Shape;153;p6"/>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6"/>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6"/>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6"/>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6"/>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6"/>
          <p:cNvSpPr/>
          <p:nvPr/>
        </p:nvSpPr>
        <p:spPr>
          <a:xfrm rot="4499988">
            <a:off x="358896" y="44268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159;p6"/>
          <p:cNvGrpSpPr/>
          <p:nvPr/>
        </p:nvGrpSpPr>
        <p:grpSpPr>
          <a:xfrm rot="8413903">
            <a:off x="149826" y="4677798"/>
            <a:ext cx="263672" cy="263580"/>
            <a:chOff x="4028549" y="3239505"/>
            <a:chExt cx="131381" cy="131321"/>
          </a:xfrm>
        </p:grpSpPr>
        <p:sp>
          <p:nvSpPr>
            <p:cNvPr id="160" name="Google Shape;160;p6"/>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6"/>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ercentages">
  <p:cSld name="BIG_NUMBER_1">
    <p:spTree>
      <p:nvGrpSpPr>
        <p:cNvPr id="894" name="Shape 894"/>
        <p:cNvGrpSpPr/>
        <p:nvPr/>
      </p:nvGrpSpPr>
      <p:grpSpPr>
        <a:xfrm>
          <a:off x="0" y="0"/>
          <a:ext cx="0" cy="0"/>
          <a:chOff x="0" y="0"/>
          <a:chExt cx="0" cy="0"/>
        </a:xfrm>
      </p:grpSpPr>
      <p:pic>
        <p:nvPicPr>
          <p:cNvPr id="895" name="Google Shape;895;p52"/>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896" name="Google Shape;896;p52"/>
          <p:cNvPicPr preferRelativeResize="0"/>
          <p:nvPr/>
        </p:nvPicPr>
        <p:blipFill rotWithShape="1">
          <a:blip r:embed="rId3"/>
          <a:srcRect b="61089"/>
          <a:stretch>
            <a:fillRect/>
          </a:stretch>
        </p:blipFill>
        <p:spPr>
          <a:xfrm rot="635655">
            <a:off x="1848552" y="3058534"/>
            <a:ext cx="2068426" cy="1772790"/>
          </a:xfrm>
          <a:prstGeom prst="rect">
            <a:avLst/>
          </a:prstGeom>
          <a:noFill/>
          <a:ln>
            <a:noFill/>
          </a:ln>
        </p:spPr>
      </p:pic>
      <p:pic>
        <p:nvPicPr>
          <p:cNvPr id="897" name="Google Shape;897;p52"/>
          <p:cNvPicPr preferRelativeResize="0"/>
          <p:nvPr/>
        </p:nvPicPr>
        <p:blipFill rotWithShape="1">
          <a:blip r:embed="rId3"/>
          <a:srcRect b="61089"/>
          <a:stretch>
            <a:fillRect/>
          </a:stretch>
        </p:blipFill>
        <p:spPr>
          <a:xfrm rot="1903775">
            <a:off x="6763976" y="866659"/>
            <a:ext cx="2068425" cy="1772790"/>
          </a:xfrm>
          <a:prstGeom prst="rect">
            <a:avLst/>
          </a:prstGeom>
          <a:noFill/>
          <a:ln>
            <a:noFill/>
          </a:ln>
        </p:spPr>
      </p:pic>
      <p:pic>
        <p:nvPicPr>
          <p:cNvPr id="898" name="Google Shape;898;p52"/>
          <p:cNvPicPr preferRelativeResize="0"/>
          <p:nvPr/>
        </p:nvPicPr>
        <p:blipFill rotWithShape="1">
          <a:blip r:embed="rId4"/>
          <a:srcRect r="1545" b="6838"/>
          <a:stretch>
            <a:fillRect/>
          </a:stretch>
        </p:blipFill>
        <p:spPr>
          <a:xfrm>
            <a:off x="129175" y="134900"/>
            <a:ext cx="8374226" cy="4873724"/>
          </a:xfrm>
          <a:prstGeom prst="rect">
            <a:avLst/>
          </a:prstGeom>
          <a:noFill/>
          <a:ln>
            <a:noFill/>
          </a:ln>
        </p:spPr>
      </p:pic>
      <p:sp>
        <p:nvSpPr>
          <p:cNvPr id="899" name="Google Shape;899;p52"/>
          <p:cNvSpPr txBox="1"/>
          <p:nvPr>
            <p:ph type="title" hasCustomPrompt="1"/>
          </p:nvPr>
        </p:nvSpPr>
        <p:spPr>
          <a:xfrm>
            <a:off x="13014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0" name="Google Shape;900;p52"/>
          <p:cNvSpPr txBox="1"/>
          <p:nvPr>
            <p:ph type="subTitle" idx="1"/>
          </p:nvPr>
        </p:nvSpPr>
        <p:spPr>
          <a:xfrm>
            <a:off x="13014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01" name="Google Shape;901;p52"/>
          <p:cNvSpPr txBox="1"/>
          <p:nvPr>
            <p:ph type="title" idx="2" hasCustomPrompt="1"/>
          </p:nvPr>
        </p:nvSpPr>
        <p:spPr>
          <a:xfrm>
            <a:off x="352140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2" name="Google Shape;902;p52"/>
          <p:cNvSpPr txBox="1"/>
          <p:nvPr>
            <p:ph type="subTitle" idx="3"/>
          </p:nvPr>
        </p:nvSpPr>
        <p:spPr>
          <a:xfrm>
            <a:off x="352140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03" name="Google Shape;903;p52"/>
          <p:cNvSpPr txBox="1"/>
          <p:nvPr>
            <p:ph type="title" idx="4" hasCustomPrompt="1"/>
          </p:nvPr>
        </p:nvSpPr>
        <p:spPr>
          <a:xfrm>
            <a:off x="5741350" y="2719788"/>
            <a:ext cx="2101200" cy="6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b="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4" name="Google Shape;904;p52"/>
          <p:cNvSpPr txBox="1"/>
          <p:nvPr>
            <p:ph type="subTitle" idx="5"/>
          </p:nvPr>
        </p:nvSpPr>
        <p:spPr>
          <a:xfrm>
            <a:off x="5741350" y="3383388"/>
            <a:ext cx="2101200" cy="71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905" name="Shape 905"/>
        <p:cNvGrpSpPr/>
        <p:nvPr/>
      </p:nvGrpSpPr>
      <p:grpSpPr>
        <a:xfrm>
          <a:off x="0" y="0"/>
          <a:ext cx="0" cy="0"/>
          <a:chOff x="0" y="0"/>
          <a:chExt cx="0" cy="0"/>
        </a:xfrm>
      </p:grpSpPr>
      <p:pic>
        <p:nvPicPr>
          <p:cNvPr id="906" name="Google Shape;906;p53"/>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07" name="Google Shape;907;p53"/>
          <p:cNvPicPr preferRelativeResize="0"/>
          <p:nvPr/>
        </p:nvPicPr>
        <p:blipFill>
          <a:blip r:embed="rId3"/>
          <a:stretch>
            <a:fillRect/>
          </a:stretch>
        </p:blipFill>
        <p:spPr>
          <a:xfrm>
            <a:off x="254425" y="201113"/>
            <a:ext cx="8635149" cy="4741275"/>
          </a:xfrm>
          <a:prstGeom prst="rect">
            <a:avLst/>
          </a:prstGeom>
          <a:noFill/>
          <a:ln>
            <a:noFill/>
          </a:ln>
        </p:spPr>
      </p:pic>
      <p:sp>
        <p:nvSpPr>
          <p:cNvPr id="908" name="Google Shape;908;p53"/>
          <p:cNvSpPr txBox="1"/>
          <p:nvPr>
            <p:ph type="title"/>
          </p:nvPr>
        </p:nvSpPr>
        <p:spPr>
          <a:xfrm>
            <a:off x="6166050" y="1183210"/>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9" name="Google Shape;909;p53"/>
          <p:cNvSpPr txBox="1"/>
          <p:nvPr>
            <p:ph type="subTitle" idx="1"/>
          </p:nvPr>
        </p:nvSpPr>
        <p:spPr>
          <a:xfrm>
            <a:off x="6166050" y="1620375"/>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0" name="Google Shape;910;p53"/>
          <p:cNvSpPr txBox="1"/>
          <p:nvPr>
            <p:ph type="title" idx="2"/>
          </p:nvPr>
        </p:nvSpPr>
        <p:spPr>
          <a:xfrm>
            <a:off x="6166040" y="2678335"/>
            <a:ext cx="21402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1" name="Google Shape;911;p53"/>
          <p:cNvSpPr txBox="1"/>
          <p:nvPr>
            <p:ph type="subTitle" idx="3"/>
          </p:nvPr>
        </p:nvSpPr>
        <p:spPr>
          <a:xfrm>
            <a:off x="6166050" y="3115508"/>
            <a:ext cx="2140200" cy="92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912" name="Google Shape;912;p53"/>
          <p:cNvSpPr txBox="1"/>
          <p:nvPr>
            <p:ph type="title" idx="4"/>
          </p:nvPr>
        </p:nvSpPr>
        <p:spPr>
          <a:xfrm>
            <a:off x="1002325" y="711175"/>
            <a:ext cx="2666700" cy="1166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lumns">
  <p:cSld name="CAPTION_ONLY_1">
    <p:spTree>
      <p:nvGrpSpPr>
        <p:cNvPr id="913" name="Shape 913"/>
        <p:cNvGrpSpPr/>
        <p:nvPr/>
      </p:nvGrpSpPr>
      <p:grpSpPr>
        <a:xfrm>
          <a:off x="0" y="0"/>
          <a:ext cx="0" cy="0"/>
          <a:chOff x="0" y="0"/>
          <a:chExt cx="0" cy="0"/>
        </a:xfrm>
      </p:grpSpPr>
      <p:pic>
        <p:nvPicPr>
          <p:cNvPr id="914" name="Google Shape;914;p54"/>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15" name="Google Shape;915;p54"/>
          <p:cNvPicPr preferRelativeResize="0"/>
          <p:nvPr/>
        </p:nvPicPr>
        <p:blipFill>
          <a:blip r:embed="rId3"/>
          <a:stretch>
            <a:fillRect/>
          </a:stretch>
        </p:blipFill>
        <p:spPr>
          <a:xfrm>
            <a:off x="255775" y="186275"/>
            <a:ext cx="8632448" cy="4770949"/>
          </a:xfrm>
          <a:prstGeom prst="rect">
            <a:avLst/>
          </a:prstGeom>
          <a:noFill/>
          <a:ln>
            <a:noFill/>
          </a:ln>
        </p:spPr>
      </p:pic>
      <p:sp>
        <p:nvSpPr>
          <p:cNvPr id="916" name="Google Shape;916;p54"/>
          <p:cNvSpPr txBox="1"/>
          <p:nvPr>
            <p:ph type="title"/>
          </p:nvPr>
        </p:nvSpPr>
        <p:spPr>
          <a:xfrm>
            <a:off x="90747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917" name="Google Shape;917;p54"/>
          <p:cNvSpPr txBox="1"/>
          <p:nvPr>
            <p:ph type="subTitle" idx="1"/>
          </p:nvPr>
        </p:nvSpPr>
        <p:spPr>
          <a:xfrm>
            <a:off x="113785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
        <p:nvSpPr>
          <p:cNvPr id="918" name="Google Shape;918;p54"/>
          <p:cNvSpPr txBox="1"/>
          <p:nvPr>
            <p:ph type="title" idx="2"/>
          </p:nvPr>
        </p:nvSpPr>
        <p:spPr>
          <a:xfrm>
            <a:off x="5318730" y="2765032"/>
            <a:ext cx="291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3900"/>
              <a:buNone/>
              <a:defRPr sz="3900"/>
            </a:lvl2pPr>
            <a:lvl3pPr lvl="2" algn="ctr" rtl="0">
              <a:spcBef>
                <a:spcPts val="0"/>
              </a:spcBef>
              <a:spcAft>
                <a:spcPts val="0"/>
              </a:spcAft>
              <a:buSzPts val="3900"/>
              <a:buNone/>
              <a:defRPr sz="3900"/>
            </a:lvl3pPr>
            <a:lvl4pPr lvl="3" algn="ctr" rtl="0">
              <a:spcBef>
                <a:spcPts val="0"/>
              </a:spcBef>
              <a:spcAft>
                <a:spcPts val="0"/>
              </a:spcAft>
              <a:buSzPts val="3900"/>
              <a:buNone/>
              <a:defRPr sz="3900"/>
            </a:lvl4pPr>
            <a:lvl5pPr lvl="4" algn="ctr" rtl="0">
              <a:spcBef>
                <a:spcPts val="0"/>
              </a:spcBef>
              <a:spcAft>
                <a:spcPts val="0"/>
              </a:spcAft>
              <a:buSzPts val="3900"/>
              <a:buNone/>
              <a:defRPr sz="3900"/>
            </a:lvl5pPr>
            <a:lvl6pPr lvl="5" algn="ctr" rtl="0">
              <a:spcBef>
                <a:spcPts val="0"/>
              </a:spcBef>
              <a:spcAft>
                <a:spcPts val="0"/>
              </a:spcAft>
              <a:buSzPts val="3900"/>
              <a:buNone/>
              <a:defRPr sz="3900"/>
            </a:lvl6pPr>
            <a:lvl7pPr lvl="6" algn="ctr" rtl="0">
              <a:spcBef>
                <a:spcPts val="0"/>
              </a:spcBef>
              <a:spcAft>
                <a:spcPts val="0"/>
              </a:spcAft>
              <a:buSzPts val="3900"/>
              <a:buNone/>
              <a:defRPr sz="3900"/>
            </a:lvl7pPr>
            <a:lvl8pPr lvl="7" algn="ctr" rtl="0">
              <a:spcBef>
                <a:spcPts val="0"/>
              </a:spcBef>
              <a:spcAft>
                <a:spcPts val="0"/>
              </a:spcAft>
              <a:buSzPts val="3900"/>
              <a:buNone/>
              <a:defRPr sz="3900"/>
            </a:lvl8pPr>
            <a:lvl9pPr lvl="8" algn="ctr" rtl="0">
              <a:spcBef>
                <a:spcPts val="0"/>
              </a:spcBef>
              <a:spcAft>
                <a:spcPts val="0"/>
              </a:spcAft>
              <a:buSzPts val="3900"/>
              <a:buNone/>
              <a:defRPr sz="3900"/>
            </a:lvl9pPr>
          </a:lstStyle>
          <a:p/>
        </p:txBody>
      </p:sp>
      <p:sp>
        <p:nvSpPr>
          <p:cNvPr id="919" name="Google Shape;919;p54"/>
          <p:cNvSpPr txBox="1"/>
          <p:nvPr>
            <p:ph type="subTitle" idx="3"/>
          </p:nvPr>
        </p:nvSpPr>
        <p:spPr>
          <a:xfrm>
            <a:off x="5549120" y="3229817"/>
            <a:ext cx="2457000" cy="116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600"/>
              <a:buNone/>
              <a:defRPr sz="1600">
                <a:solidFill>
                  <a:schemeClr val="dk2"/>
                </a:solidFill>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Design">
  <p:cSld name="BIG_NUMBER_1_1">
    <p:spTree>
      <p:nvGrpSpPr>
        <p:cNvPr id="920" name="Shape 920"/>
        <p:cNvGrpSpPr/>
        <p:nvPr/>
      </p:nvGrpSpPr>
      <p:grpSpPr>
        <a:xfrm>
          <a:off x="0" y="0"/>
          <a:ext cx="0" cy="0"/>
          <a:chOff x="0" y="0"/>
          <a:chExt cx="0" cy="0"/>
        </a:xfrm>
      </p:grpSpPr>
      <p:pic>
        <p:nvPicPr>
          <p:cNvPr id="921" name="Google Shape;921;p55"/>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22" name="Google Shape;922;p55"/>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923" name="Google Shape;923;p55"/>
          <p:cNvSpPr txBox="1"/>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 Six Columns">
  <p:cSld name="BIG_NUMBER_1_1_1">
    <p:spTree>
      <p:nvGrpSpPr>
        <p:cNvPr id="924" name="Shape 924"/>
        <p:cNvGrpSpPr/>
        <p:nvPr/>
      </p:nvGrpSpPr>
      <p:grpSpPr>
        <a:xfrm>
          <a:off x="0" y="0"/>
          <a:ext cx="0" cy="0"/>
          <a:chOff x="0" y="0"/>
          <a:chExt cx="0" cy="0"/>
        </a:xfrm>
      </p:grpSpPr>
      <p:pic>
        <p:nvPicPr>
          <p:cNvPr id="925" name="Google Shape;925;p56"/>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26" name="Google Shape;926;p56"/>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
        <p:nvSpPr>
          <p:cNvPr id="927" name="Google Shape;927;p56"/>
          <p:cNvSpPr txBox="1"/>
          <p:nvPr>
            <p:ph type="title"/>
          </p:nvPr>
        </p:nvSpPr>
        <p:spPr>
          <a:xfrm>
            <a:off x="2308050" y="711175"/>
            <a:ext cx="4527900" cy="572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928" name="Google Shape;928;p56"/>
          <p:cNvSpPr txBox="1"/>
          <p:nvPr>
            <p:ph type="title" idx="2"/>
          </p:nvPr>
        </p:nvSpPr>
        <p:spPr>
          <a:xfrm>
            <a:off x="1664325"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29" name="Google Shape;929;p56"/>
          <p:cNvSpPr txBox="1"/>
          <p:nvPr>
            <p:ph type="subTitle" idx="1"/>
          </p:nvPr>
        </p:nvSpPr>
        <p:spPr>
          <a:xfrm>
            <a:off x="1664334"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0" name="Google Shape;930;p56"/>
          <p:cNvSpPr txBox="1"/>
          <p:nvPr>
            <p:ph type="title" idx="3"/>
          </p:nvPr>
        </p:nvSpPr>
        <p:spPr>
          <a:xfrm>
            <a:off x="3817459"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1" name="Google Shape;931;p56"/>
          <p:cNvSpPr txBox="1"/>
          <p:nvPr>
            <p:ph type="subTitle" idx="4"/>
          </p:nvPr>
        </p:nvSpPr>
        <p:spPr>
          <a:xfrm>
            <a:off x="3817468"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2" name="Google Shape;932;p56"/>
          <p:cNvSpPr txBox="1"/>
          <p:nvPr>
            <p:ph type="title" idx="5"/>
          </p:nvPr>
        </p:nvSpPr>
        <p:spPr>
          <a:xfrm>
            <a:off x="5970592" y="17872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3" name="Google Shape;933;p56"/>
          <p:cNvSpPr txBox="1"/>
          <p:nvPr>
            <p:ph type="subTitle" idx="6"/>
          </p:nvPr>
        </p:nvSpPr>
        <p:spPr>
          <a:xfrm>
            <a:off x="5970602" y="21481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4" name="Google Shape;934;p56"/>
          <p:cNvSpPr txBox="1"/>
          <p:nvPr>
            <p:ph type="title" idx="7"/>
          </p:nvPr>
        </p:nvSpPr>
        <p:spPr>
          <a:xfrm>
            <a:off x="1664325"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5" name="Google Shape;935;p56"/>
          <p:cNvSpPr txBox="1"/>
          <p:nvPr>
            <p:ph type="subTitle" idx="8"/>
          </p:nvPr>
        </p:nvSpPr>
        <p:spPr>
          <a:xfrm>
            <a:off x="1664334"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6" name="Google Shape;936;p56"/>
          <p:cNvSpPr txBox="1"/>
          <p:nvPr>
            <p:ph type="title" idx="9"/>
          </p:nvPr>
        </p:nvSpPr>
        <p:spPr>
          <a:xfrm>
            <a:off x="3817459"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7" name="Google Shape;937;p56"/>
          <p:cNvSpPr txBox="1"/>
          <p:nvPr>
            <p:ph type="subTitle" idx="13"/>
          </p:nvPr>
        </p:nvSpPr>
        <p:spPr>
          <a:xfrm>
            <a:off x="3817468"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
        <p:nvSpPr>
          <p:cNvPr id="938" name="Google Shape;938;p56"/>
          <p:cNvSpPr txBox="1"/>
          <p:nvPr>
            <p:ph type="title" idx="14"/>
          </p:nvPr>
        </p:nvSpPr>
        <p:spPr>
          <a:xfrm>
            <a:off x="5970592" y="3201025"/>
            <a:ext cx="1908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p:txBody>
      </p:sp>
      <p:sp>
        <p:nvSpPr>
          <p:cNvPr id="939" name="Google Shape;939;p56"/>
          <p:cNvSpPr txBox="1"/>
          <p:nvPr>
            <p:ph type="subTitle" idx="15"/>
          </p:nvPr>
        </p:nvSpPr>
        <p:spPr>
          <a:xfrm>
            <a:off x="5970602" y="3561998"/>
            <a:ext cx="1908900" cy="6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1400"/>
              <a:buNone/>
              <a:defRPr sz="1400">
                <a:solidFill>
                  <a:schemeClr val="dk2"/>
                </a:solidFill>
              </a:defRPr>
            </a:lvl1pPr>
            <a:lvl2pPr lvl="1" algn="ctr" rtl="0">
              <a:lnSpc>
                <a:spcPct val="100000"/>
              </a:lnSpc>
              <a:spcBef>
                <a:spcPts val="0"/>
              </a:spcBef>
              <a:spcAft>
                <a:spcPts val="0"/>
              </a:spcAft>
              <a:buClr>
                <a:schemeClr val="dk2"/>
              </a:buClr>
              <a:buSzPts val="1400"/>
              <a:buNone/>
              <a:defRPr>
                <a:solidFill>
                  <a:schemeClr val="dk2"/>
                </a:solidFill>
              </a:defRPr>
            </a:lvl2pPr>
            <a:lvl3pPr lvl="2" algn="ctr" rtl="0">
              <a:lnSpc>
                <a:spcPct val="100000"/>
              </a:lnSpc>
              <a:spcBef>
                <a:spcPts val="0"/>
              </a:spcBef>
              <a:spcAft>
                <a:spcPts val="0"/>
              </a:spcAft>
              <a:buClr>
                <a:schemeClr val="dk2"/>
              </a:buClr>
              <a:buSzPts val="1400"/>
              <a:buNone/>
              <a:defRPr>
                <a:solidFill>
                  <a:schemeClr val="dk2"/>
                </a:solidFill>
              </a:defRPr>
            </a:lvl3pPr>
            <a:lvl4pPr lvl="3" algn="ctr" rtl="0">
              <a:lnSpc>
                <a:spcPct val="100000"/>
              </a:lnSpc>
              <a:spcBef>
                <a:spcPts val="0"/>
              </a:spcBef>
              <a:spcAft>
                <a:spcPts val="0"/>
              </a:spcAft>
              <a:buClr>
                <a:schemeClr val="dk2"/>
              </a:buClr>
              <a:buSzPts val="1400"/>
              <a:buNone/>
              <a:defRPr>
                <a:solidFill>
                  <a:schemeClr val="dk2"/>
                </a:solidFill>
              </a:defRPr>
            </a:lvl4pPr>
            <a:lvl5pPr lvl="4" algn="ctr" rtl="0">
              <a:lnSpc>
                <a:spcPct val="100000"/>
              </a:lnSpc>
              <a:spcBef>
                <a:spcPts val="0"/>
              </a:spcBef>
              <a:spcAft>
                <a:spcPts val="0"/>
              </a:spcAft>
              <a:buClr>
                <a:schemeClr val="dk2"/>
              </a:buClr>
              <a:buSzPts val="1400"/>
              <a:buNone/>
              <a:defRPr>
                <a:solidFill>
                  <a:schemeClr val="dk2"/>
                </a:solidFill>
              </a:defRPr>
            </a:lvl5pPr>
            <a:lvl6pPr lvl="5" algn="ctr" rtl="0">
              <a:lnSpc>
                <a:spcPct val="100000"/>
              </a:lnSpc>
              <a:spcBef>
                <a:spcPts val="0"/>
              </a:spcBef>
              <a:spcAft>
                <a:spcPts val="0"/>
              </a:spcAft>
              <a:buClr>
                <a:schemeClr val="dk2"/>
              </a:buClr>
              <a:buSzPts val="1400"/>
              <a:buNone/>
              <a:defRPr>
                <a:solidFill>
                  <a:schemeClr val="dk2"/>
                </a:solidFill>
              </a:defRPr>
            </a:lvl6pPr>
            <a:lvl7pPr lvl="6" algn="ctr" rtl="0">
              <a:lnSpc>
                <a:spcPct val="100000"/>
              </a:lnSpc>
              <a:spcBef>
                <a:spcPts val="0"/>
              </a:spcBef>
              <a:spcAft>
                <a:spcPts val="0"/>
              </a:spcAft>
              <a:buClr>
                <a:schemeClr val="dk2"/>
              </a:buClr>
              <a:buSzPts val="1400"/>
              <a:buNone/>
              <a:defRPr>
                <a:solidFill>
                  <a:schemeClr val="dk2"/>
                </a:solidFill>
              </a:defRPr>
            </a:lvl7pPr>
            <a:lvl8pPr lvl="7" algn="ctr" rtl="0">
              <a:lnSpc>
                <a:spcPct val="100000"/>
              </a:lnSpc>
              <a:spcBef>
                <a:spcPts val="0"/>
              </a:spcBef>
              <a:spcAft>
                <a:spcPts val="0"/>
              </a:spcAft>
              <a:buClr>
                <a:schemeClr val="dk2"/>
              </a:buClr>
              <a:buSzPts val="1400"/>
              <a:buNone/>
              <a:defRPr>
                <a:solidFill>
                  <a:schemeClr val="dk2"/>
                </a:solidFill>
              </a:defRPr>
            </a:lvl8pPr>
            <a:lvl9pPr lvl="8" algn="ctr" rtl="0">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 Credits">
  <p:cSld name="SECTION_TITLE_AND_DESCRIPTION_1_1_3">
    <p:spTree>
      <p:nvGrpSpPr>
        <p:cNvPr id="940" name="Shape 940"/>
        <p:cNvGrpSpPr/>
        <p:nvPr/>
      </p:nvGrpSpPr>
      <p:grpSpPr>
        <a:xfrm>
          <a:off x="0" y="0"/>
          <a:ext cx="0" cy="0"/>
          <a:chOff x="0" y="0"/>
          <a:chExt cx="0" cy="0"/>
        </a:xfrm>
      </p:grpSpPr>
      <p:pic>
        <p:nvPicPr>
          <p:cNvPr id="941" name="Google Shape;941;p57"/>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42" name="Google Shape;942;p57"/>
          <p:cNvPicPr preferRelativeResize="0"/>
          <p:nvPr/>
        </p:nvPicPr>
        <p:blipFill>
          <a:blip r:embed="rId3"/>
          <a:stretch>
            <a:fillRect/>
          </a:stretch>
        </p:blipFill>
        <p:spPr>
          <a:xfrm>
            <a:off x="254425" y="201113"/>
            <a:ext cx="8635149" cy="4741275"/>
          </a:xfrm>
          <a:prstGeom prst="rect">
            <a:avLst/>
          </a:prstGeom>
          <a:noFill/>
          <a:ln>
            <a:noFill/>
          </a:ln>
        </p:spPr>
      </p:pic>
      <p:sp>
        <p:nvSpPr>
          <p:cNvPr id="943" name="Google Shape;943;p57"/>
          <p:cNvSpPr txBox="1"/>
          <p:nvPr>
            <p:ph type="title"/>
          </p:nvPr>
        </p:nvSpPr>
        <p:spPr>
          <a:xfrm>
            <a:off x="1041650" y="1003422"/>
            <a:ext cx="2802600" cy="722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944" name="Google Shape;944;p57"/>
          <p:cNvSpPr txBox="1"/>
          <p:nvPr>
            <p:ph type="subTitle" idx="1"/>
          </p:nvPr>
        </p:nvSpPr>
        <p:spPr>
          <a:xfrm>
            <a:off x="1058450" y="1757352"/>
            <a:ext cx="2769000" cy="13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945" name="Google Shape;945;p57"/>
          <p:cNvPicPr preferRelativeResize="0"/>
          <p:nvPr/>
        </p:nvPicPr>
        <p:blipFill>
          <a:blip r:embed="rId4"/>
          <a:stretch>
            <a:fillRect/>
          </a:stretch>
        </p:blipFill>
        <p:spPr>
          <a:xfrm rot="-405240">
            <a:off x="6284102" y="2385388"/>
            <a:ext cx="1961516" cy="2293291"/>
          </a:xfrm>
          <a:prstGeom prst="rect">
            <a:avLst/>
          </a:prstGeom>
          <a:noFill/>
          <a:ln>
            <a:noFill/>
          </a:ln>
        </p:spPr>
      </p:pic>
      <p:pic>
        <p:nvPicPr>
          <p:cNvPr id="946" name="Google Shape;946;p57"/>
          <p:cNvPicPr preferRelativeResize="0"/>
          <p:nvPr/>
        </p:nvPicPr>
        <p:blipFill>
          <a:blip r:embed="rId4"/>
          <a:stretch>
            <a:fillRect/>
          </a:stretch>
        </p:blipFill>
        <p:spPr>
          <a:xfrm rot="417625">
            <a:off x="4378962" y="1324630"/>
            <a:ext cx="2803901" cy="2815133"/>
          </a:xfrm>
          <a:prstGeom prst="rect">
            <a:avLst/>
          </a:prstGeom>
          <a:noFill/>
          <a:ln>
            <a:noFill/>
          </a:ln>
        </p:spPr>
      </p:pic>
      <p:sp>
        <p:nvSpPr>
          <p:cNvPr id="947" name="Google Shape;947;p57"/>
          <p:cNvSpPr txBox="1"/>
          <p:nvPr/>
        </p:nvSpPr>
        <p:spPr>
          <a:xfrm rot="420963">
            <a:off x="4549033" y="2333911"/>
            <a:ext cx="2308687" cy="1497649"/>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a:solidFill>
                  <a:schemeClr val="dk2"/>
                </a:solidFill>
                <a:latin typeface="Roboto Mono"/>
                <a:ea typeface="Roboto Mono"/>
                <a:cs typeface="Roboto Mono"/>
                <a:sym typeface="Roboto Mono"/>
              </a:rPr>
              <a:t>CREDITS: This presentation template was created by </a:t>
            </a:r>
            <a:r>
              <a:rPr lang="en-GB" sz="1200">
                <a:solidFill>
                  <a:schemeClr val="dk2"/>
                </a:solidFill>
                <a:uFill>
                  <a:noFill/>
                </a:uFill>
                <a:latin typeface="Roboto Mono"/>
                <a:ea typeface="Roboto Mono"/>
                <a:cs typeface="Roboto Mono"/>
                <a:sym typeface="Roboto Mono"/>
                <a:hlinkClick r:id="rId5"/>
              </a:rPr>
              <a:t>Slidesgo</a:t>
            </a:r>
            <a:r>
              <a:rPr lang="en-GB" sz="1200">
                <a:solidFill>
                  <a:schemeClr val="dk2"/>
                </a:solidFill>
                <a:latin typeface="Roboto Mono"/>
                <a:ea typeface="Roboto Mono"/>
                <a:cs typeface="Roboto Mono"/>
                <a:sym typeface="Roboto Mono"/>
              </a:rPr>
              <a:t>, including icons by </a:t>
            </a:r>
            <a:r>
              <a:rPr lang="en-GB" sz="1200">
                <a:solidFill>
                  <a:schemeClr val="dk2"/>
                </a:solidFill>
                <a:uFill>
                  <a:noFill/>
                </a:uFill>
                <a:latin typeface="Roboto Mono"/>
                <a:ea typeface="Roboto Mono"/>
                <a:cs typeface="Roboto Mono"/>
                <a:sym typeface="Roboto Mono"/>
                <a:hlinkClick r:id="rId6"/>
              </a:rPr>
              <a:t>Flaticon</a:t>
            </a:r>
            <a:r>
              <a:rPr lang="en-GB" sz="1200">
                <a:solidFill>
                  <a:schemeClr val="dk2"/>
                </a:solidFill>
                <a:latin typeface="Roboto Mono"/>
                <a:ea typeface="Roboto Mono"/>
                <a:cs typeface="Roboto Mono"/>
                <a:sym typeface="Roboto Mono"/>
              </a:rPr>
              <a:t>, and infographics &amp; images by </a:t>
            </a:r>
            <a:r>
              <a:rPr lang="en-GB" sz="1200">
                <a:solidFill>
                  <a:schemeClr val="dk2"/>
                </a:solidFill>
                <a:uFill>
                  <a:noFill/>
                </a:uFill>
                <a:latin typeface="Roboto Mono"/>
                <a:ea typeface="Roboto Mono"/>
                <a:cs typeface="Roboto Mono"/>
                <a:sym typeface="Roboto Mono"/>
                <a:hlinkClick r:id="rId7"/>
              </a:rPr>
              <a:t>Freepik</a:t>
            </a:r>
            <a:r>
              <a:rPr lang="en-GB"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marL="0" lvl="0" indent="0" algn="ctr" rtl="0">
              <a:spcBef>
                <a:spcPts val="300"/>
              </a:spcBef>
              <a:spcAft>
                <a:spcPts val="0"/>
              </a:spcAft>
              <a:buNone/>
            </a:pP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948" name="Shape 948"/>
        <p:cNvGrpSpPr/>
        <p:nvPr/>
      </p:nvGrpSpPr>
      <p:grpSpPr>
        <a:xfrm>
          <a:off x="0" y="0"/>
          <a:ext cx="0" cy="0"/>
          <a:chOff x="0" y="0"/>
          <a:chExt cx="0" cy="0"/>
        </a:xfrm>
      </p:grpSpPr>
      <p:pic>
        <p:nvPicPr>
          <p:cNvPr id="949" name="Google Shape;949;p58"/>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CAPTION_ONLY_1_1">
    <p:spTree>
      <p:nvGrpSpPr>
        <p:cNvPr id="950" name="Shape 950"/>
        <p:cNvGrpSpPr/>
        <p:nvPr/>
      </p:nvGrpSpPr>
      <p:grpSpPr>
        <a:xfrm>
          <a:off x="0" y="0"/>
          <a:ext cx="0" cy="0"/>
          <a:chOff x="0" y="0"/>
          <a:chExt cx="0" cy="0"/>
        </a:xfrm>
      </p:grpSpPr>
      <p:pic>
        <p:nvPicPr>
          <p:cNvPr id="951" name="Google Shape;951;p59"/>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2" name="Google Shape;952;p59"/>
          <p:cNvPicPr preferRelativeResize="0"/>
          <p:nvPr/>
        </p:nvPicPr>
        <p:blipFill>
          <a:blip r:embed="rId3"/>
          <a:stretch>
            <a:fillRect/>
          </a:stretch>
        </p:blipFill>
        <p:spPr>
          <a:xfrm>
            <a:off x="255775" y="186275"/>
            <a:ext cx="8632448" cy="4770949"/>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_3_1">
    <p:spTree>
      <p:nvGrpSpPr>
        <p:cNvPr id="953" name="Shape 953"/>
        <p:cNvGrpSpPr/>
        <p:nvPr/>
      </p:nvGrpSpPr>
      <p:grpSpPr>
        <a:xfrm>
          <a:off x="0" y="0"/>
          <a:ext cx="0" cy="0"/>
          <a:chOff x="0" y="0"/>
          <a:chExt cx="0" cy="0"/>
        </a:xfrm>
      </p:grpSpPr>
      <p:pic>
        <p:nvPicPr>
          <p:cNvPr id="954" name="Google Shape;954;p60"/>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5" name="Google Shape;955;p60"/>
          <p:cNvPicPr preferRelativeResize="0"/>
          <p:nvPr/>
        </p:nvPicPr>
        <p:blipFill>
          <a:blip r:embed="rId3"/>
          <a:stretch>
            <a:fillRect/>
          </a:stretch>
        </p:blipFill>
        <p:spPr>
          <a:xfrm>
            <a:off x="254425" y="201113"/>
            <a:ext cx="8635149" cy="4741275"/>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3">
  <p:cSld name="BIG_NUMBER_1_1_2">
    <p:spTree>
      <p:nvGrpSpPr>
        <p:cNvPr id="956" name="Shape 956"/>
        <p:cNvGrpSpPr/>
        <p:nvPr/>
      </p:nvGrpSpPr>
      <p:grpSpPr>
        <a:xfrm>
          <a:off x="0" y="0"/>
          <a:ext cx="0" cy="0"/>
          <a:chOff x="0" y="0"/>
          <a:chExt cx="0" cy="0"/>
        </a:xfrm>
      </p:grpSpPr>
      <p:pic>
        <p:nvPicPr>
          <p:cNvPr id="957" name="Google Shape;957;p61"/>
          <p:cNvPicPr preferRelativeResize="0"/>
          <p:nvPr/>
        </p:nvPicPr>
        <p:blipFill rotWithShape="1">
          <a:blip r:embed="rId2">
            <a:alphaModFix amt="28000"/>
          </a:blip>
          <a:srcRect t="3044" b="39510"/>
          <a:stretch>
            <a:fillRect/>
          </a:stretch>
        </p:blipFill>
        <p:spPr>
          <a:xfrm>
            <a:off x="-247650" y="-187450"/>
            <a:ext cx="9736454" cy="5520130"/>
          </a:xfrm>
          <a:prstGeom prst="rect">
            <a:avLst/>
          </a:prstGeom>
          <a:noFill/>
          <a:ln>
            <a:noFill/>
          </a:ln>
        </p:spPr>
      </p:pic>
      <p:pic>
        <p:nvPicPr>
          <p:cNvPr id="958" name="Google Shape;958;p61"/>
          <p:cNvPicPr preferRelativeResize="0"/>
          <p:nvPr/>
        </p:nvPicPr>
        <p:blipFill rotWithShape="1">
          <a:blip r:embed="rId3"/>
          <a:srcRect r="1545" b="6838"/>
          <a:stretch>
            <a:fillRect/>
          </a:stretch>
        </p:blipFill>
        <p:spPr>
          <a:xfrm>
            <a:off x="384887" y="134900"/>
            <a:ext cx="8374226" cy="48737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62" name="Shape 162"/>
        <p:cNvGrpSpPr/>
        <p:nvPr/>
      </p:nvGrpSpPr>
      <p:grpSpPr>
        <a:xfrm>
          <a:off x="0" y="0"/>
          <a:ext cx="0" cy="0"/>
          <a:chOff x="0" y="0"/>
          <a:chExt cx="0" cy="0"/>
        </a:xfrm>
      </p:grpSpPr>
      <p:sp>
        <p:nvSpPr>
          <p:cNvPr id="163" name="Google Shape;163;p7"/>
          <p:cNvSpPr txBox="1"/>
          <p:nvPr>
            <p:ph type="subTitle" idx="1"/>
          </p:nvPr>
        </p:nvSpPr>
        <p:spPr>
          <a:xfrm>
            <a:off x="1902075" y="1649150"/>
            <a:ext cx="3234300" cy="271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4" name="Google Shape;164;p7"/>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7"/>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237416" y="4282164"/>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288663" y="4679410"/>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2" name="Google Shape;172;p7"/>
          <p:cNvGrpSpPr/>
          <p:nvPr/>
        </p:nvGrpSpPr>
        <p:grpSpPr>
          <a:xfrm>
            <a:off x="523464" y="4505247"/>
            <a:ext cx="189773" cy="174158"/>
            <a:chOff x="6476077" y="96834"/>
            <a:chExt cx="189773" cy="174158"/>
          </a:xfrm>
        </p:grpSpPr>
        <p:sp>
          <p:nvSpPr>
            <p:cNvPr id="173" name="Google Shape;173;p7"/>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7"/>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75" name="Shape 175"/>
        <p:cNvGrpSpPr/>
        <p:nvPr/>
      </p:nvGrpSpPr>
      <p:grpSpPr>
        <a:xfrm>
          <a:off x="0" y="0"/>
          <a:ext cx="0" cy="0"/>
          <a:chOff x="0" y="0"/>
          <a:chExt cx="0" cy="0"/>
        </a:xfrm>
      </p:grpSpPr>
      <p:grpSp>
        <p:nvGrpSpPr>
          <p:cNvPr id="176" name="Google Shape;176;p8"/>
          <p:cNvGrpSpPr/>
          <p:nvPr/>
        </p:nvGrpSpPr>
        <p:grpSpPr>
          <a:xfrm>
            <a:off x="975625" y="1574596"/>
            <a:ext cx="7020761" cy="2451554"/>
            <a:chOff x="1021550" y="1583496"/>
            <a:chExt cx="7020761" cy="2451554"/>
          </a:xfrm>
        </p:grpSpPr>
        <p:sp>
          <p:nvSpPr>
            <p:cNvPr id="177" name="Google Shape;177;p8"/>
            <p:cNvSpPr/>
            <p:nvPr/>
          </p:nvSpPr>
          <p:spPr>
            <a:xfrm rot="-5400000">
              <a:off x="6492231" y="2484970"/>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8"/>
            <p:cNvSpPr/>
            <p:nvPr/>
          </p:nvSpPr>
          <p:spPr>
            <a:xfrm rot="-5400000">
              <a:off x="1243494" y="2484878"/>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rot="-5400000">
              <a:off x="3542415" y="-101935"/>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 name="Google Shape;180;p8"/>
          <p:cNvSpPr/>
          <p:nvPr/>
        </p:nvSpPr>
        <p:spPr>
          <a:xfrm rot="5437877">
            <a:off x="4183373" y="1321932"/>
            <a:ext cx="777266" cy="5785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8"/>
          <p:cNvSpPr/>
          <p:nvPr/>
        </p:nvSpPr>
        <p:spPr>
          <a:xfrm rot="-5400000">
            <a:off x="6532306" y="2404845"/>
            <a:ext cx="1328229" cy="1771931"/>
          </a:xfrm>
          <a:custGeom>
            <a:avLst/>
            <a:gdLst/>
            <a:ahLst/>
            <a:cxnLst/>
            <a:rect l="l" t="t" r="r" b="b"/>
            <a:pathLst>
              <a:path w="7202" h="9608" extrusionOk="0">
                <a:moveTo>
                  <a:pt x="1" y="1"/>
                </a:moveTo>
                <a:lnTo>
                  <a:pt x="1" y="9607"/>
                </a:lnTo>
                <a:lnTo>
                  <a:pt x="3602" y="7391"/>
                </a:lnTo>
                <a:lnTo>
                  <a:pt x="7201" y="9607"/>
                </a:lnTo>
                <a:lnTo>
                  <a:pt x="7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8"/>
          <p:cNvSpPr/>
          <p:nvPr/>
        </p:nvSpPr>
        <p:spPr>
          <a:xfrm rot="-5400000">
            <a:off x="6542363" y="3250336"/>
            <a:ext cx="472681" cy="936497"/>
          </a:xfrm>
          <a:custGeom>
            <a:avLst/>
            <a:gdLst/>
            <a:ahLst/>
            <a:cxnLst/>
            <a:rect l="l" t="t" r="r" b="b"/>
            <a:pathLst>
              <a:path w="2563" h="5078" extrusionOk="0">
                <a:moveTo>
                  <a:pt x="1" y="1"/>
                </a:moveTo>
                <a:lnTo>
                  <a:pt x="2562" y="5078"/>
                </a:lnTo>
                <a:lnTo>
                  <a:pt x="25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8"/>
          <p:cNvSpPr/>
          <p:nvPr/>
        </p:nvSpPr>
        <p:spPr>
          <a:xfrm rot="-5400000">
            <a:off x="6148523" y="2788628"/>
            <a:ext cx="1328229" cy="1004365"/>
          </a:xfrm>
          <a:custGeom>
            <a:avLst/>
            <a:gdLst/>
            <a:ahLst/>
            <a:cxnLst/>
            <a:rect l="l" t="t" r="r" b="b"/>
            <a:pathLst>
              <a:path w="7202" h="5446" extrusionOk="0">
                <a:moveTo>
                  <a:pt x="1" y="1"/>
                </a:moveTo>
                <a:lnTo>
                  <a:pt x="1" y="703"/>
                </a:lnTo>
                <a:lnTo>
                  <a:pt x="2393" y="5446"/>
                </a:lnTo>
                <a:lnTo>
                  <a:pt x="7201" y="5446"/>
                </a:lnTo>
                <a:lnTo>
                  <a:pt x="7201" y="5078"/>
                </a:lnTo>
                <a:lnTo>
                  <a:pt x="2562" y="507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8"/>
          <p:cNvSpPr/>
          <p:nvPr/>
        </p:nvSpPr>
        <p:spPr>
          <a:xfrm rot="-5400000">
            <a:off x="1283569" y="2404753"/>
            <a:ext cx="1328229" cy="1772116"/>
          </a:xfrm>
          <a:custGeom>
            <a:avLst/>
            <a:gdLst/>
            <a:ahLst/>
            <a:cxnLst/>
            <a:rect l="l" t="t" r="r" b="b"/>
            <a:pathLst>
              <a:path w="7202" h="9609" extrusionOk="0">
                <a:moveTo>
                  <a:pt x="1" y="1"/>
                </a:moveTo>
                <a:lnTo>
                  <a:pt x="1" y="9609"/>
                </a:lnTo>
                <a:lnTo>
                  <a:pt x="7201" y="9609"/>
                </a:lnTo>
                <a:lnTo>
                  <a:pt x="7201" y="1"/>
                </a:lnTo>
                <a:lnTo>
                  <a:pt x="3602" y="22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p:nvPr/>
        </p:nvSpPr>
        <p:spPr>
          <a:xfrm rot="-5400000">
            <a:off x="3582490" y="-182060"/>
            <a:ext cx="1979051" cy="5349912"/>
          </a:xfrm>
          <a:custGeom>
            <a:avLst/>
            <a:gdLst/>
            <a:ahLst/>
            <a:cxnLst/>
            <a:rect l="l" t="t" r="r" b="b"/>
            <a:pathLst>
              <a:path w="7201" h="29009" extrusionOk="0">
                <a:moveTo>
                  <a:pt x="0" y="0"/>
                </a:moveTo>
                <a:lnTo>
                  <a:pt x="0" y="29009"/>
                </a:lnTo>
                <a:lnTo>
                  <a:pt x="7200" y="29009"/>
                </a:lnTo>
                <a:lnTo>
                  <a:pt x="72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8"/>
          <p:cNvSpPr/>
          <p:nvPr/>
        </p:nvSpPr>
        <p:spPr>
          <a:xfrm rot="-5400000">
            <a:off x="2129056" y="3250243"/>
            <a:ext cx="472681" cy="936682"/>
          </a:xfrm>
          <a:custGeom>
            <a:avLst/>
            <a:gdLst/>
            <a:ahLst/>
            <a:cxnLst/>
            <a:rect l="l" t="t" r="r" b="b"/>
            <a:pathLst>
              <a:path w="2563" h="5079" extrusionOk="0">
                <a:moveTo>
                  <a:pt x="2562" y="0"/>
                </a:moveTo>
                <a:lnTo>
                  <a:pt x="1" y="5079"/>
                </a:lnTo>
                <a:lnTo>
                  <a:pt x="2562" y="5079"/>
                </a:lnTo>
                <a:lnTo>
                  <a:pt x="25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8"/>
          <p:cNvSpPr/>
          <p:nvPr/>
        </p:nvSpPr>
        <p:spPr>
          <a:xfrm rot="-5400000">
            <a:off x="1667441" y="2788628"/>
            <a:ext cx="1328229" cy="1004365"/>
          </a:xfrm>
          <a:custGeom>
            <a:avLst/>
            <a:gdLst/>
            <a:ahLst/>
            <a:cxnLst/>
            <a:rect l="l" t="t" r="r" b="b"/>
            <a:pathLst>
              <a:path w="7202" h="5446" extrusionOk="0">
                <a:moveTo>
                  <a:pt x="2393" y="1"/>
                </a:moveTo>
                <a:lnTo>
                  <a:pt x="1" y="4742"/>
                </a:lnTo>
                <a:lnTo>
                  <a:pt x="1" y="5446"/>
                </a:lnTo>
                <a:lnTo>
                  <a:pt x="2562" y="367"/>
                </a:lnTo>
                <a:lnTo>
                  <a:pt x="7201" y="367"/>
                </a:lnTo>
                <a:lnTo>
                  <a:pt x="7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8"/>
          <p:cNvSpPr/>
          <p:nvPr/>
        </p:nvSpPr>
        <p:spPr>
          <a:xfrm>
            <a:off x="-25075" y="-22499"/>
            <a:ext cx="1337063" cy="1237172"/>
          </a:xfrm>
          <a:custGeom>
            <a:avLst/>
            <a:gdLst/>
            <a:ahLst/>
            <a:cxnLst/>
            <a:rect l="l" t="t" r="r" b="b"/>
            <a:pathLst>
              <a:path w="36662" h="33923" extrusionOk="0">
                <a:moveTo>
                  <a:pt x="0" y="0"/>
                </a:moveTo>
                <a:lnTo>
                  <a:pt x="0" y="26481"/>
                </a:lnTo>
                <a:lnTo>
                  <a:pt x="15058" y="33923"/>
                </a:lnTo>
                <a:lnTo>
                  <a:pt x="36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8"/>
          <p:cNvSpPr/>
          <p:nvPr/>
        </p:nvSpPr>
        <p:spPr>
          <a:xfrm>
            <a:off x="7094150" y="4618425"/>
            <a:ext cx="1898626" cy="533932"/>
          </a:xfrm>
          <a:custGeom>
            <a:avLst/>
            <a:gdLst/>
            <a:ahLst/>
            <a:cxnLst/>
            <a:rect l="l" t="t" r="r" b="b"/>
            <a:pathLst>
              <a:path w="31735" h="11018" extrusionOk="0">
                <a:moveTo>
                  <a:pt x="26485" y="1"/>
                </a:moveTo>
                <a:lnTo>
                  <a:pt x="1" y="11018"/>
                </a:lnTo>
                <a:lnTo>
                  <a:pt x="31734" y="11018"/>
                </a:lnTo>
                <a:lnTo>
                  <a:pt x="264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8"/>
          <p:cNvSpPr/>
          <p:nvPr/>
        </p:nvSpPr>
        <p:spPr>
          <a:xfrm rot="5437877">
            <a:off x="4371060" y="1289530"/>
            <a:ext cx="533936" cy="394216"/>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8"/>
          <p:cNvSpPr/>
          <p:nvPr/>
        </p:nvSpPr>
        <p:spPr>
          <a:xfrm>
            <a:off x="4192423" y="3983258"/>
            <a:ext cx="587147" cy="92972"/>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8"/>
          <p:cNvSpPr/>
          <p:nvPr/>
        </p:nvSpPr>
        <p:spPr>
          <a:xfrm>
            <a:off x="4284524" y="3839306"/>
            <a:ext cx="667256" cy="95604"/>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p:nvPr/>
        </p:nvSpPr>
        <p:spPr>
          <a:xfrm>
            <a:off x="8192866" y="278826"/>
            <a:ext cx="217114" cy="223755"/>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a:off x="8244113" y="676073"/>
            <a:ext cx="234823" cy="237276"/>
          </a:xfrm>
          <a:custGeom>
            <a:avLst/>
            <a:gdLst/>
            <a:ahLst/>
            <a:cxnLst/>
            <a:rect l="l" t="t" r="r" b="b"/>
            <a:pathLst>
              <a:path w="3925" h="3966" extrusionOk="0">
                <a:moveTo>
                  <a:pt x="2051" y="519"/>
                </a:moveTo>
                <a:cubicBezTo>
                  <a:pt x="2352" y="1046"/>
                  <a:pt x="2822" y="1500"/>
                  <a:pt x="3345" y="1805"/>
                </a:cubicBezTo>
                <a:cubicBezTo>
                  <a:pt x="2663" y="2102"/>
                  <a:pt x="2252" y="2583"/>
                  <a:pt x="2184" y="3295"/>
                </a:cubicBezTo>
                <a:cubicBezTo>
                  <a:pt x="1836" y="2611"/>
                  <a:pt x="1338" y="2045"/>
                  <a:pt x="618" y="1785"/>
                </a:cubicBezTo>
                <a:cubicBezTo>
                  <a:pt x="1182" y="1466"/>
                  <a:pt x="1642" y="1028"/>
                  <a:pt x="2051" y="519"/>
                </a:cubicBezTo>
                <a:close/>
                <a:moveTo>
                  <a:pt x="2028" y="0"/>
                </a:moveTo>
                <a:cubicBezTo>
                  <a:pt x="1933" y="0"/>
                  <a:pt x="1842" y="73"/>
                  <a:pt x="1887" y="184"/>
                </a:cubicBezTo>
                <a:cubicBezTo>
                  <a:pt x="1892" y="196"/>
                  <a:pt x="1897" y="206"/>
                  <a:pt x="1902" y="218"/>
                </a:cubicBezTo>
                <a:cubicBezTo>
                  <a:pt x="1413" y="844"/>
                  <a:pt x="856" y="1369"/>
                  <a:pt x="120" y="1696"/>
                </a:cubicBezTo>
                <a:cubicBezTo>
                  <a:pt x="1" y="1748"/>
                  <a:pt x="31" y="1951"/>
                  <a:pt x="157" y="1976"/>
                </a:cubicBezTo>
                <a:cubicBezTo>
                  <a:pt x="1102" y="2156"/>
                  <a:pt x="1681" y="2854"/>
                  <a:pt x="2041" y="3706"/>
                </a:cubicBezTo>
                <a:cubicBezTo>
                  <a:pt x="2068" y="3774"/>
                  <a:pt x="2128" y="3804"/>
                  <a:pt x="2187" y="3807"/>
                </a:cubicBezTo>
                <a:cubicBezTo>
                  <a:pt x="2188" y="3810"/>
                  <a:pt x="2188" y="3814"/>
                  <a:pt x="2188" y="3819"/>
                </a:cubicBezTo>
                <a:cubicBezTo>
                  <a:pt x="2198" y="3916"/>
                  <a:pt x="2280" y="3965"/>
                  <a:pt x="2357" y="3965"/>
                </a:cubicBezTo>
                <a:cubicBezTo>
                  <a:pt x="2434" y="3965"/>
                  <a:pt x="2505" y="3916"/>
                  <a:pt x="2495" y="3819"/>
                </a:cubicBezTo>
                <a:cubicBezTo>
                  <a:pt x="2385" y="2832"/>
                  <a:pt x="2831" y="2268"/>
                  <a:pt x="3759" y="1975"/>
                </a:cubicBezTo>
                <a:cubicBezTo>
                  <a:pt x="3875" y="1940"/>
                  <a:pt x="3924" y="1754"/>
                  <a:pt x="3796" y="1696"/>
                </a:cubicBezTo>
                <a:cubicBezTo>
                  <a:pt x="3131" y="1390"/>
                  <a:pt x="2463" y="795"/>
                  <a:pt x="2182" y="103"/>
                </a:cubicBezTo>
                <a:cubicBezTo>
                  <a:pt x="2153" y="31"/>
                  <a:pt x="2090" y="0"/>
                  <a:pt x="20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 name="Google Shape;195;p8"/>
          <p:cNvGrpSpPr/>
          <p:nvPr/>
        </p:nvGrpSpPr>
        <p:grpSpPr>
          <a:xfrm>
            <a:off x="8478914" y="501909"/>
            <a:ext cx="189773" cy="174158"/>
            <a:chOff x="6476077" y="96834"/>
            <a:chExt cx="189773" cy="174158"/>
          </a:xfrm>
        </p:grpSpPr>
        <p:sp>
          <p:nvSpPr>
            <p:cNvPr id="196" name="Google Shape;196;p8"/>
            <p:cNvSpPr/>
            <p:nvPr/>
          </p:nvSpPr>
          <p:spPr>
            <a:xfrm>
              <a:off x="6558997" y="96834"/>
              <a:ext cx="106852" cy="174038"/>
            </a:xfrm>
            <a:custGeom>
              <a:avLst/>
              <a:gdLst/>
              <a:ahLst/>
              <a:cxnLst/>
              <a:rect l="l" t="t" r="r" b="b"/>
              <a:pathLst>
                <a:path w="1786" h="2909" extrusionOk="0">
                  <a:moveTo>
                    <a:pt x="208" y="0"/>
                  </a:moveTo>
                  <a:cubicBezTo>
                    <a:pt x="107" y="0"/>
                    <a:pt x="0" y="112"/>
                    <a:pt x="61" y="233"/>
                  </a:cubicBezTo>
                  <a:cubicBezTo>
                    <a:pt x="207" y="525"/>
                    <a:pt x="338" y="824"/>
                    <a:pt x="550" y="1075"/>
                  </a:cubicBezTo>
                  <a:cubicBezTo>
                    <a:pt x="692" y="1244"/>
                    <a:pt x="865" y="1374"/>
                    <a:pt x="1055" y="1478"/>
                  </a:cubicBezTo>
                  <a:lnTo>
                    <a:pt x="1055" y="1478"/>
                  </a:lnTo>
                  <a:cubicBezTo>
                    <a:pt x="809" y="1548"/>
                    <a:pt x="582" y="1665"/>
                    <a:pt x="436" y="1880"/>
                  </a:cubicBezTo>
                  <a:cubicBezTo>
                    <a:pt x="269" y="2124"/>
                    <a:pt x="266" y="2441"/>
                    <a:pt x="198" y="2718"/>
                  </a:cubicBezTo>
                  <a:cubicBezTo>
                    <a:pt x="170" y="2833"/>
                    <a:pt x="265" y="2909"/>
                    <a:pt x="357" y="2909"/>
                  </a:cubicBezTo>
                  <a:cubicBezTo>
                    <a:pt x="417" y="2909"/>
                    <a:pt x="475" y="2876"/>
                    <a:pt x="494" y="2800"/>
                  </a:cubicBezTo>
                  <a:cubicBezTo>
                    <a:pt x="526" y="2664"/>
                    <a:pt x="547" y="2525"/>
                    <a:pt x="575" y="2388"/>
                  </a:cubicBezTo>
                  <a:cubicBezTo>
                    <a:pt x="586" y="2328"/>
                    <a:pt x="599" y="2267"/>
                    <a:pt x="618" y="2207"/>
                  </a:cubicBezTo>
                  <a:cubicBezTo>
                    <a:pt x="621" y="2196"/>
                    <a:pt x="641" y="2144"/>
                    <a:pt x="640" y="2144"/>
                  </a:cubicBezTo>
                  <a:lnTo>
                    <a:pt x="640" y="2144"/>
                  </a:lnTo>
                  <a:cubicBezTo>
                    <a:pt x="640" y="2144"/>
                    <a:pt x="639" y="2146"/>
                    <a:pt x="637" y="2150"/>
                  </a:cubicBezTo>
                  <a:lnTo>
                    <a:pt x="637" y="2150"/>
                  </a:lnTo>
                  <a:cubicBezTo>
                    <a:pt x="649" y="2122"/>
                    <a:pt x="662" y="2095"/>
                    <a:pt x="678" y="2068"/>
                  </a:cubicBezTo>
                  <a:cubicBezTo>
                    <a:pt x="737" y="1971"/>
                    <a:pt x="821" y="1902"/>
                    <a:pt x="948" y="1842"/>
                  </a:cubicBezTo>
                  <a:cubicBezTo>
                    <a:pt x="1138" y="1752"/>
                    <a:pt x="1363" y="1714"/>
                    <a:pt x="1570" y="1687"/>
                  </a:cubicBezTo>
                  <a:cubicBezTo>
                    <a:pt x="1737" y="1665"/>
                    <a:pt x="1785" y="1445"/>
                    <a:pt x="1611" y="1386"/>
                  </a:cubicBezTo>
                  <a:cubicBezTo>
                    <a:pt x="1284" y="1275"/>
                    <a:pt x="978" y="1115"/>
                    <a:pt x="754" y="843"/>
                  </a:cubicBezTo>
                  <a:cubicBezTo>
                    <a:pt x="569" y="618"/>
                    <a:pt x="455" y="337"/>
                    <a:pt x="325" y="78"/>
                  </a:cubicBezTo>
                  <a:cubicBezTo>
                    <a:pt x="298" y="23"/>
                    <a:pt x="253"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a:off x="6476077" y="106107"/>
              <a:ext cx="108168" cy="164885"/>
            </a:xfrm>
            <a:custGeom>
              <a:avLst/>
              <a:gdLst/>
              <a:ahLst/>
              <a:cxnLst/>
              <a:rect l="l" t="t" r="r" b="b"/>
              <a:pathLst>
                <a:path w="1808" h="2756" extrusionOk="0">
                  <a:moveTo>
                    <a:pt x="1573" y="0"/>
                  </a:moveTo>
                  <a:cubicBezTo>
                    <a:pt x="1538" y="0"/>
                    <a:pt x="1503" y="14"/>
                    <a:pt x="1471" y="46"/>
                  </a:cubicBezTo>
                  <a:cubicBezTo>
                    <a:pt x="1255" y="265"/>
                    <a:pt x="1121" y="538"/>
                    <a:pt x="952" y="790"/>
                  </a:cubicBezTo>
                  <a:cubicBezTo>
                    <a:pt x="757" y="1081"/>
                    <a:pt x="490" y="1272"/>
                    <a:pt x="160" y="1385"/>
                  </a:cubicBezTo>
                  <a:cubicBezTo>
                    <a:pt x="1" y="1439"/>
                    <a:pt x="21" y="1684"/>
                    <a:pt x="201" y="1686"/>
                  </a:cubicBezTo>
                  <a:cubicBezTo>
                    <a:pt x="365" y="1687"/>
                    <a:pt x="522" y="1712"/>
                    <a:pt x="659" y="1801"/>
                  </a:cubicBezTo>
                  <a:cubicBezTo>
                    <a:pt x="759" y="1865"/>
                    <a:pt x="833" y="1967"/>
                    <a:pt x="900" y="2073"/>
                  </a:cubicBezTo>
                  <a:cubicBezTo>
                    <a:pt x="1065" y="2332"/>
                    <a:pt x="1217" y="2591"/>
                    <a:pt x="1502" y="2737"/>
                  </a:cubicBezTo>
                  <a:cubicBezTo>
                    <a:pt x="1527" y="2749"/>
                    <a:pt x="1551" y="2755"/>
                    <a:pt x="1574" y="2755"/>
                  </a:cubicBezTo>
                  <a:cubicBezTo>
                    <a:pt x="1714" y="2755"/>
                    <a:pt x="1807" y="2549"/>
                    <a:pt x="1657" y="2473"/>
                  </a:cubicBezTo>
                  <a:cubicBezTo>
                    <a:pt x="1384" y="2332"/>
                    <a:pt x="1282" y="2078"/>
                    <a:pt x="1109" y="1835"/>
                  </a:cubicBezTo>
                  <a:cubicBezTo>
                    <a:pt x="1019" y="1707"/>
                    <a:pt x="914" y="1592"/>
                    <a:pt x="776" y="1513"/>
                  </a:cubicBezTo>
                  <a:cubicBezTo>
                    <a:pt x="747" y="1497"/>
                    <a:pt x="717" y="1482"/>
                    <a:pt x="687" y="1469"/>
                  </a:cubicBezTo>
                  <a:lnTo>
                    <a:pt x="687" y="1469"/>
                  </a:lnTo>
                  <a:cubicBezTo>
                    <a:pt x="873" y="1350"/>
                    <a:pt x="1035" y="1200"/>
                    <a:pt x="1172" y="1011"/>
                  </a:cubicBezTo>
                  <a:cubicBezTo>
                    <a:pt x="1349" y="764"/>
                    <a:pt x="1471" y="481"/>
                    <a:pt x="1687" y="262"/>
                  </a:cubicBezTo>
                  <a:cubicBezTo>
                    <a:pt x="1795" y="154"/>
                    <a:pt x="1689" y="0"/>
                    <a:pt x="15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 name="Google Shape;198;p8"/>
          <p:cNvGrpSpPr/>
          <p:nvPr/>
        </p:nvGrpSpPr>
        <p:grpSpPr>
          <a:xfrm>
            <a:off x="264762" y="4708524"/>
            <a:ext cx="218071" cy="228481"/>
            <a:chOff x="4930687" y="3942774"/>
            <a:chExt cx="218071" cy="228481"/>
          </a:xfrm>
        </p:grpSpPr>
        <p:sp>
          <p:nvSpPr>
            <p:cNvPr id="199" name="Google Shape;199;p8"/>
            <p:cNvSpPr/>
            <p:nvPr/>
          </p:nvSpPr>
          <p:spPr>
            <a:xfrm>
              <a:off x="5054410" y="3942774"/>
              <a:ext cx="18307" cy="63597"/>
            </a:xfrm>
            <a:custGeom>
              <a:avLst/>
              <a:gdLst/>
              <a:ahLst/>
              <a:cxnLst/>
              <a:rect l="l" t="t" r="r" b="b"/>
              <a:pathLst>
                <a:path w="306" h="1063" extrusionOk="0">
                  <a:moveTo>
                    <a:pt x="153" y="0"/>
                  </a:moveTo>
                  <a:cubicBezTo>
                    <a:pt x="77" y="0"/>
                    <a:pt x="1" y="49"/>
                    <a:pt x="1" y="148"/>
                  </a:cubicBezTo>
                  <a:lnTo>
                    <a:pt x="1" y="915"/>
                  </a:lnTo>
                  <a:cubicBezTo>
                    <a:pt x="1" y="1013"/>
                    <a:pt x="77" y="1062"/>
                    <a:pt x="153" y="1062"/>
                  </a:cubicBezTo>
                  <a:cubicBezTo>
                    <a:pt x="230" y="1062"/>
                    <a:pt x="306" y="1013"/>
                    <a:pt x="306" y="915"/>
                  </a:cubicBezTo>
                  <a:lnTo>
                    <a:pt x="306" y="148"/>
                  </a:lnTo>
                  <a:cubicBezTo>
                    <a:pt x="306" y="49"/>
                    <a:pt x="230" y="0"/>
                    <a:pt x="1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a:off x="4990095" y="3970295"/>
              <a:ext cx="40503" cy="54742"/>
            </a:xfrm>
            <a:custGeom>
              <a:avLst/>
              <a:gdLst/>
              <a:ahLst/>
              <a:cxnLst/>
              <a:rect l="l" t="t" r="r" b="b"/>
              <a:pathLst>
                <a:path w="677" h="915" extrusionOk="0">
                  <a:moveTo>
                    <a:pt x="152" y="0"/>
                  </a:moveTo>
                  <a:cubicBezTo>
                    <a:pt x="75" y="0"/>
                    <a:pt x="0" y="49"/>
                    <a:pt x="4" y="148"/>
                  </a:cubicBezTo>
                  <a:cubicBezTo>
                    <a:pt x="11" y="408"/>
                    <a:pt x="178" y="685"/>
                    <a:pt x="354" y="868"/>
                  </a:cubicBezTo>
                  <a:cubicBezTo>
                    <a:pt x="386" y="901"/>
                    <a:pt x="422" y="915"/>
                    <a:pt x="457" y="915"/>
                  </a:cubicBezTo>
                  <a:cubicBezTo>
                    <a:pt x="572" y="915"/>
                    <a:pt x="676" y="761"/>
                    <a:pt x="570" y="652"/>
                  </a:cubicBezTo>
                  <a:cubicBezTo>
                    <a:pt x="451" y="528"/>
                    <a:pt x="315" y="309"/>
                    <a:pt x="309" y="148"/>
                  </a:cubicBezTo>
                  <a:cubicBezTo>
                    <a:pt x="306" y="49"/>
                    <a:pt x="228" y="0"/>
                    <a:pt x="1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a:off x="4930687" y="4043464"/>
              <a:ext cx="80647" cy="27341"/>
            </a:xfrm>
            <a:custGeom>
              <a:avLst/>
              <a:gdLst/>
              <a:ahLst/>
              <a:cxnLst/>
              <a:rect l="l" t="t" r="r" b="b"/>
              <a:pathLst>
                <a:path w="1348" h="457" extrusionOk="0">
                  <a:moveTo>
                    <a:pt x="238" y="1"/>
                  </a:moveTo>
                  <a:cubicBezTo>
                    <a:pt x="95" y="1"/>
                    <a:pt x="0" y="208"/>
                    <a:pt x="153" y="283"/>
                  </a:cubicBezTo>
                  <a:cubicBezTo>
                    <a:pt x="461" y="430"/>
                    <a:pt x="811" y="457"/>
                    <a:pt x="1149" y="457"/>
                  </a:cubicBezTo>
                  <a:cubicBezTo>
                    <a:pt x="1346" y="457"/>
                    <a:pt x="1347" y="150"/>
                    <a:pt x="1149" y="150"/>
                  </a:cubicBezTo>
                  <a:cubicBezTo>
                    <a:pt x="870" y="150"/>
                    <a:pt x="565" y="141"/>
                    <a:pt x="308" y="17"/>
                  </a:cubicBezTo>
                  <a:cubicBezTo>
                    <a:pt x="284" y="6"/>
                    <a:pt x="260" y="1"/>
                    <a:pt x="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4962575" y="4098206"/>
              <a:ext cx="48759" cy="36435"/>
            </a:xfrm>
            <a:custGeom>
              <a:avLst/>
              <a:gdLst/>
              <a:ahLst/>
              <a:cxnLst/>
              <a:rect l="l" t="t" r="r" b="b"/>
              <a:pathLst>
                <a:path w="815" h="609" extrusionOk="0">
                  <a:moveTo>
                    <a:pt x="619" y="0"/>
                  </a:moveTo>
                  <a:cubicBezTo>
                    <a:pt x="618" y="0"/>
                    <a:pt x="617" y="0"/>
                    <a:pt x="616" y="0"/>
                  </a:cubicBezTo>
                  <a:cubicBezTo>
                    <a:pt x="337" y="6"/>
                    <a:pt x="16" y="139"/>
                    <a:pt x="4" y="460"/>
                  </a:cubicBezTo>
                  <a:cubicBezTo>
                    <a:pt x="0" y="559"/>
                    <a:pt x="75" y="608"/>
                    <a:pt x="152" y="608"/>
                  </a:cubicBezTo>
                  <a:cubicBezTo>
                    <a:pt x="228" y="608"/>
                    <a:pt x="307" y="559"/>
                    <a:pt x="311" y="460"/>
                  </a:cubicBezTo>
                  <a:cubicBezTo>
                    <a:pt x="311" y="434"/>
                    <a:pt x="322" y="402"/>
                    <a:pt x="366" y="370"/>
                  </a:cubicBezTo>
                  <a:cubicBezTo>
                    <a:pt x="436" y="317"/>
                    <a:pt x="531" y="308"/>
                    <a:pt x="616" y="307"/>
                  </a:cubicBezTo>
                  <a:cubicBezTo>
                    <a:pt x="812" y="304"/>
                    <a:pt x="814" y="0"/>
                    <a:pt x="6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5023300" y="4116453"/>
              <a:ext cx="31170" cy="54802"/>
            </a:xfrm>
            <a:custGeom>
              <a:avLst/>
              <a:gdLst/>
              <a:ahLst/>
              <a:cxnLst/>
              <a:rect l="l" t="t" r="r" b="b"/>
              <a:pathLst>
                <a:path w="521" h="916" extrusionOk="0">
                  <a:moveTo>
                    <a:pt x="220" y="0"/>
                  </a:moveTo>
                  <a:cubicBezTo>
                    <a:pt x="104" y="0"/>
                    <a:pt x="0" y="154"/>
                    <a:pt x="106" y="263"/>
                  </a:cubicBezTo>
                  <a:cubicBezTo>
                    <a:pt x="235" y="396"/>
                    <a:pt x="214" y="590"/>
                    <a:pt x="214" y="767"/>
                  </a:cubicBezTo>
                  <a:cubicBezTo>
                    <a:pt x="214" y="866"/>
                    <a:pt x="291" y="915"/>
                    <a:pt x="368" y="915"/>
                  </a:cubicBezTo>
                  <a:cubicBezTo>
                    <a:pt x="444" y="915"/>
                    <a:pt x="521" y="866"/>
                    <a:pt x="521" y="767"/>
                  </a:cubicBezTo>
                  <a:cubicBezTo>
                    <a:pt x="521" y="503"/>
                    <a:pt x="516" y="249"/>
                    <a:pt x="322" y="47"/>
                  </a:cubicBezTo>
                  <a:cubicBezTo>
                    <a:pt x="290" y="14"/>
                    <a:pt x="255" y="0"/>
                    <a:pt x="2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5072657" y="4098206"/>
              <a:ext cx="36973" cy="36734"/>
            </a:xfrm>
            <a:custGeom>
              <a:avLst/>
              <a:gdLst/>
              <a:ahLst/>
              <a:cxnLst/>
              <a:rect l="l" t="t" r="r" b="b"/>
              <a:pathLst>
                <a:path w="618" h="614" extrusionOk="0">
                  <a:moveTo>
                    <a:pt x="150" y="0"/>
                  </a:moveTo>
                  <a:cubicBezTo>
                    <a:pt x="70" y="0"/>
                    <a:pt x="1" y="75"/>
                    <a:pt x="1" y="154"/>
                  </a:cubicBezTo>
                  <a:cubicBezTo>
                    <a:pt x="1" y="240"/>
                    <a:pt x="71" y="304"/>
                    <a:pt x="154" y="307"/>
                  </a:cubicBezTo>
                  <a:cubicBezTo>
                    <a:pt x="223" y="310"/>
                    <a:pt x="305" y="393"/>
                    <a:pt x="308" y="460"/>
                  </a:cubicBezTo>
                  <a:cubicBezTo>
                    <a:pt x="310" y="543"/>
                    <a:pt x="376" y="614"/>
                    <a:pt x="461" y="614"/>
                  </a:cubicBezTo>
                  <a:cubicBezTo>
                    <a:pt x="541" y="614"/>
                    <a:pt x="617" y="543"/>
                    <a:pt x="614" y="460"/>
                  </a:cubicBezTo>
                  <a:cubicBezTo>
                    <a:pt x="605" y="215"/>
                    <a:pt x="400" y="9"/>
                    <a:pt x="154" y="0"/>
                  </a:cubicBezTo>
                  <a:cubicBezTo>
                    <a:pt x="153" y="0"/>
                    <a:pt x="151" y="0"/>
                    <a:pt x="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5088392" y="4043224"/>
              <a:ext cx="60366" cy="18427"/>
            </a:xfrm>
            <a:custGeom>
              <a:avLst/>
              <a:gdLst/>
              <a:ahLst/>
              <a:cxnLst/>
              <a:rect l="l" t="t" r="r" b="b"/>
              <a:pathLst>
                <a:path w="1009" h="308" extrusionOk="0">
                  <a:moveTo>
                    <a:pt x="198" y="1"/>
                  </a:moveTo>
                  <a:cubicBezTo>
                    <a:pt x="1" y="1"/>
                    <a:pt x="1" y="307"/>
                    <a:pt x="198" y="307"/>
                  </a:cubicBezTo>
                  <a:lnTo>
                    <a:pt x="810" y="307"/>
                  </a:lnTo>
                  <a:cubicBezTo>
                    <a:pt x="1007" y="307"/>
                    <a:pt x="1008" y="1"/>
                    <a:pt x="8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5090725" y="3970295"/>
              <a:ext cx="28179" cy="45170"/>
            </a:xfrm>
            <a:custGeom>
              <a:avLst/>
              <a:gdLst/>
              <a:ahLst/>
              <a:cxnLst/>
              <a:rect l="l" t="t" r="r" b="b"/>
              <a:pathLst>
                <a:path w="471" h="755" extrusionOk="0">
                  <a:moveTo>
                    <a:pt x="320" y="0"/>
                  </a:moveTo>
                  <a:cubicBezTo>
                    <a:pt x="243" y="0"/>
                    <a:pt x="164" y="49"/>
                    <a:pt x="159" y="148"/>
                  </a:cubicBezTo>
                  <a:cubicBezTo>
                    <a:pt x="154" y="220"/>
                    <a:pt x="108" y="288"/>
                    <a:pt x="79" y="351"/>
                  </a:cubicBezTo>
                  <a:cubicBezTo>
                    <a:pt x="39" y="434"/>
                    <a:pt x="11" y="514"/>
                    <a:pt x="6" y="608"/>
                  </a:cubicBezTo>
                  <a:cubicBezTo>
                    <a:pt x="0" y="706"/>
                    <a:pt x="75" y="755"/>
                    <a:pt x="151" y="755"/>
                  </a:cubicBezTo>
                  <a:cubicBezTo>
                    <a:pt x="228" y="755"/>
                    <a:pt x="307" y="706"/>
                    <a:pt x="312" y="608"/>
                  </a:cubicBezTo>
                  <a:cubicBezTo>
                    <a:pt x="317" y="535"/>
                    <a:pt x="363" y="468"/>
                    <a:pt x="393" y="404"/>
                  </a:cubicBezTo>
                  <a:cubicBezTo>
                    <a:pt x="432" y="320"/>
                    <a:pt x="460" y="240"/>
                    <a:pt x="466" y="148"/>
                  </a:cubicBezTo>
                  <a:cubicBezTo>
                    <a:pt x="471" y="49"/>
                    <a:pt x="397" y="0"/>
                    <a:pt x="3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7" name="Google Shape;207;p8"/>
          <p:cNvSpPr txBox="1"/>
          <p:nvPr>
            <p:ph type="title"/>
          </p:nvPr>
        </p:nvSpPr>
        <p:spPr>
          <a:xfrm>
            <a:off x="1499550" y="1350950"/>
            <a:ext cx="6144900" cy="2283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0"/>
              <a:buNone/>
              <a:defRPr sz="10000" b="1"/>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08" name="Shape 208"/>
        <p:cNvGrpSpPr/>
        <p:nvPr/>
      </p:nvGrpSpPr>
      <p:grpSpPr>
        <a:xfrm>
          <a:off x="0" y="0"/>
          <a:ext cx="0" cy="0"/>
          <a:chOff x="0" y="0"/>
          <a:chExt cx="0" cy="0"/>
        </a:xfrm>
      </p:grpSpPr>
      <p:sp>
        <p:nvSpPr>
          <p:cNvPr id="209" name="Google Shape;209;p9"/>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9"/>
          <p:cNvSpPr/>
          <p:nvPr/>
        </p:nvSpPr>
        <p:spPr>
          <a:xfrm rot="-5399687">
            <a:off x="168663" y="3207613"/>
            <a:ext cx="1695777" cy="2175997"/>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9"/>
          <p:cNvSpPr/>
          <p:nvPr/>
        </p:nvSpPr>
        <p:spPr>
          <a:xfrm rot="-995320">
            <a:off x="873021" y="26303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9"/>
          <p:cNvSpPr/>
          <p:nvPr/>
        </p:nvSpPr>
        <p:spPr>
          <a:xfrm rot="4442638">
            <a:off x="2269077" y="311308"/>
            <a:ext cx="613074" cy="456378"/>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9"/>
          <p:cNvSpPr/>
          <p:nvPr/>
        </p:nvSpPr>
        <p:spPr>
          <a:xfrm rot="-995320">
            <a:off x="811429" y="246259"/>
            <a:ext cx="4257317" cy="4768636"/>
          </a:xfrm>
          <a:custGeom>
            <a:avLst/>
            <a:gdLst/>
            <a:ahLst/>
            <a:cxnLst/>
            <a:rect l="l" t="t" r="r" b="b"/>
            <a:pathLst>
              <a:path w="40997" h="45923" extrusionOk="0">
                <a:moveTo>
                  <a:pt x="7135" y="1509"/>
                </a:moveTo>
                <a:cubicBezTo>
                  <a:pt x="7176" y="1509"/>
                  <a:pt x="7217" y="1511"/>
                  <a:pt x="7258" y="1516"/>
                </a:cubicBezTo>
                <a:cubicBezTo>
                  <a:pt x="7804" y="1585"/>
                  <a:pt x="8191" y="2081"/>
                  <a:pt x="8124" y="2627"/>
                </a:cubicBezTo>
                <a:cubicBezTo>
                  <a:pt x="8062" y="3130"/>
                  <a:pt x="7633" y="3500"/>
                  <a:pt x="7139" y="3500"/>
                </a:cubicBezTo>
                <a:cubicBezTo>
                  <a:pt x="7098" y="3500"/>
                  <a:pt x="7056" y="3497"/>
                  <a:pt x="7014" y="3492"/>
                </a:cubicBezTo>
                <a:cubicBezTo>
                  <a:pt x="6468" y="3425"/>
                  <a:pt x="6081" y="2928"/>
                  <a:pt x="6148" y="2382"/>
                </a:cubicBezTo>
                <a:cubicBezTo>
                  <a:pt x="6210" y="1878"/>
                  <a:pt x="6641" y="1509"/>
                  <a:pt x="7135" y="1509"/>
                </a:cubicBezTo>
                <a:close/>
                <a:moveTo>
                  <a:pt x="14998" y="2481"/>
                </a:moveTo>
                <a:cubicBezTo>
                  <a:pt x="15039" y="2481"/>
                  <a:pt x="15080" y="2483"/>
                  <a:pt x="15121" y="2489"/>
                </a:cubicBezTo>
                <a:cubicBezTo>
                  <a:pt x="15666" y="2556"/>
                  <a:pt x="16054" y="3054"/>
                  <a:pt x="15987" y="3598"/>
                </a:cubicBezTo>
                <a:cubicBezTo>
                  <a:pt x="15924" y="4103"/>
                  <a:pt x="15495" y="4472"/>
                  <a:pt x="14999" y="4472"/>
                </a:cubicBezTo>
                <a:cubicBezTo>
                  <a:pt x="14959" y="4472"/>
                  <a:pt x="14917" y="4469"/>
                  <a:pt x="14876" y="4464"/>
                </a:cubicBezTo>
                <a:cubicBezTo>
                  <a:pt x="14331" y="4397"/>
                  <a:pt x="13943" y="3901"/>
                  <a:pt x="14012" y="3354"/>
                </a:cubicBezTo>
                <a:cubicBezTo>
                  <a:pt x="14074" y="2850"/>
                  <a:pt x="14502" y="2481"/>
                  <a:pt x="14998" y="2481"/>
                </a:cubicBezTo>
                <a:close/>
                <a:moveTo>
                  <a:pt x="22521" y="3411"/>
                </a:moveTo>
                <a:cubicBezTo>
                  <a:pt x="22562" y="3411"/>
                  <a:pt x="22603" y="3414"/>
                  <a:pt x="22644" y="3419"/>
                </a:cubicBezTo>
                <a:cubicBezTo>
                  <a:pt x="23189" y="3486"/>
                  <a:pt x="23577" y="3982"/>
                  <a:pt x="23509" y="4529"/>
                </a:cubicBezTo>
                <a:cubicBezTo>
                  <a:pt x="23447" y="5033"/>
                  <a:pt x="23018" y="5402"/>
                  <a:pt x="22522" y="5402"/>
                </a:cubicBezTo>
                <a:cubicBezTo>
                  <a:pt x="22482" y="5402"/>
                  <a:pt x="22441" y="5400"/>
                  <a:pt x="22399" y="5394"/>
                </a:cubicBezTo>
                <a:cubicBezTo>
                  <a:pt x="21854" y="5327"/>
                  <a:pt x="21466" y="4829"/>
                  <a:pt x="21533" y="4285"/>
                </a:cubicBezTo>
                <a:cubicBezTo>
                  <a:pt x="21597" y="3780"/>
                  <a:pt x="22025" y="3411"/>
                  <a:pt x="22521" y="3411"/>
                </a:cubicBezTo>
                <a:close/>
                <a:moveTo>
                  <a:pt x="30391" y="4384"/>
                </a:moveTo>
                <a:cubicBezTo>
                  <a:pt x="30431" y="4384"/>
                  <a:pt x="30472" y="4386"/>
                  <a:pt x="30514" y="4391"/>
                </a:cubicBezTo>
                <a:cubicBezTo>
                  <a:pt x="31060" y="4458"/>
                  <a:pt x="31447" y="4956"/>
                  <a:pt x="31379" y="5501"/>
                </a:cubicBezTo>
                <a:cubicBezTo>
                  <a:pt x="31317" y="6006"/>
                  <a:pt x="30889" y="6375"/>
                  <a:pt x="30393" y="6375"/>
                </a:cubicBezTo>
                <a:cubicBezTo>
                  <a:pt x="30352" y="6375"/>
                  <a:pt x="30311" y="6372"/>
                  <a:pt x="30270" y="6367"/>
                </a:cubicBezTo>
                <a:cubicBezTo>
                  <a:pt x="29724" y="6300"/>
                  <a:pt x="29337" y="5803"/>
                  <a:pt x="29404" y="5257"/>
                </a:cubicBezTo>
                <a:cubicBezTo>
                  <a:pt x="29466" y="4754"/>
                  <a:pt x="29896" y="4384"/>
                  <a:pt x="30391" y="4384"/>
                </a:cubicBezTo>
                <a:close/>
                <a:moveTo>
                  <a:pt x="38199" y="5350"/>
                </a:moveTo>
                <a:cubicBezTo>
                  <a:pt x="38241" y="5350"/>
                  <a:pt x="38282" y="5353"/>
                  <a:pt x="38324" y="5358"/>
                </a:cubicBezTo>
                <a:cubicBezTo>
                  <a:pt x="38870" y="5425"/>
                  <a:pt x="39259" y="5922"/>
                  <a:pt x="39190" y="6468"/>
                </a:cubicBezTo>
                <a:cubicBezTo>
                  <a:pt x="39128" y="6971"/>
                  <a:pt x="38699" y="7341"/>
                  <a:pt x="38203" y="7341"/>
                </a:cubicBezTo>
                <a:cubicBezTo>
                  <a:pt x="38163" y="7341"/>
                  <a:pt x="38122" y="7339"/>
                  <a:pt x="38080" y="7334"/>
                </a:cubicBezTo>
                <a:cubicBezTo>
                  <a:pt x="37534" y="7265"/>
                  <a:pt x="37147" y="6768"/>
                  <a:pt x="37215" y="6222"/>
                </a:cubicBezTo>
                <a:cubicBezTo>
                  <a:pt x="37277" y="5720"/>
                  <a:pt x="37705" y="5350"/>
                  <a:pt x="38199" y="5350"/>
                </a:cubicBezTo>
                <a:close/>
                <a:moveTo>
                  <a:pt x="5129" y="0"/>
                </a:moveTo>
                <a:lnTo>
                  <a:pt x="1" y="41490"/>
                </a:lnTo>
                <a:lnTo>
                  <a:pt x="35867" y="45923"/>
                </a:lnTo>
                <a:lnTo>
                  <a:pt x="40997" y="4434"/>
                </a:lnTo>
                <a:lnTo>
                  <a:pt x="51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9"/>
          <p:cNvSpPr/>
          <p:nvPr/>
        </p:nvSpPr>
        <p:spPr>
          <a:xfrm rot="4442638">
            <a:off x="2386898" y="274973"/>
            <a:ext cx="421146" cy="310954"/>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9"/>
          <p:cNvSpPr txBox="1"/>
          <p:nvPr>
            <p:ph type="title"/>
          </p:nvPr>
        </p:nvSpPr>
        <p:spPr>
          <a:xfrm rot="-537545">
            <a:off x="1270979" y="1650993"/>
            <a:ext cx="3234461" cy="126406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500"/>
              <a:buNone/>
              <a:defRPr sz="5500" b="1">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16" name="Google Shape;216;p9"/>
          <p:cNvSpPr txBox="1"/>
          <p:nvPr>
            <p:ph type="subTitle" idx="1"/>
          </p:nvPr>
        </p:nvSpPr>
        <p:spPr>
          <a:xfrm rot="-537097">
            <a:off x="1451032" y="3152651"/>
            <a:ext cx="3231358" cy="767741"/>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7" name="Google Shape;217;p9"/>
          <p:cNvSpPr txBox="1"/>
          <p:nvPr>
            <p:ph type="title" idx="2" hasCustomPrompt="1"/>
          </p:nvPr>
        </p:nvSpPr>
        <p:spPr>
          <a:xfrm>
            <a:off x="4995550" y="1187550"/>
            <a:ext cx="3435300" cy="276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15000"/>
              <a:buNone/>
              <a:defRPr sz="15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8" name="Google Shape;218;p9"/>
          <p:cNvSpPr/>
          <p:nvPr/>
        </p:nvSpPr>
        <p:spPr>
          <a:xfrm rot="-5399665">
            <a:off x="-59719" y="3330917"/>
            <a:ext cx="1882869" cy="1742285"/>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9"/>
          <p:cNvSpPr/>
          <p:nvPr/>
        </p:nvSpPr>
        <p:spPr>
          <a:xfrm rot="5400377">
            <a:off x="7387656" y="-348227"/>
            <a:ext cx="1408040" cy="2104494"/>
          </a:xfrm>
          <a:custGeom>
            <a:avLst/>
            <a:gdLst/>
            <a:ahLst/>
            <a:cxnLst/>
            <a:rect l="l" t="t" r="r" b="b"/>
            <a:pathLst>
              <a:path w="30873" h="39614" extrusionOk="0">
                <a:moveTo>
                  <a:pt x="0" y="0"/>
                </a:moveTo>
                <a:lnTo>
                  <a:pt x="0" y="36352"/>
                </a:lnTo>
                <a:lnTo>
                  <a:pt x="18457" y="39613"/>
                </a:lnTo>
                <a:lnTo>
                  <a:pt x="30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9"/>
          <p:cNvSpPr/>
          <p:nvPr/>
        </p:nvSpPr>
        <p:spPr>
          <a:xfrm rot="5400403">
            <a:off x="7440397" y="-60836"/>
            <a:ext cx="1563359" cy="1685040"/>
          </a:xfrm>
          <a:custGeom>
            <a:avLst/>
            <a:gdLst/>
            <a:ahLst/>
            <a:cxnLst/>
            <a:rect l="l" t="t" r="r" b="b"/>
            <a:pathLst>
              <a:path w="36662" h="33923" extrusionOk="0">
                <a:moveTo>
                  <a:pt x="0" y="0"/>
                </a:moveTo>
                <a:lnTo>
                  <a:pt x="0" y="26481"/>
                </a:lnTo>
                <a:lnTo>
                  <a:pt x="15058" y="33923"/>
                </a:lnTo>
                <a:lnTo>
                  <a:pt x="366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9"/>
          <p:cNvSpPr/>
          <p:nvPr/>
        </p:nvSpPr>
        <p:spPr>
          <a:xfrm rot="-8610992">
            <a:off x="8808681" y="3091174"/>
            <a:ext cx="398985" cy="738802"/>
          </a:xfrm>
          <a:custGeom>
            <a:avLst/>
            <a:gdLst/>
            <a:ahLst/>
            <a:cxnLst/>
            <a:rect l="l" t="t" r="r" b="b"/>
            <a:pathLst>
              <a:path w="6669" h="12349" extrusionOk="0">
                <a:moveTo>
                  <a:pt x="6439" y="1"/>
                </a:moveTo>
                <a:cubicBezTo>
                  <a:pt x="4707" y="106"/>
                  <a:pt x="1067" y="373"/>
                  <a:pt x="1067" y="373"/>
                </a:cubicBezTo>
                <a:cubicBezTo>
                  <a:pt x="1067" y="373"/>
                  <a:pt x="1477" y="7405"/>
                  <a:pt x="1" y="11576"/>
                </a:cubicBezTo>
                <a:cubicBezTo>
                  <a:pt x="2161" y="9507"/>
                  <a:pt x="3451" y="8190"/>
                  <a:pt x="3451" y="8190"/>
                </a:cubicBezTo>
                <a:lnTo>
                  <a:pt x="4352" y="12348"/>
                </a:lnTo>
                <a:cubicBezTo>
                  <a:pt x="4352" y="12348"/>
                  <a:pt x="6668" y="7737"/>
                  <a:pt x="6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9"/>
          <p:cNvSpPr/>
          <p:nvPr/>
        </p:nvSpPr>
        <p:spPr>
          <a:xfrm rot="-8610992">
            <a:off x="8630005" y="3660883"/>
            <a:ext cx="326176" cy="89202"/>
          </a:xfrm>
          <a:custGeom>
            <a:avLst/>
            <a:gdLst/>
            <a:ahLst/>
            <a:cxnLst/>
            <a:rect l="l" t="t" r="r" b="b"/>
            <a:pathLst>
              <a:path w="5452" h="1491" extrusionOk="0">
                <a:moveTo>
                  <a:pt x="5374" y="1"/>
                </a:moveTo>
                <a:lnTo>
                  <a:pt x="0" y="373"/>
                </a:lnTo>
                <a:lnTo>
                  <a:pt x="78" y="1490"/>
                </a:lnTo>
                <a:lnTo>
                  <a:pt x="5451" y="1118"/>
                </a:lnTo>
                <a:lnTo>
                  <a:pt x="5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9"/>
          <p:cNvSpPr/>
          <p:nvPr/>
        </p:nvSpPr>
        <p:spPr>
          <a:xfrm rot="-8610992">
            <a:off x="7870096" y="3547007"/>
            <a:ext cx="702367" cy="2063668"/>
          </a:xfrm>
          <a:custGeom>
            <a:avLst/>
            <a:gdLst/>
            <a:ahLst/>
            <a:cxnLst/>
            <a:rect l="l" t="t" r="r" b="b"/>
            <a:pathLst>
              <a:path w="11740" h="34494" extrusionOk="0">
                <a:moveTo>
                  <a:pt x="1" y="0"/>
                </a:moveTo>
                <a:lnTo>
                  <a:pt x="2483" y="34494"/>
                </a:lnTo>
                <a:lnTo>
                  <a:pt x="11739" y="33820"/>
                </a:lnTo>
                <a:lnTo>
                  <a:pt x="11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rot="-8610992">
            <a:off x="8218958" y="3632838"/>
            <a:ext cx="211368" cy="2055292"/>
          </a:xfrm>
          <a:custGeom>
            <a:avLst/>
            <a:gdLst/>
            <a:ahLst/>
            <a:cxnLst/>
            <a:rect l="l" t="t" r="r" b="b"/>
            <a:pathLst>
              <a:path w="3533" h="34354" extrusionOk="0">
                <a:moveTo>
                  <a:pt x="1024" y="0"/>
                </a:moveTo>
                <a:lnTo>
                  <a:pt x="0" y="6"/>
                </a:lnTo>
                <a:lnTo>
                  <a:pt x="2515" y="34353"/>
                </a:lnTo>
                <a:lnTo>
                  <a:pt x="3533" y="34279"/>
                </a:lnTo>
                <a:lnTo>
                  <a:pt x="10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p:nvPr/>
        </p:nvSpPr>
        <p:spPr>
          <a:xfrm rot="-8610992">
            <a:off x="8108089" y="4294347"/>
            <a:ext cx="226445" cy="201317"/>
          </a:xfrm>
          <a:custGeom>
            <a:avLst/>
            <a:gdLst/>
            <a:ahLst/>
            <a:cxnLst/>
            <a:rect l="l" t="t" r="r" b="b"/>
            <a:pathLst>
              <a:path w="3785" h="3365" extrusionOk="0">
                <a:moveTo>
                  <a:pt x="2020" y="1454"/>
                </a:moveTo>
                <a:cubicBezTo>
                  <a:pt x="2004" y="1463"/>
                  <a:pt x="1988" y="1472"/>
                  <a:pt x="1972" y="1480"/>
                </a:cubicBezTo>
                <a:cubicBezTo>
                  <a:pt x="1825" y="1560"/>
                  <a:pt x="1916" y="1765"/>
                  <a:pt x="2052" y="1765"/>
                </a:cubicBezTo>
                <a:cubicBezTo>
                  <a:pt x="2073" y="1765"/>
                  <a:pt x="2094" y="1760"/>
                  <a:pt x="2115" y="1750"/>
                </a:cubicBezTo>
                <a:lnTo>
                  <a:pt x="2115" y="1750"/>
                </a:lnTo>
                <a:cubicBezTo>
                  <a:pt x="2052" y="1784"/>
                  <a:pt x="2005" y="1830"/>
                  <a:pt x="1969" y="1886"/>
                </a:cubicBezTo>
                <a:cubicBezTo>
                  <a:pt x="1813" y="1841"/>
                  <a:pt x="1675" y="1800"/>
                  <a:pt x="1534" y="1730"/>
                </a:cubicBezTo>
                <a:cubicBezTo>
                  <a:pt x="1680" y="1599"/>
                  <a:pt x="1848" y="1504"/>
                  <a:pt x="2020" y="1454"/>
                </a:cubicBezTo>
                <a:close/>
                <a:moveTo>
                  <a:pt x="2195" y="1"/>
                </a:moveTo>
                <a:cubicBezTo>
                  <a:pt x="1630" y="1"/>
                  <a:pt x="1084" y="277"/>
                  <a:pt x="697" y="804"/>
                </a:cubicBezTo>
                <a:cubicBezTo>
                  <a:pt x="0" y="1754"/>
                  <a:pt x="725" y="3062"/>
                  <a:pt x="1767" y="3331"/>
                </a:cubicBezTo>
                <a:cubicBezTo>
                  <a:pt x="1858" y="3354"/>
                  <a:pt x="1953" y="3365"/>
                  <a:pt x="2051" y="3365"/>
                </a:cubicBezTo>
                <a:cubicBezTo>
                  <a:pt x="2847" y="3365"/>
                  <a:pt x="3784" y="2633"/>
                  <a:pt x="3371" y="1799"/>
                </a:cubicBezTo>
                <a:cubicBezTo>
                  <a:pt x="3136" y="1327"/>
                  <a:pt x="2725" y="1113"/>
                  <a:pt x="2298" y="1113"/>
                </a:cubicBezTo>
                <a:cubicBezTo>
                  <a:pt x="1892" y="1113"/>
                  <a:pt x="1471" y="1307"/>
                  <a:pt x="1176" y="1657"/>
                </a:cubicBezTo>
                <a:cubicBezTo>
                  <a:pt x="1110" y="1735"/>
                  <a:pt x="1119" y="1840"/>
                  <a:pt x="1207" y="1897"/>
                </a:cubicBezTo>
                <a:cubicBezTo>
                  <a:pt x="1483" y="2076"/>
                  <a:pt x="1702" y="2124"/>
                  <a:pt x="2010" y="2219"/>
                </a:cubicBezTo>
                <a:cubicBezTo>
                  <a:pt x="2023" y="2223"/>
                  <a:pt x="2036" y="2225"/>
                  <a:pt x="2049" y="2225"/>
                </a:cubicBezTo>
                <a:cubicBezTo>
                  <a:pt x="2103" y="2225"/>
                  <a:pt x="2151" y="2194"/>
                  <a:pt x="2182" y="2148"/>
                </a:cubicBezTo>
                <a:cubicBezTo>
                  <a:pt x="2319" y="1948"/>
                  <a:pt x="2405" y="1616"/>
                  <a:pt x="2183" y="1448"/>
                </a:cubicBezTo>
                <a:cubicBezTo>
                  <a:pt x="2166" y="1435"/>
                  <a:pt x="2145" y="1431"/>
                  <a:pt x="2124" y="1429"/>
                </a:cubicBezTo>
                <a:cubicBezTo>
                  <a:pt x="2180" y="1419"/>
                  <a:pt x="2237" y="1414"/>
                  <a:pt x="2294" y="1414"/>
                </a:cubicBezTo>
                <a:cubicBezTo>
                  <a:pt x="2586" y="1414"/>
                  <a:pt x="2869" y="1553"/>
                  <a:pt x="3067" y="1873"/>
                </a:cubicBezTo>
                <a:cubicBezTo>
                  <a:pt x="3249" y="2168"/>
                  <a:pt x="3125" y="2491"/>
                  <a:pt x="2908" y="2722"/>
                </a:cubicBezTo>
                <a:cubicBezTo>
                  <a:pt x="2693" y="2949"/>
                  <a:pt x="2399" y="3050"/>
                  <a:pt x="2102" y="3050"/>
                </a:cubicBezTo>
                <a:cubicBezTo>
                  <a:pt x="1909" y="3050"/>
                  <a:pt x="1715" y="3008"/>
                  <a:pt x="1541" y="2929"/>
                </a:cubicBezTo>
                <a:cubicBezTo>
                  <a:pt x="666" y="2533"/>
                  <a:pt x="533" y="1447"/>
                  <a:pt x="1116" y="764"/>
                </a:cubicBezTo>
                <a:cubicBezTo>
                  <a:pt x="1393" y="440"/>
                  <a:pt x="1758" y="300"/>
                  <a:pt x="2133" y="300"/>
                </a:cubicBezTo>
                <a:cubicBezTo>
                  <a:pt x="2505" y="300"/>
                  <a:pt x="2886" y="439"/>
                  <a:pt x="3197" y="672"/>
                </a:cubicBezTo>
                <a:cubicBezTo>
                  <a:pt x="3225" y="693"/>
                  <a:pt x="3253" y="702"/>
                  <a:pt x="3279" y="702"/>
                </a:cubicBezTo>
                <a:cubicBezTo>
                  <a:pt x="3400" y="702"/>
                  <a:pt x="3480" y="503"/>
                  <a:pt x="3352" y="407"/>
                </a:cubicBezTo>
                <a:cubicBezTo>
                  <a:pt x="2987" y="134"/>
                  <a:pt x="2586" y="1"/>
                  <a:pt x="2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9"/>
          <p:cNvSpPr/>
          <p:nvPr/>
        </p:nvSpPr>
        <p:spPr>
          <a:xfrm rot="4499988">
            <a:off x="6722271" y="3924612"/>
            <a:ext cx="217118" cy="223759"/>
          </a:xfrm>
          <a:custGeom>
            <a:avLst/>
            <a:gdLst/>
            <a:ahLst/>
            <a:cxnLst/>
            <a:rect l="l" t="t" r="r" b="b"/>
            <a:pathLst>
              <a:path w="3629" h="3740" extrusionOk="0">
                <a:moveTo>
                  <a:pt x="2849" y="0"/>
                </a:moveTo>
                <a:cubicBezTo>
                  <a:pt x="2845" y="0"/>
                  <a:pt x="2841" y="0"/>
                  <a:pt x="2837" y="1"/>
                </a:cubicBezTo>
                <a:cubicBezTo>
                  <a:pt x="2272" y="59"/>
                  <a:pt x="1729" y="312"/>
                  <a:pt x="1262" y="626"/>
                </a:cubicBezTo>
                <a:cubicBezTo>
                  <a:pt x="799" y="937"/>
                  <a:pt x="343" y="1346"/>
                  <a:pt x="127" y="1871"/>
                </a:cubicBezTo>
                <a:cubicBezTo>
                  <a:pt x="35" y="2095"/>
                  <a:pt x="0" y="2340"/>
                  <a:pt x="56" y="2578"/>
                </a:cubicBezTo>
                <a:cubicBezTo>
                  <a:pt x="117" y="2831"/>
                  <a:pt x="284" y="3047"/>
                  <a:pt x="484" y="3206"/>
                </a:cubicBezTo>
                <a:cubicBezTo>
                  <a:pt x="773" y="3437"/>
                  <a:pt x="1132" y="3594"/>
                  <a:pt x="1488" y="3691"/>
                </a:cubicBezTo>
                <a:cubicBezTo>
                  <a:pt x="1609" y="3724"/>
                  <a:pt x="1734" y="3739"/>
                  <a:pt x="1859" y="3739"/>
                </a:cubicBezTo>
                <a:cubicBezTo>
                  <a:pt x="2018" y="3739"/>
                  <a:pt x="2177" y="3714"/>
                  <a:pt x="2329" y="3667"/>
                </a:cubicBezTo>
                <a:cubicBezTo>
                  <a:pt x="2845" y="3508"/>
                  <a:pt x="3309" y="3117"/>
                  <a:pt x="3512" y="2612"/>
                </a:cubicBezTo>
                <a:cubicBezTo>
                  <a:pt x="3603" y="2385"/>
                  <a:pt x="3629" y="2125"/>
                  <a:pt x="3554" y="1890"/>
                </a:cubicBezTo>
                <a:cubicBezTo>
                  <a:pt x="3468" y="1623"/>
                  <a:pt x="3268" y="1417"/>
                  <a:pt x="3030" y="1274"/>
                </a:cubicBezTo>
                <a:cubicBezTo>
                  <a:pt x="2784" y="1127"/>
                  <a:pt x="2473" y="1028"/>
                  <a:pt x="2170" y="1028"/>
                </a:cubicBezTo>
                <a:cubicBezTo>
                  <a:pt x="1942" y="1028"/>
                  <a:pt x="1719" y="1084"/>
                  <a:pt x="1531" y="1219"/>
                </a:cubicBezTo>
                <a:cubicBezTo>
                  <a:pt x="1228" y="1436"/>
                  <a:pt x="1084" y="1804"/>
                  <a:pt x="1092" y="2169"/>
                </a:cubicBezTo>
                <a:cubicBezTo>
                  <a:pt x="1100" y="2470"/>
                  <a:pt x="1206" y="2838"/>
                  <a:pt x="1488" y="2994"/>
                </a:cubicBezTo>
                <a:cubicBezTo>
                  <a:pt x="1571" y="3039"/>
                  <a:pt x="1652" y="3059"/>
                  <a:pt x="1732" y="3059"/>
                </a:cubicBezTo>
                <a:cubicBezTo>
                  <a:pt x="2016" y="3059"/>
                  <a:pt x="2272" y="2810"/>
                  <a:pt x="2437" y="2587"/>
                </a:cubicBezTo>
                <a:cubicBezTo>
                  <a:pt x="2522" y="2471"/>
                  <a:pt x="2597" y="2347"/>
                  <a:pt x="2664" y="2222"/>
                </a:cubicBezTo>
                <a:cubicBezTo>
                  <a:pt x="2694" y="2163"/>
                  <a:pt x="2691" y="2082"/>
                  <a:pt x="2640" y="2036"/>
                </a:cubicBezTo>
                <a:cubicBezTo>
                  <a:pt x="2552" y="1956"/>
                  <a:pt x="2445" y="1925"/>
                  <a:pt x="2336" y="1925"/>
                </a:cubicBezTo>
                <a:cubicBezTo>
                  <a:pt x="2220" y="1925"/>
                  <a:pt x="2100" y="1960"/>
                  <a:pt x="1995" y="2011"/>
                </a:cubicBezTo>
                <a:cubicBezTo>
                  <a:pt x="1843" y="2087"/>
                  <a:pt x="1936" y="2293"/>
                  <a:pt x="2078" y="2293"/>
                </a:cubicBezTo>
                <a:cubicBezTo>
                  <a:pt x="2101" y="2293"/>
                  <a:pt x="2125" y="2288"/>
                  <a:pt x="2150" y="2276"/>
                </a:cubicBezTo>
                <a:cubicBezTo>
                  <a:pt x="2152" y="2274"/>
                  <a:pt x="2155" y="2273"/>
                  <a:pt x="2156" y="2273"/>
                </a:cubicBezTo>
                <a:lnTo>
                  <a:pt x="2156" y="2273"/>
                </a:lnTo>
                <a:cubicBezTo>
                  <a:pt x="2157" y="2272"/>
                  <a:pt x="2158" y="2272"/>
                  <a:pt x="2160" y="2271"/>
                </a:cubicBezTo>
                <a:cubicBezTo>
                  <a:pt x="2192" y="2260"/>
                  <a:pt x="2223" y="2248"/>
                  <a:pt x="2256" y="2241"/>
                </a:cubicBezTo>
                <a:cubicBezTo>
                  <a:pt x="2272" y="2237"/>
                  <a:pt x="2290" y="2232"/>
                  <a:pt x="2308" y="2230"/>
                </a:cubicBezTo>
                <a:lnTo>
                  <a:pt x="2308" y="2230"/>
                </a:lnTo>
                <a:cubicBezTo>
                  <a:pt x="2220" y="2379"/>
                  <a:pt x="2123" y="2513"/>
                  <a:pt x="1991" y="2631"/>
                </a:cubicBezTo>
                <a:cubicBezTo>
                  <a:pt x="1985" y="2635"/>
                  <a:pt x="1955" y="2660"/>
                  <a:pt x="1956" y="2660"/>
                </a:cubicBezTo>
                <a:cubicBezTo>
                  <a:pt x="1956" y="2660"/>
                  <a:pt x="1956" y="2660"/>
                  <a:pt x="1956" y="2660"/>
                </a:cubicBezTo>
                <a:lnTo>
                  <a:pt x="1956" y="2660"/>
                </a:lnTo>
                <a:cubicBezTo>
                  <a:pt x="1944" y="2669"/>
                  <a:pt x="1932" y="2678"/>
                  <a:pt x="1919" y="2686"/>
                </a:cubicBezTo>
                <a:cubicBezTo>
                  <a:pt x="1904" y="2695"/>
                  <a:pt x="1890" y="2704"/>
                  <a:pt x="1874" y="2712"/>
                </a:cubicBezTo>
                <a:cubicBezTo>
                  <a:pt x="1867" y="2716"/>
                  <a:pt x="1843" y="2726"/>
                  <a:pt x="1835" y="2730"/>
                </a:cubicBezTo>
                <a:lnTo>
                  <a:pt x="1835" y="2730"/>
                </a:lnTo>
                <a:cubicBezTo>
                  <a:pt x="1812" y="2738"/>
                  <a:pt x="1787" y="2743"/>
                  <a:pt x="1764" y="2750"/>
                </a:cubicBezTo>
                <a:cubicBezTo>
                  <a:pt x="1763" y="2751"/>
                  <a:pt x="1762" y="2751"/>
                  <a:pt x="1763" y="2752"/>
                </a:cubicBezTo>
                <a:lnTo>
                  <a:pt x="1763" y="2752"/>
                </a:lnTo>
                <a:cubicBezTo>
                  <a:pt x="1761" y="2752"/>
                  <a:pt x="1759" y="2752"/>
                  <a:pt x="1757" y="2752"/>
                </a:cubicBezTo>
                <a:cubicBezTo>
                  <a:pt x="1746" y="2752"/>
                  <a:pt x="1735" y="2751"/>
                  <a:pt x="1725" y="2751"/>
                </a:cubicBezTo>
                <a:cubicBezTo>
                  <a:pt x="1719" y="2751"/>
                  <a:pt x="1714" y="2751"/>
                  <a:pt x="1709" y="2752"/>
                </a:cubicBezTo>
                <a:cubicBezTo>
                  <a:pt x="1709" y="2752"/>
                  <a:pt x="1709" y="2752"/>
                  <a:pt x="1709" y="2752"/>
                </a:cubicBezTo>
                <a:lnTo>
                  <a:pt x="1709" y="2752"/>
                </a:lnTo>
                <a:cubicBezTo>
                  <a:pt x="1707" y="2751"/>
                  <a:pt x="1706" y="2751"/>
                  <a:pt x="1704" y="2750"/>
                </a:cubicBezTo>
                <a:cubicBezTo>
                  <a:pt x="1693" y="2746"/>
                  <a:pt x="1681" y="2743"/>
                  <a:pt x="1668" y="2740"/>
                </a:cubicBezTo>
                <a:cubicBezTo>
                  <a:pt x="1666" y="2740"/>
                  <a:pt x="1665" y="2739"/>
                  <a:pt x="1663" y="2739"/>
                </a:cubicBezTo>
                <a:lnTo>
                  <a:pt x="1663" y="2739"/>
                </a:lnTo>
                <a:cubicBezTo>
                  <a:pt x="1663" y="2739"/>
                  <a:pt x="1663" y="2739"/>
                  <a:pt x="1663" y="2739"/>
                </a:cubicBezTo>
                <a:cubicBezTo>
                  <a:pt x="1650" y="2731"/>
                  <a:pt x="1637" y="2724"/>
                  <a:pt x="1624" y="2717"/>
                </a:cubicBezTo>
                <a:cubicBezTo>
                  <a:pt x="1616" y="2713"/>
                  <a:pt x="1599" y="2699"/>
                  <a:pt x="1599" y="2699"/>
                </a:cubicBezTo>
                <a:lnTo>
                  <a:pt x="1599" y="2699"/>
                </a:lnTo>
                <a:cubicBezTo>
                  <a:pt x="1599" y="2699"/>
                  <a:pt x="1604" y="2703"/>
                  <a:pt x="1617" y="2714"/>
                </a:cubicBezTo>
                <a:cubicBezTo>
                  <a:pt x="1606" y="2707"/>
                  <a:pt x="1596" y="2698"/>
                  <a:pt x="1587" y="2689"/>
                </a:cubicBezTo>
                <a:cubicBezTo>
                  <a:pt x="1577" y="2679"/>
                  <a:pt x="1569" y="2670"/>
                  <a:pt x="1558" y="2660"/>
                </a:cubicBezTo>
                <a:cubicBezTo>
                  <a:pt x="1555" y="2655"/>
                  <a:pt x="1552" y="2651"/>
                  <a:pt x="1548" y="2647"/>
                </a:cubicBezTo>
                <a:cubicBezTo>
                  <a:pt x="1548" y="2646"/>
                  <a:pt x="1547" y="2646"/>
                  <a:pt x="1547" y="2645"/>
                </a:cubicBezTo>
                <a:lnTo>
                  <a:pt x="1547" y="2645"/>
                </a:lnTo>
                <a:cubicBezTo>
                  <a:pt x="1547" y="2645"/>
                  <a:pt x="1547" y="2645"/>
                  <a:pt x="1547" y="2645"/>
                </a:cubicBezTo>
                <a:cubicBezTo>
                  <a:pt x="1529" y="2622"/>
                  <a:pt x="1513" y="2598"/>
                  <a:pt x="1498" y="2572"/>
                </a:cubicBezTo>
                <a:cubicBezTo>
                  <a:pt x="1491" y="2559"/>
                  <a:pt x="1485" y="2546"/>
                  <a:pt x="1478" y="2533"/>
                </a:cubicBezTo>
                <a:cubicBezTo>
                  <a:pt x="1470" y="2517"/>
                  <a:pt x="1465" y="2503"/>
                  <a:pt x="1465" y="2503"/>
                </a:cubicBezTo>
                <a:lnTo>
                  <a:pt x="1465" y="2503"/>
                </a:lnTo>
                <a:cubicBezTo>
                  <a:pt x="1465" y="2503"/>
                  <a:pt x="1466" y="2506"/>
                  <a:pt x="1469" y="2514"/>
                </a:cubicBezTo>
                <a:cubicBezTo>
                  <a:pt x="1446" y="2451"/>
                  <a:pt x="1427" y="2388"/>
                  <a:pt x="1414" y="2323"/>
                </a:cubicBezTo>
                <a:cubicBezTo>
                  <a:pt x="1412" y="2312"/>
                  <a:pt x="1410" y="2301"/>
                  <a:pt x="1408" y="2291"/>
                </a:cubicBezTo>
                <a:lnTo>
                  <a:pt x="1408" y="2291"/>
                </a:lnTo>
                <a:cubicBezTo>
                  <a:pt x="1408" y="2287"/>
                  <a:pt x="1404" y="2260"/>
                  <a:pt x="1403" y="2252"/>
                </a:cubicBezTo>
                <a:cubicBezTo>
                  <a:pt x="1401" y="2214"/>
                  <a:pt x="1398" y="2176"/>
                  <a:pt x="1399" y="2137"/>
                </a:cubicBezTo>
                <a:cubicBezTo>
                  <a:pt x="1399" y="2102"/>
                  <a:pt x="1401" y="2067"/>
                  <a:pt x="1403" y="2032"/>
                </a:cubicBezTo>
                <a:cubicBezTo>
                  <a:pt x="1405" y="2021"/>
                  <a:pt x="1409" y="1994"/>
                  <a:pt x="1408" y="1994"/>
                </a:cubicBezTo>
                <a:lnTo>
                  <a:pt x="1408" y="1994"/>
                </a:lnTo>
                <a:cubicBezTo>
                  <a:pt x="1408" y="1994"/>
                  <a:pt x="1408" y="1994"/>
                  <a:pt x="1408" y="1995"/>
                </a:cubicBezTo>
                <a:lnTo>
                  <a:pt x="1408" y="1995"/>
                </a:lnTo>
                <a:cubicBezTo>
                  <a:pt x="1411" y="1978"/>
                  <a:pt x="1413" y="1963"/>
                  <a:pt x="1417" y="1947"/>
                </a:cubicBezTo>
                <a:cubicBezTo>
                  <a:pt x="1424" y="1912"/>
                  <a:pt x="1433" y="1877"/>
                  <a:pt x="1443" y="1844"/>
                </a:cubicBezTo>
                <a:cubicBezTo>
                  <a:pt x="1449" y="1826"/>
                  <a:pt x="1455" y="1810"/>
                  <a:pt x="1460" y="1792"/>
                </a:cubicBezTo>
                <a:cubicBezTo>
                  <a:pt x="1463" y="1784"/>
                  <a:pt x="1467" y="1775"/>
                  <a:pt x="1470" y="1765"/>
                </a:cubicBezTo>
                <a:lnTo>
                  <a:pt x="1470" y="1765"/>
                </a:lnTo>
                <a:cubicBezTo>
                  <a:pt x="1471" y="1764"/>
                  <a:pt x="1471" y="1762"/>
                  <a:pt x="1472" y="1760"/>
                </a:cubicBezTo>
                <a:cubicBezTo>
                  <a:pt x="1488" y="1728"/>
                  <a:pt x="1504" y="1698"/>
                  <a:pt x="1522" y="1667"/>
                </a:cubicBezTo>
                <a:cubicBezTo>
                  <a:pt x="1532" y="1651"/>
                  <a:pt x="1542" y="1636"/>
                  <a:pt x="1551" y="1622"/>
                </a:cubicBezTo>
                <a:cubicBezTo>
                  <a:pt x="1557" y="1614"/>
                  <a:pt x="1561" y="1607"/>
                  <a:pt x="1567" y="1600"/>
                </a:cubicBezTo>
                <a:cubicBezTo>
                  <a:pt x="1567" y="1599"/>
                  <a:pt x="1567" y="1599"/>
                  <a:pt x="1567" y="1599"/>
                </a:cubicBezTo>
                <a:lnTo>
                  <a:pt x="1567" y="1599"/>
                </a:lnTo>
                <a:cubicBezTo>
                  <a:pt x="1567" y="1599"/>
                  <a:pt x="1564" y="1602"/>
                  <a:pt x="1563" y="1604"/>
                </a:cubicBezTo>
                <a:lnTo>
                  <a:pt x="1563" y="1604"/>
                </a:lnTo>
                <a:cubicBezTo>
                  <a:pt x="1564" y="1602"/>
                  <a:pt x="1567" y="1599"/>
                  <a:pt x="1573" y="1592"/>
                </a:cubicBezTo>
                <a:cubicBezTo>
                  <a:pt x="1598" y="1566"/>
                  <a:pt x="1621" y="1540"/>
                  <a:pt x="1647" y="1515"/>
                </a:cubicBezTo>
                <a:cubicBezTo>
                  <a:pt x="1660" y="1502"/>
                  <a:pt x="1675" y="1490"/>
                  <a:pt x="1690" y="1480"/>
                </a:cubicBezTo>
                <a:lnTo>
                  <a:pt x="1690" y="1480"/>
                </a:lnTo>
                <a:cubicBezTo>
                  <a:pt x="1682" y="1486"/>
                  <a:pt x="1680" y="1488"/>
                  <a:pt x="1680" y="1488"/>
                </a:cubicBezTo>
                <a:cubicBezTo>
                  <a:pt x="1681" y="1488"/>
                  <a:pt x="1715" y="1463"/>
                  <a:pt x="1722" y="1458"/>
                </a:cubicBezTo>
                <a:cubicBezTo>
                  <a:pt x="1755" y="1437"/>
                  <a:pt x="1788" y="1419"/>
                  <a:pt x="1822" y="1404"/>
                </a:cubicBezTo>
                <a:lnTo>
                  <a:pt x="1822" y="1404"/>
                </a:lnTo>
                <a:cubicBezTo>
                  <a:pt x="1822" y="1404"/>
                  <a:pt x="1821" y="1404"/>
                  <a:pt x="1821" y="1404"/>
                </a:cubicBezTo>
                <a:cubicBezTo>
                  <a:pt x="1833" y="1400"/>
                  <a:pt x="1843" y="1395"/>
                  <a:pt x="1855" y="1391"/>
                </a:cubicBezTo>
                <a:cubicBezTo>
                  <a:pt x="1880" y="1382"/>
                  <a:pt x="1903" y="1375"/>
                  <a:pt x="1928" y="1368"/>
                </a:cubicBezTo>
                <a:cubicBezTo>
                  <a:pt x="2007" y="1346"/>
                  <a:pt x="2099" y="1335"/>
                  <a:pt x="2194" y="1335"/>
                </a:cubicBezTo>
                <a:cubicBezTo>
                  <a:pt x="2302" y="1335"/>
                  <a:pt x="2414" y="1350"/>
                  <a:pt x="2515" y="1379"/>
                </a:cubicBezTo>
                <a:cubicBezTo>
                  <a:pt x="2759" y="1452"/>
                  <a:pt x="3030" y="1597"/>
                  <a:pt x="3165" y="1791"/>
                </a:cubicBezTo>
                <a:cubicBezTo>
                  <a:pt x="3230" y="1887"/>
                  <a:pt x="3257" y="1944"/>
                  <a:pt x="3280" y="2057"/>
                </a:cubicBezTo>
                <a:cubicBezTo>
                  <a:pt x="3290" y="2105"/>
                  <a:pt x="3290" y="2111"/>
                  <a:pt x="3290" y="2175"/>
                </a:cubicBezTo>
                <a:cubicBezTo>
                  <a:pt x="3292" y="2200"/>
                  <a:pt x="3290" y="2223"/>
                  <a:pt x="3289" y="2248"/>
                </a:cubicBezTo>
                <a:cubicBezTo>
                  <a:pt x="3287" y="2260"/>
                  <a:pt x="3286" y="2273"/>
                  <a:pt x="3284" y="2285"/>
                </a:cubicBezTo>
                <a:cubicBezTo>
                  <a:pt x="3284" y="2287"/>
                  <a:pt x="3284" y="2289"/>
                  <a:pt x="3284" y="2290"/>
                </a:cubicBezTo>
                <a:lnTo>
                  <a:pt x="3284" y="2290"/>
                </a:lnTo>
                <a:cubicBezTo>
                  <a:pt x="3283" y="2297"/>
                  <a:pt x="3282" y="2303"/>
                  <a:pt x="3280" y="2309"/>
                </a:cubicBezTo>
                <a:cubicBezTo>
                  <a:pt x="3238" y="2520"/>
                  <a:pt x="3143" y="2702"/>
                  <a:pt x="3008" y="2860"/>
                </a:cubicBezTo>
                <a:cubicBezTo>
                  <a:pt x="2854" y="3042"/>
                  <a:pt x="2681" y="3175"/>
                  <a:pt x="2469" y="3282"/>
                </a:cubicBezTo>
                <a:cubicBezTo>
                  <a:pt x="2282" y="3376"/>
                  <a:pt x="2072" y="3432"/>
                  <a:pt x="1860" y="3432"/>
                </a:cubicBezTo>
                <a:cubicBezTo>
                  <a:pt x="1842" y="3432"/>
                  <a:pt x="1824" y="3432"/>
                  <a:pt x="1807" y="3431"/>
                </a:cubicBezTo>
                <a:cubicBezTo>
                  <a:pt x="1528" y="3421"/>
                  <a:pt x="1209" y="3288"/>
                  <a:pt x="951" y="3149"/>
                </a:cubicBezTo>
                <a:cubicBezTo>
                  <a:pt x="730" y="3029"/>
                  <a:pt x="526" y="2872"/>
                  <a:pt x="413" y="2663"/>
                </a:cubicBezTo>
                <a:cubicBezTo>
                  <a:pt x="333" y="2512"/>
                  <a:pt x="316" y="2325"/>
                  <a:pt x="354" y="2159"/>
                </a:cubicBezTo>
                <a:cubicBezTo>
                  <a:pt x="454" y="1721"/>
                  <a:pt x="816" y="1349"/>
                  <a:pt x="1179" y="1061"/>
                </a:cubicBezTo>
                <a:cubicBezTo>
                  <a:pt x="1579" y="745"/>
                  <a:pt x="2047" y="491"/>
                  <a:pt x="2538" y="363"/>
                </a:cubicBezTo>
                <a:cubicBezTo>
                  <a:pt x="2640" y="337"/>
                  <a:pt x="2763" y="313"/>
                  <a:pt x="2837" y="306"/>
                </a:cubicBezTo>
                <a:cubicBezTo>
                  <a:pt x="2919" y="297"/>
                  <a:pt x="2991" y="242"/>
                  <a:pt x="2991" y="153"/>
                </a:cubicBezTo>
                <a:cubicBezTo>
                  <a:pt x="2991" y="80"/>
                  <a:pt x="2927" y="0"/>
                  <a:pt x="2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7" name="Google Shape;227;p9"/>
          <p:cNvGrpSpPr/>
          <p:nvPr/>
        </p:nvGrpSpPr>
        <p:grpSpPr>
          <a:xfrm rot="8413903">
            <a:off x="6513201" y="4175598"/>
            <a:ext cx="263672" cy="263580"/>
            <a:chOff x="4028549" y="3239505"/>
            <a:chExt cx="131381" cy="131321"/>
          </a:xfrm>
        </p:grpSpPr>
        <p:sp>
          <p:nvSpPr>
            <p:cNvPr id="228" name="Google Shape;228;p9"/>
            <p:cNvSpPr/>
            <p:nvPr/>
          </p:nvSpPr>
          <p:spPr>
            <a:xfrm>
              <a:off x="4028549" y="3239505"/>
              <a:ext cx="73767" cy="106254"/>
            </a:xfrm>
            <a:custGeom>
              <a:avLst/>
              <a:gdLst/>
              <a:ahLst/>
              <a:cxnLst/>
              <a:rect l="l" t="t" r="r" b="b"/>
              <a:pathLst>
                <a:path w="1233" h="1776" extrusionOk="0">
                  <a:moveTo>
                    <a:pt x="992" y="153"/>
                  </a:moveTo>
                  <a:cubicBezTo>
                    <a:pt x="997" y="153"/>
                    <a:pt x="1002" y="154"/>
                    <a:pt x="1006" y="154"/>
                  </a:cubicBezTo>
                  <a:cubicBezTo>
                    <a:pt x="1007" y="154"/>
                    <a:pt x="1018" y="155"/>
                    <a:pt x="1020" y="155"/>
                  </a:cubicBezTo>
                  <a:lnTo>
                    <a:pt x="1020" y="155"/>
                  </a:lnTo>
                  <a:cubicBezTo>
                    <a:pt x="1025" y="156"/>
                    <a:pt x="1029" y="157"/>
                    <a:pt x="1034" y="158"/>
                  </a:cubicBezTo>
                  <a:cubicBezTo>
                    <a:pt x="1042" y="160"/>
                    <a:pt x="1049" y="161"/>
                    <a:pt x="1056" y="164"/>
                  </a:cubicBezTo>
                  <a:lnTo>
                    <a:pt x="1056" y="164"/>
                  </a:lnTo>
                  <a:cubicBezTo>
                    <a:pt x="1057" y="164"/>
                    <a:pt x="1057" y="165"/>
                    <a:pt x="1057" y="166"/>
                  </a:cubicBezTo>
                  <a:cubicBezTo>
                    <a:pt x="1060" y="170"/>
                    <a:pt x="1062" y="174"/>
                    <a:pt x="1064" y="177"/>
                  </a:cubicBezTo>
                  <a:lnTo>
                    <a:pt x="1064" y="177"/>
                  </a:lnTo>
                  <a:cubicBezTo>
                    <a:pt x="1064" y="177"/>
                    <a:pt x="1065" y="178"/>
                    <a:pt x="1065" y="179"/>
                  </a:cubicBezTo>
                  <a:cubicBezTo>
                    <a:pt x="1068" y="186"/>
                    <a:pt x="1071" y="195"/>
                    <a:pt x="1072" y="204"/>
                  </a:cubicBezTo>
                  <a:cubicBezTo>
                    <a:pt x="1073" y="208"/>
                    <a:pt x="1074" y="212"/>
                    <a:pt x="1075" y="217"/>
                  </a:cubicBezTo>
                  <a:lnTo>
                    <a:pt x="1075" y="217"/>
                  </a:lnTo>
                  <a:cubicBezTo>
                    <a:pt x="1075" y="218"/>
                    <a:pt x="1075" y="220"/>
                    <a:pt x="1075" y="221"/>
                  </a:cubicBezTo>
                  <a:cubicBezTo>
                    <a:pt x="1078" y="275"/>
                    <a:pt x="1075" y="293"/>
                    <a:pt x="1060" y="345"/>
                  </a:cubicBezTo>
                  <a:cubicBezTo>
                    <a:pt x="1030" y="458"/>
                    <a:pt x="971" y="561"/>
                    <a:pt x="906" y="664"/>
                  </a:cubicBezTo>
                  <a:cubicBezTo>
                    <a:pt x="746" y="912"/>
                    <a:pt x="546" y="1137"/>
                    <a:pt x="341" y="1347"/>
                  </a:cubicBezTo>
                  <a:cubicBezTo>
                    <a:pt x="285" y="1404"/>
                    <a:pt x="228" y="1460"/>
                    <a:pt x="171" y="1515"/>
                  </a:cubicBezTo>
                  <a:lnTo>
                    <a:pt x="171" y="1515"/>
                  </a:lnTo>
                  <a:cubicBezTo>
                    <a:pt x="178" y="1463"/>
                    <a:pt x="189" y="1411"/>
                    <a:pt x="202" y="1354"/>
                  </a:cubicBezTo>
                  <a:cubicBezTo>
                    <a:pt x="237" y="1205"/>
                    <a:pt x="284" y="1059"/>
                    <a:pt x="339" y="918"/>
                  </a:cubicBezTo>
                  <a:cubicBezTo>
                    <a:pt x="395" y="778"/>
                    <a:pt x="460" y="640"/>
                    <a:pt x="541" y="512"/>
                  </a:cubicBezTo>
                  <a:cubicBezTo>
                    <a:pt x="577" y="455"/>
                    <a:pt x="615" y="401"/>
                    <a:pt x="659" y="351"/>
                  </a:cubicBezTo>
                  <a:cubicBezTo>
                    <a:pt x="695" y="309"/>
                    <a:pt x="749" y="256"/>
                    <a:pt x="784" y="230"/>
                  </a:cubicBezTo>
                  <a:cubicBezTo>
                    <a:pt x="809" y="212"/>
                    <a:pt x="836" y="196"/>
                    <a:pt x="863" y="183"/>
                  </a:cubicBezTo>
                  <a:cubicBezTo>
                    <a:pt x="868" y="180"/>
                    <a:pt x="873" y="177"/>
                    <a:pt x="878" y="175"/>
                  </a:cubicBezTo>
                  <a:lnTo>
                    <a:pt x="878" y="175"/>
                  </a:lnTo>
                  <a:cubicBezTo>
                    <a:pt x="878" y="175"/>
                    <a:pt x="878" y="175"/>
                    <a:pt x="878" y="175"/>
                  </a:cubicBezTo>
                  <a:cubicBezTo>
                    <a:pt x="880" y="175"/>
                    <a:pt x="896" y="170"/>
                    <a:pt x="897" y="169"/>
                  </a:cubicBezTo>
                  <a:cubicBezTo>
                    <a:pt x="910" y="164"/>
                    <a:pt x="925" y="160"/>
                    <a:pt x="938" y="157"/>
                  </a:cubicBezTo>
                  <a:cubicBezTo>
                    <a:pt x="942" y="157"/>
                    <a:pt x="947" y="156"/>
                    <a:pt x="951" y="156"/>
                  </a:cubicBezTo>
                  <a:cubicBezTo>
                    <a:pt x="955" y="154"/>
                    <a:pt x="956" y="154"/>
                    <a:pt x="955" y="154"/>
                  </a:cubicBezTo>
                  <a:lnTo>
                    <a:pt x="955" y="154"/>
                  </a:lnTo>
                  <a:cubicBezTo>
                    <a:pt x="956" y="154"/>
                    <a:pt x="959" y="154"/>
                    <a:pt x="966" y="154"/>
                  </a:cubicBezTo>
                  <a:cubicBezTo>
                    <a:pt x="974" y="154"/>
                    <a:pt x="983" y="153"/>
                    <a:pt x="992" y="153"/>
                  </a:cubicBezTo>
                  <a:close/>
                  <a:moveTo>
                    <a:pt x="991" y="0"/>
                  </a:moveTo>
                  <a:cubicBezTo>
                    <a:pt x="903" y="0"/>
                    <a:pt x="815" y="29"/>
                    <a:pt x="739" y="77"/>
                  </a:cubicBezTo>
                  <a:cubicBezTo>
                    <a:pt x="497" y="229"/>
                    <a:pt x="346" y="513"/>
                    <a:pt x="235" y="769"/>
                  </a:cubicBezTo>
                  <a:cubicBezTo>
                    <a:pt x="165" y="932"/>
                    <a:pt x="107" y="1100"/>
                    <a:pt x="65" y="1273"/>
                  </a:cubicBezTo>
                  <a:cubicBezTo>
                    <a:pt x="33" y="1405"/>
                    <a:pt x="6" y="1543"/>
                    <a:pt x="5" y="1681"/>
                  </a:cubicBezTo>
                  <a:lnTo>
                    <a:pt x="5" y="1681"/>
                  </a:lnTo>
                  <a:cubicBezTo>
                    <a:pt x="0" y="1695"/>
                    <a:pt x="2" y="1710"/>
                    <a:pt x="8" y="1724"/>
                  </a:cubicBezTo>
                  <a:lnTo>
                    <a:pt x="8" y="1724"/>
                  </a:lnTo>
                  <a:cubicBezTo>
                    <a:pt x="17" y="1755"/>
                    <a:pt x="45" y="1772"/>
                    <a:pt x="75" y="1775"/>
                  </a:cubicBezTo>
                  <a:lnTo>
                    <a:pt x="75" y="1775"/>
                  </a:lnTo>
                  <a:cubicBezTo>
                    <a:pt x="78" y="1775"/>
                    <a:pt x="81" y="1776"/>
                    <a:pt x="85" y="1776"/>
                  </a:cubicBezTo>
                  <a:cubicBezTo>
                    <a:pt x="94" y="1776"/>
                    <a:pt x="104" y="1774"/>
                    <a:pt x="113" y="1770"/>
                  </a:cubicBezTo>
                  <a:lnTo>
                    <a:pt x="113" y="1770"/>
                  </a:lnTo>
                  <a:cubicBezTo>
                    <a:pt x="125" y="1765"/>
                    <a:pt x="135" y="1758"/>
                    <a:pt x="143" y="1749"/>
                  </a:cubicBezTo>
                  <a:lnTo>
                    <a:pt x="143" y="1749"/>
                  </a:lnTo>
                  <a:cubicBezTo>
                    <a:pt x="378" y="1542"/>
                    <a:pt x="597" y="1312"/>
                    <a:pt x="795" y="1070"/>
                  </a:cubicBezTo>
                  <a:cubicBezTo>
                    <a:pt x="901" y="941"/>
                    <a:pt x="1002" y="807"/>
                    <a:pt x="1087" y="662"/>
                  </a:cubicBezTo>
                  <a:cubicBezTo>
                    <a:pt x="1152" y="548"/>
                    <a:pt x="1211" y="426"/>
                    <a:pt x="1227" y="294"/>
                  </a:cubicBezTo>
                  <a:cubicBezTo>
                    <a:pt x="1233" y="242"/>
                    <a:pt x="1230" y="188"/>
                    <a:pt x="1212" y="138"/>
                  </a:cubicBezTo>
                  <a:cubicBezTo>
                    <a:pt x="1205" y="115"/>
                    <a:pt x="1193" y="91"/>
                    <a:pt x="1179" y="71"/>
                  </a:cubicBezTo>
                  <a:cubicBezTo>
                    <a:pt x="1154" y="36"/>
                    <a:pt x="1123" y="21"/>
                    <a:pt x="1082" y="11"/>
                  </a:cubicBezTo>
                  <a:cubicBezTo>
                    <a:pt x="1052" y="4"/>
                    <a:pt x="1021" y="0"/>
                    <a:pt x="9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4050446" y="3325177"/>
              <a:ext cx="109484" cy="45648"/>
            </a:xfrm>
            <a:custGeom>
              <a:avLst/>
              <a:gdLst/>
              <a:ahLst/>
              <a:cxnLst/>
              <a:rect l="l" t="t" r="r" b="b"/>
              <a:pathLst>
                <a:path w="1830" h="763" extrusionOk="0">
                  <a:moveTo>
                    <a:pt x="1643" y="229"/>
                  </a:moveTo>
                  <a:cubicBezTo>
                    <a:pt x="1643" y="229"/>
                    <a:pt x="1643" y="232"/>
                    <a:pt x="1642" y="235"/>
                  </a:cubicBezTo>
                  <a:lnTo>
                    <a:pt x="1642" y="235"/>
                  </a:lnTo>
                  <a:cubicBezTo>
                    <a:pt x="1642" y="235"/>
                    <a:pt x="1642" y="235"/>
                    <a:pt x="1642" y="235"/>
                  </a:cubicBezTo>
                  <a:cubicBezTo>
                    <a:pt x="1643" y="231"/>
                    <a:pt x="1643" y="229"/>
                    <a:pt x="1643" y="229"/>
                  </a:cubicBezTo>
                  <a:close/>
                  <a:moveTo>
                    <a:pt x="1606" y="317"/>
                  </a:moveTo>
                  <a:cubicBezTo>
                    <a:pt x="1605" y="318"/>
                    <a:pt x="1604" y="319"/>
                    <a:pt x="1603" y="321"/>
                  </a:cubicBezTo>
                  <a:lnTo>
                    <a:pt x="1603" y="321"/>
                  </a:lnTo>
                  <a:cubicBezTo>
                    <a:pt x="1604" y="319"/>
                    <a:pt x="1605" y="318"/>
                    <a:pt x="1606" y="317"/>
                  </a:cubicBezTo>
                  <a:close/>
                  <a:moveTo>
                    <a:pt x="1404" y="155"/>
                  </a:moveTo>
                  <a:cubicBezTo>
                    <a:pt x="1424" y="155"/>
                    <a:pt x="1444" y="156"/>
                    <a:pt x="1464" y="157"/>
                  </a:cubicBezTo>
                  <a:cubicBezTo>
                    <a:pt x="1493" y="159"/>
                    <a:pt x="1553" y="175"/>
                    <a:pt x="1579" y="190"/>
                  </a:cubicBezTo>
                  <a:cubicBezTo>
                    <a:pt x="1584" y="193"/>
                    <a:pt x="1599" y="203"/>
                    <a:pt x="1603" y="206"/>
                  </a:cubicBezTo>
                  <a:lnTo>
                    <a:pt x="1603" y="206"/>
                  </a:lnTo>
                  <a:cubicBezTo>
                    <a:pt x="1602" y="205"/>
                    <a:pt x="1602" y="205"/>
                    <a:pt x="1602" y="205"/>
                  </a:cubicBezTo>
                  <a:lnTo>
                    <a:pt x="1602" y="205"/>
                  </a:lnTo>
                  <a:cubicBezTo>
                    <a:pt x="1602" y="205"/>
                    <a:pt x="1603" y="206"/>
                    <a:pt x="1603" y="206"/>
                  </a:cubicBezTo>
                  <a:lnTo>
                    <a:pt x="1603" y="206"/>
                  </a:lnTo>
                  <a:cubicBezTo>
                    <a:pt x="1603" y="206"/>
                    <a:pt x="1603" y="206"/>
                    <a:pt x="1603" y="206"/>
                  </a:cubicBezTo>
                  <a:lnTo>
                    <a:pt x="1603" y="206"/>
                  </a:lnTo>
                  <a:cubicBezTo>
                    <a:pt x="1603" y="206"/>
                    <a:pt x="1603" y="206"/>
                    <a:pt x="1603" y="206"/>
                  </a:cubicBez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3" y="206"/>
                    <a:pt x="1603" y="206"/>
                    <a:pt x="1603" y="206"/>
                  </a:cubicBezTo>
                  <a:lnTo>
                    <a:pt x="1603" y="206"/>
                  </a:lnTo>
                  <a:cubicBezTo>
                    <a:pt x="1606" y="209"/>
                    <a:pt x="1620" y="221"/>
                    <a:pt x="1623" y="225"/>
                  </a:cubicBezTo>
                  <a:cubicBezTo>
                    <a:pt x="1629" y="231"/>
                    <a:pt x="1630" y="231"/>
                    <a:pt x="1630" y="231"/>
                  </a:cubicBezTo>
                  <a:cubicBezTo>
                    <a:pt x="1630" y="231"/>
                    <a:pt x="1630" y="231"/>
                    <a:pt x="1630" y="231"/>
                  </a:cubicBezTo>
                  <a:lnTo>
                    <a:pt x="1630" y="231"/>
                  </a:lnTo>
                  <a:cubicBezTo>
                    <a:pt x="1630" y="231"/>
                    <a:pt x="1630" y="231"/>
                    <a:pt x="1635" y="239"/>
                  </a:cubicBezTo>
                  <a:cubicBezTo>
                    <a:pt x="1636" y="242"/>
                    <a:pt x="1638" y="245"/>
                    <a:pt x="1640" y="249"/>
                  </a:cubicBezTo>
                  <a:lnTo>
                    <a:pt x="1640" y="249"/>
                  </a:lnTo>
                  <a:cubicBezTo>
                    <a:pt x="1640" y="250"/>
                    <a:pt x="1639" y="250"/>
                    <a:pt x="1639" y="251"/>
                  </a:cubicBezTo>
                  <a:cubicBezTo>
                    <a:pt x="1637" y="258"/>
                    <a:pt x="1634" y="265"/>
                    <a:pt x="1632" y="273"/>
                  </a:cubicBezTo>
                  <a:lnTo>
                    <a:pt x="1632" y="273"/>
                  </a:lnTo>
                  <a:cubicBezTo>
                    <a:pt x="1631" y="273"/>
                    <a:pt x="1625" y="286"/>
                    <a:pt x="1623" y="289"/>
                  </a:cubicBezTo>
                  <a:cubicBezTo>
                    <a:pt x="1619" y="299"/>
                    <a:pt x="1613" y="308"/>
                    <a:pt x="1606" y="317"/>
                  </a:cubicBezTo>
                  <a:cubicBezTo>
                    <a:pt x="1606" y="317"/>
                    <a:pt x="1606" y="317"/>
                    <a:pt x="1606" y="317"/>
                  </a:cubicBezTo>
                  <a:lnTo>
                    <a:pt x="1606" y="317"/>
                  </a:lnTo>
                  <a:cubicBezTo>
                    <a:pt x="1602" y="321"/>
                    <a:pt x="1601" y="322"/>
                    <a:pt x="1601" y="322"/>
                  </a:cubicBezTo>
                  <a:cubicBezTo>
                    <a:pt x="1601" y="322"/>
                    <a:pt x="1602" y="321"/>
                    <a:pt x="1603" y="321"/>
                  </a:cubicBezTo>
                  <a:lnTo>
                    <a:pt x="1603" y="321"/>
                  </a:lnTo>
                  <a:cubicBezTo>
                    <a:pt x="1601" y="323"/>
                    <a:pt x="1599" y="325"/>
                    <a:pt x="1597" y="327"/>
                  </a:cubicBezTo>
                  <a:cubicBezTo>
                    <a:pt x="1591" y="334"/>
                    <a:pt x="1584" y="341"/>
                    <a:pt x="1578" y="347"/>
                  </a:cubicBezTo>
                  <a:cubicBezTo>
                    <a:pt x="1556" y="368"/>
                    <a:pt x="1554" y="369"/>
                    <a:pt x="1533" y="384"/>
                  </a:cubicBezTo>
                  <a:cubicBezTo>
                    <a:pt x="1445" y="442"/>
                    <a:pt x="1353" y="473"/>
                    <a:pt x="1252" y="501"/>
                  </a:cubicBezTo>
                  <a:cubicBezTo>
                    <a:pt x="1003" y="569"/>
                    <a:pt x="740" y="591"/>
                    <a:pt x="483" y="601"/>
                  </a:cubicBezTo>
                  <a:cubicBezTo>
                    <a:pt x="415" y="604"/>
                    <a:pt x="348" y="606"/>
                    <a:pt x="281" y="608"/>
                  </a:cubicBezTo>
                  <a:lnTo>
                    <a:pt x="281" y="608"/>
                  </a:lnTo>
                  <a:cubicBezTo>
                    <a:pt x="424" y="498"/>
                    <a:pt x="590" y="410"/>
                    <a:pt x="751" y="336"/>
                  </a:cubicBezTo>
                  <a:cubicBezTo>
                    <a:pt x="954" y="242"/>
                    <a:pt x="1182" y="155"/>
                    <a:pt x="1404" y="155"/>
                  </a:cubicBezTo>
                  <a:close/>
                  <a:moveTo>
                    <a:pt x="1392" y="1"/>
                  </a:moveTo>
                  <a:cubicBezTo>
                    <a:pt x="1186" y="1"/>
                    <a:pt x="972" y="77"/>
                    <a:pt x="789" y="153"/>
                  </a:cubicBezTo>
                  <a:cubicBezTo>
                    <a:pt x="521" y="266"/>
                    <a:pt x="239" y="413"/>
                    <a:pt x="33" y="624"/>
                  </a:cubicBezTo>
                  <a:lnTo>
                    <a:pt x="33" y="624"/>
                  </a:lnTo>
                  <a:cubicBezTo>
                    <a:pt x="27" y="628"/>
                    <a:pt x="22" y="633"/>
                    <a:pt x="18" y="639"/>
                  </a:cubicBezTo>
                  <a:lnTo>
                    <a:pt x="18" y="639"/>
                  </a:lnTo>
                  <a:cubicBezTo>
                    <a:pt x="2" y="661"/>
                    <a:pt x="1" y="684"/>
                    <a:pt x="8" y="705"/>
                  </a:cubicBezTo>
                  <a:lnTo>
                    <a:pt x="8" y="705"/>
                  </a:lnTo>
                  <a:cubicBezTo>
                    <a:pt x="15" y="735"/>
                    <a:pt x="39" y="761"/>
                    <a:pt x="80" y="762"/>
                  </a:cubicBezTo>
                  <a:cubicBezTo>
                    <a:pt x="99" y="762"/>
                    <a:pt x="118" y="762"/>
                    <a:pt x="137" y="762"/>
                  </a:cubicBezTo>
                  <a:cubicBezTo>
                    <a:pt x="400" y="762"/>
                    <a:pt x="664" y="752"/>
                    <a:pt x="925" y="718"/>
                  </a:cubicBezTo>
                  <a:cubicBezTo>
                    <a:pt x="1176" y="685"/>
                    <a:pt x="1471" y="641"/>
                    <a:pt x="1670" y="470"/>
                  </a:cubicBezTo>
                  <a:cubicBezTo>
                    <a:pt x="1746" y="406"/>
                    <a:pt x="1829" y="279"/>
                    <a:pt x="1776" y="179"/>
                  </a:cubicBezTo>
                  <a:cubicBezTo>
                    <a:pt x="1730" y="90"/>
                    <a:pt x="1639" y="36"/>
                    <a:pt x="1543" y="16"/>
                  </a:cubicBezTo>
                  <a:cubicBezTo>
                    <a:pt x="1493" y="5"/>
                    <a:pt x="1443" y="1"/>
                    <a:pt x="1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30" name="Shape 230"/>
        <p:cNvGrpSpPr/>
        <p:nvPr/>
      </p:nvGrpSpPr>
      <p:grpSpPr>
        <a:xfrm>
          <a:off x="0" y="0"/>
          <a:ext cx="0" cy="0"/>
          <a:chOff x="0" y="0"/>
          <a:chExt cx="0" cy="0"/>
        </a:xfrm>
      </p:grpSpPr>
      <p:sp>
        <p:nvSpPr>
          <p:cNvPr id="231" name="Google Shape;231;p10"/>
          <p:cNvSpPr/>
          <p:nvPr/>
        </p:nvSpPr>
        <p:spPr>
          <a:xfrm rot="-10692833">
            <a:off x="7986933" y="484806"/>
            <a:ext cx="520198" cy="387230"/>
          </a:xfrm>
          <a:custGeom>
            <a:avLst/>
            <a:gdLst/>
            <a:ahLst/>
            <a:cxnLst/>
            <a:rect l="l" t="t" r="r" b="b"/>
            <a:pathLst>
              <a:path w="8500" h="5674" extrusionOk="0">
                <a:moveTo>
                  <a:pt x="1497" y="316"/>
                </a:moveTo>
                <a:cubicBezTo>
                  <a:pt x="1656" y="316"/>
                  <a:pt x="1813" y="352"/>
                  <a:pt x="1956" y="426"/>
                </a:cubicBezTo>
                <a:lnTo>
                  <a:pt x="7429" y="3235"/>
                </a:lnTo>
                <a:cubicBezTo>
                  <a:pt x="7949" y="3503"/>
                  <a:pt x="8140" y="4171"/>
                  <a:pt x="7855" y="4726"/>
                </a:cubicBezTo>
                <a:cubicBezTo>
                  <a:pt x="7749" y="4935"/>
                  <a:pt x="7586" y="5104"/>
                  <a:pt x="7386" y="5217"/>
                </a:cubicBezTo>
                <a:cubicBezTo>
                  <a:pt x="7219" y="5312"/>
                  <a:pt x="7036" y="5359"/>
                  <a:pt x="6855" y="5359"/>
                </a:cubicBezTo>
                <a:cubicBezTo>
                  <a:pt x="6696" y="5359"/>
                  <a:pt x="6538" y="5323"/>
                  <a:pt x="6395" y="5249"/>
                </a:cubicBezTo>
                <a:lnTo>
                  <a:pt x="922" y="2440"/>
                </a:lnTo>
                <a:cubicBezTo>
                  <a:pt x="672" y="2311"/>
                  <a:pt x="490" y="2086"/>
                  <a:pt x="408" y="1807"/>
                </a:cubicBezTo>
                <a:cubicBezTo>
                  <a:pt x="326" y="1524"/>
                  <a:pt x="357" y="1219"/>
                  <a:pt x="496" y="949"/>
                </a:cubicBezTo>
                <a:cubicBezTo>
                  <a:pt x="602" y="740"/>
                  <a:pt x="766" y="570"/>
                  <a:pt x="964" y="458"/>
                </a:cubicBezTo>
                <a:cubicBezTo>
                  <a:pt x="1132" y="364"/>
                  <a:pt x="1316" y="316"/>
                  <a:pt x="1497" y="316"/>
                </a:cubicBezTo>
                <a:close/>
                <a:moveTo>
                  <a:pt x="1497" y="1"/>
                </a:moveTo>
                <a:cubicBezTo>
                  <a:pt x="1262" y="1"/>
                  <a:pt x="1026" y="62"/>
                  <a:pt x="810" y="183"/>
                </a:cubicBezTo>
                <a:cubicBezTo>
                  <a:pt x="555" y="327"/>
                  <a:pt x="351" y="541"/>
                  <a:pt x="215" y="804"/>
                </a:cubicBezTo>
                <a:cubicBezTo>
                  <a:pt x="40" y="1147"/>
                  <a:pt x="1" y="1534"/>
                  <a:pt x="106" y="1895"/>
                </a:cubicBezTo>
                <a:cubicBezTo>
                  <a:pt x="211" y="2258"/>
                  <a:pt x="450" y="2550"/>
                  <a:pt x="779" y="2720"/>
                </a:cubicBezTo>
                <a:lnTo>
                  <a:pt x="6252" y="5529"/>
                </a:lnTo>
                <a:cubicBezTo>
                  <a:pt x="6440" y="5626"/>
                  <a:pt x="6646" y="5674"/>
                  <a:pt x="6855" y="5674"/>
                </a:cubicBezTo>
                <a:cubicBezTo>
                  <a:pt x="7089" y="5674"/>
                  <a:pt x="7325" y="5613"/>
                  <a:pt x="7541" y="5491"/>
                </a:cubicBezTo>
                <a:cubicBezTo>
                  <a:pt x="7794" y="5348"/>
                  <a:pt x="8000" y="5134"/>
                  <a:pt x="8135" y="4871"/>
                </a:cubicBezTo>
                <a:cubicBezTo>
                  <a:pt x="8499" y="4161"/>
                  <a:pt x="8246" y="3301"/>
                  <a:pt x="7572" y="2955"/>
                </a:cubicBezTo>
                <a:lnTo>
                  <a:pt x="2099" y="146"/>
                </a:lnTo>
                <a:cubicBezTo>
                  <a:pt x="1911" y="49"/>
                  <a:pt x="1705" y="1"/>
                  <a:pt x="14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0"/>
          <p:cNvSpPr/>
          <p:nvPr/>
        </p:nvSpPr>
        <p:spPr>
          <a:xfrm>
            <a:off x="0" y="539488"/>
            <a:ext cx="8430580" cy="522118"/>
          </a:xfrm>
          <a:custGeom>
            <a:avLst/>
            <a:gdLst/>
            <a:ahLst/>
            <a:cxnLst/>
            <a:rect l="l" t="t" r="r" b="b"/>
            <a:pathLst>
              <a:path w="93238" h="6394" extrusionOk="0">
                <a:moveTo>
                  <a:pt x="0" y="1"/>
                </a:moveTo>
                <a:lnTo>
                  <a:pt x="0" y="6393"/>
                </a:lnTo>
                <a:lnTo>
                  <a:pt x="93237" y="6393"/>
                </a:lnTo>
                <a:lnTo>
                  <a:pt x="91460" y="3197"/>
                </a:lnTo>
                <a:lnTo>
                  <a:pt x="93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0"/>
          <p:cNvSpPr/>
          <p:nvPr/>
        </p:nvSpPr>
        <p:spPr>
          <a:xfrm>
            <a:off x="96026" y="600159"/>
            <a:ext cx="80564" cy="400775"/>
          </a:xfrm>
          <a:custGeom>
            <a:avLst/>
            <a:gdLst/>
            <a:ahLst/>
            <a:cxnLst/>
            <a:rect l="l" t="t" r="r" b="b"/>
            <a:pathLst>
              <a:path w="891" h="4908" extrusionOk="0">
                <a:moveTo>
                  <a:pt x="0" y="1"/>
                </a:moveTo>
                <a:lnTo>
                  <a:pt x="0" y="4907"/>
                </a:lnTo>
                <a:lnTo>
                  <a:pt x="891" y="4907"/>
                </a:lnTo>
                <a:lnTo>
                  <a:pt x="8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0"/>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5" name="Google Shape;235;p10"/>
          <p:cNvSpPr/>
          <p:nvPr/>
        </p:nvSpPr>
        <p:spPr>
          <a:xfrm rot="-10692833">
            <a:off x="8150833" y="592359"/>
            <a:ext cx="357345" cy="263840"/>
          </a:xfrm>
          <a:custGeom>
            <a:avLst/>
            <a:gdLst/>
            <a:ahLst/>
            <a:cxnLst/>
            <a:rect l="l" t="t" r="r" b="b"/>
            <a:pathLst>
              <a:path w="5839" h="3866" extrusionOk="0">
                <a:moveTo>
                  <a:pt x="1121" y="316"/>
                </a:moveTo>
                <a:cubicBezTo>
                  <a:pt x="1225" y="316"/>
                  <a:pt x="1329" y="341"/>
                  <a:pt x="1424" y="390"/>
                </a:cubicBezTo>
                <a:lnTo>
                  <a:pt x="5127" y="2291"/>
                </a:lnTo>
                <a:cubicBezTo>
                  <a:pt x="5286" y="2372"/>
                  <a:pt x="5403" y="2510"/>
                  <a:pt x="5457" y="2679"/>
                </a:cubicBezTo>
                <a:cubicBezTo>
                  <a:pt x="5513" y="2849"/>
                  <a:pt x="5498" y="3030"/>
                  <a:pt x="5416" y="3187"/>
                </a:cubicBezTo>
                <a:cubicBezTo>
                  <a:pt x="5357" y="3304"/>
                  <a:pt x="5265" y="3399"/>
                  <a:pt x="5152" y="3463"/>
                </a:cubicBezTo>
                <a:cubicBezTo>
                  <a:pt x="5049" y="3521"/>
                  <a:pt x="4936" y="3550"/>
                  <a:pt x="4823" y="3550"/>
                </a:cubicBezTo>
                <a:cubicBezTo>
                  <a:pt x="4719" y="3550"/>
                  <a:pt x="4614" y="3525"/>
                  <a:pt x="4518" y="3476"/>
                </a:cubicBezTo>
                <a:lnTo>
                  <a:pt x="817" y="1577"/>
                </a:lnTo>
                <a:cubicBezTo>
                  <a:pt x="490" y="1409"/>
                  <a:pt x="360" y="1006"/>
                  <a:pt x="528" y="679"/>
                </a:cubicBezTo>
                <a:cubicBezTo>
                  <a:pt x="587" y="562"/>
                  <a:pt x="679" y="467"/>
                  <a:pt x="793" y="403"/>
                </a:cubicBezTo>
                <a:cubicBezTo>
                  <a:pt x="895" y="345"/>
                  <a:pt x="1008" y="316"/>
                  <a:pt x="1121" y="316"/>
                </a:cubicBezTo>
                <a:close/>
                <a:moveTo>
                  <a:pt x="1120" y="1"/>
                </a:moveTo>
                <a:cubicBezTo>
                  <a:pt x="954" y="1"/>
                  <a:pt x="788" y="43"/>
                  <a:pt x="639" y="128"/>
                </a:cubicBezTo>
                <a:cubicBezTo>
                  <a:pt x="471" y="222"/>
                  <a:pt x="335" y="363"/>
                  <a:pt x="247" y="534"/>
                </a:cubicBezTo>
                <a:cubicBezTo>
                  <a:pt x="0" y="1016"/>
                  <a:pt x="190" y="1609"/>
                  <a:pt x="672" y="1856"/>
                </a:cubicBezTo>
                <a:lnTo>
                  <a:pt x="4375" y="3757"/>
                </a:lnTo>
                <a:cubicBezTo>
                  <a:pt x="4517" y="3829"/>
                  <a:pt x="4671" y="3865"/>
                  <a:pt x="4824" y="3865"/>
                </a:cubicBezTo>
                <a:cubicBezTo>
                  <a:pt x="4990" y="3865"/>
                  <a:pt x="5156" y="3823"/>
                  <a:pt x="5305" y="3738"/>
                </a:cubicBezTo>
                <a:cubicBezTo>
                  <a:pt x="5473" y="3644"/>
                  <a:pt x="5609" y="3503"/>
                  <a:pt x="5697" y="3332"/>
                </a:cubicBezTo>
                <a:cubicBezTo>
                  <a:pt x="5816" y="3098"/>
                  <a:pt x="5838" y="2832"/>
                  <a:pt x="5758" y="2583"/>
                </a:cubicBezTo>
                <a:cubicBezTo>
                  <a:pt x="5678" y="2333"/>
                  <a:pt x="5504" y="2130"/>
                  <a:pt x="5272" y="2010"/>
                </a:cubicBezTo>
                <a:lnTo>
                  <a:pt x="1569" y="109"/>
                </a:lnTo>
                <a:cubicBezTo>
                  <a:pt x="1427" y="37"/>
                  <a:pt x="1273" y="1"/>
                  <a:pt x="1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0"/>
          <p:cNvSpPr/>
          <p:nvPr/>
        </p:nvSpPr>
        <p:spPr>
          <a:xfrm>
            <a:off x="176600" y="4840073"/>
            <a:ext cx="689164" cy="109130"/>
          </a:xfrm>
          <a:custGeom>
            <a:avLst/>
            <a:gdLst/>
            <a:ahLst/>
            <a:cxnLst/>
            <a:rect l="l" t="t" r="r" b="b"/>
            <a:pathLst>
              <a:path w="9814" h="1554" extrusionOk="0">
                <a:moveTo>
                  <a:pt x="7641" y="1"/>
                </a:moveTo>
                <a:cubicBezTo>
                  <a:pt x="7605" y="1"/>
                  <a:pt x="7569" y="4"/>
                  <a:pt x="7531" y="12"/>
                </a:cubicBezTo>
                <a:cubicBezTo>
                  <a:pt x="7199" y="76"/>
                  <a:pt x="6934" y="241"/>
                  <a:pt x="6658" y="431"/>
                </a:cubicBezTo>
                <a:cubicBezTo>
                  <a:pt x="6529" y="520"/>
                  <a:pt x="6401" y="609"/>
                  <a:pt x="6268" y="693"/>
                </a:cubicBezTo>
                <a:cubicBezTo>
                  <a:pt x="6145" y="771"/>
                  <a:pt x="6038" y="804"/>
                  <a:pt x="5945" y="804"/>
                </a:cubicBezTo>
                <a:cubicBezTo>
                  <a:pt x="5648" y="804"/>
                  <a:pt x="5480" y="475"/>
                  <a:pt x="5357" y="184"/>
                </a:cubicBezTo>
                <a:cubicBezTo>
                  <a:pt x="5335" y="135"/>
                  <a:pt x="5276" y="108"/>
                  <a:pt x="5221" y="108"/>
                </a:cubicBezTo>
                <a:cubicBezTo>
                  <a:pt x="5194" y="108"/>
                  <a:pt x="5167" y="114"/>
                  <a:pt x="5146" y="128"/>
                </a:cubicBezTo>
                <a:cubicBezTo>
                  <a:pt x="4637" y="475"/>
                  <a:pt x="3996" y="1024"/>
                  <a:pt x="3417" y="1024"/>
                </a:cubicBezTo>
                <a:cubicBezTo>
                  <a:pt x="3120" y="1024"/>
                  <a:pt x="2839" y="880"/>
                  <a:pt x="2600" y="491"/>
                </a:cubicBezTo>
                <a:cubicBezTo>
                  <a:pt x="2571" y="443"/>
                  <a:pt x="2518" y="414"/>
                  <a:pt x="2464" y="414"/>
                </a:cubicBezTo>
                <a:cubicBezTo>
                  <a:pt x="2438" y="414"/>
                  <a:pt x="2413" y="420"/>
                  <a:pt x="2389" y="435"/>
                </a:cubicBezTo>
                <a:cubicBezTo>
                  <a:pt x="2019" y="671"/>
                  <a:pt x="1337" y="1244"/>
                  <a:pt x="779" y="1244"/>
                </a:cubicBezTo>
                <a:cubicBezTo>
                  <a:pt x="615" y="1244"/>
                  <a:pt x="461" y="1194"/>
                  <a:pt x="329" y="1072"/>
                </a:cubicBezTo>
                <a:cubicBezTo>
                  <a:pt x="297" y="1042"/>
                  <a:pt x="261" y="1029"/>
                  <a:pt x="227" y="1029"/>
                </a:cubicBezTo>
                <a:cubicBezTo>
                  <a:pt x="106" y="1029"/>
                  <a:pt x="0" y="1183"/>
                  <a:pt x="113" y="1288"/>
                </a:cubicBezTo>
                <a:cubicBezTo>
                  <a:pt x="317" y="1478"/>
                  <a:pt x="540" y="1553"/>
                  <a:pt x="770" y="1553"/>
                </a:cubicBezTo>
                <a:cubicBezTo>
                  <a:pt x="1339" y="1553"/>
                  <a:pt x="1949" y="1093"/>
                  <a:pt x="2424" y="778"/>
                </a:cubicBezTo>
                <a:cubicBezTo>
                  <a:pt x="2710" y="1176"/>
                  <a:pt x="3033" y="1326"/>
                  <a:pt x="3373" y="1326"/>
                </a:cubicBezTo>
                <a:cubicBezTo>
                  <a:pt x="3957" y="1326"/>
                  <a:pt x="4589" y="882"/>
                  <a:pt x="5161" y="489"/>
                </a:cubicBezTo>
                <a:cubicBezTo>
                  <a:pt x="5375" y="920"/>
                  <a:pt x="5612" y="1075"/>
                  <a:pt x="5873" y="1075"/>
                </a:cubicBezTo>
                <a:cubicBezTo>
                  <a:pt x="6264" y="1075"/>
                  <a:pt x="6710" y="728"/>
                  <a:pt x="7221" y="435"/>
                </a:cubicBezTo>
                <a:cubicBezTo>
                  <a:pt x="7331" y="372"/>
                  <a:pt x="7436" y="346"/>
                  <a:pt x="7537" y="346"/>
                </a:cubicBezTo>
                <a:cubicBezTo>
                  <a:pt x="7969" y="346"/>
                  <a:pt x="8339" y="820"/>
                  <a:pt x="8775" y="934"/>
                </a:cubicBezTo>
                <a:cubicBezTo>
                  <a:pt x="8826" y="948"/>
                  <a:pt x="8875" y="954"/>
                  <a:pt x="8922" y="954"/>
                </a:cubicBezTo>
                <a:cubicBezTo>
                  <a:pt x="9309" y="954"/>
                  <a:pt x="9577" y="533"/>
                  <a:pt x="9746" y="236"/>
                </a:cubicBezTo>
                <a:cubicBezTo>
                  <a:pt x="9814" y="117"/>
                  <a:pt x="9708" y="7"/>
                  <a:pt x="9604" y="7"/>
                </a:cubicBezTo>
                <a:cubicBezTo>
                  <a:pt x="9558" y="7"/>
                  <a:pt x="9512" y="29"/>
                  <a:pt x="9482" y="82"/>
                </a:cubicBezTo>
                <a:cubicBezTo>
                  <a:pt x="9256" y="478"/>
                  <a:pt x="9059" y="613"/>
                  <a:pt x="8873" y="613"/>
                </a:cubicBezTo>
                <a:cubicBezTo>
                  <a:pt x="8476" y="613"/>
                  <a:pt x="8125" y="1"/>
                  <a:pt x="76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0"/>
          <p:cNvSpPr/>
          <p:nvPr/>
        </p:nvSpPr>
        <p:spPr>
          <a:xfrm rot="546069">
            <a:off x="321636" y="4727851"/>
            <a:ext cx="783181" cy="112218"/>
          </a:xfrm>
          <a:custGeom>
            <a:avLst/>
            <a:gdLst/>
            <a:ahLst/>
            <a:cxnLst/>
            <a:rect l="l" t="t" r="r" b="b"/>
            <a:pathLst>
              <a:path w="11153" h="1598" extrusionOk="0">
                <a:moveTo>
                  <a:pt x="8306" y="0"/>
                </a:moveTo>
                <a:cubicBezTo>
                  <a:pt x="8229" y="0"/>
                  <a:pt x="8158" y="12"/>
                  <a:pt x="8099" y="41"/>
                </a:cubicBezTo>
                <a:cubicBezTo>
                  <a:pt x="7710" y="228"/>
                  <a:pt x="7392" y="613"/>
                  <a:pt x="6985" y="613"/>
                </a:cubicBezTo>
                <a:cubicBezTo>
                  <a:pt x="6843" y="613"/>
                  <a:pt x="6690" y="566"/>
                  <a:pt x="6519" y="448"/>
                </a:cubicBezTo>
                <a:cubicBezTo>
                  <a:pt x="6479" y="420"/>
                  <a:pt x="6422" y="409"/>
                  <a:pt x="6357" y="409"/>
                </a:cubicBezTo>
                <a:cubicBezTo>
                  <a:pt x="6120" y="409"/>
                  <a:pt x="5763" y="552"/>
                  <a:pt x="5623" y="587"/>
                </a:cubicBezTo>
                <a:cubicBezTo>
                  <a:pt x="5218" y="683"/>
                  <a:pt x="4812" y="712"/>
                  <a:pt x="4408" y="793"/>
                </a:cubicBezTo>
                <a:cubicBezTo>
                  <a:pt x="4259" y="822"/>
                  <a:pt x="4065" y="905"/>
                  <a:pt x="3901" y="905"/>
                </a:cubicBezTo>
                <a:cubicBezTo>
                  <a:pt x="3790" y="905"/>
                  <a:pt x="3693" y="867"/>
                  <a:pt x="3634" y="749"/>
                </a:cubicBezTo>
                <a:cubicBezTo>
                  <a:pt x="3583" y="648"/>
                  <a:pt x="3543" y="612"/>
                  <a:pt x="3456" y="550"/>
                </a:cubicBezTo>
                <a:cubicBezTo>
                  <a:pt x="3425" y="529"/>
                  <a:pt x="3384" y="520"/>
                  <a:pt x="3336" y="520"/>
                </a:cubicBezTo>
                <a:cubicBezTo>
                  <a:pt x="3063" y="520"/>
                  <a:pt x="2554" y="808"/>
                  <a:pt x="2388" y="873"/>
                </a:cubicBezTo>
                <a:cubicBezTo>
                  <a:pt x="2045" y="1006"/>
                  <a:pt x="1439" y="1275"/>
                  <a:pt x="950" y="1275"/>
                </a:cubicBezTo>
                <a:cubicBezTo>
                  <a:pt x="702" y="1275"/>
                  <a:pt x="483" y="1205"/>
                  <a:pt x="345" y="1013"/>
                </a:cubicBezTo>
                <a:cubicBezTo>
                  <a:pt x="311" y="966"/>
                  <a:pt x="264" y="947"/>
                  <a:pt x="217" y="947"/>
                </a:cubicBezTo>
                <a:cubicBezTo>
                  <a:pt x="107" y="947"/>
                  <a:pt x="0" y="1055"/>
                  <a:pt x="81" y="1168"/>
                </a:cubicBezTo>
                <a:cubicBezTo>
                  <a:pt x="308" y="1485"/>
                  <a:pt x="621" y="1598"/>
                  <a:pt x="967" y="1598"/>
                </a:cubicBezTo>
                <a:cubicBezTo>
                  <a:pt x="1603" y="1598"/>
                  <a:pt x="2350" y="1215"/>
                  <a:pt x="2877" y="1010"/>
                </a:cubicBezTo>
                <a:cubicBezTo>
                  <a:pt x="3004" y="961"/>
                  <a:pt x="3130" y="888"/>
                  <a:pt x="3238" y="888"/>
                </a:cubicBezTo>
                <a:cubicBezTo>
                  <a:pt x="3312" y="888"/>
                  <a:pt x="3378" y="923"/>
                  <a:pt x="3429" y="1025"/>
                </a:cubicBezTo>
                <a:cubicBezTo>
                  <a:pt x="3475" y="1112"/>
                  <a:pt x="3542" y="1210"/>
                  <a:pt x="3644" y="1238"/>
                </a:cubicBezTo>
                <a:cubicBezTo>
                  <a:pt x="3709" y="1256"/>
                  <a:pt x="3781" y="1264"/>
                  <a:pt x="3858" y="1264"/>
                </a:cubicBezTo>
                <a:cubicBezTo>
                  <a:pt x="4260" y="1264"/>
                  <a:pt x="4796" y="1053"/>
                  <a:pt x="5145" y="1003"/>
                </a:cubicBezTo>
                <a:cubicBezTo>
                  <a:pt x="5543" y="945"/>
                  <a:pt x="5887" y="793"/>
                  <a:pt x="6242" y="793"/>
                </a:cubicBezTo>
                <a:cubicBezTo>
                  <a:pt x="6389" y="793"/>
                  <a:pt x="6539" y="819"/>
                  <a:pt x="6694" y="889"/>
                </a:cubicBezTo>
                <a:cubicBezTo>
                  <a:pt x="6798" y="936"/>
                  <a:pt x="6904" y="956"/>
                  <a:pt x="7008" y="956"/>
                </a:cubicBezTo>
                <a:cubicBezTo>
                  <a:pt x="7257" y="956"/>
                  <a:pt x="7499" y="840"/>
                  <a:pt x="7698" y="685"/>
                </a:cubicBezTo>
                <a:cubicBezTo>
                  <a:pt x="7959" y="479"/>
                  <a:pt x="8135" y="360"/>
                  <a:pt x="8403" y="360"/>
                </a:cubicBezTo>
                <a:cubicBezTo>
                  <a:pt x="8489" y="360"/>
                  <a:pt x="8585" y="373"/>
                  <a:pt x="8696" y="398"/>
                </a:cubicBezTo>
                <a:cubicBezTo>
                  <a:pt x="8975" y="463"/>
                  <a:pt x="9241" y="576"/>
                  <a:pt x="9520" y="645"/>
                </a:cubicBezTo>
                <a:cubicBezTo>
                  <a:pt x="9639" y="675"/>
                  <a:pt x="9756" y="688"/>
                  <a:pt x="9870" y="688"/>
                </a:cubicBezTo>
                <a:cubicBezTo>
                  <a:pt x="10276" y="688"/>
                  <a:pt x="10655" y="520"/>
                  <a:pt x="11011" y="305"/>
                </a:cubicBezTo>
                <a:cubicBezTo>
                  <a:pt x="11152" y="219"/>
                  <a:pt x="11066" y="18"/>
                  <a:pt x="10934" y="18"/>
                </a:cubicBezTo>
                <a:cubicBezTo>
                  <a:pt x="10909" y="18"/>
                  <a:pt x="10883" y="25"/>
                  <a:pt x="10856" y="41"/>
                </a:cubicBezTo>
                <a:cubicBezTo>
                  <a:pt x="10504" y="253"/>
                  <a:pt x="10194" y="347"/>
                  <a:pt x="9869" y="347"/>
                </a:cubicBezTo>
                <a:cubicBezTo>
                  <a:pt x="9632" y="347"/>
                  <a:pt x="9388" y="297"/>
                  <a:pt x="9114" y="206"/>
                </a:cubicBezTo>
                <a:cubicBezTo>
                  <a:pt x="8921" y="142"/>
                  <a:pt x="8575" y="0"/>
                  <a:pt x="8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6" Type="http://schemas.openxmlformats.org/officeDocument/2006/relationships/theme" Target="../theme/theme2.xml"/><Relationship Id="rId25" Type="http://schemas.openxmlformats.org/officeDocument/2006/relationships/slideLayout" Target="../slideLayouts/slideLayout59.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0" Type="http://schemas.openxmlformats.org/officeDocument/2006/relationships/slideLayout" Target="../slideLayouts/slideLayout54.xml"/><Relationship Id="rId2" Type="http://schemas.openxmlformats.org/officeDocument/2006/relationships/slideLayout" Target="../slideLayouts/slideLayout36.xml"/><Relationship Id="rId19" Type="http://schemas.openxmlformats.org/officeDocument/2006/relationships/slideLayout" Target="../slideLayouts/slideLayout53.xml"/><Relationship Id="rId18" Type="http://schemas.openxmlformats.org/officeDocument/2006/relationships/slideLayout" Target="../slideLayouts/slideLayout52.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5"/>
              </a:buClr>
              <a:buSzPts val="2800"/>
              <a:buFont typeface="Fredoka One"/>
              <a:buNone/>
              <a:defRPr sz="2800">
                <a:solidFill>
                  <a:schemeClr val="accent5"/>
                </a:solidFill>
                <a:latin typeface="Fredoka One"/>
                <a:ea typeface="Fredoka One"/>
                <a:cs typeface="Fredoka One"/>
                <a:sym typeface="Fredoka One"/>
              </a:defRPr>
            </a:lvl1pPr>
            <a:lvl2pPr lvl="1"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2pPr>
            <a:lvl3pPr lvl="2"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3pPr>
            <a:lvl4pPr lvl="3"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4pPr>
            <a:lvl5pPr lvl="4"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5pPr>
            <a:lvl6pPr lvl="5"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6pPr>
            <a:lvl7pPr lvl="6"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7pPr>
            <a:lvl8pPr lvl="7"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8pPr>
            <a:lvl9pPr lvl="8" rtl="0">
              <a:spcBef>
                <a:spcPts val="0"/>
              </a:spcBef>
              <a:spcAft>
                <a:spcPts val="0"/>
              </a:spcAft>
              <a:buClr>
                <a:schemeClr val="accent5"/>
              </a:buClr>
              <a:buSzPts val="2800"/>
              <a:buFont typeface="Modak"/>
              <a:buNone/>
              <a:defRPr sz="2800">
                <a:solidFill>
                  <a:schemeClr val="accent5"/>
                </a:solidFill>
                <a:latin typeface="Modak"/>
                <a:ea typeface="Modak"/>
                <a:cs typeface="Modak"/>
                <a:sym typeface="Modak"/>
              </a:defRPr>
            </a:lvl9pPr>
          </a:lstStyle>
          <a:p/>
        </p:txBody>
      </p:sp>
      <p:sp>
        <p:nvSpPr>
          <p:cNvPr id="7" name="Google Shape;7;p1"/>
          <p:cNvSpPr txBox="1"/>
          <p:nvPr>
            <p:ph type="body" idx="1"/>
          </p:nvPr>
        </p:nvSpPr>
        <p:spPr>
          <a:xfrm>
            <a:off x="713225" y="1101675"/>
            <a:ext cx="7717500" cy="34977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Alata"/>
              <a:buChar char="●"/>
              <a:defRPr sz="1800">
                <a:solidFill>
                  <a:schemeClr val="accent5"/>
                </a:solidFill>
                <a:latin typeface="Alata"/>
                <a:ea typeface="Alata"/>
                <a:cs typeface="Alata"/>
                <a:sym typeface="Alata"/>
              </a:defRPr>
            </a:lvl1pPr>
            <a:lvl2pPr marL="914400" lvl="1"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2pPr>
            <a:lvl3pPr marL="1371600" lvl="2"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3pPr>
            <a:lvl4pPr marL="1828800" lvl="3"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4pPr>
            <a:lvl5pPr marL="2286000" lvl="4"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5pPr>
            <a:lvl6pPr marL="2743200" lvl="5"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6pPr>
            <a:lvl7pPr marL="3200400" lvl="6"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7pPr>
            <a:lvl8pPr marL="3657600" lvl="7" indent="-317500">
              <a:lnSpc>
                <a:spcPct val="100000"/>
              </a:lnSpc>
              <a:spcBef>
                <a:spcPts val="1600"/>
              </a:spcBef>
              <a:spcAft>
                <a:spcPts val="0"/>
              </a:spcAft>
              <a:buClr>
                <a:schemeClr val="accent5"/>
              </a:buClr>
              <a:buSzPts val="1400"/>
              <a:buFont typeface="Alata"/>
              <a:buChar char="○"/>
              <a:defRPr>
                <a:solidFill>
                  <a:schemeClr val="accent5"/>
                </a:solidFill>
                <a:latin typeface="Alata"/>
                <a:ea typeface="Alata"/>
                <a:cs typeface="Alata"/>
                <a:sym typeface="Alata"/>
              </a:defRPr>
            </a:lvl8pPr>
            <a:lvl9pPr marL="4114800" lvl="8" indent="-317500">
              <a:lnSpc>
                <a:spcPct val="100000"/>
              </a:lnSpc>
              <a:spcBef>
                <a:spcPts val="1600"/>
              </a:spcBef>
              <a:spcAft>
                <a:spcPts val="1600"/>
              </a:spcAft>
              <a:buClr>
                <a:schemeClr val="accent5"/>
              </a:buClr>
              <a:buSzPts val="1400"/>
              <a:buFont typeface="Alata"/>
              <a:buChar char="■"/>
              <a:defRPr>
                <a:solidFill>
                  <a:schemeClr val="accent5"/>
                </a:solidFill>
                <a:latin typeface="Alata"/>
                <a:ea typeface="Alata"/>
                <a:cs typeface="Alata"/>
                <a:sym typeface="Alat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796" name="Shape 796"/>
        <p:cNvGrpSpPr/>
        <p:nvPr/>
      </p:nvGrpSpPr>
      <p:grpSpPr>
        <a:xfrm>
          <a:off x="0" y="0"/>
          <a:ext cx="0" cy="0"/>
          <a:chOff x="0" y="0"/>
          <a:chExt cx="0" cy="0"/>
        </a:xfrm>
      </p:grpSpPr>
      <p:sp>
        <p:nvSpPr>
          <p:cNvPr id="797" name="Google Shape;797;p3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2800"/>
              <a:buFont typeface="Concert One"/>
              <a:buNone/>
              <a:defRPr sz="2800" b="1">
                <a:solidFill>
                  <a:schemeClr val="accent2"/>
                </a:solidFill>
                <a:latin typeface="Concert One"/>
                <a:ea typeface="Concert One"/>
                <a:cs typeface="Concert One"/>
                <a:sym typeface="Concert One"/>
              </a:defRPr>
            </a:lvl1pPr>
            <a:lvl2pPr lvl="1" rtl="0">
              <a:spcBef>
                <a:spcPts val="0"/>
              </a:spcBef>
              <a:spcAft>
                <a:spcPts val="0"/>
              </a:spcAft>
              <a:buClr>
                <a:schemeClr val="accent2"/>
              </a:buClr>
              <a:buSzPts val="2800"/>
              <a:buNone/>
              <a:defRPr sz="2800">
                <a:solidFill>
                  <a:schemeClr val="accent2"/>
                </a:solidFill>
              </a:defRPr>
            </a:lvl2pPr>
            <a:lvl3pPr lvl="2" rtl="0">
              <a:spcBef>
                <a:spcPts val="0"/>
              </a:spcBef>
              <a:spcAft>
                <a:spcPts val="0"/>
              </a:spcAft>
              <a:buClr>
                <a:schemeClr val="accent2"/>
              </a:buClr>
              <a:buSzPts val="2800"/>
              <a:buNone/>
              <a:defRPr sz="2800">
                <a:solidFill>
                  <a:schemeClr val="accent2"/>
                </a:solidFill>
              </a:defRPr>
            </a:lvl3pPr>
            <a:lvl4pPr lvl="3" rtl="0">
              <a:spcBef>
                <a:spcPts val="0"/>
              </a:spcBef>
              <a:spcAft>
                <a:spcPts val="0"/>
              </a:spcAft>
              <a:buClr>
                <a:schemeClr val="accent2"/>
              </a:buClr>
              <a:buSzPts val="2800"/>
              <a:buNone/>
              <a:defRPr sz="2800">
                <a:solidFill>
                  <a:schemeClr val="accent2"/>
                </a:solidFill>
              </a:defRPr>
            </a:lvl4pPr>
            <a:lvl5pPr lvl="4" rtl="0">
              <a:spcBef>
                <a:spcPts val="0"/>
              </a:spcBef>
              <a:spcAft>
                <a:spcPts val="0"/>
              </a:spcAft>
              <a:buClr>
                <a:schemeClr val="accent2"/>
              </a:buClr>
              <a:buSzPts val="2800"/>
              <a:buNone/>
              <a:defRPr sz="2800">
                <a:solidFill>
                  <a:schemeClr val="accent2"/>
                </a:solidFill>
              </a:defRPr>
            </a:lvl5pPr>
            <a:lvl6pPr lvl="5" rtl="0">
              <a:spcBef>
                <a:spcPts val="0"/>
              </a:spcBef>
              <a:spcAft>
                <a:spcPts val="0"/>
              </a:spcAft>
              <a:buClr>
                <a:schemeClr val="accent2"/>
              </a:buClr>
              <a:buSzPts val="2800"/>
              <a:buNone/>
              <a:defRPr sz="2800">
                <a:solidFill>
                  <a:schemeClr val="accent2"/>
                </a:solidFill>
              </a:defRPr>
            </a:lvl6pPr>
            <a:lvl7pPr lvl="6" rtl="0">
              <a:spcBef>
                <a:spcPts val="0"/>
              </a:spcBef>
              <a:spcAft>
                <a:spcPts val="0"/>
              </a:spcAft>
              <a:buClr>
                <a:schemeClr val="accent2"/>
              </a:buClr>
              <a:buSzPts val="2800"/>
              <a:buNone/>
              <a:defRPr sz="2800">
                <a:solidFill>
                  <a:schemeClr val="accent2"/>
                </a:solidFill>
              </a:defRPr>
            </a:lvl7pPr>
            <a:lvl8pPr lvl="7" rtl="0">
              <a:spcBef>
                <a:spcPts val="0"/>
              </a:spcBef>
              <a:spcAft>
                <a:spcPts val="0"/>
              </a:spcAft>
              <a:buClr>
                <a:schemeClr val="accent2"/>
              </a:buClr>
              <a:buSzPts val="2800"/>
              <a:buNone/>
              <a:defRPr sz="2800">
                <a:solidFill>
                  <a:schemeClr val="accent2"/>
                </a:solidFill>
              </a:defRPr>
            </a:lvl8pPr>
            <a:lvl9pPr lvl="8" rtl="0">
              <a:spcBef>
                <a:spcPts val="0"/>
              </a:spcBef>
              <a:spcAft>
                <a:spcPts val="0"/>
              </a:spcAft>
              <a:buClr>
                <a:schemeClr val="accent2"/>
              </a:buClr>
              <a:buSzPts val="2800"/>
              <a:buNone/>
              <a:defRPr sz="2800">
                <a:solidFill>
                  <a:schemeClr val="accent2"/>
                </a:solidFill>
              </a:defRPr>
            </a:lvl9pPr>
          </a:lstStyle>
          <a:p/>
        </p:txBody>
      </p:sp>
      <p:sp>
        <p:nvSpPr>
          <p:cNvPr id="798" name="Google Shape;798;p36"/>
          <p:cNvSpPr txBox="1"/>
          <p:nvPr>
            <p:ph type="body" idx="1"/>
          </p:nvPr>
        </p:nvSpPr>
        <p:spPr>
          <a:xfrm>
            <a:off x="311700" y="11249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marL="914400" lvl="1"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marL="1371600" lvl="2"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marL="1828800" lvl="3"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marL="2286000" lvl="4"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marL="2743200" lvl="5"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marL="3200400" lvl="6"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marL="3657600" lvl="7" indent="-317500" rtl="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marL="4114800" lvl="8" indent="-317500" rtl="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5.xml"/><Relationship Id="rId2" Type="http://schemas.openxmlformats.org/officeDocument/2006/relationships/image" Target="../media/image8.png"/><Relationship Id="rId1"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62" name="Shape 962"/>
        <p:cNvGrpSpPr/>
        <p:nvPr/>
      </p:nvGrpSpPr>
      <p:grpSpPr>
        <a:xfrm>
          <a:off x="0" y="0"/>
          <a:ext cx="0" cy="0"/>
          <a:chOff x="0" y="0"/>
          <a:chExt cx="0" cy="0"/>
        </a:xfrm>
      </p:grpSpPr>
      <p:sp>
        <p:nvSpPr>
          <p:cNvPr id="963" name="Google Shape;963;p62"/>
          <p:cNvSpPr txBox="1"/>
          <p:nvPr>
            <p:ph type="ctrTitle"/>
          </p:nvPr>
        </p:nvSpPr>
        <p:spPr>
          <a:xfrm>
            <a:off x="1672775" y="1558250"/>
            <a:ext cx="5935200" cy="16551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GB" sz="3800">
                <a:latin typeface="Arial" panose="020B0604020202020204"/>
                <a:ea typeface="Arial" panose="020B0604020202020204"/>
                <a:cs typeface="Arial" panose="020B0604020202020204"/>
                <a:sym typeface="Arial" panose="020B0604020202020204"/>
              </a:rPr>
              <a:t>ỨNG DỤNG GIẢI THUẬT DI TRUYỀN VÀO GAME XẾP HÌNH TETRIS</a:t>
            </a:r>
            <a:endParaRPr sz="3800"/>
          </a:p>
        </p:txBody>
      </p:sp>
      <p:sp>
        <p:nvSpPr>
          <p:cNvPr id="964" name="Google Shape;964;p62"/>
          <p:cNvSpPr txBox="1"/>
          <p:nvPr>
            <p:ph type="subTitle" idx="1"/>
          </p:nvPr>
        </p:nvSpPr>
        <p:spPr>
          <a:xfrm>
            <a:off x="1672763" y="3612063"/>
            <a:ext cx="1427100" cy="7926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GB" sz="1600">
                <a:latin typeface="Arial" panose="020B0604020202020204"/>
                <a:ea typeface="Arial" panose="020B0604020202020204"/>
                <a:cs typeface="Arial" panose="020B0604020202020204"/>
                <a:sym typeface="Arial" panose="020B0604020202020204"/>
              </a:rPr>
              <a:t>KTCN</a:t>
            </a:r>
            <a:r>
              <a:rPr lang="en-GB" sz="1600">
                <a:latin typeface="Arial" panose="020B0604020202020204"/>
                <a:ea typeface="Arial" panose="020B0604020202020204"/>
                <a:cs typeface="Arial" panose="020B0604020202020204"/>
                <a:sym typeface="Arial" panose="020B0604020202020204"/>
              </a:rPr>
              <a:t>.CQ.01</a:t>
            </a:r>
            <a:endParaRPr sz="1600">
              <a:latin typeface="Arial" panose="020B0604020202020204"/>
              <a:ea typeface="Arial" panose="020B0604020202020204"/>
              <a:cs typeface="Arial" panose="020B0604020202020204"/>
              <a:sym typeface="Arial" panose="020B0604020202020204"/>
            </a:endParaRPr>
          </a:p>
        </p:txBody>
      </p:sp>
      <p:sp>
        <p:nvSpPr>
          <p:cNvPr id="965" name="Google Shape;965;p62"/>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966" name="Google Shape;966;p62"/>
          <p:cNvPicPr preferRelativeResize="0"/>
          <p:nvPr/>
        </p:nvPicPr>
        <p:blipFill rotWithShape="1">
          <a:blip r:embed="rId1"/>
          <a:srcRect t="16970" r="8892" b="21025"/>
          <a:stretch>
            <a:fillRect/>
          </a:stretch>
        </p:blipFill>
        <p:spPr>
          <a:xfrm>
            <a:off x="6539175" y="3603223"/>
            <a:ext cx="2036850" cy="810276"/>
          </a:xfrm>
          <a:prstGeom prst="rect">
            <a:avLst/>
          </a:prstGeom>
          <a:noFill/>
          <a:ln>
            <a:noFill/>
          </a:ln>
        </p:spPr>
      </p:pic>
      <p:pic>
        <p:nvPicPr>
          <p:cNvPr id="967" name="Google Shape;967;p62"/>
          <p:cNvPicPr preferRelativeResize="0"/>
          <p:nvPr/>
        </p:nvPicPr>
        <p:blipFill rotWithShape="1">
          <a:blip r:embed="rId2"/>
          <a:srcRect t="16734" r="8892" b="18300"/>
          <a:stretch>
            <a:fillRect/>
          </a:stretch>
        </p:blipFill>
        <p:spPr>
          <a:xfrm>
            <a:off x="6539175" y="3055100"/>
            <a:ext cx="2036850" cy="8460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25" name="Shape 1025"/>
        <p:cNvGrpSpPr/>
        <p:nvPr/>
      </p:nvGrpSpPr>
      <p:grpSpPr>
        <a:xfrm>
          <a:off x="0" y="0"/>
          <a:ext cx="0" cy="0"/>
          <a:chOff x="0" y="0"/>
          <a:chExt cx="0" cy="0"/>
        </a:xfrm>
      </p:grpSpPr>
      <p:sp>
        <p:nvSpPr>
          <p:cNvPr id="1026" name="Google Shape;1026;p71"/>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71"/>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457200" lvl="0" indent="-387350" algn="just" rtl="0">
              <a:lnSpc>
                <a:spcPct val="150000"/>
              </a:lnSpc>
              <a:spcBef>
                <a:spcPts val="0"/>
              </a:spcBef>
              <a:spcAft>
                <a:spcPts val="0"/>
              </a:spcAft>
              <a:buClr>
                <a:schemeClr val="dk1"/>
              </a:buClr>
              <a:buSzPts val="2500"/>
              <a:buFont typeface="Arial" panose="020B0604020202020204"/>
              <a:buChar char="●"/>
            </a:pPr>
            <a:r>
              <a:rPr lang="en-GB" sz="2500">
                <a:solidFill>
                  <a:schemeClr val="dk1"/>
                </a:solidFill>
                <a:latin typeface="Arial" panose="020B0604020202020204"/>
                <a:ea typeface="Arial" panose="020B0604020202020204"/>
                <a:cs typeface="Arial" panose="020B0604020202020204"/>
                <a:sym typeface="Arial" panose="020B0604020202020204"/>
              </a:rPr>
              <a:t>Có tất cả bảy loại Tetromino: 'I', 'O', 'J', 'L', 'S', 'Z', 'T'. </a:t>
            </a:r>
            <a:endParaRPr sz="2500">
              <a:solidFill>
                <a:schemeClr val="dk1"/>
              </a:solidFill>
              <a:latin typeface="Arial" panose="020B0604020202020204"/>
              <a:ea typeface="Arial" panose="020B0604020202020204"/>
              <a:cs typeface="Arial" panose="020B0604020202020204"/>
              <a:sym typeface="Arial" panose="020B0604020202020204"/>
            </a:endParaRPr>
          </a:p>
          <a:p>
            <a:pPr marL="457200" lvl="0" indent="-387350" algn="just" rtl="0">
              <a:lnSpc>
                <a:spcPct val="150000"/>
              </a:lnSpc>
              <a:spcBef>
                <a:spcPts val="0"/>
              </a:spcBef>
              <a:spcAft>
                <a:spcPts val="0"/>
              </a:spcAft>
              <a:buClr>
                <a:schemeClr val="dk1"/>
              </a:buClr>
              <a:buSzPts val="2500"/>
              <a:buFont typeface="Arial" panose="020B0604020202020204"/>
              <a:buChar char="●"/>
            </a:pPr>
            <a:r>
              <a:rPr lang="en-GB" sz="2500">
                <a:solidFill>
                  <a:schemeClr val="dk1"/>
                </a:solidFill>
                <a:latin typeface="Arial" panose="020B0604020202020204"/>
                <a:ea typeface="Arial" panose="020B0604020202020204"/>
                <a:cs typeface="Arial" panose="020B0604020202020204"/>
                <a:sym typeface="Arial" panose="020B0604020202020204"/>
              </a:rPr>
              <a:t>Tác tử sẽ biết trước Tetromino rơi xuống tiếp theo (look-ahead).</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31" name="Shape 1031"/>
        <p:cNvGrpSpPr/>
        <p:nvPr/>
      </p:nvGrpSpPr>
      <p:grpSpPr>
        <a:xfrm>
          <a:off x="0" y="0"/>
          <a:ext cx="0" cy="0"/>
          <a:chOff x="0" y="0"/>
          <a:chExt cx="0" cy="0"/>
        </a:xfrm>
      </p:grpSpPr>
      <p:sp>
        <p:nvSpPr>
          <p:cNvPr id="1032" name="Google Shape;1032;p72"/>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72"/>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800">
                <a:solidFill>
                  <a:schemeClr val="dk1"/>
                </a:solidFill>
                <a:latin typeface="Arial" panose="020B0604020202020204"/>
                <a:ea typeface="Arial" panose="020B0604020202020204"/>
                <a:cs typeface="Arial" panose="020B0604020202020204"/>
                <a:sym typeface="Arial" panose="020B0604020202020204"/>
              </a:rPr>
              <a:t>Cũng giống như những người chơi đã chơi cho đến nay. Mục tiêu của nhóm em là xóa càng nhiều đường càng tốt, nói cách khác là hoãn trạng thái kết thúc nhất có thể..</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37" name="Shape 1037"/>
        <p:cNvGrpSpPr/>
        <p:nvPr/>
      </p:nvGrpSpPr>
      <p:grpSpPr>
        <a:xfrm>
          <a:off x="0" y="0"/>
          <a:ext cx="0" cy="0"/>
          <a:chOff x="0" y="0"/>
          <a:chExt cx="0" cy="0"/>
        </a:xfrm>
      </p:grpSpPr>
      <p:sp>
        <p:nvSpPr>
          <p:cNvPr id="1038" name="Google Shape;1038;p73"/>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73"/>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800">
                <a:solidFill>
                  <a:schemeClr val="dk1"/>
                </a:solidFill>
                <a:latin typeface="Arial" panose="020B0604020202020204"/>
                <a:ea typeface="Arial" panose="020B0604020202020204"/>
                <a:cs typeface="Arial" panose="020B0604020202020204"/>
                <a:sym typeface="Arial" panose="020B0604020202020204"/>
              </a:rPr>
              <a:t>Để đạt được mục tiêu này, tác tử của nhóm em sẽ quyết định nước đi tốt nhất cho một Tetromino nhất định bằng cách suy tính tất cả các động tác có thể (xoay và vị trí).</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43" name="Shape 1043"/>
        <p:cNvGrpSpPr/>
        <p:nvPr/>
      </p:nvGrpSpPr>
      <p:grpSpPr>
        <a:xfrm>
          <a:off x="0" y="0"/>
          <a:ext cx="0" cy="0"/>
          <a:chOff x="0" y="0"/>
          <a:chExt cx="0" cy="0"/>
        </a:xfrm>
      </p:grpSpPr>
      <p:sp>
        <p:nvSpPr>
          <p:cNvPr id="1044" name="Google Shape;1044;p74"/>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74"/>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700">
                <a:solidFill>
                  <a:schemeClr val="dk1"/>
                </a:solidFill>
                <a:latin typeface="Arial" panose="020B0604020202020204"/>
                <a:ea typeface="Arial" panose="020B0604020202020204"/>
                <a:cs typeface="Arial" panose="020B0604020202020204"/>
                <a:sym typeface="Arial" panose="020B0604020202020204"/>
              </a:rPr>
              <a:t>Nó tính điểm số (điểm đánh giá) cho mỗi nước đi có thể (look-ahead) và chọn một nước có điểm tốt nhất làm nước đi tiếp theo. Điểm số cho mỗi bước di chuyển được tính bằng cách đánh giá trạng thái bàn cờ mà bước di chuyển sẽ dẫn đến.</a:t>
            </a:r>
            <a:endParaRPr sz="27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9" name="Shape 1049"/>
        <p:cNvGrpSpPr/>
        <p:nvPr/>
      </p:nvGrpSpPr>
      <p:grpSpPr>
        <a:xfrm>
          <a:off x="0" y="0"/>
          <a:ext cx="0" cy="0"/>
          <a:chOff x="0" y="0"/>
          <a:chExt cx="0" cy="0"/>
        </a:xfrm>
      </p:grpSpPr>
      <p:sp>
        <p:nvSpPr>
          <p:cNvPr id="1050" name="Google Shape;1050;p75"/>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75"/>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800">
                <a:solidFill>
                  <a:schemeClr val="dk1"/>
                </a:solidFill>
                <a:latin typeface="Arial" panose="020B0604020202020204"/>
                <a:ea typeface="Arial" panose="020B0604020202020204"/>
                <a:cs typeface="Arial" panose="020B0604020202020204"/>
                <a:sym typeface="Arial" panose="020B0604020202020204"/>
              </a:rPr>
              <a:t>Kết quả này dựa trên bốn đặc trưng: tổng chiều cao của trạng thái, số đường đã xóa, hố và độ gập ghềnh. Mỗi đặc trưng này tác tử sẽ cân nhắc, hoặc là cố gắng giảm thiểu, hoặc là tối đa hóa.</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55" name="Shape 1055"/>
        <p:cNvGrpSpPr/>
        <p:nvPr/>
      </p:nvGrpSpPr>
      <p:grpSpPr>
        <a:xfrm>
          <a:off x="0" y="0"/>
          <a:ext cx="0" cy="0"/>
          <a:chOff x="0" y="0"/>
          <a:chExt cx="0" cy="0"/>
        </a:xfrm>
      </p:grpSpPr>
      <p:sp>
        <p:nvSpPr>
          <p:cNvPr id="1056" name="Google Shape;1056;p76"/>
          <p:cNvSpPr txBox="1"/>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03</a:t>
            </a:r>
            <a:endParaRPr b="1">
              <a:latin typeface="Arial" panose="020B0604020202020204"/>
              <a:ea typeface="Arial" panose="020B0604020202020204"/>
              <a:cs typeface="Arial" panose="020B0604020202020204"/>
              <a:sym typeface="Arial" panose="020B0604020202020204"/>
            </a:endParaRPr>
          </a:p>
        </p:txBody>
      </p:sp>
      <p:sp>
        <p:nvSpPr>
          <p:cNvPr id="1057" name="Google Shape;1057;p76"/>
          <p:cNvSpPr txBox="1"/>
          <p:nvPr>
            <p:ph type="title"/>
          </p:nvPr>
        </p:nvSpPr>
        <p:spPr>
          <a:xfrm rot="-537545">
            <a:off x="1349079" y="2040143"/>
            <a:ext cx="3234461" cy="12640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400">
                <a:latin typeface="Arial" panose="020B0604020202020204"/>
                <a:ea typeface="Arial" panose="020B0604020202020204"/>
                <a:cs typeface="Arial" panose="020B0604020202020204"/>
                <a:sym typeface="Arial" panose="020B0604020202020204"/>
              </a:rPr>
              <a:t>Kết quả</a:t>
            </a:r>
            <a:endParaRPr sz="640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61" name="Shape 1061"/>
        <p:cNvGrpSpPr/>
        <p:nvPr/>
      </p:nvGrpSpPr>
      <p:grpSpPr>
        <a:xfrm>
          <a:off x="0" y="0"/>
          <a:ext cx="0" cy="0"/>
          <a:chOff x="0" y="0"/>
          <a:chExt cx="0" cy="0"/>
        </a:xfrm>
      </p:grpSpPr>
      <p:sp>
        <p:nvSpPr>
          <p:cNvPr id="1062" name="Google Shape;1062;p77"/>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 name="simplescreenrecorder 2023 03 07 07 38 13">
            <a:hlinkClick r:id="" action="ppaction://media"/>
          </p:cNvPr>
          <p:cNvPicPr/>
          <p:nvPr>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0" y="0"/>
            <a:ext cx="9144000" cy="5143500"/>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
                </p:tgtEl>
              </p:cMediaNode>
            </p:video>
            <p:seq concurrent="1" nextAc="seek">
              <p:cTn id="3" restart="whenNotActive" fill="hold" evtFilter="cancelBubble" nodeType="interactiveSeq">
                <p:stCondLst>
                  <p:cond evt="onClick" delay="0">
                    <p:tgtEl>
                      <p:spTgt spid="1"/>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
                                        </p:tgtEl>
                                      </p:cBhvr>
                                    </p:cmd>
                                  </p:childTnLst>
                                </p:cTn>
                              </p:par>
                            </p:childTnLst>
                          </p:cTn>
                        </p:par>
                      </p:childTnLst>
                    </p:cTn>
                  </p:par>
                </p:childTnLst>
              </p:cTn>
              <p:nextCondLst>
                <p:cond evt="onClick" delay="0">
                  <p:tgtEl>
                    <p:spTgt spid="1"/>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67" name="Shape 1067"/>
        <p:cNvGrpSpPr/>
        <p:nvPr/>
      </p:nvGrpSpPr>
      <p:grpSpPr>
        <a:xfrm>
          <a:off x="0" y="0"/>
          <a:ext cx="0" cy="0"/>
          <a:chOff x="0" y="0"/>
          <a:chExt cx="0" cy="0"/>
        </a:xfrm>
      </p:grpSpPr>
      <p:sp>
        <p:nvSpPr>
          <p:cNvPr id="1068" name="Google Shape;1068;p78"/>
          <p:cNvSpPr txBox="1"/>
          <p:nvPr>
            <p:ph type="title"/>
          </p:nvPr>
        </p:nvSpPr>
        <p:spPr>
          <a:xfrm>
            <a:off x="1956775" y="823175"/>
            <a:ext cx="5230500" cy="127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THANKS !</a:t>
            </a:r>
            <a:endParaRPr>
              <a:latin typeface="Arial" panose="020B0604020202020204"/>
              <a:ea typeface="Arial" panose="020B0604020202020204"/>
              <a:cs typeface="Arial" panose="020B0604020202020204"/>
              <a:sym typeface="Arial" panose="020B0604020202020204"/>
            </a:endParaRPr>
          </a:p>
        </p:txBody>
      </p:sp>
      <p:sp>
        <p:nvSpPr>
          <p:cNvPr id="1069" name="Google Shape;1069;p78"/>
          <p:cNvSpPr txBox="1"/>
          <p:nvPr>
            <p:ph type="subTitle" idx="2"/>
          </p:nvPr>
        </p:nvSpPr>
        <p:spPr>
          <a:xfrm>
            <a:off x="2288725" y="4260425"/>
            <a:ext cx="4566600" cy="33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b="1"/>
              <a:t>Please keep this slide as attribution.</a:t>
            </a:r>
            <a:endParaRPr b="1"/>
          </a:p>
        </p:txBody>
      </p:sp>
      <p:sp>
        <p:nvSpPr>
          <p:cNvPr id="1070" name="Google Shape;1070;p78"/>
          <p:cNvSpPr/>
          <p:nvPr/>
        </p:nvSpPr>
        <p:spPr>
          <a:xfrm>
            <a:off x="2410525" y="3516000"/>
            <a:ext cx="4329900" cy="1272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71" name="Shape 971"/>
        <p:cNvGrpSpPr/>
        <p:nvPr/>
      </p:nvGrpSpPr>
      <p:grpSpPr>
        <a:xfrm>
          <a:off x="0" y="0"/>
          <a:ext cx="0" cy="0"/>
          <a:chOff x="0" y="0"/>
          <a:chExt cx="0" cy="0"/>
        </a:xfrm>
      </p:grpSpPr>
      <p:sp>
        <p:nvSpPr>
          <p:cNvPr id="972" name="Google Shape;972;p63"/>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63"/>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Thành viên</a:t>
            </a:r>
            <a:endParaRPr>
              <a:latin typeface="Arial" panose="020B0604020202020204"/>
              <a:ea typeface="Arial" panose="020B0604020202020204"/>
              <a:cs typeface="Arial" panose="020B0604020202020204"/>
              <a:sym typeface="Arial" panose="020B0604020202020204"/>
            </a:endParaRPr>
          </a:p>
        </p:txBody>
      </p:sp>
      <p:sp>
        <p:nvSpPr>
          <p:cNvPr id="974" name="Google Shape;974;p63"/>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2800">
                <a:solidFill>
                  <a:schemeClr val="dk1"/>
                </a:solidFill>
                <a:latin typeface="Arial" panose="020B0604020202020204"/>
                <a:ea typeface="Arial" panose="020B0604020202020204"/>
                <a:cs typeface="Arial" panose="020B0604020202020204"/>
                <a:sym typeface="Arial" panose="020B0604020202020204"/>
              </a:rPr>
              <a:t>Hồ Sỹ Gia Trung - 2024801030101</a:t>
            </a: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8" name="Shape 978"/>
        <p:cNvGrpSpPr/>
        <p:nvPr/>
      </p:nvGrpSpPr>
      <p:grpSpPr>
        <a:xfrm>
          <a:off x="0" y="0"/>
          <a:ext cx="0" cy="0"/>
          <a:chOff x="0" y="0"/>
          <a:chExt cx="0" cy="0"/>
        </a:xfrm>
      </p:grpSpPr>
      <p:sp>
        <p:nvSpPr>
          <p:cNvPr id="979" name="Google Shape;979;p64"/>
          <p:cNvSpPr txBox="1"/>
          <p:nvPr>
            <p:ph type="title"/>
          </p:nvPr>
        </p:nvSpPr>
        <p:spPr>
          <a:xfrm>
            <a:off x="713225" y="561450"/>
            <a:ext cx="77175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rial" panose="020B0604020202020204"/>
                <a:ea typeface="Arial" panose="020B0604020202020204"/>
                <a:cs typeface="Arial" panose="020B0604020202020204"/>
                <a:sym typeface="Arial" panose="020B0604020202020204"/>
              </a:rPr>
              <a:t>Bố cục</a:t>
            </a:r>
            <a:endParaRPr>
              <a:latin typeface="Arial" panose="020B0604020202020204"/>
              <a:ea typeface="Arial" panose="020B0604020202020204"/>
              <a:cs typeface="Arial" panose="020B0604020202020204"/>
              <a:sym typeface="Arial" panose="020B0604020202020204"/>
            </a:endParaRPr>
          </a:p>
        </p:txBody>
      </p:sp>
      <p:sp>
        <p:nvSpPr>
          <p:cNvPr id="980" name="Google Shape;980;p64"/>
          <p:cNvSpPr txBox="1"/>
          <p:nvPr>
            <p:ph type="subTitle" idx="2"/>
          </p:nvPr>
        </p:nvSpPr>
        <p:spPr>
          <a:xfrm>
            <a:off x="1949592" y="204417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Giới thiệu</a:t>
            </a:r>
            <a:endParaRPr sz="2800">
              <a:latin typeface="Arial" panose="020B0604020202020204"/>
              <a:ea typeface="Arial" panose="020B0604020202020204"/>
              <a:cs typeface="Arial" panose="020B0604020202020204"/>
              <a:sym typeface="Arial" panose="020B0604020202020204"/>
            </a:endParaRPr>
          </a:p>
        </p:txBody>
      </p:sp>
      <p:sp>
        <p:nvSpPr>
          <p:cNvPr id="981" name="Google Shape;981;p64"/>
          <p:cNvSpPr txBox="1"/>
          <p:nvPr>
            <p:ph type="title" idx="3"/>
          </p:nvPr>
        </p:nvSpPr>
        <p:spPr>
          <a:xfrm>
            <a:off x="713225"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01</a:t>
            </a:r>
            <a:endParaRPr b="1">
              <a:latin typeface="Arial" panose="020B0604020202020204"/>
              <a:ea typeface="Arial" panose="020B0604020202020204"/>
              <a:cs typeface="Arial" panose="020B0604020202020204"/>
              <a:sym typeface="Arial" panose="020B0604020202020204"/>
            </a:endParaRPr>
          </a:p>
        </p:txBody>
      </p:sp>
      <p:sp>
        <p:nvSpPr>
          <p:cNvPr id="982" name="Google Shape;982;p64"/>
          <p:cNvSpPr txBox="1"/>
          <p:nvPr>
            <p:ph type="subTitle" idx="5"/>
          </p:nvPr>
        </p:nvSpPr>
        <p:spPr>
          <a:xfrm>
            <a:off x="1949600" y="3692275"/>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Kết quả</a:t>
            </a:r>
            <a:endParaRPr sz="2800">
              <a:latin typeface="Arial" panose="020B0604020202020204"/>
              <a:ea typeface="Arial" panose="020B0604020202020204"/>
              <a:cs typeface="Arial" panose="020B0604020202020204"/>
              <a:sym typeface="Arial" panose="020B0604020202020204"/>
            </a:endParaRPr>
          </a:p>
        </p:txBody>
      </p:sp>
      <p:sp>
        <p:nvSpPr>
          <p:cNvPr id="983" name="Google Shape;983;p64"/>
          <p:cNvSpPr txBox="1"/>
          <p:nvPr>
            <p:ph type="title" idx="6"/>
          </p:nvPr>
        </p:nvSpPr>
        <p:spPr>
          <a:xfrm>
            <a:off x="713225" y="3445850"/>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03</a:t>
            </a:r>
            <a:endParaRPr b="1">
              <a:latin typeface="Arial" panose="020B0604020202020204"/>
              <a:ea typeface="Arial" panose="020B0604020202020204"/>
              <a:cs typeface="Arial" panose="020B0604020202020204"/>
              <a:sym typeface="Arial" panose="020B0604020202020204"/>
            </a:endParaRPr>
          </a:p>
        </p:txBody>
      </p:sp>
      <p:sp>
        <p:nvSpPr>
          <p:cNvPr id="984" name="Google Shape;984;p64"/>
          <p:cNvSpPr txBox="1"/>
          <p:nvPr>
            <p:ph type="subTitle" idx="8"/>
          </p:nvPr>
        </p:nvSpPr>
        <p:spPr>
          <a:xfrm>
            <a:off x="5956767" y="2119150"/>
            <a:ext cx="24738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GB" sz="2800">
                <a:latin typeface="Arial" panose="020B0604020202020204"/>
                <a:ea typeface="Arial" panose="020B0604020202020204"/>
                <a:cs typeface="Arial" panose="020B0604020202020204"/>
                <a:sym typeface="Arial" panose="020B0604020202020204"/>
              </a:rPr>
              <a:t>Phương pháp</a:t>
            </a:r>
            <a:endParaRPr sz="2800">
              <a:latin typeface="Arial" panose="020B0604020202020204"/>
              <a:ea typeface="Arial" panose="020B0604020202020204"/>
              <a:cs typeface="Arial" panose="020B0604020202020204"/>
              <a:sym typeface="Arial" panose="020B0604020202020204"/>
            </a:endParaRPr>
          </a:p>
        </p:txBody>
      </p:sp>
      <p:sp>
        <p:nvSpPr>
          <p:cNvPr id="985" name="Google Shape;985;p64"/>
          <p:cNvSpPr txBox="1"/>
          <p:nvPr>
            <p:ph type="title" idx="9"/>
          </p:nvPr>
        </p:nvSpPr>
        <p:spPr>
          <a:xfrm>
            <a:off x="4720400" y="1888175"/>
            <a:ext cx="1046700" cy="7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02</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89" name="Shape 989"/>
        <p:cNvGrpSpPr/>
        <p:nvPr/>
      </p:nvGrpSpPr>
      <p:grpSpPr>
        <a:xfrm>
          <a:off x="0" y="0"/>
          <a:ext cx="0" cy="0"/>
          <a:chOff x="0" y="0"/>
          <a:chExt cx="0" cy="0"/>
        </a:xfrm>
      </p:grpSpPr>
      <p:sp>
        <p:nvSpPr>
          <p:cNvPr id="990" name="Google Shape;990;p65"/>
          <p:cNvSpPr txBox="1"/>
          <p:nvPr>
            <p:ph type="title"/>
          </p:nvPr>
        </p:nvSpPr>
        <p:spPr>
          <a:xfrm rot="457748">
            <a:off x="1239038" y="2084813"/>
            <a:ext cx="3391824" cy="1263974"/>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6400">
                <a:solidFill>
                  <a:schemeClr val="lt1"/>
                </a:solidFill>
                <a:latin typeface="Arial" panose="020B0604020202020204"/>
                <a:ea typeface="Arial" panose="020B0604020202020204"/>
                <a:cs typeface="Arial" panose="020B0604020202020204"/>
                <a:sym typeface="Arial" panose="020B0604020202020204"/>
              </a:rPr>
              <a:t>Giới thiệu</a:t>
            </a:r>
            <a:endParaRPr sz="6400">
              <a:latin typeface="Arial" panose="020B0604020202020204"/>
              <a:ea typeface="Arial" panose="020B0604020202020204"/>
              <a:cs typeface="Arial" panose="020B0604020202020204"/>
              <a:sym typeface="Arial" panose="020B0604020202020204"/>
            </a:endParaRPr>
          </a:p>
        </p:txBody>
      </p:sp>
      <p:sp>
        <p:nvSpPr>
          <p:cNvPr id="991" name="Google Shape;991;p65"/>
          <p:cNvSpPr txBox="1"/>
          <p:nvPr>
            <p:ph type="title" idx="2"/>
          </p:nvPr>
        </p:nvSpPr>
        <p:spPr>
          <a:xfrm>
            <a:off x="4995550" y="1187550"/>
            <a:ext cx="3435300" cy="276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01</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95" name="Shape 995"/>
        <p:cNvGrpSpPr/>
        <p:nvPr/>
      </p:nvGrpSpPr>
      <p:grpSpPr>
        <a:xfrm>
          <a:off x="0" y="0"/>
          <a:ext cx="0" cy="0"/>
          <a:chOff x="0" y="0"/>
          <a:chExt cx="0" cy="0"/>
        </a:xfrm>
      </p:grpSpPr>
      <p:sp>
        <p:nvSpPr>
          <p:cNvPr id="996" name="Google Shape;996;p66"/>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66"/>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GB" sz="2600">
                <a:solidFill>
                  <a:schemeClr val="dk1"/>
                </a:solidFill>
                <a:latin typeface="Arial" panose="020B0604020202020204"/>
                <a:ea typeface="Arial" panose="020B0604020202020204"/>
                <a:cs typeface="Arial" panose="020B0604020202020204"/>
                <a:sym typeface="Arial" panose="020B0604020202020204"/>
              </a:rPr>
              <a:t>Tetris là một trò chơi xếp gạch do kỹ sư phần mềm người Nga Alexeu Pajinov tạo ra vào năm 1984. Nó đã được phát hành bởi một số công ty, nổi bật nhất là trong cuộc chiến tranh giành quyền sở hữu ứng dụng của trò chơi vào cuối những năm 1980.</a:t>
            </a:r>
            <a:endParaRPr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01" name="Shape 1001"/>
        <p:cNvGrpSpPr/>
        <p:nvPr/>
      </p:nvGrpSpPr>
      <p:grpSpPr>
        <a:xfrm>
          <a:off x="0" y="0"/>
          <a:ext cx="0" cy="0"/>
          <a:chOff x="0" y="0"/>
          <a:chExt cx="0" cy="0"/>
        </a:xfrm>
      </p:grpSpPr>
      <p:sp>
        <p:nvSpPr>
          <p:cNvPr id="1002" name="Google Shape;1002;p67"/>
          <p:cNvSpPr txBox="1"/>
          <p:nvPr>
            <p:ph type="title" idx="2"/>
          </p:nvPr>
        </p:nvSpPr>
        <p:spPr>
          <a:xfrm rot="457861">
            <a:off x="3935315" y="2119513"/>
            <a:ext cx="3497172" cy="1263974"/>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panose="020B0604020202020204"/>
              <a:buNone/>
            </a:pPr>
            <a:r>
              <a:rPr lang="en-GB" sz="6400">
                <a:latin typeface="Arial" panose="020B0604020202020204"/>
                <a:ea typeface="Arial" panose="020B0604020202020204"/>
                <a:cs typeface="Arial" panose="020B0604020202020204"/>
                <a:sym typeface="Arial" panose="020B0604020202020204"/>
              </a:rPr>
              <a:t>Phương pháp</a:t>
            </a:r>
            <a:endParaRPr sz="6400">
              <a:latin typeface="Arial" panose="020B0604020202020204"/>
              <a:ea typeface="Arial" panose="020B0604020202020204"/>
              <a:cs typeface="Arial" panose="020B0604020202020204"/>
              <a:sym typeface="Arial" panose="020B0604020202020204"/>
            </a:endParaRPr>
          </a:p>
        </p:txBody>
      </p:sp>
      <p:sp>
        <p:nvSpPr>
          <p:cNvPr id="1003" name="Google Shape;1003;p67"/>
          <p:cNvSpPr txBox="1"/>
          <p:nvPr>
            <p:ph type="title"/>
          </p:nvPr>
        </p:nvSpPr>
        <p:spPr>
          <a:xfrm>
            <a:off x="713225" y="1187550"/>
            <a:ext cx="3435300" cy="276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latin typeface="Arial" panose="020B0604020202020204"/>
                <a:ea typeface="Arial" panose="020B0604020202020204"/>
                <a:cs typeface="Arial" panose="020B0604020202020204"/>
                <a:sym typeface="Arial" panose="020B0604020202020204"/>
              </a:rPr>
              <a:t>02</a:t>
            </a:r>
            <a:endParaRPr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07" name="Shape 1007"/>
        <p:cNvGrpSpPr/>
        <p:nvPr/>
      </p:nvGrpSpPr>
      <p:grpSpPr>
        <a:xfrm>
          <a:off x="0" y="0"/>
          <a:ext cx="0" cy="0"/>
          <a:chOff x="0" y="0"/>
          <a:chExt cx="0" cy="0"/>
        </a:xfrm>
      </p:grpSpPr>
      <p:sp>
        <p:nvSpPr>
          <p:cNvPr id="1008" name="Google Shape;1008;p68"/>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68"/>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500">
                <a:solidFill>
                  <a:schemeClr val="dk1"/>
                </a:solidFill>
                <a:latin typeface="Arial" panose="020B0604020202020204"/>
                <a:ea typeface="Arial" panose="020B0604020202020204"/>
                <a:cs typeface="Arial" panose="020B0604020202020204"/>
                <a:sym typeface="Arial" panose="020B0604020202020204"/>
              </a:rPr>
              <a:t>Lấy cảm hứng từ các Thuật toán di truyền tiền nhiệm và chiến lược tìm kiếm tham lam với các hàm heuristic. Nhóm em đã phát triển một tác tử AI đủ thông minh để xóa các hàng một cách vô thời hạn trong trò chơi tetris đơn giản</a:t>
            </a:r>
            <a:endParaRPr sz="2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3" name="Shape 1013"/>
        <p:cNvGrpSpPr/>
        <p:nvPr/>
      </p:nvGrpSpPr>
      <p:grpSpPr>
        <a:xfrm>
          <a:off x="0" y="0"/>
          <a:ext cx="0" cy="0"/>
          <a:chOff x="0" y="0"/>
          <a:chExt cx="0" cy="0"/>
        </a:xfrm>
      </p:grpSpPr>
      <p:sp>
        <p:nvSpPr>
          <p:cNvPr id="1014" name="Google Shape;1014;p69"/>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69"/>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Clr>
                <a:schemeClr val="dk1"/>
              </a:buClr>
              <a:buSzPts val="1100"/>
              <a:buFont typeface="Arial" panose="020B0604020202020204"/>
              <a:buNone/>
            </a:pPr>
            <a:r>
              <a:rPr lang="en-GB" sz="2500">
                <a:solidFill>
                  <a:schemeClr val="dk1"/>
                </a:solidFill>
                <a:latin typeface="Arial" panose="020B0604020202020204"/>
                <a:ea typeface="Arial" panose="020B0604020202020204"/>
                <a:cs typeface="Arial" panose="020B0604020202020204"/>
                <a:sym typeface="Arial" panose="020B0604020202020204"/>
              </a:rPr>
              <a:t>Mặc dù phiên bản tiêu chuẩn của Tetris là trò chơi kinh điển, nhưng vẫn tồn tại rất nhiều biến thể của trò chơi. Để có sự rõ ràng cho sự trực quan và phương pháp tiếp cận, nhóm em xây dựng tác tử AI từ nền tảng có các quy tắc như sau:</a:t>
            </a:r>
            <a:endParaRPr sz="2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19" name="Shape 1019"/>
        <p:cNvGrpSpPr/>
        <p:nvPr/>
      </p:nvGrpSpPr>
      <p:grpSpPr>
        <a:xfrm>
          <a:off x="0" y="0"/>
          <a:ext cx="0" cy="0"/>
          <a:chOff x="0" y="0"/>
          <a:chExt cx="0" cy="0"/>
        </a:xfrm>
      </p:grpSpPr>
      <p:sp>
        <p:nvSpPr>
          <p:cNvPr id="1020" name="Google Shape;1020;p70"/>
          <p:cNvSpPr/>
          <p:nvPr/>
        </p:nvSpPr>
        <p:spPr>
          <a:xfrm>
            <a:off x="4925783" y="1982458"/>
            <a:ext cx="3063900" cy="2230800"/>
          </a:xfrm>
          <a:prstGeom prst="roundRect">
            <a:avLst>
              <a:gd name="adj" fmla="val 785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70"/>
          <p:cNvSpPr txBox="1"/>
          <p:nvPr>
            <p:ph type="subTitle" idx="1"/>
          </p:nvPr>
        </p:nvSpPr>
        <p:spPr>
          <a:xfrm>
            <a:off x="713125" y="1181800"/>
            <a:ext cx="7717500" cy="3417600"/>
          </a:xfrm>
          <a:prstGeom prst="rect">
            <a:avLst/>
          </a:prstGeom>
        </p:spPr>
        <p:txBody>
          <a:bodyPr spcFirstLastPara="1" wrap="square" lIns="91425" tIns="91425" rIns="91425" bIns="91425" anchor="t" anchorCtr="0">
            <a:noAutofit/>
          </a:bodyPr>
          <a:lstStyle/>
          <a:p>
            <a:pPr marL="457200" lvl="0" indent="-387350" algn="just" rtl="0">
              <a:lnSpc>
                <a:spcPct val="150000"/>
              </a:lnSpc>
              <a:spcBef>
                <a:spcPts val="0"/>
              </a:spcBef>
              <a:spcAft>
                <a:spcPts val="0"/>
              </a:spcAft>
              <a:buClr>
                <a:schemeClr val="dk1"/>
              </a:buClr>
              <a:buSzPts val="2500"/>
              <a:buFont typeface="Arial" panose="020B0604020202020204"/>
              <a:buChar char="●"/>
            </a:pPr>
            <a:r>
              <a:rPr lang="en-GB" sz="2500">
                <a:solidFill>
                  <a:schemeClr val="dk1"/>
                </a:solidFill>
                <a:latin typeface="Arial" panose="020B0604020202020204"/>
                <a:ea typeface="Arial" panose="020B0604020202020204"/>
                <a:cs typeface="Arial" panose="020B0604020202020204"/>
                <a:sym typeface="Arial" panose="020B0604020202020204"/>
              </a:rPr>
              <a:t>Bàn cờ Tetris có kích thước hàng và cột lần lượt là 10 và 22, thêm vào đó là có 2 hàng bị ẩn ở trên. </a:t>
            </a:r>
            <a:endParaRPr sz="2500">
              <a:solidFill>
                <a:schemeClr val="dk1"/>
              </a:solidFill>
              <a:latin typeface="Arial" panose="020B0604020202020204"/>
              <a:ea typeface="Arial" panose="020B0604020202020204"/>
              <a:cs typeface="Arial" panose="020B0604020202020204"/>
              <a:sym typeface="Arial" panose="020B0604020202020204"/>
            </a:endParaRPr>
          </a:p>
          <a:p>
            <a:pPr marL="457200" lvl="0" indent="-387350" algn="just" rtl="0">
              <a:lnSpc>
                <a:spcPct val="150000"/>
              </a:lnSpc>
              <a:spcBef>
                <a:spcPts val="0"/>
              </a:spcBef>
              <a:spcAft>
                <a:spcPts val="0"/>
              </a:spcAft>
              <a:buClr>
                <a:schemeClr val="dk1"/>
              </a:buClr>
              <a:buSzPts val="2500"/>
              <a:buFont typeface="Arial" panose="020B0604020202020204"/>
              <a:buChar char="●"/>
            </a:pPr>
            <a:r>
              <a:rPr lang="en-GB" sz="2500">
                <a:solidFill>
                  <a:schemeClr val="dk1"/>
                </a:solidFill>
                <a:latin typeface="Arial" panose="020B0604020202020204"/>
                <a:ea typeface="Arial" panose="020B0604020202020204"/>
                <a:cs typeface="Arial" panose="020B0604020202020204"/>
                <a:sym typeface="Arial" panose="020B0604020202020204"/>
              </a:rPr>
              <a:t>Tất cả các Tetrominoes (các mảnh Tetris) sẽ bắt đầu ở giữa 2 hàng trên cùng.</a:t>
            </a:r>
            <a:endParaRPr sz="25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Personal Notes - Teacher Appreciation Week by Slidesgo">
  <a:themeElements>
    <a:clrScheme name="Simple Light">
      <a:dk1>
        <a:srgbClr val="000000"/>
      </a:dk1>
      <a:lt1>
        <a:srgbClr val="FFFFFF"/>
      </a:lt1>
      <a:dk2>
        <a:srgbClr val="D9D9D9"/>
      </a:dk2>
      <a:lt2>
        <a:srgbClr val="EEEEEE"/>
      </a:lt2>
      <a:accent1>
        <a:srgbClr val="FFAB40"/>
      </a:accent1>
      <a:accent2>
        <a:srgbClr val="FFCB65"/>
      </a:accent2>
      <a:accent3>
        <a:srgbClr val="F15232"/>
      </a:accent3>
      <a:accent4>
        <a:srgbClr val="C4341A"/>
      </a:accent4>
      <a:accent5>
        <a:srgbClr val="073763"/>
      </a:accent5>
      <a:accent6>
        <a:srgbClr val="569D96"/>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1981</Words>
  <Application>WPS Presentation</Application>
  <PresentationFormat/>
  <Paragraphs>58</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17</vt:i4>
      </vt:variant>
    </vt:vector>
  </HeadingPairs>
  <TitlesOfParts>
    <vt:vector size="33" baseType="lpstr">
      <vt:lpstr>Arial</vt:lpstr>
      <vt:lpstr>SimSun</vt:lpstr>
      <vt:lpstr>Wingdings</vt:lpstr>
      <vt:lpstr>Arial</vt:lpstr>
      <vt:lpstr>Fredoka One</vt:lpstr>
      <vt:lpstr>Modak</vt:lpstr>
      <vt:lpstr>Alata</vt:lpstr>
      <vt:lpstr>Concert One</vt:lpstr>
      <vt:lpstr>Roboto Mono Medium</vt:lpstr>
      <vt:lpstr>Coming Soon</vt:lpstr>
      <vt:lpstr>Anonymous Pro</vt:lpstr>
      <vt:lpstr>Roboto Mono</vt:lpstr>
      <vt:lpstr>微软雅黑</vt:lpstr>
      <vt:lpstr>Arial Unicode MS</vt:lpstr>
      <vt:lpstr>Personal Notes - Teacher Appreciation Week by Slidesgo</vt:lpstr>
      <vt:lpstr>Notebook Lesson by Slidesgo</vt:lpstr>
      <vt:lpstr>ỨNG DỤNG GIẢI THUẬT DI TRUYỀN VÀO GAME XẾP HÌNH TETRIS</vt:lpstr>
      <vt:lpstr>Thành viên</vt:lpstr>
      <vt:lpstr>02</vt:lpstr>
      <vt:lpstr>01</vt:lpstr>
      <vt:lpstr>PowerPoint 演示文稿</vt:lpstr>
      <vt:lpstr>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Kết quả</vt:lpstr>
      <vt:lpstr>PowerPoint 演示文稿</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GIẢI THUẬT DI TRUYỀN VÀO GAME XẾP HÌNH TETRIS</dc:title>
  <dc:creator/>
  <cp:lastModifiedBy>giatrung2012</cp:lastModifiedBy>
  <cp:revision>2</cp:revision>
  <dcterms:created xsi:type="dcterms:W3CDTF">2023-03-07T01:12:12Z</dcterms:created>
  <dcterms:modified xsi:type="dcterms:W3CDTF">2023-03-07T01:12:12Z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