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2" r:id="rId3"/>
    <p:sldId id="258" r:id="rId4"/>
    <p:sldId id="280" r:id="rId5"/>
    <p:sldId id="281" r:id="rId6"/>
    <p:sldId id="282" r:id="rId7"/>
    <p:sldId id="283" r:id="rId8"/>
    <p:sldId id="284" r:id="rId9"/>
    <p:sldId id="30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307" r:id="rId24"/>
    <p:sldId id="308" r:id="rId25"/>
    <p:sldId id="299" r:id="rId26"/>
    <p:sldId id="300" r:id="rId27"/>
    <p:sldId id="301" r:id="rId28"/>
    <p:sldId id="303" r:id="rId29"/>
    <p:sldId id="309" r:id="rId30"/>
    <p:sldId id="304" r:id="rId31"/>
    <p:sldId id="31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developer.mozilla.org/en-US/docs/Learn/CSS/First_steps/How_CSS_is_structu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-html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aule91/basic-htm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 </a:t>
            </a:r>
            <a:r>
              <a:rPr lang="en-US" dirty="0"/>
              <a:t>strongly recommend that you never use it unless you absolutely have to. </a:t>
            </a:r>
            <a:r>
              <a:rPr lang="en-US" dirty="0" smtClean="0"/>
              <a:t>“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</a:t>
            </a:r>
            <a:r>
              <a:rPr lang="en-US" dirty="0" smtClean="0"/>
              <a:t>model (</a:t>
            </a:r>
            <a:r>
              <a:rPr lang="en-US" i="1" dirty="0"/>
              <a:t>content-box</a:t>
            </a:r>
            <a:r>
              <a:rPr lang="en-US" dirty="0" smtClean="0"/>
              <a:t>). </a:t>
            </a:r>
            <a:r>
              <a:rPr lang="en-US" dirty="0"/>
              <a:t>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www.learn-html.org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077005" cy="640200"/>
          </a:xfrm>
        </p:spPr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model: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</a:t>
            </a:r>
            <a:r>
              <a:rPr lang="vi-VN" dirty="0">
                <a:solidFill>
                  <a:srgbClr val="333333"/>
                </a:solidFill>
                <a:latin typeface="Courier New" panose="02070309020205020404" pitchFamily="49" charset="0"/>
              </a:rPr>
              <a:t>sizing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6" y="2190750"/>
            <a:ext cx="3619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2190750"/>
            <a:ext cx="3619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10" y="1161499"/>
            <a:ext cx="366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content-box:</a:t>
            </a:r>
            <a:r>
              <a:rPr lang="en-US" dirty="0" err="1"/>
              <a:t>The</a:t>
            </a:r>
            <a:r>
              <a:rPr lang="en-US" dirty="0"/>
              <a:t> width &amp; height of the element only include the content. In other words, the border, padding and margin aren't part of the width or height.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5850" y="116149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Border-box</a:t>
            </a:r>
            <a:r>
              <a:rPr lang="vi-V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: </a:t>
            </a:r>
            <a:r>
              <a:rPr lang="en-US" dirty="0"/>
              <a:t>Include padding and border in </a:t>
            </a:r>
            <a:r>
              <a:rPr lang="en-US" dirty="0" smtClean="0"/>
              <a:t>the </a:t>
            </a:r>
            <a:r>
              <a:rPr lang="en-US" dirty="0"/>
              <a:t>element's total width and height:</a:t>
            </a:r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}</a:t>
            </a:r>
          </a:p>
          <a:p>
            <a:pPr lvl="2"/>
            <a:r>
              <a:rPr lang="en-US" dirty="0"/>
              <a:t>flex-direction: row | row-reverse | column | column-reverse;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</a:t>
            </a:r>
            <a:r>
              <a:rPr lang="en-US" b="1" dirty="0" smtClean="0"/>
              <a:t>Responsive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SCSS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CSS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Cascade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 - s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ome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basic properties 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Organizing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your CSS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Responsive</a:t>
            </a:r>
          </a:p>
          <a:p>
            <a:pPr marL="5524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SCSS 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Implement below form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/>
              <a:t>Demo: </a:t>
            </a:r>
            <a:endParaRPr lang="vi-VN" dirty="0" smtClean="0"/>
          </a:p>
          <a:p>
            <a:pPr lvl="1"/>
            <a:r>
              <a:rPr lang="vi-VN" dirty="0" smtClean="0">
                <a:hlinkClick r:id="rId2"/>
              </a:rPr>
              <a:t>https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github.com/giaule91/basic-html.git</a:t>
            </a:r>
            <a:endParaRPr lang="vi-VN" dirty="0" smtClean="0"/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81150"/>
            <a:ext cx="4034043" cy="25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1374</Words>
  <Application>Microsoft Office PowerPoint</Application>
  <PresentationFormat>On-screen Show (16:9)</PresentationFormat>
  <Paragraphs>177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CSS</vt:lpstr>
      <vt:lpstr>References</vt:lpstr>
      <vt:lpstr>Overview</vt:lpstr>
      <vt:lpstr>Intro to CSS</vt:lpstr>
      <vt:lpstr>CSS Syntax</vt:lpstr>
      <vt:lpstr>Cascade and inheritance</vt:lpstr>
      <vt:lpstr>Cascade and inheritance</vt:lpstr>
      <vt:lpstr>Cascade and inheritance (d)</vt:lpstr>
      <vt:lpstr>Cascade and inheritance</vt:lpstr>
      <vt:lpstr>Cascade and inheritance (d)</vt:lpstr>
      <vt:lpstr>!important (d)</vt:lpstr>
      <vt:lpstr>Cascading!</vt:lpstr>
      <vt:lpstr>CSS Selectors</vt:lpstr>
      <vt:lpstr>CSS Selectors</vt:lpstr>
      <vt:lpstr>CSS Selectors</vt:lpstr>
      <vt:lpstr>CSS Selectors</vt:lpstr>
      <vt:lpstr>The box model </vt:lpstr>
      <vt:lpstr>The box model (d) </vt:lpstr>
      <vt:lpstr>The box model </vt:lpstr>
      <vt:lpstr>The box model: box-sizing </vt:lpstr>
      <vt:lpstr>The box model </vt:lpstr>
      <vt:lpstr>The box model (d) </vt:lpstr>
      <vt:lpstr>The box model</vt:lpstr>
      <vt:lpstr>The box model(d)</vt:lpstr>
      <vt:lpstr>CSS layout (d)</vt:lpstr>
      <vt:lpstr>CSS layout</vt:lpstr>
      <vt:lpstr>Debugging CSS</vt:lpstr>
      <vt:lpstr>Intro to Responsive (d)</vt:lpstr>
      <vt:lpstr>Intro SCSS</vt:lpstr>
      <vt:lpstr>CSS 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71</cp:revision>
  <dcterms:modified xsi:type="dcterms:W3CDTF">2020-06-24T00:02:13Z</dcterms:modified>
</cp:coreProperties>
</file>