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9" r:id="rId1"/>
  </p:sldMasterIdLst>
  <p:notesMasterIdLst>
    <p:notesMasterId r:id="rId40"/>
  </p:notesMasterIdLst>
  <p:sldIdLst>
    <p:sldId id="256" r:id="rId2"/>
    <p:sldId id="257" r:id="rId3"/>
    <p:sldId id="291" r:id="rId4"/>
    <p:sldId id="292" r:id="rId5"/>
    <p:sldId id="293" r:id="rId6"/>
    <p:sldId id="294" r:id="rId7"/>
    <p:sldId id="295" r:id="rId8"/>
    <p:sldId id="296" r:id="rId9"/>
    <p:sldId id="297" r:id="rId10"/>
    <p:sldId id="298" r:id="rId11"/>
    <p:sldId id="299" r:id="rId12"/>
    <p:sldId id="300" r:id="rId13"/>
    <p:sldId id="301" r:id="rId14"/>
    <p:sldId id="302" r:id="rId15"/>
    <p:sldId id="258" r:id="rId16"/>
    <p:sldId id="259" r:id="rId17"/>
    <p:sldId id="260" r:id="rId18"/>
    <p:sldId id="261" r:id="rId19"/>
    <p:sldId id="262" r:id="rId20"/>
    <p:sldId id="263" r:id="rId21"/>
    <p:sldId id="303"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304" r:id="rId38"/>
    <p:sldId id="290" r:id="rId39"/>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8" d="100"/>
          <a:sy n="118" d="100"/>
        </p:scale>
        <p:origin x="250"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1199208821"/>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6" name="Google Shape;86;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9856567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898876f103_0_2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6" name="Google Shape;186;g898876f103_0_28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3999781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898876f103_0_2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898876f103_0_29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3833944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898876f103_0_3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0" name="Google Shape;200;g898876f103_0_30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9487093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898876f103_0_3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7" name="Google Shape;207;g898876f103_0_30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2914928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87e878030e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9" name="Google Shape;99;g87e878030e_0_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80109246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898876f103_0_1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5" name="Google Shape;105;g898876f103_0_18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42253403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898876f103_0_1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3" name="Google Shape;113;g898876f103_0_19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7025180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898876f103_0_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0" name="Google Shape;120;g898876f103_0_20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22964497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898876f103_0_2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7" name="Google Shape;127;g898876f103_0_2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79817427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898876f103_0_2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4" name="Google Shape;134;g898876f103_0_2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9661538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7d42d2df0e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3" name="Google Shape;93;g7d42d2df0e_0_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67617445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898876f103_0_3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4" name="Google Shape;214;g898876f103_0_3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09946593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89c7ecf45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0" name="Google Shape;220;g89c7ecf454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90332344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89c7ecf454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8" name="Google Shape;228;g89c7ecf454_0_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30086200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89c7ecf454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5" name="Google Shape;235;g89c7ecf454_0_3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28359055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89c7ecf454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2" name="Google Shape;242;g89c7ecf454_0_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89994534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89c7ecf454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8" name="Google Shape;248;g89c7ecf454_0_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23778224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g89c7ecf454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4" name="Google Shape;254;g89c7ecf454_0_3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04172701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g89c7ecf454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3" name="Google Shape;263;g89c7ecf454_0_4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1543365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g89c7ecf454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0" name="Google Shape;270;g89c7ecf454_0_5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3213348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g89c7ecf454_0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7" name="Google Shape;277;g89c7ecf454_0_6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2282628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898876f103_0_2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1" name="Google Shape;141;g898876f103_0_25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03515108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g89c7ecf454_0_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4" name="Google Shape;284;g89c7ecf454_0_7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85161376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g89c7ecf454_0_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91" name="Google Shape;291;g89c7ecf454_0_7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33075668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g89c7ecf454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98" name="Google Shape;298;g89c7ecf454_0_8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73452305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g89c7ecf454_0_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05" name="Google Shape;305;g89c7ecf454_0_9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21203240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g89c7ecf454_0_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13" name="Google Shape;313;g89c7ecf454_0_10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93409995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g7d42d2df0e_0_7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20" name="Google Shape;320;g7d42d2df0e_0_7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3446781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898876f103_0_2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7" name="Google Shape;147;g898876f103_0_2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7061974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898876f103_0_2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4" name="Google Shape;154;g898876f103_0_24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6965201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898876f103_0_2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0" name="Google Shape;160;g898876f103_0_26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6464496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898876f103_0_2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6" name="Google Shape;166;g898876f103_0_26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4726912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898876f103_0_2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2" name="Google Shape;172;g898876f103_0_27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6742470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898876f103_0_2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9" name="Google Shape;179;g898876f103_0_28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30616471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pic>
        <p:nvPicPr>
          <p:cNvPr id="12" name="Google Shape;12;p2"/>
          <p:cNvPicPr preferRelativeResize="0"/>
          <p:nvPr/>
        </p:nvPicPr>
        <p:blipFill rotWithShape="1">
          <a:blip r:embed="rId2">
            <a:alphaModFix/>
          </a:blip>
          <a:srcRect/>
          <a:stretch/>
        </p:blipFill>
        <p:spPr>
          <a:xfrm>
            <a:off x="0" y="-1926"/>
            <a:ext cx="9144000" cy="6858000"/>
          </a:xfrm>
          <a:prstGeom prst="rect">
            <a:avLst/>
          </a:prstGeom>
          <a:noFill/>
          <a:ln>
            <a:noFill/>
          </a:ln>
        </p:spPr>
      </p:pic>
      <p:sp>
        <p:nvSpPr>
          <p:cNvPr id="13" name="Google Shape;13;p2"/>
          <p:cNvSpPr txBox="1">
            <a:spLocks noGrp="1"/>
          </p:cNvSpPr>
          <p:nvPr>
            <p:ph type="ctrTitle"/>
          </p:nvPr>
        </p:nvSpPr>
        <p:spPr>
          <a:xfrm>
            <a:off x="1143000" y="841772"/>
            <a:ext cx="6858000" cy="1790700"/>
          </a:xfrm>
          <a:prstGeom prst="rect">
            <a:avLst/>
          </a:prstGeom>
          <a:noFill/>
          <a:ln>
            <a:noFill/>
          </a:ln>
        </p:spPr>
        <p:txBody>
          <a:bodyPr spcFirstLastPara="1" wrap="square" lIns="68575" tIns="68575" rIns="68575" bIns="68575" anchor="b" anchorCtr="0">
            <a:noAutofit/>
          </a:bodyPr>
          <a:lstStyle>
            <a:lvl1pPr marR="0" lvl="0" algn="ctr">
              <a:lnSpc>
                <a:spcPct val="90000"/>
              </a:lnSpc>
              <a:spcBef>
                <a:spcPts val="0"/>
              </a:spcBef>
              <a:spcAft>
                <a:spcPts val="0"/>
              </a:spcAft>
              <a:buClr>
                <a:schemeClr val="dk1"/>
              </a:buClr>
              <a:buSzPts val="1100"/>
              <a:buFont typeface="Calibri"/>
              <a:buNone/>
              <a:defRPr sz="4500" b="1" i="0" u="none" strike="noStrike" cap="none">
                <a:solidFill>
                  <a:schemeClr val="dk1"/>
                </a:solidFill>
                <a:latin typeface="Calibri"/>
                <a:ea typeface="Calibri"/>
                <a:cs typeface="Calibri"/>
                <a:sym typeface="Calibri"/>
              </a:defRPr>
            </a:lvl1pPr>
            <a:lvl2pPr lvl="1" algn="l">
              <a:lnSpc>
                <a:spcPct val="100000"/>
              </a:lnSpc>
              <a:spcBef>
                <a:spcPts val="0"/>
              </a:spcBef>
              <a:spcAft>
                <a:spcPts val="0"/>
              </a:spcAft>
              <a:buSzPts val="1100"/>
              <a:buNone/>
              <a:defRPr sz="1400"/>
            </a:lvl2pPr>
            <a:lvl3pPr lvl="2" algn="l">
              <a:lnSpc>
                <a:spcPct val="100000"/>
              </a:lnSpc>
              <a:spcBef>
                <a:spcPts val="0"/>
              </a:spcBef>
              <a:spcAft>
                <a:spcPts val="0"/>
              </a:spcAft>
              <a:buSzPts val="1100"/>
              <a:buNone/>
              <a:defRPr sz="1400"/>
            </a:lvl3pPr>
            <a:lvl4pPr lvl="3" algn="l">
              <a:lnSpc>
                <a:spcPct val="100000"/>
              </a:lnSpc>
              <a:spcBef>
                <a:spcPts val="0"/>
              </a:spcBef>
              <a:spcAft>
                <a:spcPts val="0"/>
              </a:spcAft>
              <a:buSzPts val="1100"/>
              <a:buNone/>
              <a:defRPr sz="1400"/>
            </a:lvl4pPr>
            <a:lvl5pPr lvl="4" algn="l">
              <a:lnSpc>
                <a:spcPct val="100000"/>
              </a:lnSpc>
              <a:spcBef>
                <a:spcPts val="0"/>
              </a:spcBef>
              <a:spcAft>
                <a:spcPts val="0"/>
              </a:spcAft>
              <a:buSzPts val="1100"/>
              <a:buNone/>
              <a:defRPr sz="1400"/>
            </a:lvl5pPr>
            <a:lvl6pPr lvl="5" algn="l">
              <a:lnSpc>
                <a:spcPct val="100000"/>
              </a:lnSpc>
              <a:spcBef>
                <a:spcPts val="0"/>
              </a:spcBef>
              <a:spcAft>
                <a:spcPts val="0"/>
              </a:spcAft>
              <a:buSzPts val="1100"/>
              <a:buNone/>
              <a:defRPr sz="1400"/>
            </a:lvl6pPr>
            <a:lvl7pPr lvl="6" algn="l">
              <a:lnSpc>
                <a:spcPct val="100000"/>
              </a:lnSpc>
              <a:spcBef>
                <a:spcPts val="0"/>
              </a:spcBef>
              <a:spcAft>
                <a:spcPts val="0"/>
              </a:spcAft>
              <a:buSzPts val="1100"/>
              <a:buNone/>
              <a:defRPr sz="1400"/>
            </a:lvl7pPr>
            <a:lvl8pPr lvl="7" algn="l">
              <a:lnSpc>
                <a:spcPct val="100000"/>
              </a:lnSpc>
              <a:spcBef>
                <a:spcPts val="0"/>
              </a:spcBef>
              <a:spcAft>
                <a:spcPts val="0"/>
              </a:spcAft>
              <a:buSzPts val="1100"/>
              <a:buNone/>
              <a:defRPr sz="1400"/>
            </a:lvl8pPr>
            <a:lvl9pPr lvl="8" algn="l">
              <a:lnSpc>
                <a:spcPct val="100000"/>
              </a:lnSpc>
              <a:spcBef>
                <a:spcPts val="0"/>
              </a:spcBef>
              <a:spcAft>
                <a:spcPts val="0"/>
              </a:spcAft>
              <a:buSzPts val="1100"/>
              <a:buNone/>
              <a:defRPr sz="1400"/>
            </a:lvl9pPr>
          </a:lstStyle>
          <a:p>
            <a:endParaRPr/>
          </a:p>
        </p:txBody>
      </p:sp>
      <p:sp>
        <p:nvSpPr>
          <p:cNvPr id="14" name="Google Shape;14;p2"/>
          <p:cNvSpPr txBox="1">
            <a:spLocks noGrp="1"/>
          </p:cNvSpPr>
          <p:nvPr>
            <p:ph type="subTitle" idx="1"/>
          </p:nvPr>
        </p:nvSpPr>
        <p:spPr>
          <a:xfrm>
            <a:off x="1143000" y="2701528"/>
            <a:ext cx="6858000" cy="1241700"/>
          </a:xfrm>
          <a:prstGeom prst="rect">
            <a:avLst/>
          </a:prstGeom>
          <a:noFill/>
          <a:ln>
            <a:noFill/>
          </a:ln>
        </p:spPr>
        <p:txBody>
          <a:bodyPr spcFirstLastPara="1" wrap="square" lIns="68575" tIns="68575" rIns="68575" bIns="68575" anchor="t" anchorCtr="0">
            <a:noAutofit/>
          </a:bodyPr>
          <a:lstStyle>
            <a:lvl1pPr marR="0" lvl="0" algn="ctr">
              <a:lnSpc>
                <a:spcPct val="90000"/>
              </a:lnSpc>
              <a:spcBef>
                <a:spcPts val="800"/>
              </a:spcBef>
              <a:spcAft>
                <a:spcPts val="0"/>
              </a:spcAft>
              <a:buClr>
                <a:schemeClr val="dk1"/>
              </a:buClr>
              <a:buSzPts val="2100"/>
              <a:buFont typeface="Arial"/>
              <a:buNone/>
              <a:defRPr sz="1800" b="0" i="0" u="none" strike="noStrike" cap="none">
                <a:solidFill>
                  <a:schemeClr val="dk1"/>
                </a:solidFill>
                <a:latin typeface="Calibri"/>
                <a:ea typeface="Calibri"/>
                <a:cs typeface="Calibri"/>
                <a:sym typeface="Calibri"/>
              </a:defRPr>
            </a:lvl1pPr>
            <a:lvl2pPr marR="0" lvl="1" algn="ctr">
              <a:lnSpc>
                <a:spcPct val="90000"/>
              </a:lnSpc>
              <a:spcBef>
                <a:spcPts val="400"/>
              </a:spcBef>
              <a:spcAft>
                <a:spcPts val="0"/>
              </a:spcAft>
              <a:buClr>
                <a:schemeClr val="dk1"/>
              </a:buClr>
              <a:buSzPts val="1800"/>
              <a:buFont typeface="Arial"/>
              <a:buNone/>
              <a:defRPr sz="1500" b="0" i="0" u="none" strike="noStrike" cap="none">
                <a:solidFill>
                  <a:schemeClr val="dk1"/>
                </a:solidFill>
                <a:latin typeface="Calibri"/>
                <a:ea typeface="Calibri"/>
                <a:cs typeface="Calibri"/>
                <a:sym typeface="Calibri"/>
              </a:defRPr>
            </a:lvl2pPr>
            <a:lvl3pPr marR="0" lvl="2" algn="ctr">
              <a:lnSpc>
                <a:spcPct val="90000"/>
              </a:lnSpc>
              <a:spcBef>
                <a:spcPts val="400"/>
              </a:spcBef>
              <a:spcAft>
                <a:spcPts val="0"/>
              </a:spcAft>
              <a:buClr>
                <a:schemeClr val="dk1"/>
              </a:buClr>
              <a:buSzPts val="1500"/>
              <a:buFont typeface="Arial"/>
              <a:buNone/>
              <a:defRPr sz="1400" b="0" i="0" u="none" strike="noStrike" cap="none">
                <a:solidFill>
                  <a:schemeClr val="dk1"/>
                </a:solidFill>
                <a:latin typeface="Calibri"/>
                <a:ea typeface="Calibri"/>
                <a:cs typeface="Calibri"/>
                <a:sym typeface="Calibri"/>
              </a:defRPr>
            </a:lvl3pPr>
            <a:lvl4pPr marR="0" lvl="3" algn="ctr">
              <a:lnSpc>
                <a:spcPct val="90000"/>
              </a:lnSpc>
              <a:spcBef>
                <a:spcPts val="400"/>
              </a:spcBef>
              <a:spcAft>
                <a:spcPts val="0"/>
              </a:spcAft>
              <a:buClr>
                <a:schemeClr val="dk1"/>
              </a:buClr>
              <a:buSzPts val="1400"/>
              <a:buFont typeface="Arial"/>
              <a:buNone/>
              <a:defRPr sz="1200" b="0" i="0" u="none" strike="noStrike" cap="none">
                <a:solidFill>
                  <a:schemeClr val="dk1"/>
                </a:solidFill>
                <a:latin typeface="Calibri"/>
                <a:ea typeface="Calibri"/>
                <a:cs typeface="Calibri"/>
                <a:sym typeface="Calibri"/>
              </a:defRPr>
            </a:lvl4pPr>
            <a:lvl5pPr marR="0" lvl="4" algn="ctr">
              <a:lnSpc>
                <a:spcPct val="90000"/>
              </a:lnSpc>
              <a:spcBef>
                <a:spcPts val="400"/>
              </a:spcBef>
              <a:spcAft>
                <a:spcPts val="0"/>
              </a:spcAft>
              <a:buClr>
                <a:schemeClr val="dk1"/>
              </a:buClr>
              <a:buSzPts val="1400"/>
              <a:buFont typeface="Arial"/>
              <a:buNone/>
              <a:defRPr sz="1200" b="0" i="0" u="none" strike="noStrike" cap="none">
                <a:solidFill>
                  <a:schemeClr val="dk1"/>
                </a:solidFill>
                <a:latin typeface="Calibri"/>
                <a:ea typeface="Calibri"/>
                <a:cs typeface="Calibri"/>
                <a:sym typeface="Calibri"/>
              </a:defRPr>
            </a:lvl5pPr>
            <a:lvl6pPr marR="0" lvl="5" algn="ctr">
              <a:lnSpc>
                <a:spcPct val="90000"/>
              </a:lnSpc>
              <a:spcBef>
                <a:spcPts val="400"/>
              </a:spcBef>
              <a:spcAft>
                <a:spcPts val="0"/>
              </a:spcAft>
              <a:buClr>
                <a:schemeClr val="dk1"/>
              </a:buClr>
              <a:buSzPts val="1400"/>
              <a:buFont typeface="Arial"/>
              <a:buNone/>
              <a:defRPr sz="1200" b="0" i="0" u="none" strike="noStrike" cap="none">
                <a:solidFill>
                  <a:schemeClr val="dk1"/>
                </a:solidFill>
                <a:latin typeface="Calibri"/>
                <a:ea typeface="Calibri"/>
                <a:cs typeface="Calibri"/>
                <a:sym typeface="Calibri"/>
              </a:defRPr>
            </a:lvl6pPr>
            <a:lvl7pPr marR="0" lvl="6" algn="ctr">
              <a:lnSpc>
                <a:spcPct val="90000"/>
              </a:lnSpc>
              <a:spcBef>
                <a:spcPts val="400"/>
              </a:spcBef>
              <a:spcAft>
                <a:spcPts val="0"/>
              </a:spcAft>
              <a:buClr>
                <a:schemeClr val="dk1"/>
              </a:buClr>
              <a:buSzPts val="1400"/>
              <a:buFont typeface="Arial"/>
              <a:buNone/>
              <a:defRPr sz="1200" b="0" i="0" u="none" strike="noStrike" cap="none">
                <a:solidFill>
                  <a:schemeClr val="dk1"/>
                </a:solidFill>
                <a:latin typeface="Calibri"/>
                <a:ea typeface="Calibri"/>
                <a:cs typeface="Calibri"/>
                <a:sym typeface="Calibri"/>
              </a:defRPr>
            </a:lvl7pPr>
            <a:lvl8pPr marR="0" lvl="7" algn="ctr">
              <a:lnSpc>
                <a:spcPct val="90000"/>
              </a:lnSpc>
              <a:spcBef>
                <a:spcPts val="400"/>
              </a:spcBef>
              <a:spcAft>
                <a:spcPts val="0"/>
              </a:spcAft>
              <a:buClr>
                <a:schemeClr val="dk1"/>
              </a:buClr>
              <a:buSzPts val="1400"/>
              <a:buFont typeface="Arial"/>
              <a:buNone/>
              <a:defRPr sz="1200" b="0" i="0" u="none" strike="noStrike" cap="none">
                <a:solidFill>
                  <a:schemeClr val="dk1"/>
                </a:solidFill>
                <a:latin typeface="Calibri"/>
                <a:ea typeface="Calibri"/>
                <a:cs typeface="Calibri"/>
                <a:sym typeface="Calibri"/>
              </a:defRPr>
            </a:lvl8pPr>
            <a:lvl9pPr marR="0" lvl="8" algn="ctr">
              <a:lnSpc>
                <a:spcPct val="90000"/>
              </a:lnSpc>
              <a:spcBef>
                <a:spcPts val="400"/>
              </a:spcBef>
              <a:spcAft>
                <a:spcPts val="0"/>
              </a:spcAft>
              <a:buClr>
                <a:schemeClr val="dk1"/>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15" name="Google Shape;15;p2"/>
          <p:cNvSpPr txBox="1">
            <a:spLocks noGrp="1"/>
          </p:cNvSpPr>
          <p:nvPr>
            <p:ph type="dt" idx="10"/>
          </p:nvPr>
        </p:nvSpPr>
        <p:spPr>
          <a:xfrm>
            <a:off x="628650" y="4767263"/>
            <a:ext cx="2057400" cy="273900"/>
          </a:xfrm>
          <a:prstGeom prst="rect">
            <a:avLst/>
          </a:prstGeom>
          <a:noFill/>
          <a:ln>
            <a:noFill/>
          </a:ln>
        </p:spPr>
        <p:txBody>
          <a:bodyPr spcFirstLastPara="1" wrap="square" lIns="68575" tIns="68575" rIns="68575" bIns="68575" anchor="ctr" anchorCtr="0">
            <a:noAutofit/>
          </a:bodyPr>
          <a:lstStyle>
            <a:lvl1pPr marR="0" lvl="0" algn="l">
              <a:lnSpc>
                <a:spcPct val="100000"/>
              </a:lnSpc>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16" name="Google Shape;16;p2"/>
          <p:cNvSpPr txBox="1">
            <a:spLocks noGrp="1"/>
          </p:cNvSpPr>
          <p:nvPr>
            <p:ph type="ftr" idx="11"/>
          </p:nvPr>
        </p:nvSpPr>
        <p:spPr>
          <a:xfrm>
            <a:off x="3028950" y="4767263"/>
            <a:ext cx="3086100" cy="273900"/>
          </a:xfrm>
          <a:prstGeom prst="rect">
            <a:avLst/>
          </a:prstGeom>
          <a:noFill/>
          <a:ln>
            <a:noFill/>
          </a:ln>
        </p:spPr>
        <p:txBody>
          <a:bodyPr spcFirstLastPara="1" wrap="square" lIns="68575" tIns="68575" rIns="68575" bIns="68575" anchor="ctr" anchorCtr="0">
            <a:noAutofit/>
          </a:bodyPr>
          <a:lstStyle>
            <a:lvl1pPr marR="0" lvl="0" algn="ctr">
              <a:lnSpc>
                <a:spcPct val="100000"/>
              </a:lnSpc>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17" name="Google Shape;17;p2"/>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pic>
        <p:nvPicPr>
          <p:cNvPr id="18" name="Google Shape;18;p2"/>
          <p:cNvPicPr preferRelativeResize="0"/>
          <p:nvPr/>
        </p:nvPicPr>
        <p:blipFill rotWithShape="1">
          <a:blip r:embed="rId3">
            <a:alphaModFix/>
          </a:blip>
          <a:srcRect/>
          <a:stretch/>
        </p:blipFill>
        <p:spPr>
          <a:xfrm>
            <a:off x="3650870" y="496496"/>
            <a:ext cx="3281100" cy="113760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628650" y="273844"/>
            <a:ext cx="7886700" cy="994200"/>
          </a:xfrm>
          <a:prstGeom prst="rect">
            <a:avLst/>
          </a:prstGeom>
          <a:noFill/>
          <a:ln>
            <a:noFill/>
          </a:ln>
        </p:spPr>
        <p:txBody>
          <a:bodyPr spcFirstLastPara="1" wrap="square" lIns="68575" tIns="68575" rIns="68575" bIns="68575" anchor="ctr" anchorCtr="0">
            <a:noAutofit/>
          </a:bodyPr>
          <a:lstStyle>
            <a:lvl1pPr marR="0" lvl="0" algn="l">
              <a:lnSpc>
                <a:spcPct val="90000"/>
              </a:lnSpc>
              <a:spcBef>
                <a:spcPts val="0"/>
              </a:spcBef>
              <a:spcAft>
                <a:spcPts val="0"/>
              </a:spcAft>
              <a:buClr>
                <a:schemeClr val="dk1"/>
              </a:buClr>
              <a:buSzPts val="1100"/>
              <a:buFont typeface="Calibri"/>
              <a:buNone/>
              <a:defRPr sz="3300" b="0" i="0" u="none" strike="noStrike" cap="none">
                <a:solidFill>
                  <a:schemeClr val="dk1"/>
                </a:solidFill>
                <a:latin typeface="Calibri"/>
                <a:ea typeface="Calibri"/>
                <a:cs typeface="Calibri"/>
                <a:sym typeface="Calibri"/>
              </a:defRPr>
            </a:lvl1pPr>
            <a:lvl2pPr lvl="1" algn="l">
              <a:lnSpc>
                <a:spcPct val="100000"/>
              </a:lnSpc>
              <a:spcBef>
                <a:spcPts val="0"/>
              </a:spcBef>
              <a:spcAft>
                <a:spcPts val="0"/>
              </a:spcAft>
              <a:buSzPts val="1100"/>
              <a:buNone/>
              <a:defRPr sz="1400"/>
            </a:lvl2pPr>
            <a:lvl3pPr lvl="2" algn="l">
              <a:lnSpc>
                <a:spcPct val="100000"/>
              </a:lnSpc>
              <a:spcBef>
                <a:spcPts val="0"/>
              </a:spcBef>
              <a:spcAft>
                <a:spcPts val="0"/>
              </a:spcAft>
              <a:buSzPts val="1100"/>
              <a:buNone/>
              <a:defRPr sz="1400"/>
            </a:lvl3pPr>
            <a:lvl4pPr lvl="3" algn="l">
              <a:lnSpc>
                <a:spcPct val="100000"/>
              </a:lnSpc>
              <a:spcBef>
                <a:spcPts val="0"/>
              </a:spcBef>
              <a:spcAft>
                <a:spcPts val="0"/>
              </a:spcAft>
              <a:buSzPts val="1100"/>
              <a:buNone/>
              <a:defRPr sz="1400"/>
            </a:lvl4pPr>
            <a:lvl5pPr lvl="4" algn="l">
              <a:lnSpc>
                <a:spcPct val="100000"/>
              </a:lnSpc>
              <a:spcBef>
                <a:spcPts val="0"/>
              </a:spcBef>
              <a:spcAft>
                <a:spcPts val="0"/>
              </a:spcAft>
              <a:buSzPts val="1100"/>
              <a:buNone/>
              <a:defRPr sz="1400"/>
            </a:lvl5pPr>
            <a:lvl6pPr lvl="5" algn="l">
              <a:lnSpc>
                <a:spcPct val="100000"/>
              </a:lnSpc>
              <a:spcBef>
                <a:spcPts val="0"/>
              </a:spcBef>
              <a:spcAft>
                <a:spcPts val="0"/>
              </a:spcAft>
              <a:buSzPts val="1100"/>
              <a:buNone/>
              <a:defRPr sz="1400"/>
            </a:lvl6pPr>
            <a:lvl7pPr lvl="6" algn="l">
              <a:lnSpc>
                <a:spcPct val="100000"/>
              </a:lnSpc>
              <a:spcBef>
                <a:spcPts val="0"/>
              </a:spcBef>
              <a:spcAft>
                <a:spcPts val="0"/>
              </a:spcAft>
              <a:buSzPts val="1100"/>
              <a:buNone/>
              <a:defRPr sz="1400"/>
            </a:lvl7pPr>
            <a:lvl8pPr lvl="7" algn="l">
              <a:lnSpc>
                <a:spcPct val="100000"/>
              </a:lnSpc>
              <a:spcBef>
                <a:spcPts val="0"/>
              </a:spcBef>
              <a:spcAft>
                <a:spcPts val="0"/>
              </a:spcAft>
              <a:buSzPts val="1100"/>
              <a:buNone/>
              <a:defRPr sz="1400"/>
            </a:lvl8pPr>
            <a:lvl9pPr lvl="8" algn="l">
              <a:lnSpc>
                <a:spcPct val="100000"/>
              </a:lnSpc>
              <a:spcBef>
                <a:spcPts val="0"/>
              </a:spcBef>
              <a:spcAft>
                <a:spcPts val="0"/>
              </a:spcAft>
              <a:buSzPts val="1100"/>
              <a:buNone/>
              <a:defRPr sz="1400"/>
            </a:lvl9pPr>
          </a:lstStyle>
          <a:p>
            <a:endParaRPr/>
          </a:p>
        </p:txBody>
      </p:sp>
      <p:sp>
        <p:nvSpPr>
          <p:cNvPr id="74" name="Google Shape;74;p11"/>
          <p:cNvSpPr txBox="1">
            <a:spLocks noGrp="1"/>
          </p:cNvSpPr>
          <p:nvPr>
            <p:ph type="body" idx="1"/>
          </p:nvPr>
        </p:nvSpPr>
        <p:spPr>
          <a:xfrm rot="5400000">
            <a:off x="2940300" y="-942431"/>
            <a:ext cx="3263400" cy="7886700"/>
          </a:xfrm>
          <a:prstGeom prst="rect">
            <a:avLst/>
          </a:prstGeom>
          <a:noFill/>
          <a:ln>
            <a:noFill/>
          </a:ln>
        </p:spPr>
        <p:txBody>
          <a:bodyPr spcFirstLastPara="1" wrap="square" lIns="68575" tIns="68575" rIns="68575" bIns="68575" anchor="t" anchorCtr="0">
            <a:noAutofit/>
          </a:bodyPr>
          <a:lstStyle>
            <a:lvl1pPr marL="457200" marR="0" lvl="0" indent="-361950" algn="l">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75" name="Google Shape;75;p11"/>
          <p:cNvSpPr txBox="1">
            <a:spLocks noGrp="1"/>
          </p:cNvSpPr>
          <p:nvPr>
            <p:ph type="dt" idx="10"/>
          </p:nvPr>
        </p:nvSpPr>
        <p:spPr>
          <a:xfrm>
            <a:off x="628650" y="4767263"/>
            <a:ext cx="2057400" cy="273900"/>
          </a:xfrm>
          <a:prstGeom prst="rect">
            <a:avLst/>
          </a:prstGeom>
          <a:noFill/>
          <a:ln>
            <a:noFill/>
          </a:ln>
        </p:spPr>
        <p:txBody>
          <a:bodyPr spcFirstLastPara="1" wrap="square" lIns="68575" tIns="68575" rIns="68575" bIns="68575" anchor="ctr" anchorCtr="0">
            <a:noAutofit/>
          </a:bodyPr>
          <a:lstStyle>
            <a:lvl1pPr marR="0" lvl="0" algn="l">
              <a:lnSpc>
                <a:spcPct val="100000"/>
              </a:lnSpc>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76" name="Google Shape;76;p11"/>
          <p:cNvSpPr txBox="1">
            <a:spLocks noGrp="1"/>
          </p:cNvSpPr>
          <p:nvPr>
            <p:ph type="ftr" idx="11"/>
          </p:nvPr>
        </p:nvSpPr>
        <p:spPr>
          <a:xfrm>
            <a:off x="3028950" y="4767263"/>
            <a:ext cx="3086100" cy="273900"/>
          </a:xfrm>
          <a:prstGeom prst="rect">
            <a:avLst/>
          </a:prstGeom>
          <a:noFill/>
          <a:ln>
            <a:noFill/>
          </a:ln>
        </p:spPr>
        <p:txBody>
          <a:bodyPr spcFirstLastPara="1" wrap="square" lIns="68575" tIns="68575" rIns="68575" bIns="68575" anchor="ctr" anchorCtr="0">
            <a:noAutofit/>
          </a:bodyPr>
          <a:lstStyle>
            <a:lvl1pPr marR="0" lvl="0" algn="ctr">
              <a:lnSpc>
                <a:spcPct val="100000"/>
              </a:lnSpc>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77" name="Google Shape;77;p11"/>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rot="5400000">
            <a:off x="5350050" y="1467544"/>
            <a:ext cx="4359000" cy="1971600"/>
          </a:xfrm>
          <a:prstGeom prst="rect">
            <a:avLst/>
          </a:prstGeom>
          <a:noFill/>
          <a:ln>
            <a:noFill/>
          </a:ln>
        </p:spPr>
        <p:txBody>
          <a:bodyPr spcFirstLastPara="1" wrap="square" lIns="68575" tIns="68575" rIns="68575" bIns="68575" anchor="ctr" anchorCtr="0">
            <a:noAutofit/>
          </a:bodyPr>
          <a:lstStyle>
            <a:lvl1pPr marR="0" lvl="0" algn="l">
              <a:lnSpc>
                <a:spcPct val="90000"/>
              </a:lnSpc>
              <a:spcBef>
                <a:spcPts val="0"/>
              </a:spcBef>
              <a:spcAft>
                <a:spcPts val="0"/>
              </a:spcAft>
              <a:buClr>
                <a:schemeClr val="dk1"/>
              </a:buClr>
              <a:buSzPts val="1100"/>
              <a:buFont typeface="Calibri"/>
              <a:buNone/>
              <a:defRPr sz="3300" b="0" i="0" u="none" strike="noStrike" cap="none">
                <a:solidFill>
                  <a:schemeClr val="dk1"/>
                </a:solidFill>
                <a:latin typeface="Calibri"/>
                <a:ea typeface="Calibri"/>
                <a:cs typeface="Calibri"/>
                <a:sym typeface="Calibri"/>
              </a:defRPr>
            </a:lvl1pPr>
            <a:lvl2pPr lvl="1" algn="l">
              <a:lnSpc>
                <a:spcPct val="100000"/>
              </a:lnSpc>
              <a:spcBef>
                <a:spcPts val="0"/>
              </a:spcBef>
              <a:spcAft>
                <a:spcPts val="0"/>
              </a:spcAft>
              <a:buSzPts val="1100"/>
              <a:buNone/>
              <a:defRPr sz="1400"/>
            </a:lvl2pPr>
            <a:lvl3pPr lvl="2" algn="l">
              <a:lnSpc>
                <a:spcPct val="100000"/>
              </a:lnSpc>
              <a:spcBef>
                <a:spcPts val="0"/>
              </a:spcBef>
              <a:spcAft>
                <a:spcPts val="0"/>
              </a:spcAft>
              <a:buSzPts val="1100"/>
              <a:buNone/>
              <a:defRPr sz="1400"/>
            </a:lvl3pPr>
            <a:lvl4pPr lvl="3" algn="l">
              <a:lnSpc>
                <a:spcPct val="100000"/>
              </a:lnSpc>
              <a:spcBef>
                <a:spcPts val="0"/>
              </a:spcBef>
              <a:spcAft>
                <a:spcPts val="0"/>
              </a:spcAft>
              <a:buSzPts val="1100"/>
              <a:buNone/>
              <a:defRPr sz="1400"/>
            </a:lvl4pPr>
            <a:lvl5pPr lvl="4" algn="l">
              <a:lnSpc>
                <a:spcPct val="100000"/>
              </a:lnSpc>
              <a:spcBef>
                <a:spcPts val="0"/>
              </a:spcBef>
              <a:spcAft>
                <a:spcPts val="0"/>
              </a:spcAft>
              <a:buSzPts val="1100"/>
              <a:buNone/>
              <a:defRPr sz="1400"/>
            </a:lvl5pPr>
            <a:lvl6pPr lvl="5" algn="l">
              <a:lnSpc>
                <a:spcPct val="100000"/>
              </a:lnSpc>
              <a:spcBef>
                <a:spcPts val="0"/>
              </a:spcBef>
              <a:spcAft>
                <a:spcPts val="0"/>
              </a:spcAft>
              <a:buSzPts val="1100"/>
              <a:buNone/>
              <a:defRPr sz="1400"/>
            </a:lvl6pPr>
            <a:lvl7pPr lvl="6" algn="l">
              <a:lnSpc>
                <a:spcPct val="100000"/>
              </a:lnSpc>
              <a:spcBef>
                <a:spcPts val="0"/>
              </a:spcBef>
              <a:spcAft>
                <a:spcPts val="0"/>
              </a:spcAft>
              <a:buSzPts val="1100"/>
              <a:buNone/>
              <a:defRPr sz="1400"/>
            </a:lvl7pPr>
            <a:lvl8pPr lvl="7" algn="l">
              <a:lnSpc>
                <a:spcPct val="100000"/>
              </a:lnSpc>
              <a:spcBef>
                <a:spcPts val="0"/>
              </a:spcBef>
              <a:spcAft>
                <a:spcPts val="0"/>
              </a:spcAft>
              <a:buSzPts val="1100"/>
              <a:buNone/>
              <a:defRPr sz="1400"/>
            </a:lvl8pPr>
            <a:lvl9pPr lvl="8" algn="l">
              <a:lnSpc>
                <a:spcPct val="100000"/>
              </a:lnSpc>
              <a:spcBef>
                <a:spcPts val="0"/>
              </a:spcBef>
              <a:spcAft>
                <a:spcPts val="0"/>
              </a:spcAft>
              <a:buSzPts val="1100"/>
              <a:buNone/>
              <a:defRPr sz="1400"/>
            </a:lvl9pPr>
          </a:lstStyle>
          <a:p>
            <a:endParaRPr/>
          </a:p>
        </p:txBody>
      </p:sp>
      <p:sp>
        <p:nvSpPr>
          <p:cNvPr id="80" name="Google Shape;80;p12"/>
          <p:cNvSpPr txBox="1">
            <a:spLocks noGrp="1"/>
          </p:cNvSpPr>
          <p:nvPr>
            <p:ph type="body" idx="1"/>
          </p:nvPr>
        </p:nvSpPr>
        <p:spPr>
          <a:xfrm rot="5400000">
            <a:off x="1349475" y="-447056"/>
            <a:ext cx="4359000" cy="5800800"/>
          </a:xfrm>
          <a:prstGeom prst="rect">
            <a:avLst/>
          </a:prstGeom>
          <a:noFill/>
          <a:ln>
            <a:noFill/>
          </a:ln>
        </p:spPr>
        <p:txBody>
          <a:bodyPr spcFirstLastPara="1" wrap="square" lIns="68575" tIns="68575" rIns="68575" bIns="68575" anchor="t" anchorCtr="0">
            <a:noAutofit/>
          </a:bodyPr>
          <a:lstStyle>
            <a:lvl1pPr marL="457200" marR="0" lvl="0" indent="-361950" algn="l">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81" name="Google Shape;81;p12"/>
          <p:cNvSpPr txBox="1">
            <a:spLocks noGrp="1"/>
          </p:cNvSpPr>
          <p:nvPr>
            <p:ph type="dt" idx="10"/>
          </p:nvPr>
        </p:nvSpPr>
        <p:spPr>
          <a:xfrm>
            <a:off x="628650" y="4767263"/>
            <a:ext cx="2057400" cy="273900"/>
          </a:xfrm>
          <a:prstGeom prst="rect">
            <a:avLst/>
          </a:prstGeom>
          <a:noFill/>
          <a:ln>
            <a:noFill/>
          </a:ln>
        </p:spPr>
        <p:txBody>
          <a:bodyPr spcFirstLastPara="1" wrap="square" lIns="68575" tIns="68575" rIns="68575" bIns="68575" anchor="ctr" anchorCtr="0">
            <a:noAutofit/>
          </a:bodyPr>
          <a:lstStyle>
            <a:lvl1pPr marR="0" lvl="0" algn="l">
              <a:lnSpc>
                <a:spcPct val="100000"/>
              </a:lnSpc>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82" name="Google Shape;82;p12"/>
          <p:cNvSpPr txBox="1">
            <a:spLocks noGrp="1"/>
          </p:cNvSpPr>
          <p:nvPr>
            <p:ph type="ftr" idx="11"/>
          </p:nvPr>
        </p:nvSpPr>
        <p:spPr>
          <a:xfrm>
            <a:off x="3028950" y="4767263"/>
            <a:ext cx="3086100" cy="273900"/>
          </a:xfrm>
          <a:prstGeom prst="rect">
            <a:avLst/>
          </a:prstGeom>
          <a:noFill/>
          <a:ln>
            <a:noFill/>
          </a:ln>
        </p:spPr>
        <p:txBody>
          <a:bodyPr spcFirstLastPara="1" wrap="square" lIns="68575" tIns="68575" rIns="68575" bIns="68575" anchor="ctr" anchorCtr="0">
            <a:noAutofit/>
          </a:bodyPr>
          <a:lstStyle>
            <a:lvl1pPr marR="0" lvl="0" algn="ctr">
              <a:lnSpc>
                <a:spcPct val="100000"/>
              </a:lnSpc>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83" name="Google Shape;83;p12"/>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pic>
        <p:nvPicPr>
          <p:cNvPr id="20" name="Google Shape;20;p3"/>
          <p:cNvPicPr preferRelativeResize="0"/>
          <p:nvPr/>
        </p:nvPicPr>
        <p:blipFill rotWithShape="1">
          <a:blip r:embed="rId2">
            <a:alphaModFix/>
          </a:blip>
          <a:srcRect/>
          <a:stretch/>
        </p:blipFill>
        <p:spPr>
          <a:xfrm>
            <a:off x="628650" y="273844"/>
            <a:ext cx="1846500" cy="640200"/>
          </a:xfrm>
          <a:prstGeom prst="rect">
            <a:avLst/>
          </a:prstGeom>
          <a:noFill/>
          <a:ln>
            <a:noFill/>
          </a:ln>
        </p:spPr>
      </p:pic>
      <p:sp>
        <p:nvSpPr>
          <p:cNvPr id="21" name="Google Shape;21;p3"/>
          <p:cNvSpPr txBox="1">
            <a:spLocks noGrp="1"/>
          </p:cNvSpPr>
          <p:nvPr>
            <p:ph type="title"/>
          </p:nvPr>
        </p:nvSpPr>
        <p:spPr>
          <a:xfrm>
            <a:off x="3436705" y="273844"/>
            <a:ext cx="5078700" cy="640200"/>
          </a:xfrm>
          <a:prstGeom prst="rect">
            <a:avLst/>
          </a:prstGeom>
          <a:noFill/>
          <a:ln>
            <a:noFill/>
          </a:ln>
        </p:spPr>
        <p:txBody>
          <a:bodyPr spcFirstLastPara="1" wrap="square" lIns="68575" tIns="68575" rIns="68575" bIns="68575" anchor="ctr" anchorCtr="0">
            <a:noAutofit/>
          </a:bodyPr>
          <a:lstStyle>
            <a:lvl1pPr marR="0" lvl="0" algn="r">
              <a:lnSpc>
                <a:spcPct val="90000"/>
              </a:lnSpc>
              <a:spcBef>
                <a:spcPts val="0"/>
              </a:spcBef>
              <a:spcAft>
                <a:spcPts val="0"/>
              </a:spcAft>
              <a:buClr>
                <a:schemeClr val="dk1"/>
              </a:buClr>
              <a:buSzPts val="1100"/>
              <a:buFont typeface="Calibri"/>
              <a:buNone/>
              <a:defRPr sz="3300" b="0" i="0" u="none" strike="noStrike" cap="none">
                <a:solidFill>
                  <a:schemeClr val="dk1"/>
                </a:solidFill>
                <a:latin typeface="Calibri"/>
                <a:ea typeface="Calibri"/>
                <a:cs typeface="Calibri"/>
                <a:sym typeface="Calibri"/>
              </a:defRPr>
            </a:lvl1pPr>
            <a:lvl2pPr lvl="1" algn="l">
              <a:lnSpc>
                <a:spcPct val="100000"/>
              </a:lnSpc>
              <a:spcBef>
                <a:spcPts val="0"/>
              </a:spcBef>
              <a:spcAft>
                <a:spcPts val="0"/>
              </a:spcAft>
              <a:buSzPts val="1100"/>
              <a:buNone/>
              <a:defRPr sz="1400"/>
            </a:lvl2pPr>
            <a:lvl3pPr lvl="2" algn="l">
              <a:lnSpc>
                <a:spcPct val="100000"/>
              </a:lnSpc>
              <a:spcBef>
                <a:spcPts val="0"/>
              </a:spcBef>
              <a:spcAft>
                <a:spcPts val="0"/>
              </a:spcAft>
              <a:buSzPts val="1100"/>
              <a:buNone/>
              <a:defRPr sz="1400"/>
            </a:lvl3pPr>
            <a:lvl4pPr lvl="3" algn="l">
              <a:lnSpc>
                <a:spcPct val="100000"/>
              </a:lnSpc>
              <a:spcBef>
                <a:spcPts val="0"/>
              </a:spcBef>
              <a:spcAft>
                <a:spcPts val="0"/>
              </a:spcAft>
              <a:buSzPts val="1100"/>
              <a:buNone/>
              <a:defRPr sz="1400"/>
            </a:lvl4pPr>
            <a:lvl5pPr lvl="4" algn="l">
              <a:lnSpc>
                <a:spcPct val="100000"/>
              </a:lnSpc>
              <a:spcBef>
                <a:spcPts val="0"/>
              </a:spcBef>
              <a:spcAft>
                <a:spcPts val="0"/>
              </a:spcAft>
              <a:buSzPts val="1100"/>
              <a:buNone/>
              <a:defRPr sz="1400"/>
            </a:lvl5pPr>
            <a:lvl6pPr lvl="5" algn="l">
              <a:lnSpc>
                <a:spcPct val="100000"/>
              </a:lnSpc>
              <a:spcBef>
                <a:spcPts val="0"/>
              </a:spcBef>
              <a:spcAft>
                <a:spcPts val="0"/>
              </a:spcAft>
              <a:buSzPts val="1100"/>
              <a:buNone/>
              <a:defRPr sz="1400"/>
            </a:lvl6pPr>
            <a:lvl7pPr lvl="6" algn="l">
              <a:lnSpc>
                <a:spcPct val="100000"/>
              </a:lnSpc>
              <a:spcBef>
                <a:spcPts val="0"/>
              </a:spcBef>
              <a:spcAft>
                <a:spcPts val="0"/>
              </a:spcAft>
              <a:buSzPts val="1100"/>
              <a:buNone/>
              <a:defRPr sz="1400"/>
            </a:lvl7pPr>
            <a:lvl8pPr lvl="7" algn="l">
              <a:lnSpc>
                <a:spcPct val="100000"/>
              </a:lnSpc>
              <a:spcBef>
                <a:spcPts val="0"/>
              </a:spcBef>
              <a:spcAft>
                <a:spcPts val="0"/>
              </a:spcAft>
              <a:buSzPts val="1100"/>
              <a:buNone/>
              <a:defRPr sz="1400"/>
            </a:lvl8pPr>
            <a:lvl9pPr lvl="8" algn="l">
              <a:lnSpc>
                <a:spcPct val="100000"/>
              </a:lnSpc>
              <a:spcBef>
                <a:spcPts val="0"/>
              </a:spcBef>
              <a:spcAft>
                <a:spcPts val="0"/>
              </a:spcAft>
              <a:buSzPts val="1100"/>
              <a:buNone/>
              <a:defRPr sz="1400"/>
            </a:lvl9pPr>
          </a:lstStyle>
          <a:p>
            <a:endParaRPr/>
          </a:p>
        </p:txBody>
      </p:sp>
      <p:sp>
        <p:nvSpPr>
          <p:cNvPr id="22" name="Google Shape;22;p3"/>
          <p:cNvSpPr txBox="1">
            <a:spLocks noGrp="1"/>
          </p:cNvSpPr>
          <p:nvPr>
            <p:ph type="body" idx="1"/>
          </p:nvPr>
        </p:nvSpPr>
        <p:spPr>
          <a:xfrm>
            <a:off x="628650" y="1369219"/>
            <a:ext cx="7886700" cy="3263400"/>
          </a:xfrm>
          <a:prstGeom prst="rect">
            <a:avLst/>
          </a:prstGeom>
          <a:noFill/>
          <a:ln>
            <a:noFill/>
          </a:ln>
        </p:spPr>
        <p:txBody>
          <a:bodyPr spcFirstLastPara="1" wrap="square" lIns="68575" tIns="68575" rIns="68575" bIns="68575" anchor="t" anchorCtr="0">
            <a:noAutofit/>
          </a:bodyPr>
          <a:lstStyle>
            <a:lvl1pPr marL="457200" marR="0" lvl="0" indent="-361950" algn="l">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23" name="Google Shape;23;p3"/>
          <p:cNvSpPr txBox="1">
            <a:spLocks noGrp="1"/>
          </p:cNvSpPr>
          <p:nvPr>
            <p:ph type="dt" idx="10"/>
          </p:nvPr>
        </p:nvSpPr>
        <p:spPr>
          <a:xfrm>
            <a:off x="628650" y="4767263"/>
            <a:ext cx="2057400" cy="273900"/>
          </a:xfrm>
          <a:prstGeom prst="rect">
            <a:avLst/>
          </a:prstGeom>
          <a:noFill/>
          <a:ln>
            <a:noFill/>
          </a:ln>
        </p:spPr>
        <p:txBody>
          <a:bodyPr spcFirstLastPara="1" wrap="square" lIns="68575" tIns="68575" rIns="68575" bIns="68575" anchor="ctr" anchorCtr="0">
            <a:noAutofit/>
          </a:bodyPr>
          <a:lstStyle>
            <a:lvl1pPr marR="0" lvl="0" algn="l">
              <a:lnSpc>
                <a:spcPct val="100000"/>
              </a:lnSpc>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24" name="Google Shape;24;p3"/>
          <p:cNvSpPr txBox="1">
            <a:spLocks noGrp="1"/>
          </p:cNvSpPr>
          <p:nvPr>
            <p:ph type="ftr" idx="11"/>
          </p:nvPr>
        </p:nvSpPr>
        <p:spPr>
          <a:xfrm>
            <a:off x="3028950" y="4767263"/>
            <a:ext cx="3086100" cy="273900"/>
          </a:xfrm>
          <a:prstGeom prst="rect">
            <a:avLst/>
          </a:prstGeom>
          <a:noFill/>
          <a:ln>
            <a:noFill/>
          </a:ln>
        </p:spPr>
        <p:txBody>
          <a:bodyPr spcFirstLastPara="1" wrap="square" lIns="68575" tIns="68575" rIns="68575" bIns="68575" anchor="ctr" anchorCtr="0">
            <a:noAutofit/>
          </a:bodyPr>
          <a:lstStyle>
            <a:lvl1pPr marR="0" lvl="0" algn="ctr">
              <a:lnSpc>
                <a:spcPct val="100000"/>
              </a:lnSpc>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25" name="Google Shape;25;p3"/>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
        <p:nvSpPr>
          <p:cNvPr id="26" name="Google Shape;26;p3"/>
          <p:cNvSpPr/>
          <p:nvPr/>
        </p:nvSpPr>
        <p:spPr>
          <a:xfrm>
            <a:off x="2475059" y="783048"/>
            <a:ext cx="6040200" cy="34200"/>
          </a:xfrm>
          <a:prstGeom prst="rect">
            <a:avLst/>
          </a:prstGeom>
          <a:solidFill>
            <a:srgbClr val="7030A0"/>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4"/>
          <p:cNvSpPr txBox="1">
            <a:spLocks noGrp="1"/>
          </p:cNvSpPr>
          <p:nvPr>
            <p:ph type="title"/>
          </p:nvPr>
        </p:nvSpPr>
        <p:spPr>
          <a:xfrm>
            <a:off x="623888" y="1282304"/>
            <a:ext cx="7886700" cy="2139600"/>
          </a:xfrm>
          <a:prstGeom prst="rect">
            <a:avLst/>
          </a:prstGeom>
          <a:noFill/>
          <a:ln>
            <a:noFill/>
          </a:ln>
        </p:spPr>
        <p:txBody>
          <a:bodyPr spcFirstLastPara="1" wrap="square" lIns="68575" tIns="68575" rIns="68575" bIns="68575" anchor="b" anchorCtr="0">
            <a:noAutofit/>
          </a:bodyPr>
          <a:lstStyle>
            <a:lvl1pPr marR="0" lvl="0" algn="l">
              <a:lnSpc>
                <a:spcPct val="90000"/>
              </a:lnSpc>
              <a:spcBef>
                <a:spcPts val="0"/>
              </a:spcBef>
              <a:spcAft>
                <a:spcPts val="0"/>
              </a:spcAft>
              <a:buClr>
                <a:schemeClr val="dk1"/>
              </a:buClr>
              <a:buSzPts val="1100"/>
              <a:buFont typeface="Calibri"/>
              <a:buNone/>
              <a:defRPr sz="4500" b="0" i="0" u="none" strike="noStrike" cap="none">
                <a:solidFill>
                  <a:schemeClr val="dk1"/>
                </a:solidFill>
                <a:latin typeface="Calibri"/>
                <a:ea typeface="Calibri"/>
                <a:cs typeface="Calibri"/>
                <a:sym typeface="Calibri"/>
              </a:defRPr>
            </a:lvl1pPr>
            <a:lvl2pPr lvl="1" algn="l">
              <a:lnSpc>
                <a:spcPct val="100000"/>
              </a:lnSpc>
              <a:spcBef>
                <a:spcPts val="0"/>
              </a:spcBef>
              <a:spcAft>
                <a:spcPts val="0"/>
              </a:spcAft>
              <a:buSzPts val="1100"/>
              <a:buNone/>
              <a:defRPr sz="1400"/>
            </a:lvl2pPr>
            <a:lvl3pPr lvl="2" algn="l">
              <a:lnSpc>
                <a:spcPct val="100000"/>
              </a:lnSpc>
              <a:spcBef>
                <a:spcPts val="0"/>
              </a:spcBef>
              <a:spcAft>
                <a:spcPts val="0"/>
              </a:spcAft>
              <a:buSzPts val="1100"/>
              <a:buNone/>
              <a:defRPr sz="1400"/>
            </a:lvl3pPr>
            <a:lvl4pPr lvl="3" algn="l">
              <a:lnSpc>
                <a:spcPct val="100000"/>
              </a:lnSpc>
              <a:spcBef>
                <a:spcPts val="0"/>
              </a:spcBef>
              <a:spcAft>
                <a:spcPts val="0"/>
              </a:spcAft>
              <a:buSzPts val="1100"/>
              <a:buNone/>
              <a:defRPr sz="1400"/>
            </a:lvl4pPr>
            <a:lvl5pPr lvl="4" algn="l">
              <a:lnSpc>
                <a:spcPct val="100000"/>
              </a:lnSpc>
              <a:spcBef>
                <a:spcPts val="0"/>
              </a:spcBef>
              <a:spcAft>
                <a:spcPts val="0"/>
              </a:spcAft>
              <a:buSzPts val="1100"/>
              <a:buNone/>
              <a:defRPr sz="1400"/>
            </a:lvl5pPr>
            <a:lvl6pPr lvl="5" algn="l">
              <a:lnSpc>
                <a:spcPct val="100000"/>
              </a:lnSpc>
              <a:spcBef>
                <a:spcPts val="0"/>
              </a:spcBef>
              <a:spcAft>
                <a:spcPts val="0"/>
              </a:spcAft>
              <a:buSzPts val="1100"/>
              <a:buNone/>
              <a:defRPr sz="1400"/>
            </a:lvl6pPr>
            <a:lvl7pPr lvl="6" algn="l">
              <a:lnSpc>
                <a:spcPct val="100000"/>
              </a:lnSpc>
              <a:spcBef>
                <a:spcPts val="0"/>
              </a:spcBef>
              <a:spcAft>
                <a:spcPts val="0"/>
              </a:spcAft>
              <a:buSzPts val="1100"/>
              <a:buNone/>
              <a:defRPr sz="1400"/>
            </a:lvl7pPr>
            <a:lvl8pPr lvl="7" algn="l">
              <a:lnSpc>
                <a:spcPct val="100000"/>
              </a:lnSpc>
              <a:spcBef>
                <a:spcPts val="0"/>
              </a:spcBef>
              <a:spcAft>
                <a:spcPts val="0"/>
              </a:spcAft>
              <a:buSzPts val="1100"/>
              <a:buNone/>
              <a:defRPr sz="1400"/>
            </a:lvl8pPr>
            <a:lvl9pPr lvl="8" algn="l">
              <a:lnSpc>
                <a:spcPct val="100000"/>
              </a:lnSpc>
              <a:spcBef>
                <a:spcPts val="0"/>
              </a:spcBef>
              <a:spcAft>
                <a:spcPts val="0"/>
              </a:spcAft>
              <a:buSzPts val="1100"/>
              <a:buNone/>
              <a:defRPr sz="1400"/>
            </a:lvl9pPr>
          </a:lstStyle>
          <a:p>
            <a:endParaRPr/>
          </a:p>
        </p:txBody>
      </p:sp>
      <p:sp>
        <p:nvSpPr>
          <p:cNvPr id="29" name="Google Shape;29;p4"/>
          <p:cNvSpPr txBox="1">
            <a:spLocks noGrp="1"/>
          </p:cNvSpPr>
          <p:nvPr>
            <p:ph type="body" idx="1"/>
          </p:nvPr>
        </p:nvSpPr>
        <p:spPr>
          <a:xfrm>
            <a:off x="623888" y="3442097"/>
            <a:ext cx="7886700" cy="1125000"/>
          </a:xfrm>
          <a:prstGeom prst="rect">
            <a:avLst/>
          </a:prstGeom>
          <a:noFill/>
          <a:ln>
            <a:noFill/>
          </a:ln>
        </p:spPr>
        <p:txBody>
          <a:bodyPr spcFirstLastPara="1" wrap="square" lIns="68575" tIns="68575" rIns="68575" bIns="68575" anchor="t" anchorCtr="0">
            <a:noAutofit/>
          </a:bodyPr>
          <a:lstStyle>
            <a:lvl1pPr marL="457200" marR="0" lvl="0" indent="-228600" algn="l">
              <a:lnSpc>
                <a:spcPct val="90000"/>
              </a:lnSpc>
              <a:spcBef>
                <a:spcPts val="800"/>
              </a:spcBef>
              <a:spcAft>
                <a:spcPts val="0"/>
              </a:spcAft>
              <a:buClr>
                <a:srgbClr val="888888"/>
              </a:buClr>
              <a:buSzPts val="2100"/>
              <a:buFont typeface="Arial"/>
              <a:buNone/>
              <a:defRPr sz="1800" b="0" i="0" u="none" strike="noStrike" cap="none">
                <a:solidFill>
                  <a:srgbClr val="888888"/>
                </a:solidFill>
                <a:latin typeface="Calibri"/>
                <a:ea typeface="Calibri"/>
                <a:cs typeface="Calibri"/>
                <a:sym typeface="Calibri"/>
              </a:defRPr>
            </a:lvl1pPr>
            <a:lvl2pPr marL="914400" marR="0" lvl="1" indent="-228600" algn="l">
              <a:lnSpc>
                <a:spcPct val="90000"/>
              </a:lnSpc>
              <a:spcBef>
                <a:spcPts val="400"/>
              </a:spcBef>
              <a:spcAft>
                <a:spcPts val="0"/>
              </a:spcAft>
              <a:buClr>
                <a:srgbClr val="888888"/>
              </a:buClr>
              <a:buSzPts val="1800"/>
              <a:buFont typeface="Arial"/>
              <a:buNone/>
              <a:defRPr sz="1500" b="0" i="0" u="none" strike="noStrike" cap="none">
                <a:solidFill>
                  <a:srgbClr val="888888"/>
                </a:solidFill>
                <a:latin typeface="Calibri"/>
                <a:ea typeface="Calibri"/>
                <a:cs typeface="Calibri"/>
                <a:sym typeface="Calibri"/>
              </a:defRPr>
            </a:lvl2pPr>
            <a:lvl3pPr marL="1371600" marR="0" lvl="2" indent="-228600" algn="l">
              <a:lnSpc>
                <a:spcPct val="90000"/>
              </a:lnSpc>
              <a:spcBef>
                <a:spcPts val="400"/>
              </a:spcBef>
              <a:spcAft>
                <a:spcPts val="0"/>
              </a:spcAft>
              <a:buClr>
                <a:srgbClr val="888888"/>
              </a:buClr>
              <a:buSzPts val="1500"/>
              <a:buFont typeface="Arial"/>
              <a:buNone/>
              <a:defRPr sz="1400" b="0" i="0" u="none" strike="noStrike" cap="none">
                <a:solidFill>
                  <a:srgbClr val="888888"/>
                </a:solidFill>
                <a:latin typeface="Calibri"/>
                <a:ea typeface="Calibri"/>
                <a:cs typeface="Calibri"/>
                <a:sym typeface="Calibri"/>
              </a:defRPr>
            </a:lvl3pPr>
            <a:lvl4pPr marL="1828800" marR="0" lvl="3" indent="-228600" algn="l">
              <a:lnSpc>
                <a:spcPct val="90000"/>
              </a:lnSpc>
              <a:spcBef>
                <a:spcPts val="400"/>
              </a:spcBef>
              <a:spcAft>
                <a:spcPts val="0"/>
              </a:spcAft>
              <a:buClr>
                <a:srgbClr val="888888"/>
              </a:buClr>
              <a:buSzPts val="1400"/>
              <a:buFont typeface="Arial"/>
              <a:buNone/>
              <a:defRPr sz="1200" b="0" i="0" u="none" strike="noStrike" cap="none">
                <a:solidFill>
                  <a:srgbClr val="888888"/>
                </a:solidFill>
                <a:latin typeface="Calibri"/>
                <a:ea typeface="Calibri"/>
                <a:cs typeface="Calibri"/>
                <a:sym typeface="Calibri"/>
              </a:defRPr>
            </a:lvl4pPr>
            <a:lvl5pPr marL="2286000" marR="0" lvl="4" indent="-228600" algn="l">
              <a:lnSpc>
                <a:spcPct val="90000"/>
              </a:lnSpc>
              <a:spcBef>
                <a:spcPts val="400"/>
              </a:spcBef>
              <a:spcAft>
                <a:spcPts val="0"/>
              </a:spcAft>
              <a:buClr>
                <a:srgbClr val="888888"/>
              </a:buClr>
              <a:buSzPts val="1400"/>
              <a:buFont typeface="Arial"/>
              <a:buNone/>
              <a:defRPr sz="1200" b="0" i="0" u="none" strike="noStrike" cap="none">
                <a:solidFill>
                  <a:srgbClr val="888888"/>
                </a:solidFill>
                <a:latin typeface="Calibri"/>
                <a:ea typeface="Calibri"/>
                <a:cs typeface="Calibri"/>
                <a:sym typeface="Calibri"/>
              </a:defRPr>
            </a:lvl5pPr>
            <a:lvl6pPr marL="2743200" marR="0" lvl="5" indent="-228600" algn="l">
              <a:lnSpc>
                <a:spcPct val="90000"/>
              </a:lnSpc>
              <a:spcBef>
                <a:spcPts val="400"/>
              </a:spcBef>
              <a:spcAft>
                <a:spcPts val="0"/>
              </a:spcAft>
              <a:buClr>
                <a:srgbClr val="888888"/>
              </a:buClr>
              <a:buSzPts val="1400"/>
              <a:buFont typeface="Arial"/>
              <a:buNone/>
              <a:defRPr sz="1200" b="0" i="0" u="none" strike="noStrike" cap="none">
                <a:solidFill>
                  <a:srgbClr val="888888"/>
                </a:solidFill>
                <a:latin typeface="Calibri"/>
                <a:ea typeface="Calibri"/>
                <a:cs typeface="Calibri"/>
                <a:sym typeface="Calibri"/>
              </a:defRPr>
            </a:lvl6pPr>
            <a:lvl7pPr marL="3200400" marR="0" lvl="6" indent="-228600" algn="l">
              <a:lnSpc>
                <a:spcPct val="90000"/>
              </a:lnSpc>
              <a:spcBef>
                <a:spcPts val="400"/>
              </a:spcBef>
              <a:spcAft>
                <a:spcPts val="0"/>
              </a:spcAft>
              <a:buClr>
                <a:srgbClr val="888888"/>
              </a:buClr>
              <a:buSzPts val="1400"/>
              <a:buFont typeface="Arial"/>
              <a:buNone/>
              <a:defRPr sz="1200" b="0" i="0" u="none" strike="noStrike" cap="none">
                <a:solidFill>
                  <a:srgbClr val="888888"/>
                </a:solidFill>
                <a:latin typeface="Calibri"/>
                <a:ea typeface="Calibri"/>
                <a:cs typeface="Calibri"/>
                <a:sym typeface="Calibri"/>
              </a:defRPr>
            </a:lvl7pPr>
            <a:lvl8pPr marL="3657600" marR="0" lvl="7" indent="-228600" algn="l">
              <a:lnSpc>
                <a:spcPct val="90000"/>
              </a:lnSpc>
              <a:spcBef>
                <a:spcPts val="400"/>
              </a:spcBef>
              <a:spcAft>
                <a:spcPts val="0"/>
              </a:spcAft>
              <a:buClr>
                <a:srgbClr val="888888"/>
              </a:buClr>
              <a:buSzPts val="1400"/>
              <a:buFont typeface="Arial"/>
              <a:buNone/>
              <a:defRPr sz="1200" b="0" i="0" u="none" strike="noStrike" cap="none">
                <a:solidFill>
                  <a:srgbClr val="888888"/>
                </a:solidFill>
                <a:latin typeface="Calibri"/>
                <a:ea typeface="Calibri"/>
                <a:cs typeface="Calibri"/>
                <a:sym typeface="Calibri"/>
              </a:defRPr>
            </a:lvl8pPr>
            <a:lvl9pPr marL="4114800" marR="0" lvl="8" indent="-228600" algn="l">
              <a:lnSpc>
                <a:spcPct val="90000"/>
              </a:lnSpc>
              <a:spcBef>
                <a:spcPts val="400"/>
              </a:spcBef>
              <a:spcAft>
                <a:spcPts val="0"/>
              </a:spcAft>
              <a:buClr>
                <a:srgbClr val="888888"/>
              </a:buClr>
              <a:buSzPts val="1400"/>
              <a:buFont typeface="Arial"/>
              <a:buNone/>
              <a:defRPr sz="1200" b="0" i="0" u="none" strike="noStrike" cap="none">
                <a:solidFill>
                  <a:srgbClr val="888888"/>
                </a:solidFill>
                <a:latin typeface="Calibri"/>
                <a:ea typeface="Calibri"/>
                <a:cs typeface="Calibri"/>
                <a:sym typeface="Calibri"/>
              </a:defRPr>
            </a:lvl9pPr>
          </a:lstStyle>
          <a:p>
            <a:endParaRPr/>
          </a:p>
        </p:txBody>
      </p:sp>
      <p:sp>
        <p:nvSpPr>
          <p:cNvPr id="30" name="Google Shape;30;p4"/>
          <p:cNvSpPr txBox="1">
            <a:spLocks noGrp="1"/>
          </p:cNvSpPr>
          <p:nvPr>
            <p:ph type="dt" idx="10"/>
          </p:nvPr>
        </p:nvSpPr>
        <p:spPr>
          <a:xfrm>
            <a:off x="628650" y="4767263"/>
            <a:ext cx="2057400" cy="273900"/>
          </a:xfrm>
          <a:prstGeom prst="rect">
            <a:avLst/>
          </a:prstGeom>
          <a:noFill/>
          <a:ln>
            <a:noFill/>
          </a:ln>
        </p:spPr>
        <p:txBody>
          <a:bodyPr spcFirstLastPara="1" wrap="square" lIns="68575" tIns="68575" rIns="68575" bIns="68575" anchor="ctr" anchorCtr="0">
            <a:noAutofit/>
          </a:bodyPr>
          <a:lstStyle>
            <a:lvl1pPr marR="0" lvl="0" algn="l">
              <a:lnSpc>
                <a:spcPct val="100000"/>
              </a:lnSpc>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31" name="Google Shape;31;p4"/>
          <p:cNvSpPr txBox="1">
            <a:spLocks noGrp="1"/>
          </p:cNvSpPr>
          <p:nvPr>
            <p:ph type="ftr" idx="11"/>
          </p:nvPr>
        </p:nvSpPr>
        <p:spPr>
          <a:xfrm>
            <a:off x="3028950" y="4767263"/>
            <a:ext cx="3086100" cy="273900"/>
          </a:xfrm>
          <a:prstGeom prst="rect">
            <a:avLst/>
          </a:prstGeom>
          <a:noFill/>
          <a:ln>
            <a:noFill/>
          </a:ln>
        </p:spPr>
        <p:txBody>
          <a:bodyPr spcFirstLastPara="1" wrap="square" lIns="68575" tIns="68575" rIns="68575" bIns="68575" anchor="ctr" anchorCtr="0">
            <a:noAutofit/>
          </a:bodyPr>
          <a:lstStyle>
            <a:lvl1pPr marR="0" lvl="0" algn="ctr">
              <a:lnSpc>
                <a:spcPct val="100000"/>
              </a:lnSpc>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32" name="Google Shape;32;p4"/>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5"/>
          <p:cNvSpPr txBox="1">
            <a:spLocks noGrp="1"/>
          </p:cNvSpPr>
          <p:nvPr>
            <p:ph type="title"/>
          </p:nvPr>
        </p:nvSpPr>
        <p:spPr>
          <a:xfrm>
            <a:off x="628650" y="273844"/>
            <a:ext cx="7886700" cy="994200"/>
          </a:xfrm>
          <a:prstGeom prst="rect">
            <a:avLst/>
          </a:prstGeom>
          <a:noFill/>
          <a:ln>
            <a:noFill/>
          </a:ln>
        </p:spPr>
        <p:txBody>
          <a:bodyPr spcFirstLastPara="1" wrap="square" lIns="68575" tIns="68575" rIns="68575" bIns="68575" anchor="ctr" anchorCtr="0">
            <a:noAutofit/>
          </a:bodyPr>
          <a:lstStyle>
            <a:lvl1pPr marR="0" lvl="0" algn="l">
              <a:lnSpc>
                <a:spcPct val="90000"/>
              </a:lnSpc>
              <a:spcBef>
                <a:spcPts val="0"/>
              </a:spcBef>
              <a:spcAft>
                <a:spcPts val="0"/>
              </a:spcAft>
              <a:buClr>
                <a:schemeClr val="dk1"/>
              </a:buClr>
              <a:buSzPts val="1100"/>
              <a:buFont typeface="Calibri"/>
              <a:buNone/>
              <a:defRPr sz="3300" b="0" i="0" u="none" strike="noStrike" cap="none">
                <a:solidFill>
                  <a:schemeClr val="dk1"/>
                </a:solidFill>
                <a:latin typeface="Calibri"/>
                <a:ea typeface="Calibri"/>
                <a:cs typeface="Calibri"/>
                <a:sym typeface="Calibri"/>
              </a:defRPr>
            </a:lvl1pPr>
            <a:lvl2pPr lvl="1" algn="l">
              <a:lnSpc>
                <a:spcPct val="100000"/>
              </a:lnSpc>
              <a:spcBef>
                <a:spcPts val="0"/>
              </a:spcBef>
              <a:spcAft>
                <a:spcPts val="0"/>
              </a:spcAft>
              <a:buSzPts val="1100"/>
              <a:buNone/>
              <a:defRPr sz="1400"/>
            </a:lvl2pPr>
            <a:lvl3pPr lvl="2" algn="l">
              <a:lnSpc>
                <a:spcPct val="100000"/>
              </a:lnSpc>
              <a:spcBef>
                <a:spcPts val="0"/>
              </a:spcBef>
              <a:spcAft>
                <a:spcPts val="0"/>
              </a:spcAft>
              <a:buSzPts val="1100"/>
              <a:buNone/>
              <a:defRPr sz="1400"/>
            </a:lvl3pPr>
            <a:lvl4pPr lvl="3" algn="l">
              <a:lnSpc>
                <a:spcPct val="100000"/>
              </a:lnSpc>
              <a:spcBef>
                <a:spcPts val="0"/>
              </a:spcBef>
              <a:spcAft>
                <a:spcPts val="0"/>
              </a:spcAft>
              <a:buSzPts val="1100"/>
              <a:buNone/>
              <a:defRPr sz="1400"/>
            </a:lvl4pPr>
            <a:lvl5pPr lvl="4" algn="l">
              <a:lnSpc>
                <a:spcPct val="100000"/>
              </a:lnSpc>
              <a:spcBef>
                <a:spcPts val="0"/>
              </a:spcBef>
              <a:spcAft>
                <a:spcPts val="0"/>
              </a:spcAft>
              <a:buSzPts val="1100"/>
              <a:buNone/>
              <a:defRPr sz="1400"/>
            </a:lvl5pPr>
            <a:lvl6pPr lvl="5" algn="l">
              <a:lnSpc>
                <a:spcPct val="100000"/>
              </a:lnSpc>
              <a:spcBef>
                <a:spcPts val="0"/>
              </a:spcBef>
              <a:spcAft>
                <a:spcPts val="0"/>
              </a:spcAft>
              <a:buSzPts val="1100"/>
              <a:buNone/>
              <a:defRPr sz="1400"/>
            </a:lvl6pPr>
            <a:lvl7pPr lvl="6" algn="l">
              <a:lnSpc>
                <a:spcPct val="100000"/>
              </a:lnSpc>
              <a:spcBef>
                <a:spcPts val="0"/>
              </a:spcBef>
              <a:spcAft>
                <a:spcPts val="0"/>
              </a:spcAft>
              <a:buSzPts val="1100"/>
              <a:buNone/>
              <a:defRPr sz="1400"/>
            </a:lvl7pPr>
            <a:lvl8pPr lvl="7" algn="l">
              <a:lnSpc>
                <a:spcPct val="100000"/>
              </a:lnSpc>
              <a:spcBef>
                <a:spcPts val="0"/>
              </a:spcBef>
              <a:spcAft>
                <a:spcPts val="0"/>
              </a:spcAft>
              <a:buSzPts val="1100"/>
              <a:buNone/>
              <a:defRPr sz="1400"/>
            </a:lvl8pPr>
            <a:lvl9pPr lvl="8" algn="l">
              <a:lnSpc>
                <a:spcPct val="100000"/>
              </a:lnSpc>
              <a:spcBef>
                <a:spcPts val="0"/>
              </a:spcBef>
              <a:spcAft>
                <a:spcPts val="0"/>
              </a:spcAft>
              <a:buSzPts val="1100"/>
              <a:buNone/>
              <a:defRPr sz="1400"/>
            </a:lvl9pPr>
          </a:lstStyle>
          <a:p>
            <a:endParaRPr/>
          </a:p>
        </p:txBody>
      </p:sp>
      <p:sp>
        <p:nvSpPr>
          <p:cNvPr id="35" name="Google Shape;35;p5"/>
          <p:cNvSpPr txBox="1">
            <a:spLocks noGrp="1"/>
          </p:cNvSpPr>
          <p:nvPr>
            <p:ph type="body" idx="1"/>
          </p:nvPr>
        </p:nvSpPr>
        <p:spPr>
          <a:xfrm>
            <a:off x="628650" y="1369219"/>
            <a:ext cx="3886200" cy="3263400"/>
          </a:xfrm>
          <a:prstGeom prst="rect">
            <a:avLst/>
          </a:prstGeom>
          <a:noFill/>
          <a:ln>
            <a:noFill/>
          </a:ln>
        </p:spPr>
        <p:txBody>
          <a:bodyPr spcFirstLastPara="1" wrap="square" lIns="68575" tIns="68575" rIns="68575" bIns="68575" anchor="t" anchorCtr="0">
            <a:noAutofit/>
          </a:bodyPr>
          <a:lstStyle>
            <a:lvl1pPr marL="457200" marR="0" lvl="0" indent="-361950" algn="l">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36" name="Google Shape;36;p5"/>
          <p:cNvSpPr txBox="1">
            <a:spLocks noGrp="1"/>
          </p:cNvSpPr>
          <p:nvPr>
            <p:ph type="body" idx="2"/>
          </p:nvPr>
        </p:nvSpPr>
        <p:spPr>
          <a:xfrm>
            <a:off x="4629150" y="1369219"/>
            <a:ext cx="3886200" cy="3263400"/>
          </a:xfrm>
          <a:prstGeom prst="rect">
            <a:avLst/>
          </a:prstGeom>
          <a:noFill/>
          <a:ln>
            <a:noFill/>
          </a:ln>
        </p:spPr>
        <p:txBody>
          <a:bodyPr spcFirstLastPara="1" wrap="square" lIns="68575" tIns="68575" rIns="68575" bIns="68575" anchor="t" anchorCtr="0">
            <a:noAutofit/>
          </a:bodyPr>
          <a:lstStyle>
            <a:lvl1pPr marL="457200" marR="0" lvl="0" indent="-361950" algn="l">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37" name="Google Shape;37;p5"/>
          <p:cNvSpPr txBox="1">
            <a:spLocks noGrp="1"/>
          </p:cNvSpPr>
          <p:nvPr>
            <p:ph type="dt" idx="10"/>
          </p:nvPr>
        </p:nvSpPr>
        <p:spPr>
          <a:xfrm>
            <a:off x="628650" y="4767263"/>
            <a:ext cx="2057400" cy="273900"/>
          </a:xfrm>
          <a:prstGeom prst="rect">
            <a:avLst/>
          </a:prstGeom>
          <a:noFill/>
          <a:ln>
            <a:noFill/>
          </a:ln>
        </p:spPr>
        <p:txBody>
          <a:bodyPr spcFirstLastPara="1" wrap="square" lIns="68575" tIns="68575" rIns="68575" bIns="68575" anchor="ctr" anchorCtr="0">
            <a:noAutofit/>
          </a:bodyPr>
          <a:lstStyle>
            <a:lvl1pPr marR="0" lvl="0" algn="l">
              <a:lnSpc>
                <a:spcPct val="100000"/>
              </a:lnSpc>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38" name="Google Shape;38;p5"/>
          <p:cNvSpPr txBox="1">
            <a:spLocks noGrp="1"/>
          </p:cNvSpPr>
          <p:nvPr>
            <p:ph type="ftr" idx="11"/>
          </p:nvPr>
        </p:nvSpPr>
        <p:spPr>
          <a:xfrm>
            <a:off x="3028950" y="4767263"/>
            <a:ext cx="3086100" cy="273900"/>
          </a:xfrm>
          <a:prstGeom prst="rect">
            <a:avLst/>
          </a:prstGeom>
          <a:noFill/>
          <a:ln>
            <a:noFill/>
          </a:ln>
        </p:spPr>
        <p:txBody>
          <a:bodyPr spcFirstLastPara="1" wrap="square" lIns="68575" tIns="68575" rIns="68575" bIns="68575" anchor="ctr" anchorCtr="0">
            <a:noAutofit/>
          </a:bodyPr>
          <a:lstStyle>
            <a:lvl1pPr marR="0" lvl="0" algn="ctr">
              <a:lnSpc>
                <a:spcPct val="100000"/>
              </a:lnSpc>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39" name="Google Shape;39;p5"/>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6"/>
          <p:cNvSpPr txBox="1">
            <a:spLocks noGrp="1"/>
          </p:cNvSpPr>
          <p:nvPr>
            <p:ph type="title"/>
          </p:nvPr>
        </p:nvSpPr>
        <p:spPr>
          <a:xfrm>
            <a:off x="629841" y="273844"/>
            <a:ext cx="7886700" cy="994200"/>
          </a:xfrm>
          <a:prstGeom prst="rect">
            <a:avLst/>
          </a:prstGeom>
          <a:noFill/>
          <a:ln>
            <a:noFill/>
          </a:ln>
        </p:spPr>
        <p:txBody>
          <a:bodyPr spcFirstLastPara="1" wrap="square" lIns="68575" tIns="68575" rIns="68575" bIns="68575" anchor="ctr" anchorCtr="0">
            <a:noAutofit/>
          </a:bodyPr>
          <a:lstStyle>
            <a:lvl1pPr marR="0" lvl="0" algn="l">
              <a:lnSpc>
                <a:spcPct val="90000"/>
              </a:lnSpc>
              <a:spcBef>
                <a:spcPts val="0"/>
              </a:spcBef>
              <a:spcAft>
                <a:spcPts val="0"/>
              </a:spcAft>
              <a:buClr>
                <a:schemeClr val="dk1"/>
              </a:buClr>
              <a:buSzPts val="1100"/>
              <a:buFont typeface="Calibri"/>
              <a:buNone/>
              <a:defRPr sz="3300" b="0" i="0" u="none" strike="noStrike" cap="none">
                <a:solidFill>
                  <a:schemeClr val="dk1"/>
                </a:solidFill>
                <a:latin typeface="Calibri"/>
                <a:ea typeface="Calibri"/>
                <a:cs typeface="Calibri"/>
                <a:sym typeface="Calibri"/>
              </a:defRPr>
            </a:lvl1pPr>
            <a:lvl2pPr lvl="1" algn="l">
              <a:lnSpc>
                <a:spcPct val="100000"/>
              </a:lnSpc>
              <a:spcBef>
                <a:spcPts val="0"/>
              </a:spcBef>
              <a:spcAft>
                <a:spcPts val="0"/>
              </a:spcAft>
              <a:buSzPts val="1100"/>
              <a:buNone/>
              <a:defRPr sz="1400"/>
            </a:lvl2pPr>
            <a:lvl3pPr lvl="2" algn="l">
              <a:lnSpc>
                <a:spcPct val="100000"/>
              </a:lnSpc>
              <a:spcBef>
                <a:spcPts val="0"/>
              </a:spcBef>
              <a:spcAft>
                <a:spcPts val="0"/>
              </a:spcAft>
              <a:buSzPts val="1100"/>
              <a:buNone/>
              <a:defRPr sz="1400"/>
            </a:lvl3pPr>
            <a:lvl4pPr lvl="3" algn="l">
              <a:lnSpc>
                <a:spcPct val="100000"/>
              </a:lnSpc>
              <a:spcBef>
                <a:spcPts val="0"/>
              </a:spcBef>
              <a:spcAft>
                <a:spcPts val="0"/>
              </a:spcAft>
              <a:buSzPts val="1100"/>
              <a:buNone/>
              <a:defRPr sz="1400"/>
            </a:lvl4pPr>
            <a:lvl5pPr lvl="4" algn="l">
              <a:lnSpc>
                <a:spcPct val="100000"/>
              </a:lnSpc>
              <a:spcBef>
                <a:spcPts val="0"/>
              </a:spcBef>
              <a:spcAft>
                <a:spcPts val="0"/>
              </a:spcAft>
              <a:buSzPts val="1100"/>
              <a:buNone/>
              <a:defRPr sz="1400"/>
            </a:lvl5pPr>
            <a:lvl6pPr lvl="5" algn="l">
              <a:lnSpc>
                <a:spcPct val="100000"/>
              </a:lnSpc>
              <a:spcBef>
                <a:spcPts val="0"/>
              </a:spcBef>
              <a:spcAft>
                <a:spcPts val="0"/>
              </a:spcAft>
              <a:buSzPts val="1100"/>
              <a:buNone/>
              <a:defRPr sz="1400"/>
            </a:lvl6pPr>
            <a:lvl7pPr lvl="6" algn="l">
              <a:lnSpc>
                <a:spcPct val="100000"/>
              </a:lnSpc>
              <a:spcBef>
                <a:spcPts val="0"/>
              </a:spcBef>
              <a:spcAft>
                <a:spcPts val="0"/>
              </a:spcAft>
              <a:buSzPts val="1100"/>
              <a:buNone/>
              <a:defRPr sz="1400"/>
            </a:lvl7pPr>
            <a:lvl8pPr lvl="7" algn="l">
              <a:lnSpc>
                <a:spcPct val="100000"/>
              </a:lnSpc>
              <a:spcBef>
                <a:spcPts val="0"/>
              </a:spcBef>
              <a:spcAft>
                <a:spcPts val="0"/>
              </a:spcAft>
              <a:buSzPts val="1100"/>
              <a:buNone/>
              <a:defRPr sz="1400"/>
            </a:lvl8pPr>
            <a:lvl9pPr lvl="8" algn="l">
              <a:lnSpc>
                <a:spcPct val="100000"/>
              </a:lnSpc>
              <a:spcBef>
                <a:spcPts val="0"/>
              </a:spcBef>
              <a:spcAft>
                <a:spcPts val="0"/>
              </a:spcAft>
              <a:buSzPts val="1100"/>
              <a:buNone/>
              <a:defRPr sz="1400"/>
            </a:lvl9pPr>
          </a:lstStyle>
          <a:p>
            <a:endParaRPr/>
          </a:p>
        </p:txBody>
      </p:sp>
      <p:sp>
        <p:nvSpPr>
          <p:cNvPr id="42" name="Google Shape;42;p6"/>
          <p:cNvSpPr txBox="1">
            <a:spLocks noGrp="1"/>
          </p:cNvSpPr>
          <p:nvPr>
            <p:ph type="body" idx="1"/>
          </p:nvPr>
        </p:nvSpPr>
        <p:spPr>
          <a:xfrm>
            <a:off x="629841" y="1260872"/>
            <a:ext cx="3868200" cy="618000"/>
          </a:xfrm>
          <a:prstGeom prst="rect">
            <a:avLst/>
          </a:prstGeom>
          <a:noFill/>
          <a:ln>
            <a:noFill/>
          </a:ln>
        </p:spPr>
        <p:txBody>
          <a:bodyPr spcFirstLastPara="1" wrap="square" lIns="68575" tIns="68575" rIns="68575" bIns="68575" anchor="b" anchorCtr="0">
            <a:noAutofit/>
          </a:bodyPr>
          <a:lstStyle>
            <a:lvl1pPr marL="457200" marR="0" lvl="0" indent="-228600" algn="l">
              <a:lnSpc>
                <a:spcPct val="90000"/>
              </a:lnSpc>
              <a:spcBef>
                <a:spcPts val="800"/>
              </a:spcBef>
              <a:spcAft>
                <a:spcPts val="0"/>
              </a:spcAft>
              <a:buClr>
                <a:schemeClr val="dk1"/>
              </a:buClr>
              <a:buSzPts val="2100"/>
              <a:buFont typeface="Arial"/>
              <a:buNone/>
              <a:defRPr sz="1800" b="1" i="0" u="none" strike="noStrike" cap="none">
                <a:solidFill>
                  <a:schemeClr val="dk1"/>
                </a:solidFill>
                <a:latin typeface="Calibri"/>
                <a:ea typeface="Calibri"/>
                <a:cs typeface="Calibri"/>
                <a:sym typeface="Calibri"/>
              </a:defRPr>
            </a:lvl1pPr>
            <a:lvl2pPr marL="914400" marR="0" lvl="1" indent="-228600" algn="l">
              <a:lnSpc>
                <a:spcPct val="90000"/>
              </a:lnSpc>
              <a:spcBef>
                <a:spcPts val="400"/>
              </a:spcBef>
              <a:spcAft>
                <a:spcPts val="0"/>
              </a:spcAft>
              <a:buClr>
                <a:schemeClr val="dk1"/>
              </a:buClr>
              <a:buSzPts val="1800"/>
              <a:buFont typeface="Arial"/>
              <a:buNone/>
              <a:defRPr sz="1500" b="1" i="0" u="none" strike="noStrike" cap="none">
                <a:solidFill>
                  <a:schemeClr val="dk1"/>
                </a:solidFill>
                <a:latin typeface="Calibri"/>
                <a:ea typeface="Calibri"/>
                <a:cs typeface="Calibri"/>
                <a:sym typeface="Calibri"/>
              </a:defRPr>
            </a:lvl2pPr>
            <a:lvl3pPr marL="1371600" marR="0" lvl="2" indent="-228600" algn="l">
              <a:lnSpc>
                <a:spcPct val="90000"/>
              </a:lnSpc>
              <a:spcBef>
                <a:spcPts val="400"/>
              </a:spcBef>
              <a:spcAft>
                <a:spcPts val="0"/>
              </a:spcAft>
              <a:buClr>
                <a:schemeClr val="dk1"/>
              </a:buClr>
              <a:buSzPts val="1500"/>
              <a:buFont typeface="Arial"/>
              <a:buNone/>
              <a:defRPr sz="1400" b="1" i="0" u="none" strike="noStrike" cap="none">
                <a:solidFill>
                  <a:schemeClr val="dk1"/>
                </a:solidFill>
                <a:latin typeface="Calibri"/>
                <a:ea typeface="Calibri"/>
                <a:cs typeface="Calibri"/>
                <a:sym typeface="Calibri"/>
              </a:defRPr>
            </a:lvl3pPr>
            <a:lvl4pPr marL="1828800" marR="0" lvl="3" indent="-228600" algn="l">
              <a:lnSpc>
                <a:spcPct val="90000"/>
              </a:lnSpc>
              <a:spcBef>
                <a:spcPts val="400"/>
              </a:spcBef>
              <a:spcAft>
                <a:spcPts val="0"/>
              </a:spcAft>
              <a:buClr>
                <a:schemeClr val="dk1"/>
              </a:buClr>
              <a:buSzPts val="1400"/>
              <a:buFont typeface="Arial"/>
              <a:buNone/>
              <a:defRPr sz="1200" b="1" i="0" u="none" strike="noStrike" cap="none">
                <a:solidFill>
                  <a:schemeClr val="dk1"/>
                </a:solidFill>
                <a:latin typeface="Calibri"/>
                <a:ea typeface="Calibri"/>
                <a:cs typeface="Calibri"/>
                <a:sym typeface="Calibri"/>
              </a:defRPr>
            </a:lvl4pPr>
            <a:lvl5pPr marL="2286000" marR="0" lvl="4" indent="-228600" algn="l">
              <a:lnSpc>
                <a:spcPct val="90000"/>
              </a:lnSpc>
              <a:spcBef>
                <a:spcPts val="400"/>
              </a:spcBef>
              <a:spcAft>
                <a:spcPts val="0"/>
              </a:spcAft>
              <a:buClr>
                <a:schemeClr val="dk1"/>
              </a:buClr>
              <a:buSzPts val="1400"/>
              <a:buFont typeface="Arial"/>
              <a:buNone/>
              <a:defRPr sz="1200" b="1" i="0" u="none" strike="noStrike" cap="none">
                <a:solidFill>
                  <a:schemeClr val="dk1"/>
                </a:solidFill>
                <a:latin typeface="Calibri"/>
                <a:ea typeface="Calibri"/>
                <a:cs typeface="Calibri"/>
                <a:sym typeface="Calibri"/>
              </a:defRPr>
            </a:lvl5pPr>
            <a:lvl6pPr marL="2743200" marR="0" lvl="5" indent="-228600" algn="l">
              <a:lnSpc>
                <a:spcPct val="90000"/>
              </a:lnSpc>
              <a:spcBef>
                <a:spcPts val="400"/>
              </a:spcBef>
              <a:spcAft>
                <a:spcPts val="0"/>
              </a:spcAft>
              <a:buClr>
                <a:schemeClr val="dk1"/>
              </a:buClr>
              <a:buSzPts val="1400"/>
              <a:buFont typeface="Arial"/>
              <a:buNone/>
              <a:defRPr sz="1200" b="1" i="0" u="none" strike="noStrike" cap="none">
                <a:solidFill>
                  <a:schemeClr val="dk1"/>
                </a:solidFill>
                <a:latin typeface="Calibri"/>
                <a:ea typeface="Calibri"/>
                <a:cs typeface="Calibri"/>
                <a:sym typeface="Calibri"/>
              </a:defRPr>
            </a:lvl6pPr>
            <a:lvl7pPr marL="3200400" marR="0" lvl="6" indent="-228600" algn="l">
              <a:lnSpc>
                <a:spcPct val="90000"/>
              </a:lnSpc>
              <a:spcBef>
                <a:spcPts val="400"/>
              </a:spcBef>
              <a:spcAft>
                <a:spcPts val="0"/>
              </a:spcAft>
              <a:buClr>
                <a:schemeClr val="dk1"/>
              </a:buClr>
              <a:buSzPts val="1400"/>
              <a:buFont typeface="Arial"/>
              <a:buNone/>
              <a:defRPr sz="1200" b="1" i="0" u="none" strike="noStrike" cap="none">
                <a:solidFill>
                  <a:schemeClr val="dk1"/>
                </a:solidFill>
                <a:latin typeface="Calibri"/>
                <a:ea typeface="Calibri"/>
                <a:cs typeface="Calibri"/>
                <a:sym typeface="Calibri"/>
              </a:defRPr>
            </a:lvl7pPr>
            <a:lvl8pPr marL="3657600" marR="0" lvl="7" indent="-228600" algn="l">
              <a:lnSpc>
                <a:spcPct val="90000"/>
              </a:lnSpc>
              <a:spcBef>
                <a:spcPts val="400"/>
              </a:spcBef>
              <a:spcAft>
                <a:spcPts val="0"/>
              </a:spcAft>
              <a:buClr>
                <a:schemeClr val="dk1"/>
              </a:buClr>
              <a:buSzPts val="1400"/>
              <a:buFont typeface="Arial"/>
              <a:buNone/>
              <a:defRPr sz="1200" b="1" i="0" u="none" strike="noStrike" cap="none">
                <a:solidFill>
                  <a:schemeClr val="dk1"/>
                </a:solidFill>
                <a:latin typeface="Calibri"/>
                <a:ea typeface="Calibri"/>
                <a:cs typeface="Calibri"/>
                <a:sym typeface="Calibri"/>
              </a:defRPr>
            </a:lvl8pPr>
            <a:lvl9pPr marL="4114800" marR="0" lvl="8" indent="-228600" algn="l">
              <a:lnSpc>
                <a:spcPct val="90000"/>
              </a:lnSpc>
              <a:spcBef>
                <a:spcPts val="400"/>
              </a:spcBef>
              <a:spcAft>
                <a:spcPts val="0"/>
              </a:spcAft>
              <a:buClr>
                <a:schemeClr val="dk1"/>
              </a:buClr>
              <a:buSzPts val="1400"/>
              <a:buFont typeface="Arial"/>
              <a:buNone/>
              <a:defRPr sz="1200" b="1" i="0" u="none" strike="noStrike" cap="none">
                <a:solidFill>
                  <a:schemeClr val="dk1"/>
                </a:solidFill>
                <a:latin typeface="Calibri"/>
                <a:ea typeface="Calibri"/>
                <a:cs typeface="Calibri"/>
                <a:sym typeface="Calibri"/>
              </a:defRPr>
            </a:lvl9pPr>
          </a:lstStyle>
          <a:p>
            <a:endParaRPr/>
          </a:p>
        </p:txBody>
      </p:sp>
      <p:sp>
        <p:nvSpPr>
          <p:cNvPr id="43" name="Google Shape;43;p6"/>
          <p:cNvSpPr txBox="1">
            <a:spLocks noGrp="1"/>
          </p:cNvSpPr>
          <p:nvPr>
            <p:ph type="body" idx="2"/>
          </p:nvPr>
        </p:nvSpPr>
        <p:spPr>
          <a:xfrm>
            <a:off x="629841" y="1878806"/>
            <a:ext cx="3868200" cy="2763300"/>
          </a:xfrm>
          <a:prstGeom prst="rect">
            <a:avLst/>
          </a:prstGeom>
          <a:noFill/>
          <a:ln>
            <a:noFill/>
          </a:ln>
        </p:spPr>
        <p:txBody>
          <a:bodyPr spcFirstLastPara="1" wrap="square" lIns="68575" tIns="68575" rIns="68575" bIns="68575" anchor="t" anchorCtr="0">
            <a:noAutofit/>
          </a:bodyPr>
          <a:lstStyle>
            <a:lvl1pPr marL="457200" marR="0" lvl="0" indent="-361950" algn="l">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44" name="Google Shape;44;p6"/>
          <p:cNvSpPr txBox="1">
            <a:spLocks noGrp="1"/>
          </p:cNvSpPr>
          <p:nvPr>
            <p:ph type="body" idx="3"/>
          </p:nvPr>
        </p:nvSpPr>
        <p:spPr>
          <a:xfrm>
            <a:off x="4629150" y="1260872"/>
            <a:ext cx="3887400" cy="618000"/>
          </a:xfrm>
          <a:prstGeom prst="rect">
            <a:avLst/>
          </a:prstGeom>
          <a:noFill/>
          <a:ln>
            <a:noFill/>
          </a:ln>
        </p:spPr>
        <p:txBody>
          <a:bodyPr spcFirstLastPara="1" wrap="square" lIns="68575" tIns="68575" rIns="68575" bIns="68575" anchor="b" anchorCtr="0">
            <a:noAutofit/>
          </a:bodyPr>
          <a:lstStyle>
            <a:lvl1pPr marL="457200" marR="0" lvl="0" indent="-228600" algn="l">
              <a:lnSpc>
                <a:spcPct val="90000"/>
              </a:lnSpc>
              <a:spcBef>
                <a:spcPts val="800"/>
              </a:spcBef>
              <a:spcAft>
                <a:spcPts val="0"/>
              </a:spcAft>
              <a:buClr>
                <a:schemeClr val="dk1"/>
              </a:buClr>
              <a:buSzPts val="2100"/>
              <a:buFont typeface="Arial"/>
              <a:buNone/>
              <a:defRPr sz="1800" b="1" i="0" u="none" strike="noStrike" cap="none">
                <a:solidFill>
                  <a:schemeClr val="dk1"/>
                </a:solidFill>
                <a:latin typeface="Calibri"/>
                <a:ea typeface="Calibri"/>
                <a:cs typeface="Calibri"/>
                <a:sym typeface="Calibri"/>
              </a:defRPr>
            </a:lvl1pPr>
            <a:lvl2pPr marL="914400" marR="0" lvl="1" indent="-228600" algn="l">
              <a:lnSpc>
                <a:spcPct val="90000"/>
              </a:lnSpc>
              <a:spcBef>
                <a:spcPts val="400"/>
              </a:spcBef>
              <a:spcAft>
                <a:spcPts val="0"/>
              </a:spcAft>
              <a:buClr>
                <a:schemeClr val="dk1"/>
              </a:buClr>
              <a:buSzPts val="1800"/>
              <a:buFont typeface="Arial"/>
              <a:buNone/>
              <a:defRPr sz="1500" b="1" i="0" u="none" strike="noStrike" cap="none">
                <a:solidFill>
                  <a:schemeClr val="dk1"/>
                </a:solidFill>
                <a:latin typeface="Calibri"/>
                <a:ea typeface="Calibri"/>
                <a:cs typeface="Calibri"/>
                <a:sym typeface="Calibri"/>
              </a:defRPr>
            </a:lvl2pPr>
            <a:lvl3pPr marL="1371600" marR="0" lvl="2" indent="-228600" algn="l">
              <a:lnSpc>
                <a:spcPct val="90000"/>
              </a:lnSpc>
              <a:spcBef>
                <a:spcPts val="400"/>
              </a:spcBef>
              <a:spcAft>
                <a:spcPts val="0"/>
              </a:spcAft>
              <a:buClr>
                <a:schemeClr val="dk1"/>
              </a:buClr>
              <a:buSzPts val="1500"/>
              <a:buFont typeface="Arial"/>
              <a:buNone/>
              <a:defRPr sz="1400" b="1" i="0" u="none" strike="noStrike" cap="none">
                <a:solidFill>
                  <a:schemeClr val="dk1"/>
                </a:solidFill>
                <a:latin typeface="Calibri"/>
                <a:ea typeface="Calibri"/>
                <a:cs typeface="Calibri"/>
                <a:sym typeface="Calibri"/>
              </a:defRPr>
            </a:lvl3pPr>
            <a:lvl4pPr marL="1828800" marR="0" lvl="3" indent="-228600" algn="l">
              <a:lnSpc>
                <a:spcPct val="90000"/>
              </a:lnSpc>
              <a:spcBef>
                <a:spcPts val="400"/>
              </a:spcBef>
              <a:spcAft>
                <a:spcPts val="0"/>
              </a:spcAft>
              <a:buClr>
                <a:schemeClr val="dk1"/>
              </a:buClr>
              <a:buSzPts val="1400"/>
              <a:buFont typeface="Arial"/>
              <a:buNone/>
              <a:defRPr sz="1200" b="1" i="0" u="none" strike="noStrike" cap="none">
                <a:solidFill>
                  <a:schemeClr val="dk1"/>
                </a:solidFill>
                <a:latin typeface="Calibri"/>
                <a:ea typeface="Calibri"/>
                <a:cs typeface="Calibri"/>
                <a:sym typeface="Calibri"/>
              </a:defRPr>
            </a:lvl4pPr>
            <a:lvl5pPr marL="2286000" marR="0" lvl="4" indent="-228600" algn="l">
              <a:lnSpc>
                <a:spcPct val="90000"/>
              </a:lnSpc>
              <a:spcBef>
                <a:spcPts val="400"/>
              </a:spcBef>
              <a:spcAft>
                <a:spcPts val="0"/>
              </a:spcAft>
              <a:buClr>
                <a:schemeClr val="dk1"/>
              </a:buClr>
              <a:buSzPts val="1400"/>
              <a:buFont typeface="Arial"/>
              <a:buNone/>
              <a:defRPr sz="1200" b="1" i="0" u="none" strike="noStrike" cap="none">
                <a:solidFill>
                  <a:schemeClr val="dk1"/>
                </a:solidFill>
                <a:latin typeface="Calibri"/>
                <a:ea typeface="Calibri"/>
                <a:cs typeface="Calibri"/>
                <a:sym typeface="Calibri"/>
              </a:defRPr>
            </a:lvl5pPr>
            <a:lvl6pPr marL="2743200" marR="0" lvl="5" indent="-228600" algn="l">
              <a:lnSpc>
                <a:spcPct val="90000"/>
              </a:lnSpc>
              <a:spcBef>
                <a:spcPts val="400"/>
              </a:spcBef>
              <a:spcAft>
                <a:spcPts val="0"/>
              </a:spcAft>
              <a:buClr>
                <a:schemeClr val="dk1"/>
              </a:buClr>
              <a:buSzPts val="1400"/>
              <a:buFont typeface="Arial"/>
              <a:buNone/>
              <a:defRPr sz="1200" b="1" i="0" u="none" strike="noStrike" cap="none">
                <a:solidFill>
                  <a:schemeClr val="dk1"/>
                </a:solidFill>
                <a:latin typeface="Calibri"/>
                <a:ea typeface="Calibri"/>
                <a:cs typeface="Calibri"/>
                <a:sym typeface="Calibri"/>
              </a:defRPr>
            </a:lvl6pPr>
            <a:lvl7pPr marL="3200400" marR="0" lvl="6" indent="-228600" algn="l">
              <a:lnSpc>
                <a:spcPct val="90000"/>
              </a:lnSpc>
              <a:spcBef>
                <a:spcPts val="400"/>
              </a:spcBef>
              <a:spcAft>
                <a:spcPts val="0"/>
              </a:spcAft>
              <a:buClr>
                <a:schemeClr val="dk1"/>
              </a:buClr>
              <a:buSzPts val="1400"/>
              <a:buFont typeface="Arial"/>
              <a:buNone/>
              <a:defRPr sz="1200" b="1" i="0" u="none" strike="noStrike" cap="none">
                <a:solidFill>
                  <a:schemeClr val="dk1"/>
                </a:solidFill>
                <a:latin typeface="Calibri"/>
                <a:ea typeface="Calibri"/>
                <a:cs typeface="Calibri"/>
                <a:sym typeface="Calibri"/>
              </a:defRPr>
            </a:lvl7pPr>
            <a:lvl8pPr marL="3657600" marR="0" lvl="7" indent="-228600" algn="l">
              <a:lnSpc>
                <a:spcPct val="90000"/>
              </a:lnSpc>
              <a:spcBef>
                <a:spcPts val="400"/>
              </a:spcBef>
              <a:spcAft>
                <a:spcPts val="0"/>
              </a:spcAft>
              <a:buClr>
                <a:schemeClr val="dk1"/>
              </a:buClr>
              <a:buSzPts val="1400"/>
              <a:buFont typeface="Arial"/>
              <a:buNone/>
              <a:defRPr sz="1200" b="1" i="0" u="none" strike="noStrike" cap="none">
                <a:solidFill>
                  <a:schemeClr val="dk1"/>
                </a:solidFill>
                <a:latin typeface="Calibri"/>
                <a:ea typeface="Calibri"/>
                <a:cs typeface="Calibri"/>
                <a:sym typeface="Calibri"/>
              </a:defRPr>
            </a:lvl8pPr>
            <a:lvl9pPr marL="4114800" marR="0" lvl="8" indent="-228600" algn="l">
              <a:lnSpc>
                <a:spcPct val="90000"/>
              </a:lnSpc>
              <a:spcBef>
                <a:spcPts val="400"/>
              </a:spcBef>
              <a:spcAft>
                <a:spcPts val="0"/>
              </a:spcAft>
              <a:buClr>
                <a:schemeClr val="dk1"/>
              </a:buClr>
              <a:buSzPts val="1400"/>
              <a:buFont typeface="Arial"/>
              <a:buNone/>
              <a:defRPr sz="1200" b="1" i="0" u="none" strike="noStrike" cap="none">
                <a:solidFill>
                  <a:schemeClr val="dk1"/>
                </a:solidFill>
                <a:latin typeface="Calibri"/>
                <a:ea typeface="Calibri"/>
                <a:cs typeface="Calibri"/>
                <a:sym typeface="Calibri"/>
              </a:defRPr>
            </a:lvl9pPr>
          </a:lstStyle>
          <a:p>
            <a:endParaRPr/>
          </a:p>
        </p:txBody>
      </p:sp>
      <p:sp>
        <p:nvSpPr>
          <p:cNvPr id="45" name="Google Shape;45;p6"/>
          <p:cNvSpPr txBox="1">
            <a:spLocks noGrp="1"/>
          </p:cNvSpPr>
          <p:nvPr>
            <p:ph type="body" idx="4"/>
          </p:nvPr>
        </p:nvSpPr>
        <p:spPr>
          <a:xfrm>
            <a:off x="4629150" y="1878806"/>
            <a:ext cx="3887400" cy="2763300"/>
          </a:xfrm>
          <a:prstGeom prst="rect">
            <a:avLst/>
          </a:prstGeom>
          <a:noFill/>
          <a:ln>
            <a:noFill/>
          </a:ln>
        </p:spPr>
        <p:txBody>
          <a:bodyPr spcFirstLastPara="1" wrap="square" lIns="68575" tIns="68575" rIns="68575" bIns="68575" anchor="t" anchorCtr="0">
            <a:noAutofit/>
          </a:bodyPr>
          <a:lstStyle>
            <a:lvl1pPr marL="457200" marR="0" lvl="0" indent="-361950" algn="l">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46" name="Google Shape;46;p6"/>
          <p:cNvSpPr txBox="1">
            <a:spLocks noGrp="1"/>
          </p:cNvSpPr>
          <p:nvPr>
            <p:ph type="dt" idx="10"/>
          </p:nvPr>
        </p:nvSpPr>
        <p:spPr>
          <a:xfrm>
            <a:off x="628650" y="4767263"/>
            <a:ext cx="2057400" cy="273900"/>
          </a:xfrm>
          <a:prstGeom prst="rect">
            <a:avLst/>
          </a:prstGeom>
          <a:noFill/>
          <a:ln>
            <a:noFill/>
          </a:ln>
        </p:spPr>
        <p:txBody>
          <a:bodyPr spcFirstLastPara="1" wrap="square" lIns="68575" tIns="68575" rIns="68575" bIns="68575" anchor="ctr" anchorCtr="0">
            <a:noAutofit/>
          </a:bodyPr>
          <a:lstStyle>
            <a:lvl1pPr marR="0" lvl="0" algn="l">
              <a:lnSpc>
                <a:spcPct val="100000"/>
              </a:lnSpc>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47" name="Google Shape;47;p6"/>
          <p:cNvSpPr txBox="1">
            <a:spLocks noGrp="1"/>
          </p:cNvSpPr>
          <p:nvPr>
            <p:ph type="ftr" idx="11"/>
          </p:nvPr>
        </p:nvSpPr>
        <p:spPr>
          <a:xfrm>
            <a:off x="3028950" y="4767263"/>
            <a:ext cx="3086100" cy="273900"/>
          </a:xfrm>
          <a:prstGeom prst="rect">
            <a:avLst/>
          </a:prstGeom>
          <a:noFill/>
          <a:ln>
            <a:noFill/>
          </a:ln>
        </p:spPr>
        <p:txBody>
          <a:bodyPr spcFirstLastPara="1" wrap="square" lIns="68575" tIns="68575" rIns="68575" bIns="68575" anchor="ctr" anchorCtr="0">
            <a:noAutofit/>
          </a:bodyPr>
          <a:lstStyle>
            <a:lvl1pPr marR="0" lvl="0" algn="ctr">
              <a:lnSpc>
                <a:spcPct val="100000"/>
              </a:lnSpc>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48" name="Google Shape;48;p6"/>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7"/>
          <p:cNvSpPr txBox="1">
            <a:spLocks noGrp="1"/>
          </p:cNvSpPr>
          <p:nvPr>
            <p:ph type="title"/>
          </p:nvPr>
        </p:nvSpPr>
        <p:spPr>
          <a:xfrm>
            <a:off x="628650" y="273844"/>
            <a:ext cx="7886700" cy="994200"/>
          </a:xfrm>
          <a:prstGeom prst="rect">
            <a:avLst/>
          </a:prstGeom>
          <a:noFill/>
          <a:ln>
            <a:noFill/>
          </a:ln>
        </p:spPr>
        <p:txBody>
          <a:bodyPr spcFirstLastPara="1" wrap="square" lIns="68575" tIns="68575" rIns="68575" bIns="68575" anchor="ctr" anchorCtr="0">
            <a:noAutofit/>
          </a:bodyPr>
          <a:lstStyle>
            <a:lvl1pPr marR="0" lvl="0" algn="l">
              <a:lnSpc>
                <a:spcPct val="90000"/>
              </a:lnSpc>
              <a:spcBef>
                <a:spcPts val="0"/>
              </a:spcBef>
              <a:spcAft>
                <a:spcPts val="0"/>
              </a:spcAft>
              <a:buClr>
                <a:schemeClr val="dk1"/>
              </a:buClr>
              <a:buSzPts val="1100"/>
              <a:buFont typeface="Calibri"/>
              <a:buNone/>
              <a:defRPr sz="3300" b="0" i="0" u="none" strike="noStrike" cap="none">
                <a:solidFill>
                  <a:schemeClr val="dk1"/>
                </a:solidFill>
                <a:latin typeface="Calibri"/>
                <a:ea typeface="Calibri"/>
                <a:cs typeface="Calibri"/>
                <a:sym typeface="Calibri"/>
              </a:defRPr>
            </a:lvl1pPr>
            <a:lvl2pPr lvl="1" algn="l">
              <a:lnSpc>
                <a:spcPct val="100000"/>
              </a:lnSpc>
              <a:spcBef>
                <a:spcPts val="0"/>
              </a:spcBef>
              <a:spcAft>
                <a:spcPts val="0"/>
              </a:spcAft>
              <a:buSzPts val="1100"/>
              <a:buNone/>
              <a:defRPr sz="1400"/>
            </a:lvl2pPr>
            <a:lvl3pPr lvl="2" algn="l">
              <a:lnSpc>
                <a:spcPct val="100000"/>
              </a:lnSpc>
              <a:spcBef>
                <a:spcPts val="0"/>
              </a:spcBef>
              <a:spcAft>
                <a:spcPts val="0"/>
              </a:spcAft>
              <a:buSzPts val="1100"/>
              <a:buNone/>
              <a:defRPr sz="1400"/>
            </a:lvl3pPr>
            <a:lvl4pPr lvl="3" algn="l">
              <a:lnSpc>
                <a:spcPct val="100000"/>
              </a:lnSpc>
              <a:spcBef>
                <a:spcPts val="0"/>
              </a:spcBef>
              <a:spcAft>
                <a:spcPts val="0"/>
              </a:spcAft>
              <a:buSzPts val="1100"/>
              <a:buNone/>
              <a:defRPr sz="1400"/>
            </a:lvl4pPr>
            <a:lvl5pPr lvl="4" algn="l">
              <a:lnSpc>
                <a:spcPct val="100000"/>
              </a:lnSpc>
              <a:spcBef>
                <a:spcPts val="0"/>
              </a:spcBef>
              <a:spcAft>
                <a:spcPts val="0"/>
              </a:spcAft>
              <a:buSzPts val="1100"/>
              <a:buNone/>
              <a:defRPr sz="1400"/>
            </a:lvl5pPr>
            <a:lvl6pPr lvl="5" algn="l">
              <a:lnSpc>
                <a:spcPct val="100000"/>
              </a:lnSpc>
              <a:spcBef>
                <a:spcPts val="0"/>
              </a:spcBef>
              <a:spcAft>
                <a:spcPts val="0"/>
              </a:spcAft>
              <a:buSzPts val="1100"/>
              <a:buNone/>
              <a:defRPr sz="1400"/>
            </a:lvl6pPr>
            <a:lvl7pPr lvl="6" algn="l">
              <a:lnSpc>
                <a:spcPct val="100000"/>
              </a:lnSpc>
              <a:spcBef>
                <a:spcPts val="0"/>
              </a:spcBef>
              <a:spcAft>
                <a:spcPts val="0"/>
              </a:spcAft>
              <a:buSzPts val="1100"/>
              <a:buNone/>
              <a:defRPr sz="1400"/>
            </a:lvl7pPr>
            <a:lvl8pPr lvl="7" algn="l">
              <a:lnSpc>
                <a:spcPct val="100000"/>
              </a:lnSpc>
              <a:spcBef>
                <a:spcPts val="0"/>
              </a:spcBef>
              <a:spcAft>
                <a:spcPts val="0"/>
              </a:spcAft>
              <a:buSzPts val="1100"/>
              <a:buNone/>
              <a:defRPr sz="1400"/>
            </a:lvl8pPr>
            <a:lvl9pPr lvl="8" algn="l">
              <a:lnSpc>
                <a:spcPct val="100000"/>
              </a:lnSpc>
              <a:spcBef>
                <a:spcPts val="0"/>
              </a:spcBef>
              <a:spcAft>
                <a:spcPts val="0"/>
              </a:spcAft>
              <a:buSzPts val="1100"/>
              <a:buNone/>
              <a:defRPr sz="1400"/>
            </a:lvl9pPr>
          </a:lstStyle>
          <a:p>
            <a:endParaRPr/>
          </a:p>
        </p:txBody>
      </p:sp>
      <p:sp>
        <p:nvSpPr>
          <p:cNvPr id="51" name="Google Shape;51;p7"/>
          <p:cNvSpPr txBox="1">
            <a:spLocks noGrp="1"/>
          </p:cNvSpPr>
          <p:nvPr>
            <p:ph type="dt" idx="10"/>
          </p:nvPr>
        </p:nvSpPr>
        <p:spPr>
          <a:xfrm>
            <a:off x="628650" y="4767263"/>
            <a:ext cx="2057400" cy="273900"/>
          </a:xfrm>
          <a:prstGeom prst="rect">
            <a:avLst/>
          </a:prstGeom>
          <a:noFill/>
          <a:ln>
            <a:noFill/>
          </a:ln>
        </p:spPr>
        <p:txBody>
          <a:bodyPr spcFirstLastPara="1" wrap="square" lIns="68575" tIns="68575" rIns="68575" bIns="68575" anchor="ctr" anchorCtr="0">
            <a:noAutofit/>
          </a:bodyPr>
          <a:lstStyle>
            <a:lvl1pPr marR="0" lvl="0" algn="l">
              <a:lnSpc>
                <a:spcPct val="100000"/>
              </a:lnSpc>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52" name="Google Shape;52;p7"/>
          <p:cNvSpPr txBox="1">
            <a:spLocks noGrp="1"/>
          </p:cNvSpPr>
          <p:nvPr>
            <p:ph type="ftr" idx="11"/>
          </p:nvPr>
        </p:nvSpPr>
        <p:spPr>
          <a:xfrm>
            <a:off x="3028950" y="4767263"/>
            <a:ext cx="3086100" cy="273900"/>
          </a:xfrm>
          <a:prstGeom prst="rect">
            <a:avLst/>
          </a:prstGeom>
          <a:noFill/>
          <a:ln>
            <a:noFill/>
          </a:ln>
        </p:spPr>
        <p:txBody>
          <a:bodyPr spcFirstLastPara="1" wrap="square" lIns="68575" tIns="68575" rIns="68575" bIns="68575" anchor="ctr" anchorCtr="0">
            <a:noAutofit/>
          </a:bodyPr>
          <a:lstStyle>
            <a:lvl1pPr marR="0" lvl="0" algn="ctr">
              <a:lnSpc>
                <a:spcPct val="100000"/>
              </a:lnSpc>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53" name="Google Shape;53;p7"/>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8"/>
          <p:cNvSpPr txBox="1">
            <a:spLocks noGrp="1"/>
          </p:cNvSpPr>
          <p:nvPr>
            <p:ph type="dt" idx="10"/>
          </p:nvPr>
        </p:nvSpPr>
        <p:spPr>
          <a:xfrm>
            <a:off x="628650" y="4767263"/>
            <a:ext cx="2057400" cy="273900"/>
          </a:xfrm>
          <a:prstGeom prst="rect">
            <a:avLst/>
          </a:prstGeom>
          <a:noFill/>
          <a:ln>
            <a:noFill/>
          </a:ln>
        </p:spPr>
        <p:txBody>
          <a:bodyPr spcFirstLastPara="1" wrap="square" lIns="68575" tIns="68575" rIns="68575" bIns="68575" anchor="ctr" anchorCtr="0">
            <a:noAutofit/>
          </a:bodyPr>
          <a:lstStyle>
            <a:lvl1pPr marR="0" lvl="0" algn="l">
              <a:lnSpc>
                <a:spcPct val="100000"/>
              </a:lnSpc>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56" name="Google Shape;56;p8"/>
          <p:cNvSpPr txBox="1">
            <a:spLocks noGrp="1"/>
          </p:cNvSpPr>
          <p:nvPr>
            <p:ph type="ftr" idx="11"/>
          </p:nvPr>
        </p:nvSpPr>
        <p:spPr>
          <a:xfrm>
            <a:off x="3028950" y="4767263"/>
            <a:ext cx="3086100" cy="273900"/>
          </a:xfrm>
          <a:prstGeom prst="rect">
            <a:avLst/>
          </a:prstGeom>
          <a:noFill/>
          <a:ln>
            <a:noFill/>
          </a:ln>
        </p:spPr>
        <p:txBody>
          <a:bodyPr spcFirstLastPara="1" wrap="square" lIns="68575" tIns="68575" rIns="68575" bIns="68575" anchor="ctr" anchorCtr="0">
            <a:noAutofit/>
          </a:bodyPr>
          <a:lstStyle>
            <a:lvl1pPr marR="0" lvl="0" algn="ctr">
              <a:lnSpc>
                <a:spcPct val="100000"/>
              </a:lnSpc>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57" name="Google Shape;57;p8"/>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629841" y="342900"/>
            <a:ext cx="2949300" cy="1200000"/>
          </a:xfrm>
          <a:prstGeom prst="rect">
            <a:avLst/>
          </a:prstGeom>
          <a:noFill/>
          <a:ln>
            <a:noFill/>
          </a:ln>
        </p:spPr>
        <p:txBody>
          <a:bodyPr spcFirstLastPara="1" wrap="square" lIns="68575" tIns="68575" rIns="68575" bIns="68575" anchor="b" anchorCtr="0">
            <a:noAutofit/>
          </a:bodyPr>
          <a:lstStyle>
            <a:lvl1pPr marR="0" lvl="0" algn="l">
              <a:lnSpc>
                <a:spcPct val="90000"/>
              </a:lnSpc>
              <a:spcBef>
                <a:spcPts val="0"/>
              </a:spcBef>
              <a:spcAft>
                <a:spcPts val="0"/>
              </a:spcAft>
              <a:buClr>
                <a:schemeClr val="dk1"/>
              </a:buClr>
              <a:buSzPts val="1100"/>
              <a:buFont typeface="Calibri"/>
              <a:buNone/>
              <a:defRPr sz="2400" b="0" i="0" u="none" strike="noStrike" cap="none">
                <a:solidFill>
                  <a:schemeClr val="dk1"/>
                </a:solidFill>
                <a:latin typeface="Calibri"/>
                <a:ea typeface="Calibri"/>
                <a:cs typeface="Calibri"/>
                <a:sym typeface="Calibri"/>
              </a:defRPr>
            </a:lvl1pPr>
            <a:lvl2pPr lvl="1" algn="l">
              <a:lnSpc>
                <a:spcPct val="100000"/>
              </a:lnSpc>
              <a:spcBef>
                <a:spcPts val="0"/>
              </a:spcBef>
              <a:spcAft>
                <a:spcPts val="0"/>
              </a:spcAft>
              <a:buSzPts val="1100"/>
              <a:buNone/>
              <a:defRPr sz="1400"/>
            </a:lvl2pPr>
            <a:lvl3pPr lvl="2" algn="l">
              <a:lnSpc>
                <a:spcPct val="100000"/>
              </a:lnSpc>
              <a:spcBef>
                <a:spcPts val="0"/>
              </a:spcBef>
              <a:spcAft>
                <a:spcPts val="0"/>
              </a:spcAft>
              <a:buSzPts val="1100"/>
              <a:buNone/>
              <a:defRPr sz="1400"/>
            </a:lvl3pPr>
            <a:lvl4pPr lvl="3" algn="l">
              <a:lnSpc>
                <a:spcPct val="100000"/>
              </a:lnSpc>
              <a:spcBef>
                <a:spcPts val="0"/>
              </a:spcBef>
              <a:spcAft>
                <a:spcPts val="0"/>
              </a:spcAft>
              <a:buSzPts val="1100"/>
              <a:buNone/>
              <a:defRPr sz="1400"/>
            </a:lvl4pPr>
            <a:lvl5pPr lvl="4" algn="l">
              <a:lnSpc>
                <a:spcPct val="100000"/>
              </a:lnSpc>
              <a:spcBef>
                <a:spcPts val="0"/>
              </a:spcBef>
              <a:spcAft>
                <a:spcPts val="0"/>
              </a:spcAft>
              <a:buSzPts val="1100"/>
              <a:buNone/>
              <a:defRPr sz="1400"/>
            </a:lvl5pPr>
            <a:lvl6pPr lvl="5" algn="l">
              <a:lnSpc>
                <a:spcPct val="100000"/>
              </a:lnSpc>
              <a:spcBef>
                <a:spcPts val="0"/>
              </a:spcBef>
              <a:spcAft>
                <a:spcPts val="0"/>
              </a:spcAft>
              <a:buSzPts val="1100"/>
              <a:buNone/>
              <a:defRPr sz="1400"/>
            </a:lvl6pPr>
            <a:lvl7pPr lvl="6" algn="l">
              <a:lnSpc>
                <a:spcPct val="100000"/>
              </a:lnSpc>
              <a:spcBef>
                <a:spcPts val="0"/>
              </a:spcBef>
              <a:spcAft>
                <a:spcPts val="0"/>
              </a:spcAft>
              <a:buSzPts val="1100"/>
              <a:buNone/>
              <a:defRPr sz="1400"/>
            </a:lvl7pPr>
            <a:lvl8pPr lvl="7" algn="l">
              <a:lnSpc>
                <a:spcPct val="100000"/>
              </a:lnSpc>
              <a:spcBef>
                <a:spcPts val="0"/>
              </a:spcBef>
              <a:spcAft>
                <a:spcPts val="0"/>
              </a:spcAft>
              <a:buSzPts val="1100"/>
              <a:buNone/>
              <a:defRPr sz="1400"/>
            </a:lvl8pPr>
            <a:lvl9pPr lvl="8" algn="l">
              <a:lnSpc>
                <a:spcPct val="100000"/>
              </a:lnSpc>
              <a:spcBef>
                <a:spcPts val="0"/>
              </a:spcBef>
              <a:spcAft>
                <a:spcPts val="0"/>
              </a:spcAft>
              <a:buSzPts val="1100"/>
              <a:buNone/>
              <a:defRPr sz="1400"/>
            </a:lvl9pPr>
          </a:lstStyle>
          <a:p>
            <a:endParaRPr/>
          </a:p>
        </p:txBody>
      </p:sp>
      <p:sp>
        <p:nvSpPr>
          <p:cNvPr id="60" name="Google Shape;60;p9"/>
          <p:cNvSpPr txBox="1">
            <a:spLocks noGrp="1"/>
          </p:cNvSpPr>
          <p:nvPr>
            <p:ph type="body" idx="1"/>
          </p:nvPr>
        </p:nvSpPr>
        <p:spPr>
          <a:xfrm>
            <a:off x="3887391" y="740569"/>
            <a:ext cx="4629000" cy="3655200"/>
          </a:xfrm>
          <a:prstGeom prst="rect">
            <a:avLst/>
          </a:prstGeom>
          <a:noFill/>
          <a:ln>
            <a:noFill/>
          </a:ln>
        </p:spPr>
        <p:txBody>
          <a:bodyPr spcFirstLastPara="1" wrap="square" lIns="68575" tIns="68575" rIns="68575" bIns="68575" anchor="t" anchorCtr="0">
            <a:noAutofit/>
          </a:bodyPr>
          <a:lstStyle>
            <a:lvl1pPr marL="457200" marR="0" lvl="0" indent="-381000" algn="l">
              <a:lnSpc>
                <a:spcPct val="90000"/>
              </a:lnSpc>
              <a:spcBef>
                <a:spcPts val="8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1pPr>
            <a:lvl2pPr marL="914400" marR="0" lvl="1" indent="-361950" algn="l">
              <a:lnSpc>
                <a:spcPct val="90000"/>
              </a:lnSpc>
              <a:spcBef>
                <a:spcPts val="4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2pPr>
            <a:lvl3pPr marL="1371600" marR="0" lvl="2" indent="-342900" algn="l">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3pPr>
            <a:lvl4pPr marL="1828800" marR="0" lvl="3" indent="-323850" algn="l">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4pPr>
            <a:lvl5pPr marL="2286000" marR="0" lvl="4" indent="-323850" algn="l">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5pPr>
            <a:lvl6pPr marL="2743200" marR="0" lvl="5" indent="-323850" algn="l">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6pPr>
            <a:lvl7pPr marL="3200400" marR="0" lvl="6" indent="-323850" algn="l">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7pPr>
            <a:lvl8pPr marL="3657600" marR="0" lvl="7" indent="-323850" algn="l">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8pPr>
            <a:lvl9pPr marL="4114800" marR="0" lvl="8" indent="-323850" algn="l">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9pPr>
          </a:lstStyle>
          <a:p>
            <a:endParaRPr/>
          </a:p>
        </p:txBody>
      </p:sp>
      <p:sp>
        <p:nvSpPr>
          <p:cNvPr id="61" name="Google Shape;61;p9"/>
          <p:cNvSpPr txBox="1">
            <a:spLocks noGrp="1"/>
          </p:cNvSpPr>
          <p:nvPr>
            <p:ph type="body" idx="2"/>
          </p:nvPr>
        </p:nvSpPr>
        <p:spPr>
          <a:xfrm>
            <a:off x="629841" y="1543050"/>
            <a:ext cx="2949300" cy="2858700"/>
          </a:xfrm>
          <a:prstGeom prst="rect">
            <a:avLst/>
          </a:prstGeom>
          <a:noFill/>
          <a:ln>
            <a:noFill/>
          </a:ln>
        </p:spPr>
        <p:txBody>
          <a:bodyPr spcFirstLastPara="1" wrap="square" lIns="68575" tIns="68575" rIns="68575" bIns="68575" anchor="t" anchorCtr="0">
            <a:noAutofit/>
          </a:bodyPr>
          <a:lstStyle>
            <a:lvl1pPr marL="457200" marR="0" lvl="0" indent="-228600" algn="l">
              <a:lnSpc>
                <a:spcPct val="90000"/>
              </a:lnSpc>
              <a:spcBef>
                <a:spcPts val="800"/>
              </a:spcBef>
              <a:spcAft>
                <a:spcPts val="0"/>
              </a:spcAft>
              <a:buClr>
                <a:schemeClr val="dk1"/>
              </a:buClr>
              <a:buSzPts val="2100"/>
              <a:buFont typeface="Arial"/>
              <a:buNone/>
              <a:defRPr sz="1200" b="0" i="0" u="none" strike="noStrike" cap="none">
                <a:solidFill>
                  <a:schemeClr val="dk1"/>
                </a:solidFill>
                <a:latin typeface="Calibri"/>
                <a:ea typeface="Calibri"/>
                <a:cs typeface="Calibri"/>
                <a:sym typeface="Calibri"/>
              </a:defRPr>
            </a:lvl1pPr>
            <a:lvl2pPr marL="914400" marR="0" lvl="1" indent="-228600" algn="l">
              <a:lnSpc>
                <a:spcPct val="90000"/>
              </a:lnSpc>
              <a:spcBef>
                <a:spcPts val="400"/>
              </a:spcBef>
              <a:spcAft>
                <a:spcPts val="0"/>
              </a:spcAft>
              <a:buClr>
                <a:schemeClr val="dk1"/>
              </a:buClr>
              <a:buSzPts val="1800"/>
              <a:buFont typeface="Arial"/>
              <a:buNone/>
              <a:defRPr sz="1100" b="0" i="0" u="none" strike="noStrike" cap="none">
                <a:solidFill>
                  <a:schemeClr val="dk1"/>
                </a:solidFill>
                <a:latin typeface="Calibri"/>
                <a:ea typeface="Calibri"/>
                <a:cs typeface="Calibri"/>
                <a:sym typeface="Calibri"/>
              </a:defRPr>
            </a:lvl2pPr>
            <a:lvl3pPr marL="1371600" marR="0" lvl="2" indent="-228600" algn="l">
              <a:lnSpc>
                <a:spcPct val="90000"/>
              </a:lnSpc>
              <a:spcBef>
                <a:spcPts val="400"/>
              </a:spcBef>
              <a:spcAft>
                <a:spcPts val="0"/>
              </a:spcAft>
              <a:buClr>
                <a:schemeClr val="dk1"/>
              </a:buClr>
              <a:buSzPts val="1500"/>
              <a:buFont typeface="Arial"/>
              <a:buNone/>
              <a:defRPr sz="900" b="0" i="0" u="none" strike="noStrike" cap="none">
                <a:solidFill>
                  <a:schemeClr val="dk1"/>
                </a:solidFill>
                <a:latin typeface="Calibri"/>
                <a:ea typeface="Calibri"/>
                <a:cs typeface="Calibri"/>
                <a:sym typeface="Calibri"/>
              </a:defRPr>
            </a:lvl3pPr>
            <a:lvl4pPr marL="1828800" marR="0" lvl="3" indent="-228600" algn="l">
              <a:lnSpc>
                <a:spcPct val="90000"/>
              </a:lnSpc>
              <a:spcBef>
                <a:spcPts val="400"/>
              </a:spcBef>
              <a:spcAft>
                <a:spcPts val="0"/>
              </a:spcAft>
              <a:buClr>
                <a:schemeClr val="dk1"/>
              </a:buClr>
              <a:buSzPts val="1400"/>
              <a:buFont typeface="Arial"/>
              <a:buNone/>
              <a:defRPr sz="800" b="0" i="0" u="none" strike="noStrike" cap="none">
                <a:solidFill>
                  <a:schemeClr val="dk1"/>
                </a:solidFill>
                <a:latin typeface="Calibri"/>
                <a:ea typeface="Calibri"/>
                <a:cs typeface="Calibri"/>
                <a:sym typeface="Calibri"/>
              </a:defRPr>
            </a:lvl4pPr>
            <a:lvl5pPr marL="2286000" marR="0" lvl="4" indent="-228600" algn="l">
              <a:lnSpc>
                <a:spcPct val="90000"/>
              </a:lnSpc>
              <a:spcBef>
                <a:spcPts val="400"/>
              </a:spcBef>
              <a:spcAft>
                <a:spcPts val="0"/>
              </a:spcAft>
              <a:buClr>
                <a:schemeClr val="dk1"/>
              </a:buClr>
              <a:buSzPts val="1400"/>
              <a:buFont typeface="Arial"/>
              <a:buNone/>
              <a:defRPr sz="800" b="0" i="0" u="none" strike="noStrike" cap="none">
                <a:solidFill>
                  <a:schemeClr val="dk1"/>
                </a:solidFill>
                <a:latin typeface="Calibri"/>
                <a:ea typeface="Calibri"/>
                <a:cs typeface="Calibri"/>
                <a:sym typeface="Calibri"/>
              </a:defRPr>
            </a:lvl5pPr>
            <a:lvl6pPr marL="2743200" marR="0" lvl="5" indent="-228600" algn="l">
              <a:lnSpc>
                <a:spcPct val="90000"/>
              </a:lnSpc>
              <a:spcBef>
                <a:spcPts val="400"/>
              </a:spcBef>
              <a:spcAft>
                <a:spcPts val="0"/>
              </a:spcAft>
              <a:buClr>
                <a:schemeClr val="dk1"/>
              </a:buClr>
              <a:buSzPts val="1400"/>
              <a:buFont typeface="Arial"/>
              <a:buNone/>
              <a:defRPr sz="800" b="0" i="0" u="none" strike="noStrike" cap="none">
                <a:solidFill>
                  <a:schemeClr val="dk1"/>
                </a:solidFill>
                <a:latin typeface="Calibri"/>
                <a:ea typeface="Calibri"/>
                <a:cs typeface="Calibri"/>
                <a:sym typeface="Calibri"/>
              </a:defRPr>
            </a:lvl6pPr>
            <a:lvl7pPr marL="3200400" marR="0" lvl="6" indent="-228600" algn="l">
              <a:lnSpc>
                <a:spcPct val="90000"/>
              </a:lnSpc>
              <a:spcBef>
                <a:spcPts val="400"/>
              </a:spcBef>
              <a:spcAft>
                <a:spcPts val="0"/>
              </a:spcAft>
              <a:buClr>
                <a:schemeClr val="dk1"/>
              </a:buClr>
              <a:buSzPts val="1400"/>
              <a:buFont typeface="Arial"/>
              <a:buNone/>
              <a:defRPr sz="800" b="0" i="0" u="none" strike="noStrike" cap="none">
                <a:solidFill>
                  <a:schemeClr val="dk1"/>
                </a:solidFill>
                <a:latin typeface="Calibri"/>
                <a:ea typeface="Calibri"/>
                <a:cs typeface="Calibri"/>
                <a:sym typeface="Calibri"/>
              </a:defRPr>
            </a:lvl7pPr>
            <a:lvl8pPr marL="3657600" marR="0" lvl="7" indent="-228600" algn="l">
              <a:lnSpc>
                <a:spcPct val="90000"/>
              </a:lnSpc>
              <a:spcBef>
                <a:spcPts val="400"/>
              </a:spcBef>
              <a:spcAft>
                <a:spcPts val="0"/>
              </a:spcAft>
              <a:buClr>
                <a:schemeClr val="dk1"/>
              </a:buClr>
              <a:buSzPts val="1400"/>
              <a:buFont typeface="Arial"/>
              <a:buNone/>
              <a:defRPr sz="800" b="0" i="0" u="none" strike="noStrike" cap="none">
                <a:solidFill>
                  <a:schemeClr val="dk1"/>
                </a:solidFill>
                <a:latin typeface="Calibri"/>
                <a:ea typeface="Calibri"/>
                <a:cs typeface="Calibri"/>
                <a:sym typeface="Calibri"/>
              </a:defRPr>
            </a:lvl8pPr>
            <a:lvl9pPr marL="4114800" marR="0" lvl="8" indent="-228600" algn="l">
              <a:lnSpc>
                <a:spcPct val="90000"/>
              </a:lnSpc>
              <a:spcBef>
                <a:spcPts val="400"/>
              </a:spcBef>
              <a:spcAft>
                <a:spcPts val="0"/>
              </a:spcAft>
              <a:buClr>
                <a:schemeClr val="dk1"/>
              </a:buClr>
              <a:buSzPts val="1400"/>
              <a:buFont typeface="Arial"/>
              <a:buNone/>
              <a:defRPr sz="800" b="0" i="0" u="none" strike="noStrike" cap="none">
                <a:solidFill>
                  <a:schemeClr val="dk1"/>
                </a:solidFill>
                <a:latin typeface="Calibri"/>
                <a:ea typeface="Calibri"/>
                <a:cs typeface="Calibri"/>
                <a:sym typeface="Calibri"/>
              </a:defRPr>
            </a:lvl9pPr>
          </a:lstStyle>
          <a:p>
            <a:endParaRPr/>
          </a:p>
        </p:txBody>
      </p:sp>
      <p:sp>
        <p:nvSpPr>
          <p:cNvPr id="62" name="Google Shape;62;p9"/>
          <p:cNvSpPr txBox="1">
            <a:spLocks noGrp="1"/>
          </p:cNvSpPr>
          <p:nvPr>
            <p:ph type="dt" idx="10"/>
          </p:nvPr>
        </p:nvSpPr>
        <p:spPr>
          <a:xfrm>
            <a:off x="628650" y="4767263"/>
            <a:ext cx="2057400" cy="273900"/>
          </a:xfrm>
          <a:prstGeom prst="rect">
            <a:avLst/>
          </a:prstGeom>
          <a:noFill/>
          <a:ln>
            <a:noFill/>
          </a:ln>
        </p:spPr>
        <p:txBody>
          <a:bodyPr spcFirstLastPara="1" wrap="square" lIns="68575" tIns="68575" rIns="68575" bIns="68575" anchor="ctr" anchorCtr="0">
            <a:noAutofit/>
          </a:bodyPr>
          <a:lstStyle>
            <a:lvl1pPr marR="0" lvl="0" algn="l">
              <a:lnSpc>
                <a:spcPct val="100000"/>
              </a:lnSpc>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63" name="Google Shape;63;p9"/>
          <p:cNvSpPr txBox="1">
            <a:spLocks noGrp="1"/>
          </p:cNvSpPr>
          <p:nvPr>
            <p:ph type="ftr" idx="11"/>
          </p:nvPr>
        </p:nvSpPr>
        <p:spPr>
          <a:xfrm>
            <a:off x="3028950" y="4767263"/>
            <a:ext cx="3086100" cy="273900"/>
          </a:xfrm>
          <a:prstGeom prst="rect">
            <a:avLst/>
          </a:prstGeom>
          <a:noFill/>
          <a:ln>
            <a:noFill/>
          </a:ln>
        </p:spPr>
        <p:txBody>
          <a:bodyPr spcFirstLastPara="1" wrap="square" lIns="68575" tIns="68575" rIns="68575" bIns="68575" anchor="ctr" anchorCtr="0">
            <a:noAutofit/>
          </a:bodyPr>
          <a:lstStyle>
            <a:lvl1pPr marR="0" lvl="0" algn="ctr">
              <a:lnSpc>
                <a:spcPct val="100000"/>
              </a:lnSpc>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64" name="Google Shape;64;p9"/>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629841" y="342900"/>
            <a:ext cx="2949300" cy="1200000"/>
          </a:xfrm>
          <a:prstGeom prst="rect">
            <a:avLst/>
          </a:prstGeom>
          <a:noFill/>
          <a:ln>
            <a:noFill/>
          </a:ln>
        </p:spPr>
        <p:txBody>
          <a:bodyPr spcFirstLastPara="1" wrap="square" lIns="68575" tIns="68575" rIns="68575" bIns="68575" anchor="b" anchorCtr="0">
            <a:noAutofit/>
          </a:bodyPr>
          <a:lstStyle>
            <a:lvl1pPr marR="0" lvl="0" algn="l">
              <a:lnSpc>
                <a:spcPct val="90000"/>
              </a:lnSpc>
              <a:spcBef>
                <a:spcPts val="0"/>
              </a:spcBef>
              <a:spcAft>
                <a:spcPts val="0"/>
              </a:spcAft>
              <a:buClr>
                <a:schemeClr val="dk1"/>
              </a:buClr>
              <a:buSzPts val="1100"/>
              <a:buFont typeface="Calibri"/>
              <a:buNone/>
              <a:defRPr sz="2400" b="0" i="0" u="none" strike="noStrike" cap="none">
                <a:solidFill>
                  <a:schemeClr val="dk1"/>
                </a:solidFill>
                <a:latin typeface="Calibri"/>
                <a:ea typeface="Calibri"/>
                <a:cs typeface="Calibri"/>
                <a:sym typeface="Calibri"/>
              </a:defRPr>
            </a:lvl1pPr>
            <a:lvl2pPr lvl="1" algn="l">
              <a:lnSpc>
                <a:spcPct val="100000"/>
              </a:lnSpc>
              <a:spcBef>
                <a:spcPts val="0"/>
              </a:spcBef>
              <a:spcAft>
                <a:spcPts val="0"/>
              </a:spcAft>
              <a:buSzPts val="1100"/>
              <a:buNone/>
              <a:defRPr sz="1400"/>
            </a:lvl2pPr>
            <a:lvl3pPr lvl="2" algn="l">
              <a:lnSpc>
                <a:spcPct val="100000"/>
              </a:lnSpc>
              <a:spcBef>
                <a:spcPts val="0"/>
              </a:spcBef>
              <a:spcAft>
                <a:spcPts val="0"/>
              </a:spcAft>
              <a:buSzPts val="1100"/>
              <a:buNone/>
              <a:defRPr sz="1400"/>
            </a:lvl3pPr>
            <a:lvl4pPr lvl="3" algn="l">
              <a:lnSpc>
                <a:spcPct val="100000"/>
              </a:lnSpc>
              <a:spcBef>
                <a:spcPts val="0"/>
              </a:spcBef>
              <a:spcAft>
                <a:spcPts val="0"/>
              </a:spcAft>
              <a:buSzPts val="1100"/>
              <a:buNone/>
              <a:defRPr sz="1400"/>
            </a:lvl4pPr>
            <a:lvl5pPr lvl="4" algn="l">
              <a:lnSpc>
                <a:spcPct val="100000"/>
              </a:lnSpc>
              <a:spcBef>
                <a:spcPts val="0"/>
              </a:spcBef>
              <a:spcAft>
                <a:spcPts val="0"/>
              </a:spcAft>
              <a:buSzPts val="1100"/>
              <a:buNone/>
              <a:defRPr sz="1400"/>
            </a:lvl5pPr>
            <a:lvl6pPr lvl="5" algn="l">
              <a:lnSpc>
                <a:spcPct val="100000"/>
              </a:lnSpc>
              <a:spcBef>
                <a:spcPts val="0"/>
              </a:spcBef>
              <a:spcAft>
                <a:spcPts val="0"/>
              </a:spcAft>
              <a:buSzPts val="1100"/>
              <a:buNone/>
              <a:defRPr sz="1400"/>
            </a:lvl6pPr>
            <a:lvl7pPr lvl="6" algn="l">
              <a:lnSpc>
                <a:spcPct val="100000"/>
              </a:lnSpc>
              <a:spcBef>
                <a:spcPts val="0"/>
              </a:spcBef>
              <a:spcAft>
                <a:spcPts val="0"/>
              </a:spcAft>
              <a:buSzPts val="1100"/>
              <a:buNone/>
              <a:defRPr sz="1400"/>
            </a:lvl7pPr>
            <a:lvl8pPr lvl="7" algn="l">
              <a:lnSpc>
                <a:spcPct val="100000"/>
              </a:lnSpc>
              <a:spcBef>
                <a:spcPts val="0"/>
              </a:spcBef>
              <a:spcAft>
                <a:spcPts val="0"/>
              </a:spcAft>
              <a:buSzPts val="1100"/>
              <a:buNone/>
              <a:defRPr sz="1400"/>
            </a:lvl8pPr>
            <a:lvl9pPr lvl="8" algn="l">
              <a:lnSpc>
                <a:spcPct val="100000"/>
              </a:lnSpc>
              <a:spcBef>
                <a:spcPts val="0"/>
              </a:spcBef>
              <a:spcAft>
                <a:spcPts val="0"/>
              </a:spcAft>
              <a:buSzPts val="1100"/>
              <a:buNone/>
              <a:defRPr sz="1400"/>
            </a:lvl9pPr>
          </a:lstStyle>
          <a:p>
            <a:endParaRPr/>
          </a:p>
        </p:txBody>
      </p:sp>
      <p:sp>
        <p:nvSpPr>
          <p:cNvPr id="67" name="Google Shape;67;p10"/>
          <p:cNvSpPr>
            <a:spLocks noGrp="1"/>
          </p:cNvSpPr>
          <p:nvPr>
            <p:ph type="pic" idx="2"/>
          </p:nvPr>
        </p:nvSpPr>
        <p:spPr>
          <a:xfrm>
            <a:off x="3887391" y="740569"/>
            <a:ext cx="4629000" cy="3655200"/>
          </a:xfrm>
          <a:prstGeom prst="rect">
            <a:avLst/>
          </a:prstGeom>
          <a:noFill/>
          <a:ln>
            <a:noFill/>
          </a:ln>
        </p:spPr>
        <p:txBody>
          <a:bodyPr spcFirstLastPara="1" wrap="square" lIns="68575" tIns="68575" rIns="68575" bIns="68575" anchor="t" anchorCtr="0">
            <a:noAutofit/>
          </a:bodyPr>
          <a:lstStyle>
            <a:lvl1pPr marR="0" lvl="0" algn="l" rtl="0">
              <a:lnSpc>
                <a:spcPct val="90000"/>
              </a:lnSpc>
              <a:spcBef>
                <a:spcPts val="800"/>
              </a:spcBef>
              <a:spcAft>
                <a:spcPts val="0"/>
              </a:spcAft>
              <a:buClr>
                <a:schemeClr val="dk1"/>
              </a:buClr>
              <a:buSzPts val="1100"/>
              <a:buFont typeface="Arial"/>
              <a:buNone/>
              <a:defRPr sz="2400" b="0" i="0" u="none" strike="noStrike" cap="none">
                <a:solidFill>
                  <a:schemeClr val="dk1"/>
                </a:solidFill>
                <a:latin typeface="Calibri"/>
                <a:ea typeface="Calibri"/>
                <a:cs typeface="Calibri"/>
                <a:sym typeface="Calibri"/>
              </a:defRPr>
            </a:lvl1pPr>
            <a:lvl2pPr marR="0" lvl="1" algn="l" rtl="0">
              <a:lnSpc>
                <a:spcPct val="90000"/>
              </a:lnSpc>
              <a:spcBef>
                <a:spcPts val="400"/>
              </a:spcBef>
              <a:spcAft>
                <a:spcPts val="0"/>
              </a:spcAft>
              <a:buClr>
                <a:schemeClr val="dk1"/>
              </a:buClr>
              <a:buSzPts val="1100"/>
              <a:buFont typeface="Arial"/>
              <a:buNone/>
              <a:defRPr sz="2100" b="0" i="0" u="none" strike="noStrike" cap="none">
                <a:solidFill>
                  <a:schemeClr val="dk1"/>
                </a:solidFill>
                <a:latin typeface="Calibri"/>
                <a:ea typeface="Calibri"/>
                <a:cs typeface="Calibri"/>
                <a:sym typeface="Calibri"/>
              </a:defRPr>
            </a:lvl2pPr>
            <a:lvl3pPr marR="0" lvl="2" algn="l" rtl="0">
              <a:lnSpc>
                <a:spcPct val="90000"/>
              </a:lnSpc>
              <a:spcBef>
                <a:spcPts val="400"/>
              </a:spcBef>
              <a:spcAft>
                <a:spcPts val="0"/>
              </a:spcAft>
              <a:buClr>
                <a:schemeClr val="dk1"/>
              </a:buClr>
              <a:buSzPts val="1100"/>
              <a:buFont typeface="Arial"/>
              <a:buNone/>
              <a:defRPr sz="1800" b="0" i="0" u="none" strike="noStrike" cap="none">
                <a:solidFill>
                  <a:schemeClr val="dk1"/>
                </a:solidFill>
                <a:latin typeface="Calibri"/>
                <a:ea typeface="Calibri"/>
                <a:cs typeface="Calibri"/>
                <a:sym typeface="Calibri"/>
              </a:defRPr>
            </a:lvl3pPr>
            <a:lvl4pPr marR="0" lvl="3" algn="l" rtl="0">
              <a:lnSpc>
                <a:spcPct val="90000"/>
              </a:lnSpc>
              <a:spcBef>
                <a:spcPts val="400"/>
              </a:spcBef>
              <a:spcAft>
                <a:spcPts val="0"/>
              </a:spcAft>
              <a:buClr>
                <a:schemeClr val="dk1"/>
              </a:buClr>
              <a:buSzPts val="1100"/>
              <a:buFont typeface="Arial"/>
              <a:buNone/>
              <a:defRPr sz="1500" b="0" i="0" u="none" strike="noStrike" cap="none">
                <a:solidFill>
                  <a:schemeClr val="dk1"/>
                </a:solidFill>
                <a:latin typeface="Calibri"/>
                <a:ea typeface="Calibri"/>
                <a:cs typeface="Calibri"/>
                <a:sym typeface="Calibri"/>
              </a:defRPr>
            </a:lvl4pPr>
            <a:lvl5pPr marR="0" lvl="4" algn="l" rtl="0">
              <a:lnSpc>
                <a:spcPct val="90000"/>
              </a:lnSpc>
              <a:spcBef>
                <a:spcPts val="400"/>
              </a:spcBef>
              <a:spcAft>
                <a:spcPts val="0"/>
              </a:spcAft>
              <a:buClr>
                <a:schemeClr val="dk1"/>
              </a:buClr>
              <a:buSzPts val="1100"/>
              <a:buFont typeface="Arial"/>
              <a:buNone/>
              <a:defRPr sz="1500" b="0" i="0" u="none" strike="noStrike" cap="none">
                <a:solidFill>
                  <a:schemeClr val="dk1"/>
                </a:solidFill>
                <a:latin typeface="Calibri"/>
                <a:ea typeface="Calibri"/>
                <a:cs typeface="Calibri"/>
                <a:sym typeface="Calibri"/>
              </a:defRPr>
            </a:lvl5pPr>
            <a:lvl6pPr marR="0" lvl="5" algn="l" rtl="0">
              <a:lnSpc>
                <a:spcPct val="90000"/>
              </a:lnSpc>
              <a:spcBef>
                <a:spcPts val="400"/>
              </a:spcBef>
              <a:spcAft>
                <a:spcPts val="0"/>
              </a:spcAft>
              <a:buClr>
                <a:schemeClr val="dk1"/>
              </a:buClr>
              <a:buSzPts val="1100"/>
              <a:buFont typeface="Arial"/>
              <a:buNone/>
              <a:defRPr sz="1500" b="0" i="0" u="none" strike="noStrike" cap="none">
                <a:solidFill>
                  <a:schemeClr val="dk1"/>
                </a:solidFill>
                <a:latin typeface="Calibri"/>
                <a:ea typeface="Calibri"/>
                <a:cs typeface="Calibri"/>
                <a:sym typeface="Calibri"/>
              </a:defRPr>
            </a:lvl6pPr>
            <a:lvl7pPr marR="0" lvl="6" algn="l" rtl="0">
              <a:lnSpc>
                <a:spcPct val="90000"/>
              </a:lnSpc>
              <a:spcBef>
                <a:spcPts val="400"/>
              </a:spcBef>
              <a:spcAft>
                <a:spcPts val="0"/>
              </a:spcAft>
              <a:buClr>
                <a:schemeClr val="dk1"/>
              </a:buClr>
              <a:buSzPts val="1100"/>
              <a:buFont typeface="Arial"/>
              <a:buNone/>
              <a:defRPr sz="1500" b="0" i="0" u="none" strike="noStrike" cap="none">
                <a:solidFill>
                  <a:schemeClr val="dk1"/>
                </a:solidFill>
                <a:latin typeface="Calibri"/>
                <a:ea typeface="Calibri"/>
                <a:cs typeface="Calibri"/>
                <a:sym typeface="Calibri"/>
              </a:defRPr>
            </a:lvl7pPr>
            <a:lvl8pPr marR="0" lvl="7" algn="l" rtl="0">
              <a:lnSpc>
                <a:spcPct val="90000"/>
              </a:lnSpc>
              <a:spcBef>
                <a:spcPts val="400"/>
              </a:spcBef>
              <a:spcAft>
                <a:spcPts val="0"/>
              </a:spcAft>
              <a:buClr>
                <a:schemeClr val="dk1"/>
              </a:buClr>
              <a:buSzPts val="1100"/>
              <a:buFont typeface="Arial"/>
              <a:buNone/>
              <a:defRPr sz="1500" b="0" i="0" u="none" strike="noStrike" cap="none">
                <a:solidFill>
                  <a:schemeClr val="dk1"/>
                </a:solidFill>
                <a:latin typeface="Calibri"/>
                <a:ea typeface="Calibri"/>
                <a:cs typeface="Calibri"/>
                <a:sym typeface="Calibri"/>
              </a:defRPr>
            </a:lvl8pPr>
            <a:lvl9pPr marR="0" lvl="8" algn="l" rtl="0">
              <a:lnSpc>
                <a:spcPct val="90000"/>
              </a:lnSpc>
              <a:spcBef>
                <a:spcPts val="400"/>
              </a:spcBef>
              <a:spcAft>
                <a:spcPts val="0"/>
              </a:spcAft>
              <a:buClr>
                <a:schemeClr val="dk1"/>
              </a:buClr>
              <a:buSzPts val="1100"/>
              <a:buFont typeface="Arial"/>
              <a:buNone/>
              <a:defRPr sz="1500" b="0" i="0" u="none" strike="noStrike" cap="none">
                <a:solidFill>
                  <a:schemeClr val="dk1"/>
                </a:solidFill>
                <a:latin typeface="Calibri"/>
                <a:ea typeface="Calibri"/>
                <a:cs typeface="Calibri"/>
                <a:sym typeface="Calibri"/>
              </a:defRPr>
            </a:lvl9pPr>
          </a:lstStyle>
          <a:p>
            <a:endParaRPr/>
          </a:p>
        </p:txBody>
      </p:sp>
      <p:sp>
        <p:nvSpPr>
          <p:cNvPr id="68" name="Google Shape;68;p10"/>
          <p:cNvSpPr txBox="1">
            <a:spLocks noGrp="1"/>
          </p:cNvSpPr>
          <p:nvPr>
            <p:ph type="body" idx="1"/>
          </p:nvPr>
        </p:nvSpPr>
        <p:spPr>
          <a:xfrm>
            <a:off x="629841" y="1543050"/>
            <a:ext cx="2949300" cy="2858700"/>
          </a:xfrm>
          <a:prstGeom prst="rect">
            <a:avLst/>
          </a:prstGeom>
          <a:noFill/>
          <a:ln>
            <a:noFill/>
          </a:ln>
        </p:spPr>
        <p:txBody>
          <a:bodyPr spcFirstLastPara="1" wrap="square" lIns="68575" tIns="68575" rIns="68575" bIns="68575" anchor="t" anchorCtr="0">
            <a:noAutofit/>
          </a:bodyPr>
          <a:lstStyle>
            <a:lvl1pPr marL="457200" marR="0" lvl="0" indent="-228600" algn="l">
              <a:lnSpc>
                <a:spcPct val="90000"/>
              </a:lnSpc>
              <a:spcBef>
                <a:spcPts val="800"/>
              </a:spcBef>
              <a:spcAft>
                <a:spcPts val="0"/>
              </a:spcAft>
              <a:buClr>
                <a:schemeClr val="dk1"/>
              </a:buClr>
              <a:buSzPts val="2100"/>
              <a:buFont typeface="Arial"/>
              <a:buNone/>
              <a:defRPr sz="1200" b="0" i="0" u="none" strike="noStrike" cap="none">
                <a:solidFill>
                  <a:schemeClr val="dk1"/>
                </a:solidFill>
                <a:latin typeface="Calibri"/>
                <a:ea typeface="Calibri"/>
                <a:cs typeface="Calibri"/>
                <a:sym typeface="Calibri"/>
              </a:defRPr>
            </a:lvl1pPr>
            <a:lvl2pPr marL="914400" marR="0" lvl="1" indent="-228600" algn="l">
              <a:lnSpc>
                <a:spcPct val="90000"/>
              </a:lnSpc>
              <a:spcBef>
                <a:spcPts val="400"/>
              </a:spcBef>
              <a:spcAft>
                <a:spcPts val="0"/>
              </a:spcAft>
              <a:buClr>
                <a:schemeClr val="dk1"/>
              </a:buClr>
              <a:buSzPts val="1800"/>
              <a:buFont typeface="Arial"/>
              <a:buNone/>
              <a:defRPr sz="1100" b="0" i="0" u="none" strike="noStrike" cap="none">
                <a:solidFill>
                  <a:schemeClr val="dk1"/>
                </a:solidFill>
                <a:latin typeface="Calibri"/>
                <a:ea typeface="Calibri"/>
                <a:cs typeface="Calibri"/>
                <a:sym typeface="Calibri"/>
              </a:defRPr>
            </a:lvl2pPr>
            <a:lvl3pPr marL="1371600" marR="0" lvl="2" indent="-228600" algn="l">
              <a:lnSpc>
                <a:spcPct val="90000"/>
              </a:lnSpc>
              <a:spcBef>
                <a:spcPts val="400"/>
              </a:spcBef>
              <a:spcAft>
                <a:spcPts val="0"/>
              </a:spcAft>
              <a:buClr>
                <a:schemeClr val="dk1"/>
              </a:buClr>
              <a:buSzPts val="1500"/>
              <a:buFont typeface="Arial"/>
              <a:buNone/>
              <a:defRPr sz="900" b="0" i="0" u="none" strike="noStrike" cap="none">
                <a:solidFill>
                  <a:schemeClr val="dk1"/>
                </a:solidFill>
                <a:latin typeface="Calibri"/>
                <a:ea typeface="Calibri"/>
                <a:cs typeface="Calibri"/>
                <a:sym typeface="Calibri"/>
              </a:defRPr>
            </a:lvl3pPr>
            <a:lvl4pPr marL="1828800" marR="0" lvl="3" indent="-228600" algn="l">
              <a:lnSpc>
                <a:spcPct val="90000"/>
              </a:lnSpc>
              <a:spcBef>
                <a:spcPts val="400"/>
              </a:spcBef>
              <a:spcAft>
                <a:spcPts val="0"/>
              </a:spcAft>
              <a:buClr>
                <a:schemeClr val="dk1"/>
              </a:buClr>
              <a:buSzPts val="1400"/>
              <a:buFont typeface="Arial"/>
              <a:buNone/>
              <a:defRPr sz="800" b="0" i="0" u="none" strike="noStrike" cap="none">
                <a:solidFill>
                  <a:schemeClr val="dk1"/>
                </a:solidFill>
                <a:latin typeface="Calibri"/>
                <a:ea typeface="Calibri"/>
                <a:cs typeface="Calibri"/>
                <a:sym typeface="Calibri"/>
              </a:defRPr>
            </a:lvl4pPr>
            <a:lvl5pPr marL="2286000" marR="0" lvl="4" indent="-228600" algn="l">
              <a:lnSpc>
                <a:spcPct val="90000"/>
              </a:lnSpc>
              <a:spcBef>
                <a:spcPts val="400"/>
              </a:spcBef>
              <a:spcAft>
                <a:spcPts val="0"/>
              </a:spcAft>
              <a:buClr>
                <a:schemeClr val="dk1"/>
              </a:buClr>
              <a:buSzPts val="1400"/>
              <a:buFont typeface="Arial"/>
              <a:buNone/>
              <a:defRPr sz="800" b="0" i="0" u="none" strike="noStrike" cap="none">
                <a:solidFill>
                  <a:schemeClr val="dk1"/>
                </a:solidFill>
                <a:latin typeface="Calibri"/>
                <a:ea typeface="Calibri"/>
                <a:cs typeface="Calibri"/>
                <a:sym typeface="Calibri"/>
              </a:defRPr>
            </a:lvl5pPr>
            <a:lvl6pPr marL="2743200" marR="0" lvl="5" indent="-228600" algn="l">
              <a:lnSpc>
                <a:spcPct val="90000"/>
              </a:lnSpc>
              <a:spcBef>
                <a:spcPts val="400"/>
              </a:spcBef>
              <a:spcAft>
                <a:spcPts val="0"/>
              </a:spcAft>
              <a:buClr>
                <a:schemeClr val="dk1"/>
              </a:buClr>
              <a:buSzPts val="1400"/>
              <a:buFont typeface="Arial"/>
              <a:buNone/>
              <a:defRPr sz="800" b="0" i="0" u="none" strike="noStrike" cap="none">
                <a:solidFill>
                  <a:schemeClr val="dk1"/>
                </a:solidFill>
                <a:latin typeface="Calibri"/>
                <a:ea typeface="Calibri"/>
                <a:cs typeface="Calibri"/>
                <a:sym typeface="Calibri"/>
              </a:defRPr>
            </a:lvl6pPr>
            <a:lvl7pPr marL="3200400" marR="0" lvl="6" indent="-228600" algn="l">
              <a:lnSpc>
                <a:spcPct val="90000"/>
              </a:lnSpc>
              <a:spcBef>
                <a:spcPts val="400"/>
              </a:spcBef>
              <a:spcAft>
                <a:spcPts val="0"/>
              </a:spcAft>
              <a:buClr>
                <a:schemeClr val="dk1"/>
              </a:buClr>
              <a:buSzPts val="1400"/>
              <a:buFont typeface="Arial"/>
              <a:buNone/>
              <a:defRPr sz="800" b="0" i="0" u="none" strike="noStrike" cap="none">
                <a:solidFill>
                  <a:schemeClr val="dk1"/>
                </a:solidFill>
                <a:latin typeface="Calibri"/>
                <a:ea typeface="Calibri"/>
                <a:cs typeface="Calibri"/>
                <a:sym typeface="Calibri"/>
              </a:defRPr>
            </a:lvl7pPr>
            <a:lvl8pPr marL="3657600" marR="0" lvl="7" indent="-228600" algn="l">
              <a:lnSpc>
                <a:spcPct val="90000"/>
              </a:lnSpc>
              <a:spcBef>
                <a:spcPts val="400"/>
              </a:spcBef>
              <a:spcAft>
                <a:spcPts val="0"/>
              </a:spcAft>
              <a:buClr>
                <a:schemeClr val="dk1"/>
              </a:buClr>
              <a:buSzPts val="1400"/>
              <a:buFont typeface="Arial"/>
              <a:buNone/>
              <a:defRPr sz="800" b="0" i="0" u="none" strike="noStrike" cap="none">
                <a:solidFill>
                  <a:schemeClr val="dk1"/>
                </a:solidFill>
                <a:latin typeface="Calibri"/>
                <a:ea typeface="Calibri"/>
                <a:cs typeface="Calibri"/>
                <a:sym typeface="Calibri"/>
              </a:defRPr>
            </a:lvl8pPr>
            <a:lvl9pPr marL="4114800" marR="0" lvl="8" indent="-228600" algn="l">
              <a:lnSpc>
                <a:spcPct val="90000"/>
              </a:lnSpc>
              <a:spcBef>
                <a:spcPts val="400"/>
              </a:spcBef>
              <a:spcAft>
                <a:spcPts val="0"/>
              </a:spcAft>
              <a:buClr>
                <a:schemeClr val="dk1"/>
              </a:buClr>
              <a:buSzPts val="1400"/>
              <a:buFont typeface="Arial"/>
              <a:buNone/>
              <a:defRPr sz="800" b="0" i="0" u="none" strike="noStrike" cap="none">
                <a:solidFill>
                  <a:schemeClr val="dk1"/>
                </a:solidFill>
                <a:latin typeface="Calibri"/>
                <a:ea typeface="Calibri"/>
                <a:cs typeface="Calibri"/>
                <a:sym typeface="Calibri"/>
              </a:defRPr>
            </a:lvl9pPr>
          </a:lstStyle>
          <a:p>
            <a:endParaRPr/>
          </a:p>
        </p:txBody>
      </p:sp>
      <p:sp>
        <p:nvSpPr>
          <p:cNvPr id="69" name="Google Shape;69;p10"/>
          <p:cNvSpPr txBox="1">
            <a:spLocks noGrp="1"/>
          </p:cNvSpPr>
          <p:nvPr>
            <p:ph type="dt" idx="10"/>
          </p:nvPr>
        </p:nvSpPr>
        <p:spPr>
          <a:xfrm>
            <a:off x="628650" y="4767263"/>
            <a:ext cx="2057400" cy="273900"/>
          </a:xfrm>
          <a:prstGeom prst="rect">
            <a:avLst/>
          </a:prstGeom>
          <a:noFill/>
          <a:ln>
            <a:noFill/>
          </a:ln>
        </p:spPr>
        <p:txBody>
          <a:bodyPr spcFirstLastPara="1" wrap="square" lIns="68575" tIns="68575" rIns="68575" bIns="68575" anchor="ctr" anchorCtr="0">
            <a:noAutofit/>
          </a:bodyPr>
          <a:lstStyle>
            <a:lvl1pPr marR="0" lvl="0" algn="l">
              <a:lnSpc>
                <a:spcPct val="100000"/>
              </a:lnSpc>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70" name="Google Shape;70;p10"/>
          <p:cNvSpPr txBox="1">
            <a:spLocks noGrp="1"/>
          </p:cNvSpPr>
          <p:nvPr>
            <p:ph type="ftr" idx="11"/>
          </p:nvPr>
        </p:nvSpPr>
        <p:spPr>
          <a:xfrm>
            <a:off x="3028950" y="4767263"/>
            <a:ext cx="3086100" cy="273900"/>
          </a:xfrm>
          <a:prstGeom prst="rect">
            <a:avLst/>
          </a:prstGeom>
          <a:noFill/>
          <a:ln>
            <a:noFill/>
          </a:ln>
        </p:spPr>
        <p:txBody>
          <a:bodyPr spcFirstLastPara="1" wrap="square" lIns="68575" tIns="68575" rIns="68575" bIns="68575" anchor="ctr" anchorCtr="0">
            <a:noAutofit/>
          </a:bodyPr>
          <a:lstStyle>
            <a:lvl1pPr marR="0" lvl="0" algn="ctr">
              <a:lnSpc>
                <a:spcPct val="100000"/>
              </a:lnSpc>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71" name="Google Shape;71;p10"/>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28650" y="273844"/>
            <a:ext cx="7886700" cy="994200"/>
          </a:xfrm>
          <a:prstGeom prst="rect">
            <a:avLst/>
          </a:prstGeom>
          <a:noFill/>
          <a:ln>
            <a:noFill/>
          </a:ln>
        </p:spPr>
        <p:txBody>
          <a:bodyPr spcFirstLastPara="1" wrap="square" lIns="68575" tIns="68575" rIns="68575" bIns="68575" anchor="ctr" anchorCtr="0">
            <a:noAutofit/>
          </a:bodyPr>
          <a:lstStyle>
            <a:lvl1pPr marR="0" lvl="0" algn="l" rtl="0">
              <a:lnSpc>
                <a:spcPct val="90000"/>
              </a:lnSpc>
              <a:spcBef>
                <a:spcPts val="0"/>
              </a:spcBef>
              <a:spcAft>
                <a:spcPts val="0"/>
              </a:spcAft>
              <a:buClr>
                <a:schemeClr val="dk1"/>
              </a:buClr>
              <a:buSzPts val="1100"/>
              <a:buFont typeface="Calibri"/>
              <a:buNone/>
              <a:defRPr sz="33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628650" y="1369219"/>
            <a:ext cx="7886700" cy="3263400"/>
          </a:xfrm>
          <a:prstGeom prst="rect">
            <a:avLst/>
          </a:prstGeom>
          <a:noFill/>
          <a:ln>
            <a:noFill/>
          </a:ln>
        </p:spPr>
        <p:txBody>
          <a:bodyPr spcFirstLastPara="1" wrap="square" lIns="68575" tIns="68575" rIns="68575" bIns="68575" anchor="t" anchorCtr="0">
            <a:noAutofit/>
          </a:bodyPr>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628650" y="4767263"/>
            <a:ext cx="2057400" cy="273900"/>
          </a:xfrm>
          <a:prstGeom prst="rect">
            <a:avLst/>
          </a:prstGeom>
          <a:noFill/>
          <a:ln>
            <a:noFill/>
          </a:ln>
        </p:spPr>
        <p:txBody>
          <a:bodyPr spcFirstLastPara="1" wrap="square" lIns="68575" tIns="68575" rIns="68575" bIns="68575" anchor="ctr" anchorCtr="0">
            <a:noAutofit/>
          </a:bodyPr>
          <a:lstStyle>
            <a:lvl1pPr marR="0" lvl="0" algn="l" rtl="0">
              <a:lnSpc>
                <a:spcPct val="100000"/>
              </a:lnSpc>
              <a:spcBef>
                <a:spcPts val="0"/>
              </a:spcBef>
              <a:spcAft>
                <a:spcPts val="0"/>
              </a:spcAft>
              <a:buClr>
                <a:srgbClr val="000000"/>
              </a:buClr>
              <a:buSzPts val="1100"/>
              <a:buFont typeface="Arial"/>
              <a:buNone/>
              <a:defRPr sz="9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3028950" y="4767263"/>
            <a:ext cx="3086100" cy="273900"/>
          </a:xfrm>
          <a:prstGeom prst="rect">
            <a:avLst/>
          </a:prstGeom>
          <a:noFill/>
          <a:ln>
            <a:noFill/>
          </a:ln>
        </p:spPr>
        <p:txBody>
          <a:bodyPr spcFirstLastPara="1" wrap="square" lIns="68575" tIns="68575" rIns="68575" bIns="68575" anchor="ctr" anchorCtr="0">
            <a:noAutofit/>
          </a:bodyPr>
          <a:lstStyle>
            <a:lvl1pPr marR="0" lvl="0" algn="ctr" rtl="0">
              <a:lnSpc>
                <a:spcPct val="100000"/>
              </a:lnSpc>
              <a:spcBef>
                <a:spcPts val="0"/>
              </a:spcBef>
              <a:spcAft>
                <a:spcPts val="0"/>
              </a:spcAft>
              <a:buClr>
                <a:srgbClr val="000000"/>
              </a:buClr>
              <a:buSzPts val="1100"/>
              <a:buFont typeface="Arial"/>
              <a:buNone/>
              <a:defRPr sz="9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9pPr>
          </a:lstStyle>
          <a:p>
            <a:endParaRPr/>
          </a:p>
        </p:txBody>
      </p:sp>
      <p:sp>
        <p:nvSpPr>
          <p:cNvPr id="10" name="Google Shape;10;p1"/>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www.w3schools.com/js/js_htmldom_css.asp" TargetMode="External"/><Relationship Id="rId2" Type="http://schemas.openxmlformats.org/officeDocument/2006/relationships/hyperlink" Target="https://www.w3schools.com/js/js_htmldom_elements.asp"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www.w3schools.com/js/js_htmldom_eventlistener.asp" TargetMode="External"/><Relationship Id="rId2" Type="http://schemas.openxmlformats.org/officeDocument/2006/relationships/hyperlink" Target="https://www.w3schools.com/js/js_htmldom_events.asp"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6.xml"/><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2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3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hyperlink" Target="https://regexr.com/" TargetMode="External"/><Relationship Id="rId2" Type="http://schemas.openxmlformats.org/officeDocument/2006/relationships/hyperlink" Target="https://www.w3schools.com/js/js_regexp.asp" TargetMode="External"/><Relationship Id="rId1" Type="http://schemas.openxmlformats.org/officeDocument/2006/relationships/slideLayout" Target="../slideLayouts/slideLayout2.xml"/><Relationship Id="rId5" Type="http://schemas.openxmlformats.org/officeDocument/2006/relationships/hyperlink" Target="https://www.w3schools.com/js/js_exercises.asp" TargetMode="External"/><Relationship Id="rId4" Type="http://schemas.openxmlformats.org/officeDocument/2006/relationships/hyperlink" Target="https://www.w3schools.com/js/js_examples.asp" TargetMode="Externa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pic>
        <p:nvPicPr>
          <p:cNvPr id="88" name="Google Shape;88;p13"/>
          <p:cNvPicPr preferRelativeResize="0"/>
          <p:nvPr/>
        </p:nvPicPr>
        <p:blipFill>
          <a:blip r:embed="rId3">
            <a:alphaModFix/>
          </a:blip>
          <a:stretch>
            <a:fillRect/>
          </a:stretch>
        </p:blipFill>
        <p:spPr>
          <a:xfrm>
            <a:off x="2439300" y="2240875"/>
            <a:ext cx="4512325" cy="1732650"/>
          </a:xfrm>
          <a:prstGeom prst="rect">
            <a:avLst/>
          </a:prstGeom>
          <a:noFill/>
          <a:ln>
            <a:noFill/>
          </a:ln>
        </p:spPr>
      </p:pic>
      <p:sp>
        <p:nvSpPr>
          <p:cNvPr id="89" name="Google Shape;89;p13"/>
          <p:cNvSpPr txBox="1"/>
          <p:nvPr/>
        </p:nvSpPr>
        <p:spPr>
          <a:xfrm>
            <a:off x="4354525" y="4154750"/>
            <a:ext cx="1008600" cy="671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700" b="1">
                <a:latin typeface="Calibri"/>
                <a:ea typeface="Calibri"/>
                <a:cs typeface="Calibri"/>
                <a:sym typeface="Calibri"/>
              </a:rPr>
              <a:t>PHẦN 2</a:t>
            </a:r>
            <a:endParaRPr sz="1700" b="1">
              <a:latin typeface="Calibri"/>
              <a:ea typeface="Calibri"/>
              <a:cs typeface="Calibri"/>
              <a:sym typeface="Calibri"/>
            </a:endParaRPr>
          </a:p>
        </p:txBody>
      </p:sp>
      <p:sp>
        <p:nvSpPr>
          <p:cNvPr id="90" name="Google Shape;90;p13"/>
          <p:cNvSpPr txBox="1"/>
          <p:nvPr/>
        </p:nvSpPr>
        <p:spPr>
          <a:xfrm>
            <a:off x="2052224" y="4879500"/>
            <a:ext cx="5214900" cy="435900"/>
          </a:xfrm>
          <a:prstGeom prst="rect">
            <a:avLst/>
          </a:prstGeom>
          <a:noFill/>
          <a:ln>
            <a:noFill/>
          </a:ln>
        </p:spPr>
        <p:txBody>
          <a:bodyPr spcFirstLastPara="1" wrap="square" lIns="91425" tIns="91425" rIns="91425" bIns="91425" anchor="t" anchorCtr="0">
            <a:noAutofit/>
          </a:bodyPr>
          <a:lstStyle/>
          <a:p>
            <a:pPr marL="457200" lvl="0" indent="0" algn="ctr" rtl="0">
              <a:spcBef>
                <a:spcPts val="0"/>
              </a:spcBef>
              <a:spcAft>
                <a:spcPts val="0"/>
              </a:spcAft>
              <a:buNone/>
            </a:pPr>
            <a:r>
              <a:rPr lang="en" sz="1200">
                <a:latin typeface="Calibri"/>
                <a:ea typeface="Calibri"/>
                <a:cs typeface="Calibri"/>
                <a:sym typeface="Calibri"/>
              </a:rPr>
              <a:t>--- Mai Văn Thiện --- </a:t>
            </a:r>
            <a:endParaRPr sz="1200">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28"/>
          <p:cNvSpPr txBox="1">
            <a:spLocks noGrp="1"/>
          </p:cNvSpPr>
          <p:nvPr>
            <p:ph type="title"/>
          </p:nvPr>
        </p:nvSpPr>
        <p:spPr>
          <a:xfrm>
            <a:off x="4156050" y="236150"/>
            <a:ext cx="4359300" cy="553800"/>
          </a:xfrm>
          <a:prstGeom prst="rect">
            <a:avLst/>
          </a:prstGeom>
          <a:noFill/>
          <a:ln>
            <a:noFill/>
          </a:ln>
        </p:spPr>
        <p:txBody>
          <a:bodyPr spcFirstLastPara="1" wrap="square" lIns="68575" tIns="68575" rIns="68575" bIns="68575" anchor="ctr" anchorCtr="0">
            <a:noAutofit/>
          </a:bodyPr>
          <a:lstStyle/>
          <a:p>
            <a:pPr marL="0" lvl="0" indent="0" algn="r" rtl="0">
              <a:lnSpc>
                <a:spcPct val="100000"/>
              </a:lnSpc>
              <a:spcBef>
                <a:spcPts val="0"/>
              </a:spcBef>
              <a:spcAft>
                <a:spcPts val="0"/>
              </a:spcAft>
              <a:buNone/>
            </a:pPr>
            <a:r>
              <a:rPr lang="en" sz="2900" b="1"/>
              <a:t>2. HTML DOM trong JS</a:t>
            </a:r>
            <a:endParaRPr sz="2900" b="1"/>
          </a:p>
        </p:txBody>
      </p:sp>
      <p:sp>
        <p:nvSpPr>
          <p:cNvPr id="189" name="Google Shape;189;p28"/>
          <p:cNvSpPr txBox="1"/>
          <p:nvPr/>
        </p:nvSpPr>
        <p:spPr>
          <a:xfrm>
            <a:off x="389500" y="900325"/>
            <a:ext cx="8609100" cy="3951000"/>
          </a:xfrm>
          <a:prstGeom prst="rect">
            <a:avLst/>
          </a:prstGeom>
          <a:noFill/>
          <a:ln>
            <a:noFill/>
          </a:ln>
        </p:spPr>
        <p:txBody>
          <a:bodyPr spcFirstLastPara="1" wrap="square" lIns="91425" tIns="91425" rIns="91425" bIns="91425" anchor="t" anchorCtr="0">
            <a:noAutofit/>
          </a:bodyPr>
          <a:lstStyle/>
          <a:p>
            <a:pPr marL="457200" lvl="0" indent="-361950" algn="l" rtl="0">
              <a:lnSpc>
                <a:spcPct val="150000"/>
              </a:lnSpc>
              <a:spcBef>
                <a:spcPts val="0"/>
              </a:spcBef>
              <a:spcAft>
                <a:spcPts val="0"/>
              </a:spcAft>
              <a:buSzPts val="2100"/>
              <a:buFont typeface="Calibri"/>
              <a:buChar char="●"/>
            </a:pPr>
            <a:r>
              <a:rPr lang="en" sz="2100">
                <a:latin typeface="Calibri"/>
                <a:ea typeface="Calibri"/>
                <a:cs typeface="Calibri"/>
                <a:sym typeface="Calibri"/>
              </a:rPr>
              <a:t>Các phương thức của đối tượng </a:t>
            </a:r>
            <a:r>
              <a:rPr lang="en" sz="2100" b="1">
                <a:latin typeface="Calibri"/>
                <a:ea typeface="Calibri"/>
                <a:cs typeface="Calibri"/>
                <a:sym typeface="Calibri"/>
              </a:rPr>
              <a:t>Window</a:t>
            </a:r>
            <a:endParaRPr sz="2100" b="1">
              <a:latin typeface="Calibri"/>
              <a:ea typeface="Calibri"/>
              <a:cs typeface="Calibri"/>
              <a:sym typeface="Calibri"/>
            </a:endParaRPr>
          </a:p>
          <a:p>
            <a:pPr marL="742950" lvl="0" indent="0" algn="l" rtl="0">
              <a:lnSpc>
                <a:spcPct val="115000"/>
              </a:lnSpc>
              <a:spcBef>
                <a:spcPts val="0"/>
              </a:spcBef>
              <a:spcAft>
                <a:spcPts val="0"/>
              </a:spcAft>
              <a:buNone/>
            </a:pPr>
            <a:endParaRPr sz="2100">
              <a:latin typeface="Calibri"/>
              <a:ea typeface="Calibri"/>
              <a:cs typeface="Calibri"/>
              <a:sym typeface="Calibri"/>
            </a:endParaRPr>
          </a:p>
        </p:txBody>
      </p:sp>
      <p:pic>
        <p:nvPicPr>
          <p:cNvPr id="190" name="Google Shape;190;p28"/>
          <p:cNvPicPr preferRelativeResize="0"/>
          <p:nvPr/>
        </p:nvPicPr>
        <p:blipFill>
          <a:blip r:embed="rId3">
            <a:alphaModFix/>
          </a:blip>
          <a:stretch>
            <a:fillRect/>
          </a:stretch>
        </p:blipFill>
        <p:spPr>
          <a:xfrm>
            <a:off x="1028900" y="1523175"/>
            <a:ext cx="7219950" cy="3480550"/>
          </a:xfrm>
          <a:prstGeom prst="rect">
            <a:avLst/>
          </a:prstGeom>
          <a:noFill/>
          <a:ln>
            <a:noFill/>
          </a:ln>
        </p:spPr>
      </p:pic>
    </p:spTree>
    <p:extLst>
      <p:ext uri="{BB962C8B-B14F-4D97-AF65-F5344CB8AC3E}">
        <p14:creationId xmlns:p14="http://schemas.microsoft.com/office/powerpoint/2010/main" val="16476455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29"/>
          <p:cNvSpPr txBox="1">
            <a:spLocks noGrp="1"/>
          </p:cNvSpPr>
          <p:nvPr>
            <p:ph type="title"/>
          </p:nvPr>
        </p:nvSpPr>
        <p:spPr>
          <a:xfrm>
            <a:off x="4156050" y="236150"/>
            <a:ext cx="4359300" cy="553800"/>
          </a:xfrm>
          <a:prstGeom prst="rect">
            <a:avLst/>
          </a:prstGeom>
          <a:noFill/>
          <a:ln>
            <a:noFill/>
          </a:ln>
        </p:spPr>
        <p:txBody>
          <a:bodyPr spcFirstLastPara="1" wrap="square" lIns="68575" tIns="68575" rIns="68575" bIns="68575" anchor="ctr" anchorCtr="0">
            <a:noAutofit/>
          </a:bodyPr>
          <a:lstStyle/>
          <a:p>
            <a:pPr marL="0" lvl="0" indent="0" algn="r" rtl="0">
              <a:lnSpc>
                <a:spcPct val="100000"/>
              </a:lnSpc>
              <a:spcBef>
                <a:spcPts val="0"/>
              </a:spcBef>
              <a:spcAft>
                <a:spcPts val="0"/>
              </a:spcAft>
              <a:buNone/>
            </a:pPr>
            <a:r>
              <a:rPr lang="en" sz="2900" b="1"/>
              <a:t>2. HTML DOM trong JS</a:t>
            </a:r>
            <a:endParaRPr sz="2900" b="1"/>
          </a:p>
        </p:txBody>
      </p:sp>
      <p:sp>
        <p:nvSpPr>
          <p:cNvPr id="196" name="Google Shape;196;p29"/>
          <p:cNvSpPr txBox="1"/>
          <p:nvPr/>
        </p:nvSpPr>
        <p:spPr>
          <a:xfrm>
            <a:off x="389500" y="1052725"/>
            <a:ext cx="8609100" cy="3951000"/>
          </a:xfrm>
          <a:prstGeom prst="rect">
            <a:avLst/>
          </a:prstGeom>
          <a:noFill/>
          <a:ln>
            <a:noFill/>
          </a:ln>
        </p:spPr>
        <p:txBody>
          <a:bodyPr spcFirstLastPara="1" wrap="square" lIns="91425" tIns="91425" rIns="91425" bIns="91425" anchor="t" anchorCtr="0">
            <a:noAutofit/>
          </a:bodyPr>
          <a:lstStyle/>
          <a:p>
            <a:pPr marL="457200" lvl="0" indent="-361950" algn="l" rtl="0">
              <a:lnSpc>
                <a:spcPct val="150000"/>
              </a:lnSpc>
              <a:spcBef>
                <a:spcPts val="0"/>
              </a:spcBef>
              <a:spcAft>
                <a:spcPts val="0"/>
              </a:spcAft>
              <a:buSzPts val="2100"/>
              <a:buFont typeface="Calibri"/>
              <a:buChar char="●"/>
            </a:pPr>
            <a:r>
              <a:rPr lang="en" sz="2100">
                <a:latin typeface="Calibri"/>
                <a:ea typeface="Calibri"/>
                <a:cs typeface="Calibri"/>
                <a:sym typeface="Calibri"/>
              </a:rPr>
              <a:t>Các thuộc tính của đối tượng </a:t>
            </a:r>
            <a:r>
              <a:rPr lang="en" sz="2100" b="1">
                <a:latin typeface="Calibri"/>
                <a:ea typeface="Calibri"/>
                <a:cs typeface="Calibri"/>
                <a:sym typeface="Calibri"/>
              </a:rPr>
              <a:t>document</a:t>
            </a:r>
            <a:endParaRPr sz="2100" b="1">
              <a:latin typeface="Calibri"/>
              <a:ea typeface="Calibri"/>
              <a:cs typeface="Calibri"/>
              <a:sym typeface="Calibri"/>
            </a:endParaRPr>
          </a:p>
          <a:p>
            <a:pPr marL="742950" lvl="0" indent="0" algn="l" rtl="0">
              <a:lnSpc>
                <a:spcPct val="115000"/>
              </a:lnSpc>
              <a:spcBef>
                <a:spcPts val="0"/>
              </a:spcBef>
              <a:spcAft>
                <a:spcPts val="0"/>
              </a:spcAft>
              <a:buNone/>
            </a:pPr>
            <a:endParaRPr sz="2100">
              <a:latin typeface="Calibri"/>
              <a:ea typeface="Calibri"/>
              <a:cs typeface="Calibri"/>
              <a:sym typeface="Calibri"/>
            </a:endParaRPr>
          </a:p>
        </p:txBody>
      </p:sp>
      <p:pic>
        <p:nvPicPr>
          <p:cNvPr id="197" name="Google Shape;197;p29"/>
          <p:cNvPicPr preferRelativeResize="0"/>
          <p:nvPr/>
        </p:nvPicPr>
        <p:blipFill>
          <a:blip r:embed="rId3">
            <a:alphaModFix/>
          </a:blip>
          <a:stretch>
            <a:fillRect/>
          </a:stretch>
        </p:blipFill>
        <p:spPr>
          <a:xfrm>
            <a:off x="1260275" y="1698538"/>
            <a:ext cx="6867525" cy="2847975"/>
          </a:xfrm>
          <a:prstGeom prst="rect">
            <a:avLst/>
          </a:prstGeom>
          <a:noFill/>
          <a:ln>
            <a:noFill/>
          </a:ln>
        </p:spPr>
      </p:pic>
    </p:spTree>
    <p:extLst>
      <p:ext uri="{BB962C8B-B14F-4D97-AF65-F5344CB8AC3E}">
        <p14:creationId xmlns:p14="http://schemas.microsoft.com/office/powerpoint/2010/main" val="33419606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30"/>
          <p:cNvSpPr txBox="1">
            <a:spLocks noGrp="1"/>
          </p:cNvSpPr>
          <p:nvPr>
            <p:ph type="title"/>
          </p:nvPr>
        </p:nvSpPr>
        <p:spPr>
          <a:xfrm>
            <a:off x="4156050" y="236150"/>
            <a:ext cx="4359300" cy="553800"/>
          </a:xfrm>
          <a:prstGeom prst="rect">
            <a:avLst/>
          </a:prstGeom>
          <a:noFill/>
          <a:ln>
            <a:noFill/>
          </a:ln>
        </p:spPr>
        <p:txBody>
          <a:bodyPr spcFirstLastPara="1" wrap="square" lIns="68575" tIns="68575" rIns="68575" bIns="68575" anchor="ctr" anchorCtr="0">
            <a:noAutofit/>
          </a:bodyPr>
          <a:lstStyle/>
          <a:p>
            <a:pPr marL="0" lvl="0" indent="0" algn="r" rtl="0">
              <a:lnSpc>
                <a:spcPct val="100000"/>
              </a:lnSpc>
              <a:spcBef>
                <a:spcPts val="0"/>
              </a:spcBef>
              <a:spcAft>
                <a:spcPts val="0"/>
              </a:spcAft>
              <a:buNone/>
            </a:pPr>
            <a:r>
              <a:rPr lang="en" sz="2900" b="1"/>
              <a:t>2. HTML DOM trong JS</a:t>
            </a:r>
            <a:endParaRPr sz="2900" b="1"/>
          </a:p>
        </p:txBody>
      </p:sp>
      <p:sp>
        <p:nvSpPr>
          <p:cNvPr id="203" name="Google Shape;203;p30"/>
          <p:cNvSpPr txBox="1"/>
          <p:nvPr/>
        </p:nvSpPr>
        <p:spPr>
          <a:xfrm>
            <a:off x="389500" y="1052725"/>
            <a:ext cx="8609100" cy="3951000"/>
          </a:xfrm>
          <a:prstGeom prst="rect">
            <a:avLst/>
          </a:prstGeom>
          <a:noFill/>
          <a:ln>
            <a:noFill/>
          </a:ln>
        </p:spPr>
        <p:txBody>
          <a:bodyPr spcFirstLastPara="1" wrap="square" lIns="91425" tIns="91425" rIns="91425" bIns="91425" anchor="t" anchorCtr="0">
            <a:noAutofit/>
          </a:bodyPr>
          <a:lstStyle/>
          <a:p>
            <a:pPr marL="457200" lvl="0" indent="-361950" algn="l" rtl="0">
              <a:lnSpc>
                <a:spcPct val="150000"/>
              </a:lnSpc>
              <a:spcBef>
                <a:spcPts val="0"/>
              </a:spcBef>
              <a:spcAft>
                <a:spcPts val="0"/>
              </a:spcAft>
              <a:buSzPts val="2100"/>
              <a:buFont typeface="Calibri"/>
              <a:buChar char="●"/>
            </a:pPr>
            <a:r>
              <a:rPr lang="en" sz="2100">
                <a:latin typeface="Calibri"/>
                <a:ea typeface="Calibri"/>
                <a:cs typeface="Calibri"/>
                <a:sym typeface="Calibri"/>
              </a:rPr>
              <a:t>Các phương thức của đối tượng </a:t>
            </a:r>
            <a:r>
              <a:rPr lang="en" sz="2100" b="1">
                <a:latin typeface="Calibri"/>
                <a:ea typeface="Calibri"/>
                <a:cs typeface="Calibri"/>
                <a:sym typeface="Calibri"/>
              </a:rPr>
              <a:t>document</a:t>
            </a:r>
            <a:endParaRPr sz="2100" b="1">
              <a:latin typeface="Calibri"/>
              <a:ea typeface="Calibri"/>
              <a:cs typeface="Calibri"/>
              <a:sym typeface="Calibri"/>
            </a:endParaRPr>
          </a:p>
          <a:p>
            <a:pPr marL="742950" lvl="0" indent="0" algn="l" rtl="0">
              <a:lnSpc>
                <a:spcPct val="115000"/>
              </a:lnSpc>
              <a:spcBef>
                <a:spcPts val="0"/>
              </a:spcBef>
              <a:spcAft>
                <a:spcPts val="0"/>
              </a:spcAft>
              <a:buNone/>
            </a:pPr>
            <a:endParaRPr sz="2100">
              <a:latin typeface="Calibri"/>
              <a:ea typeface="Calibri"/>
              <a:cs typeface="Calibri"/>
              <a:sym typeface="Calibri"/>
            </a:endParaRPr>
          </a:p>
        </p:txBody>
      </p:sp>
      <p:pic>
        <p:nvPicPr>
          <p:cNvPr id="204" name="Google Shape;204;p30"/>
          <p:cNvPicPr preferRelativeResize="0"/>
          <p:nvPr/>
        </p:nvPicPr>
        <p:blipFill>
          <a:blip r:embed="rId3">
            <a:alphaModFix/>
          </a:blip>
          <a:stretch>
            <a:fillRect/>
          </a:stretch>
        </p:blipFill>
        <p:spPr>
          <a:xfrm>
            <a:off x="1150750" y="1625588"/>
            <a:ext cx="7086600" cy="3305175"/>
          </a:xfrm>
          <a:prstGeom prst="rect">
            <a:avLst/>
          </a:prstGeom>
          <a:noFill/>
          <a:ln>
            <a:noFill/>
          </a:ln>
        </p:spPr>
      </p:pic>
    </p:spTree>
    <p:extLst>
      <p:ext uri="{BB962C8B-B14F-4D97-AF65-F5344CB8AC3E}">
        <p14:creationId xmlns:p14="http://schemas.microsoft.com/office/powerpoint/2010/main" val="7630724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31"/>
          <p:cNvSpPr txBox="1">
            <a:spLocks noGrp="1"/>
          </p:cNvSpPr>
          <p:nvPr>
            <p:ph type="title"/>
          </p:nvPr>
        </p:nvSpPr>
        <p:spPr>
          <a:xfrm>
            <a:off x="4156050" y="236150"/>
            <a:ext cx="4359300" cy="553800"/>
          </a:xfrm>
          <a:prstGeom prst="rect">
            <a:avLst/>
          </a:prstGeom>
          <a:noFill/>
          <a:ln>
            <a:noFill/>
          </a:ln>
        </p:spPr>
        <p:txBody>
          <a:bodyPr spcFirstLastPara="1" wrap="square" lIns="68575" tIns="68575" rIns="68575" bIns="68575" anchor="ctr" anchorCtr="0">
            <a:noAutofit/>
          </a:bodyPr>
          <a:lstStyle/>
          <a:p>
            <a:pPr marL="0" lvl="0" indent="0" algn="r" rtl="0">
              <a:lnSpc>
                <a:spcPct val="100000"/>
              </a:lnSpc>
              <a:spcBef>
                <a:spcPts val="0"/>
              </a:spcBef>
              <a:spcAft>
                <a:spcPts val="0"/>
              </a:spcAft>
              <a:buNone/>
            </a:pPr>
            <a:r>
              <a:rPr lang="en" sz="2900" b="1"/>
              <a:t>2. HTML DOM trong JS</a:t>
            </a:r>
            <a:endParaRPr sz="2900" b="1"/>
          </a:p>
        </p:txBody>
      </p:sp>
      <p:sp>
        <p:nvSpPr>
          <p:cNvPr id="210" name="Google Shape;210;p31"/>
          <p:cNvSpPr txBox="1"/>
          <p:nvPr/>
        </p:nvSpPr>
        <p:spPr>
          <a:xfrm>
            <a:off x="389500" y="1052725"/>
            <a:ext cx="8609100" cy="3951000"/>
          </a:xfrm>
          <a:prstGeom prst="rect">
            <a:avLst/>
          </a:prstGeom>
          <a:noFill/>
          <a:ln>
            <a:noFill/>
          </a:ln>
        </p:spPr>
        <p:txBody>
          <a:bodyPr spcFirstLastPara="1" wrap="square" lIns="91425" tIns="91425" rIns="91425" bIns="91425" anchor="t" anchorCtr="0">
            <a:noAutofit/>
          </a:bodyPr>
          <a:lstStyle/>
          <a:p>
            <a:pPr marL="457200" lvl="0" indent="-361950" algn="l" rtl="0">
              <a:lnSpc>
                <a:spcPct val="150000"/>
              </a:lnSpc>
              <a:spcBef>
                <a:spcPts val="0"/>
              </a:spcBef>
              <a:spcAft>
                <a:spcPts val="0"/>
              </a:spcAft>
              <a:buSzPts val="2100"/>
              <a:buFont typeface="Calibri"/>
              <a:buChar char="●"/>
            </a:pPr>
            <a:r>
              <a:rPr lang="en" sz="2100">
                <a:latin typeface="Calibri"/>
                <a:ea typeface="Calibri"/>
                <a:cs typeface="Calibri"/>
                <a:sym typeface="Calibri"/>
              </a:rPr>
              <a:t>Các tập hợp mảng của đối tượng </a:t>
            </a:r>
            <a:r>
              <a:rPr lang="en" sz="2100" b="1">
                <a:latin typeface="Calibri"/>
                <a:ea typeface="Calibri"/>
                <a:cs typeface="Calibri"/>
                <a:sym typeface="Calibri"/>
              </a:rPr>
              <a:t>document</a:t>
            </a:r>
            <a:endParaRPr sz="2100" b="1">
              <a:latin typeface="Calibri"/>
              <a:ea typeface="Calibri"/>
              <a:cs typeface="Calibri"/>
              <a:sym typeface="Calibri"/>
            </a:endParaRPr>
          </a:p>
          <a:p>
            <a:pPr marL="742950" lvl="0" indent="0" algn="l" rtl="0">
              <a:lnSpc>
                <a:spcPct val="115000"/>
              </a:lnSpc>
              <a:spcBef>
                <a:spcPts val="0"/>
              </a:spcBef>
              <a:spcAft>
                <a:spcPts val="0"/>
              </a:spcAft>
              <a:buNone/>
            </a:pPr>
            <a:endParaRPr sz="2100">
              <a:latin typeface="Calibri"/>
              <a:ea typeface="Calibri"/>
              <a:cs typeface="Calibri"/>
              <a:sym typeface="Calibri"/>
            </a:endParaRPr>
          </a:p>
        </p:txBody>
      </p:sp>
      <p:pic>
        <p:nvPicPr>
          <p:cNvPr id="211" name="Google Shape;211;p31"/>
          <p:cNvPicPr preferRelativeResize="0"/>
          <p:nvPr/>
        </p:nvPicPr>
        <p:blipFill>
          <a:blip r:embed="rId3">
            <a:alphaModFix/>
          </a:blip>
          <a:stretch>
            <a:fillRect/>
          </a:stretch>
        </p:blipFill>
        <p:spPr>
          <a:xfrm>
            <a:off x="1322200" y="1918175"/>
            <a:ext cx="6743700" cy="1638300"/>
          </a:xfrm>
          <a:prstGeom prst="rect">
            <a:avLst/>
          </a:prstGeom>
          <a:noFill/>
          <a:ln>
            <a:noFill/>
          </a:ln>
        </p:spPr>
      </p:pic>
    </p:spTree>
    <p:extLst>
      <p:ext uri="{BB962C8B-B14F-4D97-AF65-F5344CB8AC3E}">
        <p14:creationId xmlns:p14="http://schemas.microsoft.com/office/powerpoint/2010/main" val="4317719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Thực hành</a:t>
            </a:r>
            <a:endParaRPr lang="en-US" dirty="0"/>
          </a:p>
        </p:txBody>
      </p:sp>
      <p:sp>
        <p:nvSpPr>
          <p:cNvPr id="3" name="Text Placeholder 2"/>
          <p:cNvSpPr>
            <a:spLocks noGrp="1"/>
          </p:cNvSpPr>
          <p:nvPr>
            <p:ph type="body" idx="1"/>
          </p:nvPr>
        </p:nvSpPr>
        <p:spPr/>
        <p:txBody>
          <a:bodyPr/>
          <a:lstStyle/>
          <a:p>
            <a:r>
              <a:rPr lang="en-US" dirty="0">
                <a:hlinkClick r:id="rId2"/>
              </a:rPr>
              <a:t>https://</a:t>
            </a:r>
            <a:r>
              <a:rPr lang="en-US" dirty="0" smtClean="0">
                <a:hlinkClick r:id="rId2"/>
              </a:rPr>
              <a:t>www.w3schools.com/js/js_htmldom_elements.asp</a:t>
            </a:r>
            <a:endParaRPr lang="vi-VN" dirty="0" smtClean="0"/>
          </a:p>
          <a:p>
            <a:r>
              <a:rPr lang="en-US" dirty="0">
                <a:hlinkClick r:id="rId3"/>
              </a:rPr>
              <a:t>https://</a:t>
            </a:r>
            <a:r>
              <a:rPr lang="en-US" dirty="0" smtClean="0">
                <a:hlinkClick r:id="rId3"/>
              </a:rPr>
              <a:t>www.w3schools.com/js/js_htmldom_css.asp</a:t>
            </a:r>
            <a:endParaRPr lang="vi-VN" dirty="0" smtClean="0"/>
          </a:p>
          <a:p>
            <a:endParaRPr lang="en-US"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14</a:t>
            </a:fld>
            <a:endParaRPr lang="en"/>
          </a:p>
        </p:txBody>
      </p:sp>
    </p:spTree>
    <p:extLst>
      <p:ext uri="{BB962C8B-B14F-4D97-AF65-F5344CB8AC3E}">
        <p14:creationId xmlns:p14="http://schemas.microsoft.com/office/powerpoint/2010/main" val="21919574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5"/>
          <p:cNvSpPr txBox="1">
            <a:spLocks noGrp="1"/>
          </p:cNvSpPr>
          <p:nvPr>
            <p:ph type="title"/>
          </p:nvPr>
        </p:nvSpPr>
        <p:spPr>
          <a:xfrm>
            <a:off x="4156050" y="236150"/>
            <a:ext cx="4359300" cy="553800"/>
          </a:xfrm>
          <a:prstGeom prst="rect">
            <a:avLst/>
          </a:prstGeom>
          <a:noFill/>
          <a:ln>
            <a:noFill/>
          </a:ln>
        </p:spPr>
        <p:txBody>
          <a:bodyPr spcFirstLastPara="1" wrap="square" lIns="68575" tIns="68575" rIns="68575" bIns="68575" anchor="ctr" anchorCtr="0">
            <a:noAutofit/>
          </a:bodyPr>
          <a:lstStyle/>
          <a:p>
            <a:pPr marL="457200" lvl="0" indent="-412750" algn="r" rtl="0">
              <a:lnSpc>
                <a:spcPct val="100000"/>
              </a:lnSpc>
              <a:spcBef>
                <a:spcPts val="0"/>
              </a:spcBef>
              <a:spcAft>
                <a:spcPts val="0"/>
              </a:spcAft>
              <a:buSzPts val="2900"/>
              <a:buAutoNum type="arabicPeriod"/>
            </a:pPr>
            <a:r>
              <a:rPr lang="en" sz="2900" b="1"/>
              <a:t>Xử lý sự kiện trong JS</a:t>
            </a:r>
            <a:endParaRPr sz="2300" b="1">
              <a:latin typeface="Arial"/>
              <a:ea typeface="Arial"/>
              <a:cs typeface="Arial"/>
              <a:sym typeface="Arial"/>
            </a:endParaRPr>
          </a:p>
        </p:txBody>
      </p:sp>
      <p:sp>
        <p:nvSpPr>
          <p:cNvPr id="102" name="Google Shape;102;p15"/>
          <p:cNvSpPr txBox="1"/>
          <p:nvPr/>
        </p:nvSpPr>
        <p:spPr>
          <a:xfrm>
            <a:off x="559300" y="1128925"/>
            <a:ext cx="8139600" cy="3951000"/>
          </a:xfrm>
          <a:prstGeom prst="rect">
            <a:avLst/>
          </a:prstGeom>
          <a:noFill/>
          <a:ln>
            <a:noFill/>
          </a:ln>
        </p:spPr>
        <p:txBody>
          <a:bodyPr spcFirstLastPara="1" wrap="square" lIns="91425" tIns="91425" rIns="91425" bIns="91425" anchor="t" anchorCtr="0">
            <a:noAutofit/>
          </a:bodyPr>
          <a:lstStyle/>
          <a:p>
            <a:pPr marL="457200" lvl="0" indent="-368300" algn="l" rtl="0">
              <a:lnSpc>
                <a:spcPct val="115000"/>
              </a:lnSpc>
              <a:spcBef>
                <a:spcPts val="0"/>
              </a:spcBef>
              <a:spcAft>
                <a:spcPts val="0"/>
              </a:spcAft>
              <a:buSzPts val="2200"/>
              <a:buFont typeface="Calibri"/>
              <a:buChar char="●"/>
            </a:pPr>
            <a:r>
              <a:rPr lang="en" sz="2200" dirty="0">
                <a:latin typeface="Calibri"/>
                <a:ea typeface="Calibri"/>
                <a:cs typeface="Calibri"/>
                <a:sym typeface="Calibri"/>
              </a:rPr>
              <a:t>Sự kiện trong JS</a:t>
            </a:r>
            <a:endParaRPr sz="2200" dirty="0">
              <a:latin typeface="Calibri"/>
              <a:ea typeface="Calibri"/>
              <a:cs typeface="Calibri"/>
              <a:sym typeface="Calibri"/>
            </a:endParaRPr>
          </a:p>
          <a:p>
            <a:pPr marL="914400" lvl="1" indent="-368300" algn="l" rtl="0">
              <a:lnSpc>
                <a:spcPct val="115000"/>
              </a:lnSpc>
              <a:spcBef>
                <a:spcPts val="0"/>
              </a:spcBef>
              <a:spcAft>
                <a:spcPts val="0"/>
              </a:spcAft>
              <a:buSzPts val="2200"/>
              <a:buFont typeface="Calibri"/>
              <a:buChar char="○"/>
            </a:pPr>
            <a:r>
              <a:rPr lang="en" sz="2200" dirty="0">
                <a:latin typeface="Calibri"/>
                <a:ea typeface="Calibri"/>
                <a:cs typeface="Calibri"/>
                <a:sym typeface="Calibri"/>
              </a:rPr>
              <a:t>Hành động được phát hiện bởi JS</a:t>
            </a:r>
            <a:endParaRPr sz="2200" dirty="0">
              <a:latin typeface="Calibri"/>
              <a:ea typeface="Calibri"/>
              <a:cs typeface="Calibri"/>
              <a:sym typeface="Calibri"/>
            </a:endParaRPr>
          </a:p>
          <a:p>
            <a:pPr marL="914400" lvl="1" indent="-368300" algn="l" rtl="0">
              <a:lnSpc>
                <a:spcPct val="115000"/>
              </a:lnSpc>
              <a:spcBef>
                <a:spcPts val="0"/>
              </a:spcBef>
              <a:spcAft>
                <a:spcPts val="0"/>
              </a:spcAft>
              <a:buSzPts val="2200"/>
              <a:buFont typeface="Calibri"/>
              <a:buChar char="○"/>
            </a:pPr>
            <a:r>
              <a:rPr lang="en" sz="2200" dirty="0">
                <a:latin typeface="Calibri"/>
                <a:ea typeface="Calibri"/>
                <a:cs typeface="Calibri"/>
                <a:sym typeface="Calibri"/>
              </a:rPr>
              <a:t>Mỗi trang web sẽ có các sự kiện và sự kiện này có thể được bắt để xử lý theo ý đồ của người lập trình</a:t>
            </a:r>
            <a:endParaRPr sz="2200" dirty="0">
              <a:latin typeface="Calibri"/>
              <a:ea typeface="Calibri"/>
              <a:cs typeface="Calibri"/>
              <a:sym typeface="Calibri"/>
            </a:endParaRPr>
          </a:p>
          <a:p>
            <a:pPr marL="457200" lvl="0" indent="-368300" algn="l" rtl="0">
              <a:lnSpc>
                <a:spcPct val="115000"/>
              </a:lnSpc>
              <a:spcBef>
                <a:spcPts val="0"/>
              </a:spcBef>
              <a:spcAft>
                <a:spcPts val="0"/>
              </a:spcAft>
              <a:buSzPts val="2200"/>
              <a:buFont typeface="Calibri"/>
              <a:buChar char="●"/>
            </a:pPr>
            <a:r>
              <a:rPr lang="en" sz="2200" dirty="0">
                <a:latin typeface="Calibri"/>
                <a:ea typeface="Calibri"/>
                <a:cs typeface="Calibri"/>
                <a:sym typeface="Calibri"/>
              </a:rPr>
              <a:t>Ví dụ:</a:t>
            </a:r>
            <a:endParaRPr sz="2200" dirty="0">
              <a:latin typeface="Calibri"/>
              <a:ea typeface="Calibri"/>
              <a:cs typeface="Calibri"/>
              <a:sym typeface="Calibri"/>
            </a:endParaRPr>
          </a:p>
          <a:p>
            <a:pPr marL="914400" lvl="1" indent="-368300" algn="l" rtl="0">
              <a:lnSpc>
                <a:spcPct val="115000"/>
              </a:lnSpc>
              <a:spcBef>
                <a:spcPts val="0"/>
              </a:spcBef>
              <a:spcAft>
                <a:spcPts val="0"/>
              </a:spcAft>
              <a:buSzPts val="2200"/>
              <a:buFont typeface="Calibri"/>
              <a:buChar char="○"/>
            </a:pPr>
            <a:r>
              <a:rPr lang="en" sz="2200" dirty="0">
                <a:latin typeface="Calibri"/>
                <a:ea typeface="Calibri"/>
                <a:cs typeface="Calibri"/>
                <a:sym typeface="Calibri"/>
              </a:rPr>
              <a:t>Sự kiện </a:t>
            </a:r>
            <a:r>
              <a:rPr lang="en" sz="2200" b="1" dirty="0">
                <a:latin typeface="Calibri"/>
                <a:ea typeface="Calibri"/>
                <a:cs typeface="Calibri"/>
                <a:sym typeface="Calibri"/>
              </a:rPr>
              <a:t>onclick </a:t>
            </a:r>
            <a:r>
              <a:rPr lang="en" sz="2200" dirty="0">
                <a:latin typeface="Calibri"/>
                <a:ea typeface="Calibri"/>
                <a:cs typeface="Calibri"/>
                <a:sym typeface="Calibri"/>
              </a:rPr>
              <a:t>để bắt hành động kích chuột vào một button hay thành phần nào đó.</a:t>
            </a:r>
            <a:endParaRPr sz="2200" dirty="0">
              <a:latin typeface="Calibri"/>
              <a:ea typeface="Calibri"/>
              <a:cs typeface="Calibri"/>
              <a:sym typeface="Calibri"/>
            </a:endParaRPr>
          </a:p>
          <a:p>
            <a:pPr marL="0" lvl="0" indent="0" algn="l" rtl="0">
              <a:lnSpc>
                <a:spcPct val="115000"/>
              </a:lnSpc>
              <a:spcBef>
                <a:spcPts val="0"/>
              </a:spcBef>
              <a:spcAft>
                <a:spcPts val="0"/>
              </a:spcAft>
              <a:buNone/>
            </a:pPr>
            <a:endParaRPr sz="2400" dirty="0">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6"/>
          <p:cNvSpPr txBox="1">
            <a:spLocks noGrp="1"/>
          </p:cNvSpPr>
          <p:nvPr>
            <p:ph type="title"/>
          </p:nvPr>
        </p:nvSpPr>
        <p:spPr>
          <a:xfrm>
            <a:off x="4156050" y="236150"/>
            <a:ext cx="4359300" cy="553800"/>
          </a:xfrm>
          <a:prstGeom prst="rect">
            <a:avLst/>
          </a:prstGeom>
          <a:noFill/>
          <a:ln>
            <a:noFill/>
          </a:ln>
        </p:spPr>
        <p:txBody>
          <a:bodyPr spcFirstLastPara="1" wrap="square" lIns="68575" tIns="68575" rIns="68575" bIns="68575" anchor="ctr" anchorCtr="0">
            <a:noAutofit/>
          </a:bodyPr>
          <a:lstStyle/>
          <a:p>
            <a:pPr marL="457200" lvl="0" indent="-412750" algn="r" rtl="0">
              <a:lnSpc>
                <a:spcPct val="100000"/>
              </a:lnSpc>
              <a:spcBef>
                <a:spcPts val="0"/>
              </a:spcBef>
              <a:spcAft>
                <a:spcPts val="0"/>
              </a:spcAft>
              <a:buSzPts val="2900"/>
              <a:buAutoNum type="arabicPeriod"/>
            </a:pPr>
            <a:r>
              <a:rPr lang="en" sz="2900" b="1"/>
              <a:t>Xử lý sự kiện trong JS</a:t>
            </a:r>
            <a:endParaRPr sz="2300" b="1">
              <a:latin typeface="Arial"/>
              <a:ea typeface="Arial"/>
              <a:cs typeface="Arial"/>
              <a:sym typeface="Arial"/>
            </a:endParaRPr>
          </a:p>
        </p:txBody>
      </p:sp>
      <p:sp>
        <p:nvSpPr>
          <p:cNvPr id="108" name="Google Shape;108;p16"/>
          <p:cNvSpPr txBox="1"/>
          <p:nvPr/>
        </p:nvSpPr>
        <p:spPr>
          <a:xfrm>
            <a:off x="559300" y="1052725"/>
            <a:ext cx="8139600" cy="3951000"/>
          </a:xfrm>
          <a:prstGeom prst="rect">
            <a:avLst/>
          </a:prstGeom>
          <a:noFill/>
          <a:ln>
            <a:noFill/>
          </a:ln>
        </p:spPr>
        <p:txBody>
          <a:bodyPr spcFirstLastPara="1" wrap="square" lIns="91425" tIns="91425" rIns="91425" bIns="91425" anchor="t" anchorCtr="0">
            <a:noAutofit/>
          </a:bodyPr>
          <a:lstStyle/>
          <a:p>
            <a:pPr marL="457200" lvl="0" indent="-368300" algn="l" rtl="0">
              <a:lnSpc>
                <a:spcPct val="115000"/>
              </a:lnSpc>
              <a:spcBef>
                <a:spcPts val="0"/>
              </a:spcBef>
              <a:spcAft>
                <a:spcPts val="0"/>
              </a:spcAft>
              <a:buSzPts val="2200"/>
              <a:buFont typeface="Calibri"/>
              <a:buChar char="●"/>
            </a:pPr>
            <a:r>
              <a:rPr lang="en" sz="2200">
                <a:latin typeface="Calibri"/>
                <a:ea typeface="Calibri"/>
                <a:cs typeface="Calibri"/>
                <a:sym typeface="Calibri"/>
              </a:rPr>
              <a:t>Cú pháp</a:t>
            </a:r>
            <a:endParaRPr sz="2200">
              <a:latin typeface="Calibri"/>
              <a:ea typeface="Calibri"/>
              <a:cs typeface="Calibri"/>
              <a:sym typeface="Calibri"/>
            </a:endParaRPr>
          </a:p>
          <a:p>
            <a:pPr marL="457200" lvl="0" indent="0" algn="l" rtl="0">
              <a:lnSpc>
                <a:spcPct val="115000"/>
              </a:lnSpc>
              <a:spcBef>
                <a:spcPts val="0"/>
              </a:spcBef>
              <a:spcAft>
                <a:spcPts val="0"/>
              </a:spcAft>
              <a:buNone/>
            </a:pPr>
            <a:endParaRPr sz="2200">
              <a:latin typeface="Calibri"/>
              <a:ea typeface="Calibri"/>
              <a:cs typeface="Calibri"/>
              <a:sym typeface="Calibri"/>
            </a:endParaRPr>
          </a:p>
          <a:p>
            <a:pPr marL="457200" lvl="0" indent="0" algn="l" rtl="0">
              <a:lnSpc>
                <a:spcPct val="115000"/>
              </a:lnSpc>
              <a:spcBef>
                <a:spcPts val="0"/>
              </a:spcBef>
              <a:spcAft>
                <a:spcPts val="0"/>
              </a:spcAft>
              <a:buNone/>
            </a:pPr>
            <a:endParaRPr sz="2200">
              <a:latin typeface="Calibri"/>
              <a:ea typeface="Calibri"/>
              <a:cs typeface="Calibri"/>
              <a:sym typeface="Calibri"/>
            </a:endParaRPr>
          </a:p>
          <a:p>
            <a:pPr marL="457200" lvl="0" indent="-368300" algn="l" rtl="0">
              <a:lnSpc>
                <a:spcPct val="115000"/>
              </a:lnSpc>
              <a:spcBef>
                <a:spcPts val="0"/>
              </a:spcBef>
              <a:spcAft>
                <a:spcPts val="0"/>
              </a:spcAft>
              <a:buSzPts val="2200"/>
              <a:buFont typeface="Calibri"/>
              <a:buChar char="●"/>
            </a:pPr>
            <a:r>
              <a:rPr lang="en" sz="2200">
                <a:latin typeface="Calibri"/>
                <a:ea typeface="Calibri"/>
                <a:cs typeface="Calibri"/>
                <a:sym typeface="Calibri"/>
              </a:rPr>
              <a:t>Ví dụ: để kiểm tra khi có bất cứ sự thay đổi trên giá trị nhập liệu, ta có thể dùng sự kiện onchange() khai báo tới hàm xử lý.</a:t>
            </a:r>
            <a:endParaRPr sz="2200">
              <a:latin typeface="Calibri"/>
              <a:ea typeface="Calibri"/>
              <a:cs typeface="Calibri"/>
              <a:sym typeface="Calibri"/>
            </a:endParaRPr>
          </a:p>
          <a:p>
            <a:pPr marL="457200" lvl="0" indent="0" algn="l" rtl="0">
              <a:lnSpc>
                <a:spcPct val="115000"/>
              </a:lnSpc>
              <a:spcBef>
                <a:spcPts val="0"/>
              </a:spcBef>
              <a:spcAft>
                <a:spcPts val="0"/>
              </a:spcAft>
              <a:buNone/>
            </a:pPr>
            <a:endParaRPr sz="2200">
              <a:latin typeface="Calibri"/>
              <a:ea typeface="Calibri"/>
              <a:cs typeface="Calibri"/>
              <a:sym typeface="Calibri"/>
            </a:endParaRPr>
          </a:p>
        </p:txBody>
      </p:sp>
      <p:pic>
        <p:nvPicPr>
          <p:cNvPr id="109" name="Google Shape;109;p16"/>
          <p:cNvPicPr preferRelativeResize="0"/>
          <p:nvPr/>
        </p:nvPicPr>
        <p:blipFill>
          <a:blip r:embed="rId3">
            <a:alphaModFix/>
          </a:blip>
          <a:stretch>
            <a:fillRect/>
          </a:stretch>
        </p:blipFill>
        <p:spPr>
          <a:xfrm>
            <a:off x="938200" y="1705625"/>
            <a:ext cx="7419975" cy="266700"/>
          </a:xfrm>
          <a:prstGeom prst="rect">
            <a:avLst/>
          </a:prstGeom>
          <a:noFill/>
          <a:ln>
            <a:noFill/>
          </a:ln>
        </p:spPr>
      </p:pic>
      <p:pic>
        <p:nvPicPr>
          <p:cNvPr id="110" name="Google Shape;110;p16"/>
          <p:cNvPicPr preferRelativeResize="0"/>
          <p:nvPr/>
        </p:nvPicPr>
        <p:blipFill>
          <a:blip r:embed="rId4">
            <a:alphaModFix/>
          </a:blip>
          <a:stretch>
            <a:fillRect/>
          </a:stretch>
        </p:blipFill>
        <p:spPr>
          <a:xfrm>
            <a:off x="938200" y="3193275"/>
            <a:ext cx="7577150" cy="4000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7"/>
          <p:cNvSpPr txBox="1">
            <a:spLocks noGrp="1"/>
          </p:cNvSpPr>
          <p:nvPr>
            <p:ph type="title"/>
          </p:nvPr>
        </p:nvSpPr>
        <p:spPr>
          <a:xfrm>
            <a:off x="4156050" y="236150"/>
            <a:ext cx="4359300" cy="553800"/>
          </a:xfrm>
          <a:prstGeom prst="rect">
            <a:avLst/>
          </a:prstGeom>
          <a:noFill/>
          <a:ln>
            <a:noFill/>
          </a:ln>
        </p:spPr>
        <p:txBody>
          <a:bodyPr spcFirstLastPara="1" wrap="square" lIns="68575" tIns="68575" rIns="68575" bIns="68575" anchor="ctr" anchorCtr="0">
            <a:noAutofit/>
          </a:bodyPr>
          <a:lstStyle/>
          <a:p>
            <a:pPr marL="457200" lvl="0" indent="-412750" algn="r" rtl="0">
              <a:lnSpc>
                <a:spcPct val="100000"/>
              </a:lnSpc>
              <a:spcBef>
                <a:spcPts val="0"/>
              </a:spcBef>
              <a:spcAft>
                <a:spcPts val="0"/>
              </a:spcAft>
              <a:buSzPts val="2900"/>
              <a:buAutoNum type="arabicPeriod"/>
            </a:pPr>
            <a:r>
              <a:rPr lang="en" sz="2900" b="1"/>
              <a:t>Xử lý sự kiện trong JS</a:t>
            </a:r>
            <a:endParaRPr sz="2300" b="1">
              <a:latin typeface="Arial"/>
              <a:ea typeface="Arial"/>
              <a:cs typeface="Arial"/>
              <a:sym typeface="Arial"/>
            </a:endParaRPr>
          </a:p>
        </p:txBody>
      </p:sp>
      <p:sp>
        <p:nvSpPr>
          <p:cNvPr id="116" name="Google Shape;116;p17"/>
          <p:cNvSpPr txBox="1"/>
          <p:nvPr/>
        </p:nvSpPr>
        <p:spPr>
          <a:xfrm>
            <a:off x="559300" y="900325"/>
            <a:ext cx="8139600" cy="3951000"/>
          </a:xfrm>
          <a:prstGeom prst="rect">
            <a:avLst/>
          </a:prstGeom>
          <a:noFill/>
          <a:ln>
            <a:noFill/>
          </a:ln>
        </p:spPr>
        <p:txBody>
          <a:bodyPr spcFirstLastPara="1" wrap="square" lIns="91425" tIns="91425" rIns="91425" bIns="91425" anchor="t" anchorCtr="0">
            <a:noAutofit/>
          </a:bodyPr>
          <a:lstStyle/>
          <a:p>
            <a:pPr marL="457200" lvl="0" indent="-368300" algn="l" rtl="0">
              <a:lnSpc>
                <a:spcPct val="115000"/>
              </a:lnSpc>
              <a:spcBef>
                <a:spcPts val="0"/>
              </a:spcBef>
              <a:spcAft>
                <a:spcPts val="0"/>
              </a:spcAft>
              <a:buSzPts val="2200"/>
              <a:buFont typeface="Calibri"/>
              <a:buChar char="●"/>
            </a:pPr>
            <a:r>
              <a:rPr lang="en" sz="2200">
                <a:latin typeface="Calibri"/>
                <a:ea typeface="Calibri"/>
                <a:cs typeface="Calibri"/>
                <a:sym typeface="Calibri"/>
              </a:rPr>
              <a:t>Các sự kiện trong JS</a:t>
            </a:r>
            <a:endParaRPr sz="2200">
              <a:latin typeface="Calibri"/>
              <a:ea typeface="Calibri"/>
              <a:cs typeface="Calibri"/>
              <a:sym typeface="Calibri"/>
            </a:endParaRPr>
          </a:p>
          <a:p>
            <a:pPr marL="457200" lvl="0" indent="0" algn="l" rtl="0">
              <a:lnSpc>
                <a:spcPct val="115000"/>
              </a:lnSpc>
              <a:spcBef>
                <a:spcPts val="0"/>
              </a:spcBef>
              <a:spcAft>
                <a:spcPts val="0"/>
              </a:spcAft>
              <a:buNone/>
            </a:pPr>
            <a:endParaRPr sz="2200">
              <a:latin typeface="Calibri"/>
              <a:ea typeface="Calibri"/>
              <a:cs typeface="Calibri"/>
              <a:sym typeface="Calibri"/>
            </a:endParaRPr>
          </a:p>
          <a:p>
            <a:pPr marL="457200" lvl="0" indent="0" algn="l" rtl="0">
              <a:lnSpc>
                <a:spcPct val="115000"/>
              </a:lnSpc>
              <a:spcBef>
                <a:spcPts val="0"/>
              </a:spcBef>
              <a:spcAft>
                <a:spcPts val="0"/>
              </a:spcAft>
              <a:buNone/>
            </a:pPr>
            <a:endParaRPr sz="2200">
              <a:latin typeface="Calibri"/>
              <a:ea typeface="Calibri"/>
              <a:cs typeface="Calibri"/>
              <a:sym typeface="Calibri"/>
            </a:endParaRPr>
          </a:p>
          <a:p>
            <a:pPr marL="457200" lvl="0" indent="0" algn="l" rtl="0">
              <a:lnSpc>
                <a:spcPct val="115000"/>
              </a:lnSpc>
              <a:spcBef>
                <a:spcPts val="0"/>
              </a:spcBef>
              <a:spcAft>
                <a:spcPts val="0"/>
              </a:spcAft>
              <a:buNone/>
            </a:pPr>
            <a:endParaRPr sz="2200">
              <a:latin typeface="Calibri"/>
              <a:ea typeface="Calibri"/>
              <a:cs typeface="Calibri"/>
              <a:sym typeface="Calibri"/>
            </a:endParaRPr>
          </a:p>
          <a:p>
            <a:pPr marL="457200" lvl="0" indent="0" algn="l" rtl="0">
              <a:lnSpc>
                <a:spcPct val="115000"/>
              </a:lnSpc>
              <a:spcBef>
                <a:spcPts val="0"/>
              </a:spcBef>
              <a:spcAft>
                <a:spcPts val="0"/>
              </a:spcAft>
              <a:buNone/>
            </a:pPr>
            <a:endParaRPr sz="2200">
              <a:latin typeface="Calibri"/>
              <a:ea typeface="Calibri"/>
              <a:cs typeface="Calibri"/>
              <a:sym typeface="Calibri"/>
            </a:endParaRPr>
          </a:p>
        </p:txBody>
      </p:sp>
      <p:pic>
        <p:nvPicPr>
          <p:cNvPr id="117" name="Google Shape;117;p17"/>
          <p:cNvPicPr preferRelativeResize="0"/>
          <p:nvPr/>
        </p:nvPicPr>
        <p:blipFill>
          <a:blip r:embed="rId3">
            <a:alphaModFix/>
          </a:blip>
          <a:stretch>
            <a:fillRect/>
          </a:stretch>
        </p:blipFill>
        <p:spPr>
          <a:xfrm>
            <a:off x="799000" y="1484400"/>
            <a:ext cx="7760174" cy="34393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8"/>
          <p:cNvSpPr txBox="1">
            <a:spLocks noGrp="1"/>
          </p:cNvSpPr>
          <p:nvPr>
            <p:ph type="title"/>
          </p:nvPr>
        </p:nvSpPr>
        <p:spPr>
          <a:xfrm>
            <a:off x="4156050" y="236150"/>
            <a:ext cx="4359300" cy="553800"/>
          </a:xfrm>
          <a:prstGeom prst="rect">
            <a:avLst/>
          </a:prstGeom>
          <a:noFill/>
          <a:ln>
            <a:noFill/>
          </a:ln>
        </p:spPr>
        <p:txBody>
          <a:bodyPr spcFirstLastPara="1" wrap="square" lIns="68575" tIns="68575" rIns="68575" bIns="68575" anchor="ctr" anchorCtr="0">
            <a:noAutofit/>
          </a:bodyPr>
          <a:lstStyle/>
          <a:p>
            <a:pPr marL="457200" lvl="0" indent="-412750" algn="r" rtl="0">
              <a:lnSpc>
                <a:spcPct val="100000"/>
              </a:lnSpc>
              <a:spcBef>
                <a:spcPts val="0"/>
              </a:spcBef>
              <a:spcAft>
                <a:spcPts val="0"/>
              </a:spcAft>
              <a:buSzPts val="2900"/>
              <a:buAutoNum type="arabicPeriod"/>
            </a:pPr>
            <a:r>
              <a:rPr lang="en" sz="2900" b="1"/>
              <a:t>Xử lý sự kiện trong JS</a:t>
            </a:r>
            <a:endParaRPr sz="2300" b="1">
              <a:latin typeface="Arial"/>
              <a:ea typeface="Arial"/>
              <a:cs typeface="Arial"/>
              <a:sym typeface="Arial"/>
            </a:endParaRPr>
          </a:p>
        </p:txBody>
      </p:sp>
      <p:sp>
        <p:nvSpPr>
          <p:cNvPr id="123" name="Google Shape;123;p18"/>
          <p:cNvSpPr txBox="1"/>
          <p:nvPr/>
        </p:nvSpPr>
        <p:spPr>
          <a:xfrm>
            <a:off x="559300" y="900325"/>
            <a:ext cx="8139600" cy="3951000"/>
          </a:xfrm>
          <a:prstGeom prst="rect">
            <a:avLst/>
          </a:prstGeom>
          <a:noFill/>
          <a:ln>
            <a:noFill/>
          </a:ln>
        </p:spPr>
        <p:txBody>
          <a:bodyPr spcFirstLastPara="1" wrap="square" lIns="91425" tIns="91425" rIns="91425" bIns="91425" anchor="t" anchorCtr="0">
            <a:noAutofit/>
          </a:bodyPr>
          <a:lstStyle/>
          <a:p>
            <a:pPr marL="457200" lvl="0" indent="-368300" algn="l" rtl="0">
              <a:lnSpc>
                <a:spcPct val="115000"/>
              </a:lnSpc>
              <a:spcBef>
                <a:spcPts val="0"/>
              </a:spcBef>
              <a:spcAft>
                <a:spcPts val="0"/>
              </a:spcAft>
              <a:buSzPts val="2200"/>
              <a:buFont typeface="Calibri"/>
              <a:buChar char="●"/>
            </a:pPr>
            <a:r>
              <a:rPr lang="en" sz="2200">
                <a:latin typeface="Calibri"/>
                <a:ea typeface="Calibri"/>
                <a:cs typeface="Calibri"/>
                <a:sym typeface="Calibri"/>
              </a:rPr>
              <a:t>Các sự kiện trong JS</a:t>
            </a:r>
            <a:endParaRPr sz="2200">
              <a:latin typeface="Calibri"/>
              <a:ea typeface="Calibri"/>
              <a:cs typeface="Calibri"/>
              <a:sym typeface="Calibri"/>
            </a:endParaRPr>
          </a:p>
          <a:p>
            <a:pPr marL="457200" lvl="0" indent="0" algn="l" rtl="0">
              <a:lnSpc>
                <a:spcPct val="115000"/>
              </a:lnSpc>
              <a:spcBef>
                <a:spcPts val="0"/>
              </a:spcBef>
              <a:spcAft>
                <a:spcPts val="0"/>
              </a:spcAft>
              <a:buNone/>
            </a:pPr>
            <a:endParaRPr sz="2200">
              <a:latin typeface="Calibri"/>
              <a:ea typeface="Calibri"/>
              <a:cs typeface="Calibri"/>
              <a:sym typeface="Calibri"/>
            </a:endParaRPr>
          </a:p>
          <a:p>
            <a:pPr marL="457200" lvl="0" indent="0" algn="l" rtl="0">
              <a:lnSpc>
                <a:spcPct val="115000"/>
              </a:lnSpc>
              <a:spcBef>
                <a:spcPts val="0"/>
              </a:spcBef>
              <a:spcAft>
                <a:spcPts val="0"/>
              </a:spcAft>
              <a:buNone/>
            </a:pPr>
            <a:endParaRPr sz="2200">
              <a:latin typeface="Calibri"/>
              <a:ea typeface="Calibri"/>
              <a:cs typeface="Calibri"/>
              <a:sym typeface="Calibri"/>
            </a:endParaRPr>
          </a:p>
          <a:p>
            <a:pPr marL="457200" lvl="0" indent="0" algn="l" rtl="0">
              <a:lnSpc>
                <a:spcPct val="115000"/>
              </a:lnSpc>
              <a:spcBef>
                <a:spcPts val="0"/>
              </a:spcBef>
              <a:spcAft>
                <a:spcPts val="0"/>
              </a:spcAft>
              <a:buNone/>
            </a:pPr>
            <a:endParaRPr sz="2200">
              <a:latin typeface="Calibri"/>
              <a:ea typeface="Calibri"/>
              <a:cs typeface="Calibri"/>
              <a:sym typeface="Calibri"/>
            </a:endParaRPr>
          </a:p>
          <a:p>
            <a:pPr marL="457200" lvl="0" indent="0" algn="l" rtl="0">
              <a:lnSpc>
                <a:spcPct val="115000"/>
              </a:lnSpc>
              <a:spcBef>
                <a:spcPts val="0"/>
              </a:spcBef>
              <a:spcAft>
                <a:spcPts val="0"/>
              </a:spcAft>
              <a:buNone/>
            </a:pPr>
            <a:endParaRPr sz="2200">
              <a:latin typeface="Calibri"/>
              <a:ea typeface="Calibri"/>
              <a:cs typeface="Calibri"/>
              <a:sym typeface="Calibri"/>
            </a:endParaRPr>
          </a:p>
        </p:txBody>
      </p:sp>
      <p:pic>
        <p:nvPicPr>
          <p:cNvPr id="124" name="Google Shape;124;p18"/>
          <p:cNvPicPr preferRelativeResize="0"/>
          <p:nvPr/>
        </p:nvPicPr>
        <p:blipFill>
          <a:blip r:embed="rId3">
            <a:alphaModFix/>
          </a:blip>
          <a:stretch>
            <a:fillRect/>
          </a:stretch>
        </p:blipFill>
        <p:spPr>
          <a:xfrm>
            <a:off x="749050" y="1408225"/>
            <a:ext cx="7766301" cy="3545526"/>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19"/>
          <p:cNvSpPr txBox="1">
            <a:spLocks noGrp="1"/>
          </p:cNvSpPr>
          <p:nvPr>
            <p:ph type="title"/>
          </p:nvPr>
        </p:nvSpPr>
        <p:spPr>
          <a:xfrm>
            <a:off x="4156050" y="236150"/>
            <a:ext cx="4359300" cy="553800"/>
          </a:xfrm>
          <a:prstGeom prst="rect">
            <a:avLst/>
          </a:prstGeom>
          <a:noFill/>
          <a:ln>
            <a:noFill/>
          </a:ln>
        </p:spPr>
        <p:txBody>
          <a:bodyPr spcFirstLastPara="1" wrap="square" lIns="68575" tIns="68575" rIns="68575" bIns="68575" anchor="ctr" anchorCtr="0">
            <a:noAutofit/>
          </a:bodyPr>
          <a:lstStyle/>
          <a:p>
            <a:pPr marL="457200" lvl="0" indent="-412750" algn="r" rtl="0">
              <a:lnSpc>
                <a:spcPct val="100000"/>
              </a:lnSpc>
              <a:spcBef>
                <a:spcPts val="0"/>
              </a:spcBef>
              <a:spcAft>
                <a:spcPts val="0"/>
              </a:spcAft>
              <a:buSzPts val="2900"/>
              <a:buAutoNum type="arabicPeriod"/>
            </a:pPr>
            <a:r>
              <a:rPr lang="en" sz="2900" b="1"/>
              <a:t>Xử lý sự kiện trong JS</a:t>
            </a:r>
            <a:endParaRPr sz="2300" b="1">
              <a:latin typeface="Arial"/>
              <a:ea typeface="Arial"/>
              <a:cs typeface="Arial"/>
              <a:sym typeface="Arial"/>
            </a:endParaRPr>
          </a:p>
        </p:txBody>
      </p:sp>
      <p:sp>
        <p:nvSpPr>
          <p:cNvPr id="130" name="Google Shape;130;p19"/>
          <p:cNvSpPr txBox="1"/>
          <p:nvPr/>
        </p:nvSpPr>
        <p:spPr>
          <a:xfrm>
            <a:off x="559300" y="900325"/>
            <a:ext cx="8139600" cy="3951000"/>
          </a:xfrm>
          <a:prstGeom prst="rect">
            <a:avLst/>
          </a:prstGeom>
          <a:noFill/>
          <a:ln>
            <a:noFill/>
          </a:ln>
        </p:spPr>
        <p:txBody>
          <a:bodyPr spcFirstLastPara="1" wrap="square" lIns="91425" tIns="91425" rIns="91425" bIns="91425" anchor="t" anchorCtr="0">
            <a:noAutofit/>
          </a:bodyPr>
          <a:lstStyle/>
          <a:p>
            <a:pPr marL="457200" lvl="0" indent="-368300" algn="l" rtl="0">
              <a:lnSpc>
                <a:spcPct val="115000"/>
              </a:lnSpc>
              <a:spcBef>
                <a:spcPts val="0"/>
              </a:spcBef>
              <a:spcAft>
                <a:spcPts val="0"/>
              </a:spcAft>
              <a:buSzPts val="2200"/>
              <a:buFont typeface="Calibri"/>
              <a:buChar char="●"/>
            </a:pPr>
            <a:r>
              <a:rPr lang="en" sz="2200">
                <a:latin typeface="Calibri"/>
                <a:ea typeface="Calibri"/>
                <a:cs typeface="Calibri"/>
                <a:sym typeface="Calibri"/>
              </a:rPr>
              <a:t>Các sự kiện thường dùng của một số đối tượng</a:t>
            </a:r>
            <a:endParaRPr sz="2200">
              <a:latin typeface="Calibri"/>
              <a:ea typeface="Calibri"/>
              <a:cs typeface="Calibri"/>
              <a:sym typeface="Calibri"/>
            </a:endParaRPr>
          </a:p>
          <a:p>
            <a:pPr marL="457200" lvl="0" indent="0" algn="l" rtl="0">
              <a:lnSpc>
                <a:spcPct val="115000"/>
              </a:lnSpc>
              <a:spcBef>
                <a:spcPts val="0"/>
              </a:spcBef>
              <a:spcAft>
                <a:spcPts val="0"/>
              </a:spcAft>
              <a:buNone/>
            </a:pPr>
            <a:endParaRPr sz="2200">
              <a:latin typeface="Calibri"/>
              <a:ea typeface="Calibri"/>
              <a:cs typeface="Calibri"/>
              <a:sym typeface="Calibri"/>
            </a:endParaRPr>
          </a:p>
          <a:p>
            <a:pPr marL="457200" lvl="0" indent="0" algn="l" rtl="0">
              <a:lnSpc>
                <a:spcPct val="115000"/>
              </a:lnSpc>
              <a:spcBef>
                <a:spcPts val="0"/>
              </a:spcBef>
              <a:spcAft>
                <a:spcPts val="0"/>
              </a:spcAft>
              <a:buNone/>
            </a:pPr>
            <a:endParaRPr sz="2200">
              <a:latin typeface="Calibri"/>
              <a:ea typeface="Calibri"/>
              <a:cs typeface="Calibri"/>
              <a:sym typeface="Calibri"/>
            </a:endParaRPr>
          </a:p>
          <a:p>
            <a:pPr marL="457200" lvl="0" indent="0" algn="l" rtl="0">
              <a:lnSpc>
                <a:spcPct val="115000"/>
              </a:lnSpc>
              <a:spcBef>
                <a:spcPts val="0"/>
              </a:spcBef>
              <a:spcAft>
                <a:spcPts val="0"/>
              </a:spcAft>
              <a:buNone/>
            </a:pPr>
            <a:endParaRPr sz="2200">
              <a:latin typeface="Calibri"/>
              <a:ea typeface="Calibri"/>
              <a:cs typeface="Calibri"/>
              <a:sym typeface="Calibri"/>
            </a:endParaRPr>
          </a:p>
          <a:p>
            <a:pPr marL="457200" lvl="0" indent="0" algn="l" rtl="0">
              <a:lnSpc>
                <a:spcPct val="115000"/>
              </a:lnSpc>
              <a:spcBef>
                <a:spcPts val="0"/>
              </a:spcBef>
              <a:spcAft>
                <a:spcPts val="0"/>
              </a:spcAft>
              <a:buNone/>
            </a:pPr>
            <a:endParaRPr sz="2200">
              <a:latin typeface="Calibri"/>
              <a:ea typeface="Calibri"/>
              <a:cs typeface="Calibri"/>
              <a:sym typeface="Calibri"/>
            </a:endParaRPr>
          </a:p>
        </p:txBody>
      </p:sp>
      <p:pic>
        <p:nvPicPr>
          <p:cNvPr id="131" name="Google Shape;131;p19"/>
          <p:cNvPicPr preferRelativeResize="0"/>
          <p:nvPr/>
        </p:nvPicPr>
        <p:blipFill>
          <a:blip r:embed="rId3">
            <a:alphaModFix/>
          </a:blip>
          <a:stretch>
            <a:fillRect/>
          </a:stretch>
        </p:blipFill>
        <p:spPr>
          <a:xfrm>
            <a:off x="769025" y="1421900"/>
            <a:ext cx="7810124" cy="34856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p:nvPr>
        </p:nvSpPr>
        <p:spPr>
          <a:xfrm>
            <a:off x="4156050" y="159950"/>
            <a:ext cx="4359300" cy="553800"/>
          </a:xfrm>
          <a:prstGeom prst="rect">
            <a:avLst/>
          </a:prstGeom>
          <a:noFill/>
          <a:ln>
            <a:noFill/>
          </a:ln>
        </p:spPr>
        <p:txBody>
          <a:bodyPr spcFirstLastPara="1" wrap="square" lIns="68575" tIns="68575" rIns="68575" bIns="68575" anchor="ctr" anchorCtr="0">
            <a:noAutofit/>
          </a:bodyPr>
          <a:lstStyle/>
          <a:p>
            <a:pPr marL="0" lvl="0" indent="0" algn="r" rtl="0">
              <a:lnSpc>
                <a:spcPct val="115000"/>
              </a:lnSpc>
              <a:spcBef>
                <a:spcPts val="2400"/>
              </a:spcBef>
              <a:spcAft>
                <a:spcPts val="0"/>
              </a:spcAft>
              <a:buSzPts val="1100"/>
              <a:buNone/>
            </a:pPr>
            <a:r>
              <a:rPr lang="en" sz="2300" b="1">
                <a:latin typeface="Arial"/>
                <a:ea typeface="Arial"/>
                <a:cs typeface="Arial"/>
                <a:sym typeface="Arial"/>
              </a:rPr>
              <a:t>PHỤ LỤC</a:t>
            </a:r>
            <a:endParaRPr/>
          </a:p>
        </p:txBody>
      </p:sp>
      <p:sp>
        <p:nvSpPr>
          <p:cNvPr id="96" name="Google Shape;96;p14"/>
          <p:cNvSpPr txBox="1"/>
          <p:nvPr/>
        </p:nvSpPr>
        <p:spPr>
          <a:xfrm>
            <a:off x="1125825" y="1204150"/>
            <a:ext cx="7008900" cy="3543000"/>
          </a:xfrm>
          <a:prstGeom prst="rect">
            <a:avLst/>
          </a:prstGeom>
          <a:noFill/>
          <a:ln>
            <a:noFill/>
          </a:ln>
        </p:spPr>
        <p:txBody>
          <a:bodyPr spcFirstLastPara="1" wrap="square" lIns="91425" tIns="91425" rIns="91425" bIns="91425" anchor="t" anchorCtr="0">
            <a:noAutofit/>
          </a:bodyPr>
          <a:lstStyle/>
          <a:p>
            <a:pPr marL="457200" lvl="0" indent="-412750">
              <a:buSzPts val="2900"/>
              <a:buFont typeface="Calibri"/>
              <a:buAutoNum type="arabicPeriod"/>
            </a:pPr>
            <a:r>
              <a:rPr lang="en" sz="2900" b="1" dirty="0">
                <a:solidFill>
                  <a:schemeClr val="dk1"/>
                </a:solidFill>
                <a:latin typeface="Calibri"/>
                <a:ea typeface="Calibri"/>
                <a:cs typeface="Calibri"/>
                <a:sym typeface="Calibri"/>
              </a:rPr>
              <a:t>HTML DOM trong JS </a:t>
            </a:r>
            <a:endParaRPr lang="vi-VN" sz="2900" b="1" dirty="0" smtClean="0">
              <a:solidFill>
                <a:schemeClr val="dk1"/>
              </a:solidFill>
              <a:latin typeface="Calibri"/>
              <a:ea typeface="Calibri"/>
              <a:cs typeface="Calibri"/>
              <a:sym typeface="Calibri"/>
            </a:endParaRPr>
          </a:p>
          <a:p>
            <a:pPr marL="457200" lvl="0" indent="-412750">
              <a:buSzPts val="2900"/>
              <a:buFont typeface="Calibri"/>
              <a:buAutoNum type="arabicPeriod"/>
            </a:pPr>
            <a:r>
              <a:rPr lang="en-US" sz="2900" b="1" dirty="0" err="1" smtClean="0">
                <a:solidFill>
                  <a:schemeClr val="dk1"/>
                </a:solidFill>
                <a:latin typeface="Calibri"/>
                <a:ea typeface="Calibri"/>
                <a:cs typeface="Calibri"/>
                <a:sym typeface="Calibri"/>
              </a:rPr>
              <a:t>Xử</a:t>
            </a:r>
            <a:r>
              <a:rPr lang="en-US" sz="2900" b="1" dirty="0" smtClean="0">
                <a:solidFill>
                  <a:schemeClr val="dk1"/>
                </a:solidFill>
                <a:latin typeface="Calibri"/>
                <a:ea typeface="Calibri"/>
                <a:cs typeface="Calibri"/>
                <a:sym typeface="Calibri"/>
              </a:rPr>
              <a:t> </a:t>
            </a:r>
            <a:r>
              <a:rPr lang="en-US" sz="2900" b="1" dirty="0" err="1">
                <a:solidFill>
                  <a:schemeClr val="dk1"/>
                </a:solidFill>
                <a:latin typeface="Calibri"/>
                <a:ea typeface="Calibri"/>
                <a:cs typeface="Calibri"/>
                <a:sym typeface="Calibri"/>
              </a:rPr>
              <a:t>lý</a:t>
            </a:r>
            <a:r>
              <a:rPr lang="en-US" sz="2900" b="1" dirty="0">
                <a:solidFill>
                  <a:schemeClr val="dk1"/>
                </a:solidFill>
                <a:latin typeface="Calibri"/>
                <a:ea typeface="Calibri"/>
                <a:cs typeface="Calibri"/>
                <a:sym typeface="Calibri"/>
              </a:rPr>
              <a:t> </a:t>
            </a:r>
            <a:r>
              <a:rPr lang="en-US" sz="2900" b="1" dirty="0" err="1">
                <a:solidFill>
                  <a:schemeClr val="dk1"/>
                </a:solidFill>
                <a:latin typeface="Calibri"/>
                <a:ea typeface="Calibri"/>
                <a:cs typeface="Calibri"/>
                <a:sym typeface="Calibri"/>
              </a:rPr>
              <a:t>sự</a:t>
            </a:r>
            <a:r>
              <a:rPr lang="en-US" sz="2900" b="1" dirty="0">
                <a:solidFill>
                  <a:schemeClr val="dk1"/>
                </a:solidFill>
                <a:latin typeface="Calibri"/>
                <a:ea typeface="Calibri"/>
                <a:cs typeface="Calibri"/>
                <a:sym typeface="Calibri"/>
              </a:rPr>
              <a:t> </a:t>
            </a:r>
            <a:r>
              <a:rPr lang="en-US" sz="2900" b="1" dirty="0" err="1">
                <a:solidFill>
                  <a:schemeClr val="dk1"/>
                </a:solidFill>
                <a:latin typeface="Calibri"/>
                <a:ea typeface="Calibri"/>
                <a:cs typeface="Calibri"/>
                <a:sym typeface="Calibri"/>
              </a:rPr>
              <a:t>kiện</a:t>
            </a:r>
            <a:r>
              <a:rPr lang="en-US" sz="2900" b="1" dirty="0">
                <a:solidFill>
                  <a:schemeClr val="dk1"/>
                </a:solidFill>
                <a:latin typeface="Calibri"/>
                <a:ea typeface="Calibri"/>
                <a:cs typeface="Calibri"/>
                <a:sym typeface="Calibri"/>
              </a:rPr>
              <a:t> </a:t>
            </a:r>
            <a:r>
              <a:rPr lang="en-US" sz="2900" b="1" dirty="0" err="1">
                <a:solidFill>
                  <a:schemeClr val="dk1"/>
                </a:solidFill>
                <a:latin typeface="Calibri"/>
                <a:ea typeface="Calibri"/>
                <a:cs typeface="Calibri"/>
                <a:sym typeface="Calibri"/>
              </a:rPr>
              <a:t>trong</a:t>
            </a:r>
            <a:r>
              <a:rPr lang="en-US" sz="2900" b="1" dirty="0">
                <a:solidFill>
                  <a:schemeClr val="dk1"/>
                </a:solidFill>
                <a:latin typeface="Calibri"/>
                <a:ea typeface="Calibri"/>
                <a:cs typeface="Calibri"/>
                <a:sym typeface="Calibri"/>
              </a:rPr>
              <a:t> </a:t>
            </a:r>
            <a:r>
              <a:rPr lang="en-US" sz="2900" b="1" dirty="0" smtClean="0">
                <a:solidFill>
                  <a:schemeClr val="dk1"/>
                </a:solidFill>
                <a:latin typeface="Calibri"/>
                <a:ea typeface="Calibri"/>
                <a:cs typeface="Calibri"/>
                <a:sym typeface="Calibri"/>
              </a:rPr>
              <a:t>JS</a:t>
            </a:r>
            <a:endParaRPr sz="2900" b="1" dirty="0">
              <a:latin typeface="Calibri"/>
              <a:ea typeface="Calibri"/>
              <a:cs typeface="Calibri"/>
              <a:sym typeface="Calibri"/>
            </a:endParaRPr>
          </a:p>
          <a:p>
            <a:pPr marL="457200" lvl="0" indent="-412750" algn="l" rtl="0">
              <a:spcBef>
                <a:spcPts val="0"/>
              </a:spcBef>
              <a:spcAft>
                <a:spcPts val="0"/>
              </a:spcAft>
              <a:buSzPts val="2900"/>
              <a:buFont typeface="Calibri"/>
              <a:buAutoNum type="arabicPeriod"/>
            </a:pPr>
            <a:r>
              <a:rPr lang="en" sz="2900" b="1" dirty="0">
                <a:solidFill>
                  <a:schemeClr val="dk1"/>
                </a:solidFill>
                <a:latin typeface="Calibri"/>
                <a:ea typeface="Calibri"/>
                <a:cs typeface="Calibri"/>
                <a:sym typeface="Calibri"/>
              </a:rPr>
              <a:t>Mô hình hướng đối tượng</a:t>
            </a:r>
            <a:endParaRPr sz="2900" b="1" dirty="0">
              <a:latin typeface="Calibri"/>
              <a:ea typeface="Calibri"/>
              <a:cs typeface="Calibri"/>
              <a:sym typeface="Calibri"/>
            </a:endParaRPr>
          </a:p>
          <a:p>
            <a:pPr marL="457200" lvl="0" indent="-412750" algn="l" rtl="0">
              <a:spcBef>
                <a:spcPts val="0"/>
              </a:spcBef>
              <a:spcAft>
                <a:spcPts val="0"/>
              </a:spcAft>
              <a:buSzPts val="2900"/>
              <a:buFont typeface="Calibri"/>
              <a:buAutoNum type="arabicPeriod"/>
            </a:pPr>
            <a:r>
              <a:rPr lang="en" sz="2900" b="1" dirty="0">
                <a:solidFill>
                  <a:schemeClr val="dk1"/>
                </a:solidFill>
                <a:latin typeface="Calibri"/>
                <a:ea typeface="Calibri"/>
                <a:cs typeface="Calibri"/>
                <a:sym typeface="Calibri"/>
              </a:rPr>
              <a:t>Regular Expression</a:t>
            </a:r>
            <a:endParaRPr sz="2900" b="1" dirty="0">
              <a:latin typeface="Calibri"/>
              <a:ea typeface="Calibri"/>
              <a:cs typeface="Calibri"/>
              <a:sym typeface="Calibri"/>
            </a:endParaRPr>
          </a:p>
          <a:p>
            <a:pPr marL="457200" lvl="0" indent="0" algn="l" rtl="0">
              <a:lnSpc>
                <a:spcPct val="115000"/>
              </a:lnSpc>
              <a:spcBef>
                <a:spcPts val="0"/>
              </a:spcBef>
              <a:spcAft>
                <a:spcPts val="0"/>
              </a:spcAft>
              <a:buNone/>
            </a:pPr>
            <a:endParaRPr sz="2900" b="1" dirty="0">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0"/>
          <p:cNvSpPr txBox="1">
            <a:spLocks noGrp="1"/>
          </p:cNvSpPr>
          <p:nvPr>
            <p:ph type="title"/>
          </p:nvPr>
        </p:nvSpPr>
        <p:spPr>
          <a:xfrm>
            <a:off x="4156050" y="236150"/>
            <a:ext cx="4359300" cy="553800"/>
          </a:xfrm>
          <a:prstGeom prst="rect">
            <a:avLst/>
          </a:prstGeom>
          <a:noFill/>
          <a:ln>
            <a:noFill/>
          </a:ln>
        </p:spPr>
        <p:txBody>
          <a:bodyPr spcFirstLastPara="1" wrap="square" lIns="68575" tIns="68575" rIns="68575" bIns="68575" anchor="ctr" anchorCtr="0">
            <a:noAutofit/>
          </a:bodyPr>
          <a:lstStyle/>
          <a:p>
            <a:pPr marL="457200" lvl="0" indent="-412750" algn="r" rtl="0">
              <a:lnSpc>
                <a:spcPct val="100000"/>
              </a:lnSpc>
              <a:spcBef>
                <a:spcPts val="0"/>
              </a:spcBef>
              <a:spcAft>
                <a:spcPts val="0"/>
              </a:spcAft>
              <a:buSzPts val="2900"/>
              <a:buAutoNum type="arabicPeriod"/>
            </a:pPr>
            <a:r>
              <a:rPr lang="en" sz="2900" b="1"/>
              <a:t>Xử lý sự kiện trong JS</a:t>
            </a:r>
            <a:endParaRPr sz="2300" b="1">
              <a:latin typeface="Arial"/>
              <a:ea typeface="Arial"/>
              <a:cs typeface="Arial"/>
              <a:sym typeface="Arial"/>
            </a:endParaRPr>
          </a:p>
        </p:txBody>
      </p:sp>
      <p:sp>
        <p:nvSpPr>
          <p:cNvPr id="137" name="Google Shape;137;p20"/>
          <p:cNvSpPr txBox="1"/>
          <p:nvPr/>
        </p:nvSpPr>
        <p:spPr>
          <a:xfrm>
            <a:off x="559300" y="976525"/>
            <a:ext cx="8139600" cy="3951000"/>
          </a:xfrm>
          <a:prstGeom prst="rect">
            <a:avLst/>
          </a:prstGeom>
          <a:noFill/>
          <a:ln>
            <a:noFill/>
          </a:ln>
        </p:spPr>
        <p:txBody>
          <a:bodyPr spcFirstLastPara="1" wrap="square" lIns="91425" tIns="91425" rIns="91425" bIns="91425" anchor="t" anchorCtr="0">
            <a:noAutofit/>
          </a:bodyPr>
          <a:lstStyle/>
          <a:p>
            <a:pPr marL="457200" lvl="0" indent="-368300" algn="l" rtl="0">
              <a:lnSpc>
                <a:spcPct val="115000"/>
              </a:lnSpc>
              <a:spcBef>
                <a:spcPts val="0"/>
              </a:spcBef>
              <a:spcAft>
                <a:spcPts val="0"/>
              </a:spcAft>
              <a:buSzPts val="2200"/>
              <a:buFont typeface="Calibri"/>
              <a:buChar char="●"/>
            </a:pPr>
            <a:r>
              <a:rPr lang="en" sz="2200">
                <a:latin typeface="Calibri"/>
                <a:ea typeface="Calibri"/>
                <a:cs typeface="Calibri"/>
                <a:sym typeface="Calibri"/>
              </a:rPr>
              <a:t>Các sự kiện thường dùng của một số đối tượng</a:t>
            </a:r>
            <a:endParaRPr sz="2200">
              <a:latin typeface="Calibri"/>
              <a:ea typeface="Calibri"/>
              <a:cs typeface="Calibri"/>
              <a:sym typeface="Calibri"/>
            </a:endParaRPr>
          </a:p>
          <a:p>
            <a:pPr marL="457200" lvl="0" indent="0" algn="l" rtl="0">
              <a:lnSpc>
                <a:spcPct val="115000"/>
              </a:lnSpc>
              <a:spcBef>
                <a:spcPts val="0"/>
              </a:spcBef>
              <a:spcAft>
                <a:spcPts val="0"/>
              </a:spcAft>
              <a:buNone/>
            </a:pPr>
            <a:endParaRPr sz="2200">
              <a:latin typeface="Calibri"/>
              <a:ea typeface="Calibri"/>
              <a:cs typeface="Calibri"/>
              <a:sym typeface="Calibri"/>
            </a:endParaRPr>
          </a:p>
          <a:p>
            <a:pPr marL="457200" lvl="0" indent="0" algn="l" rtl="0">
              <a:lnSpc>
                <a:spcPct val="115000"/>
              </a:lnSpc>
              <a:spcBef>
                <a:spcPts val="0"/>
              </a:spcBef>
              <a:spcAft>
                <a:spcPts val="0"/>
              </a:spcAft>
              <a:buNone/>
            </a:pPr>
            <a:endParaRPr sz="2200">
              <a:latin typeface="Calibri"/>
              <a:ea typeface="Calibri"/>
              <a:cs typeface="Calibri"/>
              <a:sym typeface="Calibri"/>
            </a:endParaRPr>
          </a:p>
          <a:p>
            <a:pPr marL="457200" lvl="0" indent="0" algn="l" rtl="0">
              <a:lnSpc>
                <a:spcPct val="115000"/>
              </a:lnSpc>
              <a:spcBef>
                <a:spcPts val="0"/>
              </a:spcBef>
              <a:spcAft>
                <a:spcPts val="0"/>
              </a:spcAft>
              <a:buNone/>
            </a:pPr>
            <a:endParaRPr sz="2200">
              <a:latin typeface="Calibri"/>
              <a:ea typeface="Calibri"/>
              <a:cs typeface="Calibri"/>
              <a:sym typeface="Calibri"/>
            </a:endParaRPr>
          </a:p>
          <a:p>
            <a:pPr marL="457200" lvl="0" indent="0" algn="l" rtl="0">
              <a:lnSpc>
                <a:spcPct val="115000"/>
              </a:lnSpc>
              <a:spcBef>
                <a:spcPts val="0"/>
              </a:spcBef>
              <a:spcAft>
                <a:spcPts val="0"/>
              </a:spcAft>
              <a:buNone/>
            </a:pPr>
            <a:endParaRPr sz="2200">
              <a:latin typeface="Calibri"/>
              <a:ea typeface="Calibri"/>
              <a:cs typeface="Calibri"/>
              <a:sym typeface="Calibri"/>
            </a:endParaRPr>
          </a:p>
        </p:txBody>
      </p:sp>
      <p:pic>
        <p:nvPicPr>
          <p:cNvPr id="138" name="Google Shape;138;p20"/>
          <p:cNvPicPr preferRelativeResize="0"/>
          <p:nvPr/>
        </p:nvPicPr>
        <p:blipFill>
          <a:blip r:embed="rId3">
            <a:alphaModFix/>
          </a:blip>
          <a:stretch>
            <a:fillRect/>
          </a:stretch>
        </p:blipFill>
        <p:spPr>
          <a:xfrm>
            <a:off x="754550" y="1621325"/>
            <a:ext cx="7749075" cy="30194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r>
              <a:rPr lang="en-US" dirty="0">
                <a:hlinkClick r:id="rId2"/>
              </a:rPr>
              <a:t>https://</a:t>
            </a:r>
            <a:r>
              <a:rPr lang="en-US" dirty="0" smtClean="0">
                <a:hlinkClick r:id="rId2"/>
              </a:rPr>
              <a:t>www.w3schools.com/js/js_htmldom_events.asp</a:t>
            </a:r>
            <a:endParaRPr lang="vi-VN" dirty="0" smtClean="0"/>
          </a:p>
          <a:p>
            <a:r>
              <a:rPr lang="vi-VN" dirty="0">
                <a:hlinkClick r:id="rId3"/>
              </a:rPr>
              <a:t>https://</a:t>
            </a:r>
            <a:r>
              <a:rPr lang="vi-VN" dirty="0" smtClean="0">
                <a:hlinkClick r:id="rId3"/>
              </a:rPr>
              <a:t>www.w3schools.com/js/js_htmldom_eventlistener.asp</a:t>
            </a:r>
            <a:endParaRPr lang="vi-VN" dirty="0" smtClean="0"/>
          </a:p>
          <a:p>
            <a:endParaRPr lang="vi-VN" dirty="0" smtClean="0"/>
          </a:p>
          <a:p>
            <a:endParaRPr lang="en-US"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21</a:t>
            </a:fld>
            <a:endParaRPr lang="en"/>
          </a:p>
        </p:txBody>
      </p:sp>
    </p:spTree>
    <p:extLst>
      <p:ext uri="{BB962C8B-B14F-4D97-AF65-F5344CB8AC3E}">
        <p14:creationId xmlns:p14="http://schemas.microsoft.com/office/powerpoint/2010/main" val="18144552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32"/>
          <p:cNvSpPr txBox="1">
            <a:spLocks noGrp="1"/>
          </p:cNvSpPr>
          <p:nvPr>
            <p:ph type="title"/>
          </p:nvPr>
        </p:nvSpPr>
        <p:spPr>
          <a:xfrm>
            <a:off x="3845150" y="236150"/>
            <a:ext cx="4670100" cy="553800"/>
          </a:xfrm>
          <a:prstGeom prst="rect">
            <a:avLst/>
          </a:prstGeom>
          <a:noFill/>
          <a:ln>
            <a:noFill/>
          </a:ln>
        </p:spPr>
        <p:txBody>
          <a:bodyPr spcFirstLastPara="1" wrap="square" lIns="68575" tIns="68575" rIns="68575" bIns="68575" anchor="ctr" anchorCtr="0">
            <a:noAutofit/>
          </a:bodyPr>
          <a:lstStyle/>
          <a:p>
            <a:pPr marL="0" lvl="0" indent="0" algn="r" rtl="0">
              <a:lnSpc>
                <a:spcPct val="100000"/>
              </a:lnSpc>
              <a:spcBef>
                <a:spcPts val="0"/>
              </a:spcBef>
              <a:spcAft>
                <a:spcPts val="0"/>
              </a:spcAft>
              <a:buNone/>
            </a:pPr>
            <a:r>
              <a:rPr lang="en" sz="2900" b="1"/>
              <a:t>3. Mô hình hướng đối tượng</a:t>
            </a:r>
            <a:endParaRPr sz="2300" b="1">
              <a:latin typeface="Arial"/>
              <a:ea typeface="Arial"/>
              <a:cs typeface="Arial"/>
              <a:sym typeface="Arial"/>
            </a:endParaRPr>
          </a:p>
        </p:txBody>
      </p:sp>
      <p:sp>
        <p:nvSpPr>
          <p:cNvPr id="217" name="Google Shape;217;p32"/>
          <p:cNvSpPr txBox="1"/>
          <p:nvPr/>
        </p:nvSpPr>
        <p:spPr>
          <a:xfrm>
            <a:off x="389500" y="1052725"/>
            <a:ext cx="8609100" cy="3951000"/>
          </a:xfrm>
          <a:prstGeom prst="rect">
            <a:avLst/>
          </a:prstGeom>
          <a:noFill/>
          <a:ln>
            <a:noFill/>
          </a:ln>
        </p:spPr>
        <p:txBody>
          <a:bodyPr spcFirstLastPara="1" wrap="square" lIns="91425" tIns="91425" rIns="91425" bIns="91425" anchor="t" anchorCtr="0">
            <a:noAutofit/>
          </a:bodyPr>
          <a:lstStyle/>
          <a:p>
            <a:pPr marL="457200" lvl="0" indent="-361950" algn="l" rtl="0">
              <a:lnSpc>
                <a:spcPct val="150000"/>
              </a:lnSpc>
              <a:spcBef>
                <a:spcPts val="0"/>
              </a:spcBef>
              <a:spcAft>
                <a:spcPts val="0"/>
              </a:spcAft>
              <a:buSzPts val="2100"/>
              <a:buFont typeface="Calibri"/>
              <a:buChar char="●"/>
            </a:pPr>
            <a:r>
              <a:rPr lang="en" sz="2100">
                <a:latin typeface="Calibri"/>
                <a:ea typeface="Calibri"/>
                <a:cs typeface="Calibri"/>
                <a:sym typeface="Calibri"/>
              </a:rPr>
              <a:t>JS hướng đối tượng dựa trên prototype:</a:t>
            </a:r>
            <a:endParaRPr sz="2100">
              <a:latin typeface="Calibri"/>
              <a:ea typeface="Calibri"/>
              <a:cs typeface="Calibri"/>
              <a:sym typeface="Calibri"/>
            </a:endParaRPr>
          </a:p>
          <a:p>
            <a:pPr marL="628650" lvl="1" indent="-361950" algn="l" rtl="0">
              <a:lnSpc>
                <a:spcPct val="150000"/>
              </a:lnSpc>
              <a:spcBef>
                <a:spcPts val="0"/>
              </a:spcBef>
              <a:spcAft>
                <a:spcPts val="0"/>
              </a:spcAft>
              <a:buSzPts val="2100"/>
              <a:buFont typeface="Calibri"/>
              <a:buChar char="○"/>
            </a:pPr>
            <a:r>
              <a:rPr lang="en" sz="2100">
                <a:latin typeface="Calibri"/>
                <a:ea typeface="Calibri"/>
                <a:cs typeface="Calibri"/>
                <a:sym typeface="Calibri"/>
              </a:rPr>
              <a:t>Chỉ có khái niệm đối tượng (không có khái niệm lớp)</a:t>
            </a:r>
            <a:endParaRPr sz="2100">
              <a:latin typeface="Calibri"/>
              <a:ea typeface="Calibri"/>
              <a:cs typeface="Calibri"/>
              <a:sym typeface="Calibri"/>
            </a:endParaRPr>
          </a:p>
          <a:p>
            <a:pPr marL="628650" lvl="1" indent="-361950" algn="l" rtl="0">
              <a:lnSpc>
                <a:spcPct val="150000"/>
              </a:lnSpc>
              <a:spcBef>
                <a:spcPts val="0"/>
              </a:spcBef>
              <a:spcAft>
                <a:spcPts val="0"/>
              </a:spcAft>
              <a:buSzPts val="2100"/>
              <a:buFont typeface="Calibri"/>
              <a:buChar char="○"/>
            </a:pPr>
            <a:r>
              <a:rPr lang="en" sz="2100">
                <a:latin typeface="Calibri"/>
                <a:ea typeface="Calibri"/>
                <a:cs typeface="Calibri"/>
                <a:sym typeface="Calibri"/>
              </a:rPr>
              <a:t>Định nghĩa một khái niệm mới đó là đối tượng nguyên mẫu, đối tượng này được sử dụng như một khuôn mẫu để khởi tạo các đối tượng mới.</a:t>
            </a:r>
            <a:endParaRPr sz="2100">
              <a:latin typeface="Calibri"/>
              <a:ea typeface="Calibri"/>
              <a:cs typeface="Calibri"/>
              <a:sym typeface="Calibri"/>
            </a:endParaRPr>
          </a:p>
          <a:p>
            <a:pPr marL="628650" lvl="1" indent="-361950" algn="l" rtl="0">
              <a:lnSpc>
                <a:spcPct val="150000"/>
              </a:lnSpc>
              <a:spcBef>
                <a:spcPts val="0"/>
              </a:spcBef>
              <a:spcAft>
                <a:spcPts val="0"/>
              </a:spcAft>
              <a:buSzPts val="2100"/>
              <a:buFont typeface="Calibri"/>
              <a:buChar char="○"/>
            </a:pPr>
            <a:r>
              <a:rPr lang="en" sz="2100">
                <a:latin typeface="Calibri"/>
                <a:ea typeface="Calibri"/>
                <a:cs typeface="Calibri"/>
                <a:sym typeface="Calibri"/>
              </a:rPr>
              <a:t>Các đối tượng có thể thêm bớt thuộc tính và phương thức của chính nó, tại thời điểm tạo đối tượng hay run time.</a:t>
            </a:r>
            <a:endParaRPr sz="2100">
              <a:latin typeface="Calibri"/>
              <a:ea typeface="Calibri"/>
              <a:cs typeface="Calibri"/>
              <a:sym typeface="Calibri"/>
            </a:endParaRPr>
          </a:p>
          <a:p>
            <a:pPr marL="628650" lvl="1" indent="-361950" algn="l" rtl="0">
              <a:lnSpc>
                <a:spcPct val="150000"/>
              </a:lnSpc>
              <a:spcBef>
                <a:spcPts val="0"/>
              </a:spcBef>
              <a:spcAft>
                <a:spcPts val="0"/>
              </a:spcAft>
              <a:buSzPts val="2100"/>
              <a:buFont typeface="Calibri"/>
              <a:buChar char="○"/>
            </a:pPr>
            <a:r>
              <a:rPr lang="en" sz="2100">
                <a:latin typeface="Calibri"/>
                <a:ea typeface="Calibri"/>
                <a:cs typeface="Calibri"/>
                <a:sym typeface="Calibri"/>
              </a:rPr>
              <a:t>Các đối tượng có thể được kết hợp như là prototype của đối tượng khác để chia sẻ các thuộc tính của nó với các đối tượng khác.</a:t>
            </a:r>
            <a:endParaRPr sz="2100">
              <a:latin typeface="Calibri"/>
              <a:ea typeface="Calibri"/>
              <a:cs typeface="Calibri"/>
              <a:sym typeface="Calibri"/>
            </a:endParaRPr>
          </a:p>
          <a:p>
            <a:pPr marL="914400" lvl="0" indent="0" algn="l" rtl="0">
              <a:lnSpc>
                <a:spcPct val="150000"/>
              </a:lnSpc>
              <a:spcBef>
                <a:spcPts val="0"/>
              </a:spcBef>
              <a:spcAft>
                <a:spcPts val="0"/>
              </a:spcAft>
              <a:buNone/>
            </a:pPr>
            <a:endParaRPr sz="2100">
              <a:latin typeface="Calibri"/>
              <a:ea typeface="Calibri"/>
              <a:cs typeface="Calibri"/>
              <a:sym typeface="Calibri"/>
            </a:endParaRPr>
          </a:p>
          <a:p>
            <a:pPr marL="742950" lvl="0" indent="0" algn="l" rtl="0">
              <a:lnSpc>
                <a:spcPct val="115000"/>
              </a:lnSpc>
              <a:spcBef>
                <a:spcPts val="0"/>
              </a:spcBef>
              <a:spcAft>
                <a:spcPts val="0"/>
              </a:spcAft>
              <a:buNone/>
            </a:pPr>
            <a:endParaRPr sz="2100">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33"/>
          <p:cNvSpPr txBox="1">
            <a:spLocks noGrp="1"/>
          </p:cNvSpPr>
          <p:nvPr>
            <p:ph type="title"/>
          </p:nvPr>
        </p:nvSpPr>
        <p:spPr>
          <a:xfrm>
            <a:off x="3845150" y="236150"/>
            <a:ext cx="4670100" cy="553800"/>
          </a:xfrm>
          <a:prstGeom prst="rect">
            <a:avLst/>
          </a:prstGeom>
          <a:noFill/>
          <a:ln>
            <a:noFill/>
          </a:ln>
        </p:spPr>
        <p:txBody>
          <a:bodyPr spcFirstLastPara="1" wrap="square" lIns="68575" tIns="68575" rIns="68575" bIns="68575" anchor="ctr" anchorCtr="0">
            <a:noAutofit/>
          </a:bodyPr>
          <a:lstStyle/>
          <a:p>
            <a:pPr marL="0" lvl="0" indent="0" algn="r" rtl="0">
              <a:lnSpc>
                <a:spcPct val="100000"/>
              </a:lnSpc>
              <a:spcBef>
                <a:spcPts val="0"/>
              </a:spcBef>
              <a:spcAft>
                <a:spcPts val="0"/>
              </a:spcAft>
              <a:buNone/>
            </a:pPr>
            <a:r>
              <a:rPr lang="en" sz="2900" b="1"/>
              <a:t>3. Mô hình hướng đối tượng</a:t>
            </a:r>
            <a:endParaRPr sz="2300" b="1">
              <a:latin typeface="Arial"/>
              <a:ea typeface="Arial"/>
              <a:cs typeface="Arial"/>
              <a:sym typeface="Arial"/>
            </a:endParaRPr>
          </a:p>
        </p:txBody>
      </p:sp>
      <p:sp>
        <p:nvSpPr>
          <p:cNvPr id="223" name="Google Shape;223;p33"/>
          <p:cNvSpPr txBox="1"/>
          <p:nvPr/>
        </p:nvSpPr>
        <p:spPr>
          <a:xfrm>
            <a:off x="389500" y="1052725"/>
            <a:ext cx="8609100" cy="3951000"/>
          </a:xfrm>
          <a:prstGeom prst="rect">
            <a:avLst/>
          </a:prstGeom>
          <a:noFill/>
          <a:ln>
            <a:noFill/>
          </a:ln>
        </p:spPr>
        <p:txBody>
          <a:bodyPr spcFirstLastPara="1" wrap="square" lIns="91425" tIns="91425" rIns="91425" bIns="91425" anchor="t" anchorCtr="0">
            <a:noAutofit/>
          </a:bodyPr>
          <a:lstStyle/>
          <a:p>
            <a:pPr marL="457200" lvl="0" indent="-361950" algn="l" rtl="0">
              <a:lnSpc>
                <a:spcPct val="150000"/>
              </a:lnSpc>
              <a:spcBef>
                <a:spcPts val="0"/>
              </a:spcBef>
              <a:spcAft>
                <a:spcPts val="0"/>
              </a:spcAft>
              <a:buSzPts val="2100"/>
              <a:buFont typeface="Calibri"/>
              <a:buChar char="●"/>
            </a:pPr>
            <a:r>
              <a:rPr lang="en" sz="2100">
                <a:latin typeface="Calibri"/>
                <a:ea typeface="Calibri"/>
                <a:cs typeface="Calibri"/>
                <a:sym typeface="Calibri"/>
              </a:rPr>
              <a:t>Ví dụ:  Nếu đối tượng A được kết hợp như là một prototype của đối tượng B thì đối tượng B, ngoài tính chất riêng của nó, sẽ có thêm các tính chất của đối tượng A.  </a:t>
            </a:r>
            <a:endParaRPr sz="2100">
              <a:latin typeface="Calibri"/>
              <a:ea typeface="Calibri"/>
              <a:cs typeface="Calibri"/>
              <a:sym typeface="Calibri"/>
            </a:endParaRPr>
          </a:p>
          <a:p>
            <a:pPr marL="457200" lvl="0" indent="-361950" algn="l" rtl="0">
              <a:lnSpc>
                <a:spcPct val="150000"/>
              </a:lnSpc>
              <a:spcBef>
                <a:spcPts val="0"/>
              </a:spcBef>
              <a:spcAft>
                <a:spcPts val="0"/>
              </a:spcAft>
              <a:buSzPts val="2100"/>
              <a:buFont typeface="Calibri"/>
              <a:buChar char="●"/>
            </a:pPr>
            <a:r>
              <a:rPr lang="en" sz="2100">
                <a:latin typeface="Calibri"/>
                <a:ea typeface="Calibri"/>
                <a:cs typeface="Calibri"/>
                <a:sym typeface="Calibri"/>
              </a:rPr>
              <a:t>Khai báo và khởi tạo đối tượng </a:t>
            </a:r>
            <a:endParaRPr sz="2100">
              <a:latin typeface="Calibri"/>
              <a:ea typeface="Calibri"/>
              <a:cs typeface="Calibri"/>
              <a:sym typeface="Calibri"/>
            </a:endParaRPr>
          </a:p>
          <a:p>
            <a:pPr marL="742950" lvl="1" indent="-419100" algn="l" rtl="0">
              <a:lnSpc>
                <a:spcPct val="150000"/>
              </a:lnSpc>
              <a:spcBef>
                <a:spcPts val="0"/>
              </a:spcBef>
              <a:spcAft>
                <a:spcPts val="0"/>
              </a:spcAft>
              <a:buSzPts val="2100"/>
              <a:buFont typeface="Calibri"/>
              <a:buChar char="○"/>
            </a:pPr>
            <a:r>
              <a:rPr lang="en" sz="2100">
                <a:latin typeface="Calibri"/>
                <a:ea typeface="Calibri"/>
                <a:cs typeface="Calibri"/>
                <a:sym typeface="Calibri"/>
              </a:rPr>
              <a:t>Định nghĩa lớp rỗng</a:t>
            </a:r>
            <a:endParaRPr sz="2100">
              <a:latin typeface="Calibri"/>
              <a:ea typeface="Calibri"/>
              <a:cs typeface="Calibri"/>
              <a:sym typeface="Calibri"/>
            </a:endParaRPr>
          </a:p>
          <a:p>
            <a:pPr marL="1371600" lvl="0" indent="0" algn="l" rtl="0">
              <a:lnSpc>
                <a:spcPct val="150000"/>
              </a:lnSpc>
              <a:spcBef>
                <a:spcPts val="0"/>
              </a:spcBef>
              <a:spcAft>
                <a:spcPts val="0"/>
              </a:spcAft>
              <a:buNone/>
            </a:pPr>
            <a:endParaRPr sz="2100">
              <a:latin typeface="Calibri"/>
              <a:ea typeface="Calibri"/>
              <a:cs typeface="Calibri"/>
              <a:sym typeface="Calibri"/>
            </a:endParaRPr>
          </a:p>
          <a:p>
            <a:pPr marL="742950" lvl="1" indent="-419100" algn="l" rtl="0">
              <a:lnSpc>
                <a:spcPct val="150000"/>
              </a:lnSpc>
              <a:spcBef>
                <a:spcPts val="0"/>
              </a:spcBef>
              <a:spcAft>
                <a:spcPts val="0"/>
              </a:spcAft>
              <a:buSzPts val="2100"/>
              <a:buFont typeface="Calibri"/>
              <a:buChar char="○"/>
            </a:pPr>
            <a:r>
              <a:rPr lang="en" sz="2100">
                <a:latin typeface="Calibri"/>
                <a:ea typeface="Calibri"/>
                <a:cs typeface="Calibri"/>
                <a:sym typeface="Calibri"/>
              </a:rPr>
              <a:t>Tạo thể hiện của lớp MyClass</a:t>
            </a:r>
            <a:endParaRPr sz="2100">
              <a:latin typeface="Calibri"/>
              <a:ea typeface="Calibri"/>
              <a:cs typeface="Calibri"/>
              <a:sym typeface="Calibri"/>
            </a:endParaRPr>
          </a:p>
          <a:p>
            <a:pPr marL="1371600" lvl="0" indent="0" algn="l" rtl="0">
              <a:lnSpc>
                <a:spcPct val="150000"/>
              </a:lnSpc>
              <a:spcBef>
                <a:spcPts val="0"/>
              </a:spcBef>
              <a:spcAft>
                <a:spcPts val="0"/>
              </a:spcAft>
              <a:buNone/>
            </a:pPr>
            <a:endParaRPr sz="2100">
              <a:latin typeface="Calibri"/>
              <a:ea typeface="Calibri"/>
              <a:cs typeface="Calibri"/>
              <a:sym typeface="Calibri"/>
            </a:endParaRPr>
          </a:p>
          <a:p>
            <a:pPr marL="914400" lvl="0" indent="0" algn="l" rtl="0">
              <a:lnSpc>
                <a:spcPct val="150000"/>
              </a:lnSpc>
              <a:spcBef>
                <a:spcPts val="0"/>
              </a:spcBef>
              <a:spcAft>
                <a:spcPts val="0"/>
              </a:spcAft>
              <a:buNone/>
            </a:pPr>
            <a:endParaRPr sz="2100">
              <a:latin typeface="Calibri"/>
              <a:ea typeface="Calibri"/>
              <a:cs typeface="Calibri"/>
              <a:sym typeface="Calibri"/>
            </a:endParaRPr>
          </a:p>
          <a:p>
            <a:pPr marL="742950" lvl="0" indent="0" algn="l" rtl="0">
              <a:lnSpc>
                <a:spcPct val="115000"/>
              </a:lnSpc>
              <a:spcBef>
                <a:spcPts val="0"/>
              </a:spcBef>
              <a:spcAft>
                <a:spcPts val="0"/>
              </a:spcAft>
              <a:buNone/>
            </a:pPr>
            <a:endParaRPr sz="2100">
              <a:latin typeface="Calibri"/>
              <a:ea typeface="Calibri"/>
              <a:cs typeface="Calibri"/>
              <a:sym typeface="Calibri"/>
            </a:endParaRPr>
          </a:p>
        </p:txBody>
      </p:sp>
      <p:pic>
        <p:nvPicPr>
          <p:cNvPr id="224" name="Google Shape;224;p33"/>
          <p:cNvPicPr preferRelativeResize="0"/>
          <p:nvPr/>
        </p:nvPicPr>
        <p:blipFill>
          <a:blip r:embed="rId3">
            <a:alphaModFix/>
          </a:blip>
          <a:stretch>
            <a:fillRect/>
          </a:stretch>
        </p:blipFill>
        <p:spPr>
          <a:xfrm>
            <a:off x="1107850" y="3528300"/>
            <a:ext cx="2809875" cy="352425"/>
          </a:xfrm>
          <a:prstGeom prst="rect">
            <a:avLst/>
          </a:prstGeom>
          <a:noFill/>
          <a:ln>
            <a:noFill/>
          </a:ln>
        </p:spPr>
      </p:pic>
      <p:pic>
        <p:nvPicPr>
          <p:cNvPr id="225" name="Google Shape;225;p33"/>
          <p:cNvPicPr preferRelativeResize="0"/>
          <p:nvPr/>
        </p:nvPicPr>
        <p:blipFill>
          <a:blip r:embed="rId4">
            <a:alphaModFix/>
          </a:blip>
          <a:stretch>
            <a:fillRect/>
          </a:stretch>
        </p:blipFill>
        <p:spPr>
          <a:xfrm>
            <a:off x="1143338" y="4539950"/>
            <a:ext cx="4295775" cy="2857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34"/>
          <p:cNvSpPr txBox="1">
            <a:spLocks noGrp="1"/>
          </p:cNvSpPr>
          <p:nvPr>
            <p:ph type="title"/>
          </p:nvPr>
        </p:nvSpPr>
        <p:spPr>
          <a:xfrm>
            <a:off x="3845150" y="236150"/>
            <a:ext cx="4670100" cy="553800"/>
          </a:xfrm>
          <a:prstGeom prst="rect">
            <a:avLst/>
          </a:prstGeom>
          <a:noFill/>
          <a:ln>
            <a:noFill/>
          </a:ln>
        </p:spPr>
        <p:txBody>
          <a:bodyPr spcFirstLastPara="1" wrap="square" lIns="68575" tIns="68575" rIns="68575" bIns="68575" anchor="ctr" anchorCtr="0">
            <a:noAutofit/>
          </a:bodyPr>
          <a:lstStyle/>
          <a:p>
            <a:pPr marL="0" lvl="0" indent="0" algn="r" rtl="0">
              <a:lnSpc>
                <a:spcPct val="100000"/>
              </a:lnSpc>
              <a:spcBef>
                <a:spcPts val="0"/>
              </a:spcBef>
              <a:spcAft>
                <a:spcPts val="0"/>
              </a:spcAft>
              <a:buNone/>
            </a:pPr>
            <a:r>
              <a:rPr lang="en" sz="2900" b="1"/>
              <a:t>3. Mô hình hướng đối tượng</a:t>
            </a:r>
            <a:endParaRPr sz="2300" b="1">
              <a:latin typeface="Arial"/>
              <a:ea typeface="Arial"/>
              <a:cs typeface="Arial"/>
              <a:sym typeface="Arial"/>
            </a:endParaRPr>
          </a:p>
        </p:txBody>
      </p:sp>
      <p:sp>
        <p:nvSpPr>
          <p:cNvPr id="231" name="Google Shape;231;p34"/>
          <p:cNvSpPr txBox="1"/>
          <p:nvPr/>
        </p:nvSpPr>
        <p:spPr>
          <a:xfrm>
            <a:off x="389500" y="1052725"/>
            <a:ext cx="8609100" cy="3951000"/>
          </a:xfrm>
          <a:prstGeom prst="rect">
            <a:avLst/>
          </a:prstGeom>
          <a:noFill/>
          <a:ln>
            <a:noFill/>
          </a:ln>
        </p:spPr>
        <p:txBody>
          <a:bodyPr spcFirstLastPara="1" wrap="square" lIns="91425" tIns="91425" rIns="91425" bIns="91425" anchor="t" anchorCtr="0">
            <a:noAutofit/>
          </a:bodyPr>
          <a:lstStyle/>
          <a:p>
            <a:pPr marL="457200" lvl="0" indent="-361950" algn="l" rtl="0">
              <a:lnSpc>
                <a:spcPct val="150000"/>
              </a:lnSpc>
              <a:spcBef>
                <a:spcPts val="0"/>
              </a:spcBef>
              <a:spcAft>
                <a:spcPts val="0"/>
              </a:spcAft>
              <a:buSzPts val="2100"/>
              <a:buFont typeface="Calibri"/>
              <a:buChar char="●"/>
            </a:pPr>
            <a:r>
              <a:rPr lang="en" sz="2100">
                <a:latin typeface="Calibri"/>
                <a:ea typeface="Calibri"/>
                <a:cs typeface="Calibri"/>
                <a:sym typeface="Calibri"/>
              </a:rPr>
              <a:t>Để tạo lớp có các thuộc tính sẽ tồn tại trong tất cả thể hiện (instance) của lớp  dùng từ khóa this khai báo các thuộc tính bên trong khai báo lớp.</a:t>
            </a:r>
            <a:endParaRPr sz="2100">
              <a:latin typeface="Calibri"/>
              <a:ea typeface="Calibri"/>
              <a:cs typeface="Calibri"/>
              <a:sym typeface="Calibri"/>
            </a:endParaRPr>
          </a:p>
          <a:p>
            <a:pPr marL="742950" lvl="0" indent="0" algn="l" rtl="0">
              <a:lnSpc>
                <a:spcPct val="115000"/>
              </a:lnSpc>
              <a:spcBef>
                <a:spcPts val="0"/>
              </a:spcBef>
              <a:spcAft>
                <a:spcPts val="0"/>
              </a:spcAft>
              <a:buNone/>
            </a:pPr>
            <a:endParaRPr sz="2100">
              <a:latin typeface="Calibri"/>
              <a:ea typeface="Calibri"/>
              <a:cs typeface="Calibri"/>
              <a:sym typeface="Calibri"/>
            </a:endParaRPr>
          </a:p>
        </p:txBody>
      </p:sp>
      <p:pic>
        <p:nvPicPr>
          <p:cNvPr id="232" name="Google Shape;232;p34"/>
          <p:cNvPicPr preferRelativeResize="0"/>
          <p:nvPr/>
        </p:nvPicPr>
        <p:blipFill>
          <a:blip r:embed="rId3">
            <a:alphaModFix/>
          </a:blip>
          <a:stretch>
            <a:fillRect/>
          </a:stretch>
        </p:blipFill>
        <p:spPr>
          <a:xfrm>
            <a:off x="939525" y="2086050"/>
            <a:ext cx="7776000" cy="284402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35"/>
          <p:cNvSpPr txBox="1">
            <a:spLocks noGrp="1"/>
          </p:cNvSpPr>
          <p:nvPr>
            <p:ph type="title"/>
          </p:nvPr>
        </p:nvSpPr>
        <p:spPr>
          <a:xfrm>
            <a:off x="3845150" y="236150"/>
            <a:ext cx="4670100" cy="553800"/>
          </a:xfrm>
          <a:prstGeom prst="rect">
            <a:avLst/>
          </a:prstGeom>
          <a:noFill/>
          <a:ln>
            <a:noFill/>
          </a:ln>
        </p:spPr>
        <p:txBody>
          <a:bodyPr spcFirstLastPara="1" wrap="square" lIns="68575" tIns="68575" rIns="68575" bIns="68575" anchor="ctr" anchorCtr="0">
            <a:noAutofit/>
          </a:bodyPr>
          <a:lstStyle/>
          <a:p>
            <a:pPr marL="0" lvl="0" indent="0" algn="r" rtl="0">
              <a:lnSpc>
                <a:spcPct val="100000"/>
              </a:lnSpc>
              <a:spcBef>
                <a:spcPts val="0"/>
              </a:spcBef>
              <a:spcAft>
                <a:spcPts val="0"/>
              </a:spcAft>
              <a:buNone/>
            </a:pPr>
            <a:r>
              <a:rPr lang="en" sz="2900" b="1"/>
              <a:t>3. Mô hình hướng đối tượng</a:t>
            </a:r>
            <a:endParaRPr sz="2300" b="1">
              <a:latin typeface="Arial"/>
              <a:ea typeface="Arial"/>
              <a:cs typeface="Arial"/>
              <a:sym typeface="Arial"/>
            </a:endParaRPr>
          </a:p>
        </p:txBody>
      </p:sp>
      <p:sp>
        <p:nvSpPr>
          <p:cNvPr id="238" name="Google Shape;238;p35"/>
          <p:cNvSpPr txBox="1"/>
          <p:nvPr/>
        </p:nvSpPr>
        <p:spPr>
          <a:xfrm>
            <a:off x="389500" y="1052725"/>
            <a:ext cx="8609100" cy="3951000"/>
          </a:xfrm>
          <a:prstGeom prst="rect">
            <a:avLst/>
          </a:prstGeom>
          <a:noFill/>
          <a:ln>
            <a:noFill/>
          </a:ln>
        </p:spPr>
        <p:txBody>
          <a:bodyPr spcFirstLastPara="1" wrap="square" lIns="91425" tIns="91425" rIns="91425" bIns="91425" anchor="t" anchorCtr="0">
            <a:noAutofit/>
          </a:bodyPr>
          <a:lstStyle/>
          <a:p>
            <a:pPr marL="457200" lvl="0" indent="-361950" algn="l" rtl="0">
              <a:lnSpc>
                <a:spcPct val="150000"/>
              </a:lnSpc>
              <a:spcBef>
                <a:spcPts val="0"/>
              </a:spcBef>
              <a:spcAft>
                <a:spcPts val="0"/>
              </a:spcAft>
              <a:buSzPts val="2100"/>
              <a:buFont typeface="Calibri"/>
              <a:buChar char="●"/>
            </a:pPr>
            <a:r>
              <a:rPr lang="en" sz="2100">
                <a:latin typeface="Calibri"/>
                <a:ea typeface="Calibri"/>
                <a:cs typeface="Calibri"/>
                <a:sym typeface="Calibri"/>
              </a:rPr>
              <a:t>Khai báo phương thức cho lớp</a:t>
            </a:r>
            <a:endParaRPr sz="2100">
              <a:latin typeface="Calibri"/>
              <a:ea typeface="Calibri"/>
              <a:cs typeface="Calibri"/>
              <a:sym typeface="Calibri"/>
            </a:endParaRPr>
          </a:p>
          <a:p>
            <a:pPr marL="742950" lvl="0" indent="0" algn="l" rtl="0">
              <a:lnSpc>
                <a:spcPct val="115000"/>
              </a:lnSpc>
              <a:spcBef>
                <a:spcPts val="0"/>
              </a:spcBef>
              <a:spcAft>
                <a:spcPts val="0"/>
              </a:spcAft>
              <a:buNone/>
            </a:pPr>
            <a:endParaRPr sz="2100">
              <a:latin typeface="Calibri"/>
              <a:ea typeface="Calibri"/>
              <a:cs typeface="Calibri"/>
              <a:sym typeface="Calibri"/>
            </a:endParaRPr>
          </a:p>
        </p:txBody>
      </p:sp>
      <p:pic>
        <p:nvPicPr>
          <p:cNvPr id="239" name="Google Shape;239;p35"/>
          <p:cNvPicPr preferRelativeResize="0"/>
          <p:nvPr/>
        </p:nvPicPr>
        <p:blipFill>
          <a:blip r:embed="rId3">
            <a:alphaModFix/>
          </a:blip>
          <a:stretch>
            <a:fillRect/>
          </a:stretch>
        </p:blipFill>
        <p:spPr>
          <a:xfrm>
            <a:off x="565300" y="1643600"/>
            <a:ext cx="8057625" cy="322367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p36"/>
          <p:cNvSpPr txBox="1">
            <a:spLocks noGrp="1"/>
          </p:cNvSpPr>
          <p:nvPr>
            <p:ph type="title"/>
          </p:nvPr>
        </p:nvSpPr>
        <p:spPr>
          <a:xfrm>
            <a:off x="3845150" y="236150"/>
            <a:ext cx="4670100" cy="553800"/>
          </a:xfrm>
          <a:prstGeom prst="rect">
            <a:avLst/>
          </a:prstGeom>
          <a:noFill/>
          <a:ln>
            <a:noFill/>
          </a:ln>
        </p:spPr>
        <p:txBody>
          <a:bodyPr spcFirstLastPara="1" wrap="square" lIns="68575" tIns="68575" rIns="68575" bIns="68575" anchor="ctr" anchorCtr="0">
            <a:noAutofit/>
          </a:bodyPr>
          <a:lstStyle/>
          <a:p>
            <a:pPr marL="0" lvl="0" indent="0" algn="r" rtl="0">
              <a:lnSpc>
                <a:spcPct val="100000"/>
              </a:lnSpc>
              <a:spcBef>
                <a:spcPts val="0"/>
              </a:spcBef>
              <a:spcAft>
                <a:spcPts val="0"/>
              </a:spcAft>
              <a:buNone/>
            </a:pPr>
            <a:r>
              <a:rPr lang="en" sz="2900" b="1"/>
              <a:t>4. Regular Expression</a:t>
            </a:r>
            <a:endParaRPr sz="2300" b="1">
              <a:latin typeface="Arial"/>
              <a:ea typeface="Arial"/>
              <a:cs typeface="Arial"/>
              <a:sym typeface="Arial"/>
            </a:endParaRPr>
          </a:p>
        </p:txBody>
      </p:sp>
      <p:sp>
        <p:nvSpPr>
          <p:cNvPr id="245" name="Google Shape;245;p36"/>
          <p:cNvSpPr txBox="1"/>
          <p:nvPr/>
        </p:nvSpPr>
        <p:spPr>
          <a:xfrm>
            <a:off x="389500" y="1052725"/>
            <a:ext cx="8609100" cy="3951000"/>
          </a:xfrm>
          <a:prstGeom prst="rect">
            <a:avLst/>
          </a:prstGeom>
          <a:noFill/>
          <a:ln>
            <a:noFill/>
          </a:ln>
        </p:spPr>
        <p:txBody>
          <a:bodyPr spcFirstLastPara="1" wrap="square" lIns="91425" tIns="91425" rIns="91425" bIns="91425" anchor="t" anchorCtr="0">
            <a:noAutofit/>
          </a:bodyPr>
          <a:lstStyle/>
          <a:p>
            <a:pPr marL="457200" lvl="0" indent="-361950" algn="l" rtl="0">
              <a:lnSpc>
                <a:spcPct val="150000"/>
              </a:lnSpc>
              <a:spcBef>
                <a:spcPts val="0"/>
              </a:spcBef>
              <a:spcAft>
                <a:spcPts val="0"/>
              </a:spcAft>
              <a:buSzPts val="2100"/>
              <a:buFont typeface="Calibri"/>
              <a:buChar char="●"/>
            </a:pPr>
            <a:r>
              <a:rPr lang="en" sz="2100">
                <a:latin typeface="Calibri"/>
                <a:ea typeface="Calibri"/>
                <a:cs typeface="Calibri"/>
                <a:sym typeface="Calibri"/>
              </a:rPr>
              <a:t>Biểu thức quy tắc là một chuỗi mô tả một bộ các chuỗi khác, theo quy tắc cú pháp nhất định. </a:t>
            </a:r>
            <a:endParaRPr sz="2100">
              <a:latin typeface="Calibri"/>
              <a:ea typeface="Calibri"/>
              <a:cs typeface="Calibri"/>
              <a:sym typeface="Calibri"/>
            </a:endParaRPr>
          </a:p>
          <a:p>
            <a:pPr marL="457200" lvl="0" indent="-361950" algn="l" rtl="0">
              <a:lnSpc>
                <a:spcPct val="150000"/>
              </a:lnSpc>
              <a:spcBef>
                <a:spcPts val="0"/>
              </a:spcBef>
              <a:spcAft>
                <a:spcPts val="0"/>
              </a:spcAft>
              <a:buSzPts val="2100"/>
              <a:buFont typeface="Calibri"/>
              <a:buChar char="●"/>
            </a:pPr>
            <a:r>
              <a:rPr lang="en" sz="2100">
                <a:latin typeface="Calibri"/>
                <a:ea typeface="Calibri"/>
                <a:cs typeface="Calibri"/>
                <a:sym typeface="Calibri"/>
              </a:rPr>
              <a:t> Biểu thức quy tắc thường được dùng trong các trình biên tập văn bản, các tiện ích tìm kiếm và xử lý văn bản dựa trên mẫu quy định.  </a:t>
            </a:r>
            <a:endParaRPr sz="2100">
              <a:latin typeface="Calibri"/>
              <a:ea typeface="Calibri"/>
              <a:cs typeface="Calibri"/>
              <a:sym typeface="Calibri"/>
            </a:endParaRPr>
          </a:p>
          <a:p>
            <a:pPr marL="457200" lvl="0" indent="-361950" algn="l" rtl="0">
              <a:lnSpc>
                <a:spcPct val="150000"/>
              </a:lnSpc>
              <a:spcBef>
                <a:spcPts val="0"/>
              </a:spcBef>
              <a:spcAft>
                <a:spcPts val="0"/>
              </a:spcAft>
              <a:buSzPts val="2100"/>
              <a:buFont typeface="Calibri"/>
              <a:buChar char="●"/>
            </a:pPr>
            <a:r>
              <a:rPr lang="en" sz="2100">
                <a:latin typeface="Calibri"/>
                <a:ea typeface="Calibri"/>
                <a:cs typeface="Calibri"/>
                <a:sym typeface="Calibri"/>
              </a:rPr>
              <a:t>Nhiều ngôn ngữ lập trình cũng được hỗ trợ biểu thức quy tắc trong việc xử lý chuỗi (Perl, PHP, Java, C#, JavaScript).</a:t>
            </a:r>
            <a:endParaRPr sz="2100">
              <a:latin typeface="Calibri"/>
              <a:ea typeface="Calibri"/>
              <a:cs typeface="Calibri"/>
              <a:sym typeface="Calibri"/>
            </a:endParaRPr>
          </a:p>
          <a:p>
            <a:pPr marL="742950" lvl="0" indent="0" algn="l" rtl="0">
              <a:lnSpc>
                <a:spcPct val="115000"/>
              </a:lnSpc>
              <a:spcBef>
                <a:spcPts val="0"/>
              </a:spcBef>
              <a:spcAft>
                <a:spcPts val="0"/>
              </a:spcAft>
              <a:buNone/>
            </a:pPr>
            <a:endParaRPr sz="2100">
              <a:latin typeface="Calibri"/>
              <a:ea typeface="Calibri"/>
              <a:cs typeface="Calibri"/>
              <a:sym typeface="Calibri"/>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37"/>
          <p:cNvSpPr txBox="1">
            <a:spLocks noGrp="1"/>
          </p:cNvSpPr>
          <p:nvPr>
            <p:ph type="title"/>
          </p:nvPr>
        </p:nvSpPr>
        <p:spPr>
          <a:xfrm>
            <a:off x="3845150" y="236150"/>
            <a:ext cx="4670100" cy="553800"/>
          </a:xfrm>
          <a:prstGeom prst="rect">
            <a:avLst/>
          </a:prstGeom>
          <a:noFill/>
          <a:ln>
            <a:noFill/>
          </a:ln>
        </p:spPr>
        <p:txBody>
          <a:bodyPr spcFirstLastPara="1" wrap="square" lIns="68575" tIns="68575" rIns="68575" bIns="68575" anchor="ctr" anchorCtr="0">
            <a:noAutofit/>
          </a:bodyPr>
          <a:lstStyle/>
          <a:p>
            <a:pPr marL="0" lvl="0" indent="0" algn="r" rtl="0">
              <a:lnSpc>
                <a:spcPct val="100000"/>
              </a:lnSpc>
              <a:spcBef>
                <a:spcPts val="0"/>
              </a:spcBef>
              <a:spcAft>
                <a:spcPts val="0"/>
              </a:spcAft>
              <a:buNone/>
            </a:pPr>
            <a:r>
              <a:rPr lang="en" sz="2900" b="1"/>
              <a:t>4. Regular Expression</a:t>
            </a:r>
            <a:endParaRPr sz="2300" b="1">
              <a:latin typeface="Arial"/>
              <a:ea typeface="Arial"/>
              <a:cs typeface="Arial"/>
              <a:sym typeface="Arial"/>
            </a:endParaRPr>
          </a:p>
        </p:txBody>
      </p:sp>
      <p:sp>
        <p:nvSpPr>
          <p:cNvPr id="251" name="Google Shape;251;p37"/>
          <p:cNvSpPr txBox="1"/>
          <p:nvPr/>
        </p:nvSpPr>
        <p:spPr>
          <a:xfrm>
            <a:off x="313300" y="1052725"/>
            <a:ext cx="8609100" cy="3951000"/>
          </a:xfrm>
          <a:prstGeom prst="rect">
            <a:avLst/>
          </a:prstGeom>
          <a:noFill/>
          <a:ln>
            <a:noFill/>
          </a:ln>
        </p:spPr>
        <p:txBody>
          <a:bodyPr spcFirstLastPara="1" wrap="square" lIns="91425" tIns="91425" rIns="91425" bIns="91425" anchor="t" anchorCtr="0">
            <a:noAutofit/>
          </a:bodyPr>
          <a:lstStyle/>
          <a:p>
            <a:pPr marL="457200" lvl="0" indent="-336550" algn="l" rtl="0">
              <a:lnSpc>
                <a:spcPct val="150000"/>
              </a:lnSpc>
              <a:spcBef>
                <a:spcPts val="0"/>
              </a:spcBef>
              <a:spcAft>
                <a:spcPts val="0"/>
              </a:spcAft>
              <a:buSzPts val="1700"/>
              <a:buFont typeface="Calibri"/>
              <a:buChar char="●"/>
            </a:pPr>
            <a:r>
              <a:rPr lang="en" sz="1700">
                <a:latin typeface="Calibri"/>
                <a:ea typeface="Calibri"/>
                <a:cs typeface="Calibri"/>
                <a:sym typeface="Calibri"/>
              </a:rPr>
              <a:t>Tạo đối tượng Regular Expression  </a:t>
            </a:r>
            <a:endParaRPr sz="1700">
              <a:latin typeface="Calibri"/>
              <a:ea typeface="Calibri"/>
              <a:cs typeface="Calibri"/>
              <a:sym typeface="Calibri"/>
            </a:endParaRPr>
          </a:p>
          <a:p>
            <a:pPr marL="571500" lvl="1" indent="-222250" algn="l" rtl="0">
              <a:lnSpc>
                <a:spcPct val="150000"/>
              </a:lnSpc>
              <a:spcBef>
                <a:spcPts val="0"/>
              </a:spcBef>
              <a:spcAft>
                <a:spcPts val="0"/>
              </a:spcAft>
              <a:buSzPts val="1700"/>
              <a:buFont typeface="Calibri"/>
              <a:buChar char="○"/>
            </a:pPr>
            <a:r>
              <a:rPr lang="en" sz="1700" b="1">
                <a:solidFill>
                  <a:srgbClr val="FF0000"/>
                </a:solidFill>
                <a:latin typeface="Calibri"/>
                <a:ea typeface="Calibri"/>
                <a:cs typeface="Calibri"/>
                <a:sym typeface="Calibri"/>
              </a:rPr>
              <a:t>Cách 1:</a:t>
            </a:r>
            <a:r>
              <a:rPr lang="en" sz="1700">
                <a:latin typeface="Calibri"/>
                <a:ea typeface="Calibri"/>
                <a:cs typeface="Calibri"/>
                <a:sym typeface="Calibri"/>
              </a:rPr>
              <a:t> </a:t>
            </a:r>
            <a:r>
              <a:rPr lang="en" sz="1700">
                <a:solidFill>
                  <a:srgbClr val="0000FF"/>
                </a:solidFill>
                <a:latin typeface="Calibri"/>
                <a:ea typeface="Calibri"/>
                <a:cs typeface="Calibri"/>
                <a:sym typeface="Calibri"/>
              </a:rPr>
              <a:t>/pattern/flags</a:t>
            </a:r>
            <a:r>
              <a:rPr lang="en" sz="1700">
                <a:latin typeface="Calibri"/>
                <a:ea typeface="Calibri"/>
                <a:cs typeface="Calibri"/>
                <a:sym typeface="Calibri"/>
              </a:rPr>
              <a:t>  </a:t>
            </a:r>
            <a:endParaRPr sz="1700">
              <a:latin typeface="Calibri"/>
              <a:ea typeface="Calibri"/>
              <a:cs typeface="Calibri"/>
              <a:sym typeface="Calibri"/>
            </a:endParaRPr>
          </a:p>
          <a:p>
            <a:pPr marL="914400" lvl="2" indent="-336550" algn="l" rtl="0">
              <a:lnSpc>
                <a:spcPct val="150000"/>
              </a:lnSpc>
              <a:spcBef>
                <a:spcPts val="0"/>
              </a:spcBef>
              <a:spcAft>
                <a:spcPts val="0"/>
              </a:spcAft>
              <a:buSzPts val="1700"/>
              <a:buFont typeface="Calibri"/>
              <a:buChar char="■"/>
            </a:pPr>
            <a:r>
              <a:rPr lang="en" sz="1700">
                <a:latin typeface="Calibri"/>
                <a:ea typeface="Calibri"/>
                <a:cs typeface="Calibri"/>
                <a:sym typeface="Calibri"/>
              </a:rPr>
              <a:t>Ví dụ: var objRegex = /ab+c/I  </a:t>
            </a:r>
            <a:endParaRPr sz="1700">
              <a:latin typeface="Calibri"/>
              <a:ea typeface="Calibri"/>
              <a:cs typeface="Calibri"/>
              <a:sym typeface="Calibri"/>
            </a:endParaRPr>
          </a:p>
          <a:p>
            <a:pPr marL="914400" lvl="2" indent="-336550" algn="l" rtl="0">
              <a:lnSpc>
                <a:spcPct val="150000"/>
              </a:lnSpc>
              <a:spcBef>
                <a:spcPts val="0"/>
              </a:spcBef>
              <a:spcAft>
                <a:spcPts val="0"/>
              </a:spcAft>
              <a:buSzPts val="1700"/>
              <a:buFont typeface="Calibri"/>
              <a:buChar char="■"/>
            </a:pPr>
            <a:r>
              <a:rPr lang="en" sz="1700">
                <a:latin typeface="Calibri"/>
                <a:ea typeface="Calibri"/>
                <a:cs typeface="Calibri"/>
                <a:sym typeface="Calibri"/>
              </a:rPr>
              <a:t>Cách này sử dụng khi regular expression giữ nguyên không thay đổi từ lúc tạo cho đến lúc sử dụng. </a:t>
            </a:r>
            <a:endParaRPr sz="1700">
              <a:latin typeface="Calibri"/>
              <a:ea typeface="Calibri"/>
              <a:cs typeface="Calibri"/>
              <a:sym typeface="Calibri"/>
            </a:endParaRPr>
          </a:p>
          <a:p>
            <a:pPr marL="571500" lvl="1" indent="-165100" algn="l" rtl="0">
              <a:lnSpc>
                <a:spcPct val="150000"/>
              </a:lnSpc>
              <a:spcBef>
                <a:spcPts val="0"/>
              </a:spcBef>
              <a:spcAft>
                <a:spcPts val="0"/>
              </a:spcAft>
              <a:buSzPts val="1700"/>
              <a:buFont typeface="Calibri"/>
              <a:buChar char="○"/>
            </a:pPr>
            <a:r>
              <a:rPr lang="en" sz="1700">
                <a:latin typeface="Calibri"/>
                <a:ea typeface="Calibri"/>
                <a:cs typeface="Calibri"/>
                <a:sym typeface="Calibri"/>
              </a:rPr>
              <a:t> </a:t>
            </a:r>
            <a:r>
              <a:rPr lang="en" sz="1700" b="1">
                <a:solidFill>
                  <a:srgbClr val="FF0000"/>
                </a:solidFill>
                <a:latin typeface="Calibri"/>
                <a:ea typeface="Calibri"/>
                <a:cs typeface="Calibri"/>
                <a:sym typeface="Calibri"/>
              </a:rPr>
              <a:t>Cách 2:</a:t>
            </a:r>
            <a:r>
              <a:rPr lang="en" sz="1700">
                <a:latin typeface="Calibri"/>
                <a:ea typeface="Calibri"/>
                <a:cs typeface="Calibri"/>
                <a:sym typeface="Calibri"/>
              </a:rPr>
              <a:t> sử dụng hàm tạo của RegExp Object </a:t>
            </a:r>
            <a:endParaRPr sz="1700">
              <a:latin typeface="Calibri"/>
              <a:ea typeface="Calibri"/>
              <a:cs typeface="Calibri"/>
              <a:sym typeface="Calibri"/>
            </a:endParaRPr>
          </a:p>
          <a:p>
            <a:pPr marL="914400" lvl="2" indent="-336550" algn="l" rtl="0">
              <a:lnSpc>
                <a:spcPct val="150000"/>
              </a:lnSpc>
              <a:spcBef>
                <a:spcPts val="0"/>
              </a:spcBef>
              <a:spcAft>
                <a:spcPts val="0"/>
              </a:spcAft>
              <a:buSzPts val="1700"/>
              <a:buFont typeface="Calibri"/>
              <a:buChar char="■"/>
            </a:pPr>
            <a:r>
              <a:rPr lang="en" sz="1700">
                <a:latin typeface="Calibri"/>
                <a:ea typeface="Calibri"/>
                <a:cs typeface="Calibri"/>
                <a:sym typeface="Calibri"/>
              </a:rPr>
              <a:t> Cú pháp: </a:t>
            </a:r>
            <a:r>
              <a:rPr lang="en" sz="1700">
                <a:solidFill>
                  <a:srgbClr val="0000FF"/>
                </a:solidFill>
                <a:latin typeface="Calibri"/>
                <a:ea typeface="Calibri"/>
                <a:cs typeface="Calibri"/>
                <a:sym typeface="Calibri"/>
              </a:rPr>
              <a:t>new RegExp("pattern"[,"flags"])  </a:t>
            </a:r>
            <a:endParaRPr sz="1700">
              <a:solidFill>
                <a:srgbClr val="0000FF"/>
              </a:solidFill>
              <a:latin typeface="Calibri"/>
              <a:ea typeface="Calibri"/>
              <a:cs typeface="Calibri"/>
              <a:sym typeface="Calibri"/>
            </a:endParaRPr>
          </a:p>
          <a:p>
            <a:pPr marL="914400" lvl="2" indent="-336550" algn="l" rtl="0">
              <a:lnSpc>
                <a:spcPct val="150000"/>
              </a:lnSpc>
              <a:spcBef>
                <a:spcPts val="0"/>
              </a:spcBef>
              <a:spcAft>
                <a:spcPts val="0"/>
              </a:spcAft>
              <a:buSzPts val="1700"/>
              <a:buFont typeface="Calibri"/>
              <a:buChar char="■"/>
            </a:pPr>
            <a:r>
              <a:rPr lang="en" sz="1700">
                <a:latin typeface="Calibri"/>
                <a:ea typeface="Calibri"/>
                <a:cs typeface="Calibri"/>
                <a:sym typeface="Calibri"/>
              </a:rPr>
              <a:t> Ví dụ: var objRegex = new RegExp("ab+c",“i")  </a:t>
            </a:r>
            <a:endParaRPr sz="1700">
              <a:latin typeface="Calibri"/>
              <a:ea typeface="Calibri"/>
              <a:cs typeface="Calibri"/>
              <a:sym typeface="Calibri"/>
            </a:endParaRPr>
          </a:p>
          <a:p>
            <a:pPr marL="914400" lvl="2" indent="-336550" algn="l" rtl="0">
              <a:lnSpc>
                <a:spcPct val="150000"/>
              </a:lnSpc>
              <a:spcBef>
                <a:spcPts val="0"/>
              </a:spcBef>
              <a:spcAft>
                <a:spcPts val="0"/>
              </a:spcAft>
              <a:buSzPts val="1700"/>
              <a:buFont typeface="Calibri"/>
              <a:buChar char="■"/>
            </a:pPr>
            <a:r>
              <a:rPr lang="en" sz="1700">
                <a:latin typeface="Calibri"/>
                <a:ea typeface="Calibri"/>
                <a:cs typeface="Calibri"/>
                <a:sym typeface="Calibri"/>
              </a:rPr>
              <a:t>Cách này sử dụng khi regular expression có thể bị thay đổi hay không biết chính xác khi  tạo hay lấy từ nguồn dữ liệu khác.</a:t>
            </a:r>
            <a:endParaRPr sz="1700">
              <a:latin typeface="Calibri"/>
              <a:ea typeface="Calibri"/>
              <a:cs typeface="Calibri"/>
              <a:sym typeface="Calibri"/>
            </a:endParaRPr>
          </a:p>
          <a:p>
            <a:pPr marL="742950" lvl="0" indent="0" algn="l" rtl="0">
              <a:lnSpc>
                <a:spcPct val="115000"/>
              </a:lnSpc>
              <a:spcBef>
                <a:spcPts val="0"/>
              </a:spcBef>
              <a:spcAft>
                <a:spcPts val="0"/>
              </a:spcAft>
              <a:buNone/>
            </a:pPr>
            <a:endParaRPr sz="2100">
              <a:latin typeface="Calibri"/>
              <a:ea typeface="Calibri"/>
              <a:cs typeface="Calibri"/>
              <a:sym typeface="Calibri"/>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38"/>
          <p:cNvSpPr txBox="1">
            <a:spLocks noGrp="1"/>
          </p:cNvSpPr>
          <p:nvPr>
            <p:ph type="title"/>
          </p:nvPr>
        </p:nvSpPr>
        <p:spPr>
          <a:xfrm>
            <a:off x="3845150" y="236150"/>
            <a:ext cx="4670100" cy="553800"/>
          </a:xfrm>
          <a:prstGeom prst="rect">
            <a:avLst/>
          </a:prstGeom>
          <a:noFill/>
          <a:ln>
            <a:noFill/>
          </a:ln>
        </p:spPr>
        <p:txBody>
          <a:bodyPr spcFirstLastPara="1" wrap="square" lIns="68575" tIns="68575" rIns="68575" bIns="68575" anchor="ctr" anchorCtr="0">
            <a:noAutofit/>
          </a:bodyPr>
          <a:lstStyle/>
          <a:p>
            <a:pPr marL="0" lvl="0" indent="0" algn="r" rtl="0">
              <a:lnSpc>
                <a:spcPct val="100000"/>
              </a:lnSpc>
              <a:spcBef>
                <a:spcPts val="0"/>
              </a:spcBef>
              <a:spcAft>
                <a:spcPts val="0"/>
              </a:spcAft>
              <a:buNone/>
            </a:pPr>
            <a:r>
              <a:rPr lang="en" sz="2900" b="1"/>
              <a:t>4. Regular Expression</a:t>
            </a:r>
            <a:endParaRPr sz="2300" b="1">
              <a:latin typeface="Arial"/>
              <a:ea typeface="Arial"/>
              <a:cs typeface="Arial"/>
              <a:sym typeface="Arial"/>
            </a:endParaRPr>
          </a:p>
        </p:txBody>
      </p:sp>
      <p:sp>
        <p:nvSpPr>
          <p:cNvPr id="257" name="Google Shape;257;p38"/>
          <p:cNvSpPr txBox="1"/>
          <p:nvPr/>
        </p:nvSpPr>
        <p:spPr>
          <a:xfrm>
            <a:off x="313300" y="1052725"/>
            <a:ext cx="8609100" cy="3951000"/>
          </a:xfrm>
          <a:prstGeom prst="rect">
            <a:avLst/>
          </a:prstGeom>
          <a:noFill/>
          <a:ln>
            <a:noFill/>
          </a:ln>
        </p:spPr>
        <p:txBody>
          <a:bodyPr spcFirstLastPara="1" wrap="square" lIns="91425" tIns="91425" rIns="91425" bIns="91425" anchor="t" anchorCtr="0">
            <a:noAutofit/>
          </a:bodyPr>
          <a:lstStyle/>
          <a:p>
            <a:pPr marL="457200" lvl="0" indent="-336550" algn="l" rtl="0">
              <a:lnSpc>
                <a:spcPct val="150000"/>
              </a:lnSpc>
              <a:spcBef>
                <a:spcPts val="0"/>
              </a:spcBef>
              <a:spcAft>
                <a:spcPts val="0"/>
              </a:spcAft>
              <a:buSzPts val="1700"/>
              <a:buFont typeface="Calibri"/>
              <a:buChar char="●"/>
            </a:pPr>
            <a:r>
              <a:rPr lang="en" sz="1700">
                <a:latin typeface="Calibri"/>
                <a:ea typeface="Calibri"/>
                <a:cs typeface="Calibri"/>
                <a:sym typeface="Calibri"/>
              </a:rPr>
              <a:t>Flags</a:t>
            </a:r>
            <a:endParaRPr sz="1700">
              <a:latin typeface="Calibri"/>
              <a:ea typeface="Calibri"/>
              <a:cs typeface="Calibri"/>
              <a:sym typeface="Calibri"/>
            </a:endParaRPr>
          </a:p>
          <a:p>
            <a:pPr marL="742950" lvl="0" indent="0" algn="l" rtl="0">
              <a:lnSpc>
                <a:spcPct val="115000"/>
              </a:lnSpc>
              <a:spcBef>
                <a:spcPts val="0"/>
              </a:spcBef>
              <a:spcAft>
                <a:spcPts val="0"/>
              </a:spcAft>
              <a:buNone/>
            </a:pPr>
            <a:endParaRPr sz="2100">
              <a:latin typeface="Calibri"/>
              <a:ea typeface="Calibri"/>
              <a:cs typeface="Calibri"/>
              <a:sym typeface="Calibri"/>
            </a:endParaRPr>
          </a:p>
        </p:txBody>
      </p:sp>
      <p:pic>
        <p:nvPicPr>
          <p:cNvPr id="258" name="Google Shape;258;p38"/>
          <p:cNvPicPr preferRelativeResize="0"/>
          <p:nvPr/>
        </p:nvPicPr>
        <p:blipFill>
          <a:blip r:embed="rId3">
            <a:alphaModFix/>
          </a:blip>
          <a:stretch>
            <a:fillRect/>
          </a:stretch>
        </p:blipFill>
        <p:spPr>
          <a:xfrm>
            <a:off x="875625" y="1536350"/>
            <a:ext cx="3145225" cy="1107050"/>
          </a:xfrm>
          <a:prstGeom prst="rect">
            <a:avLst/>
          </a:prstGeom>
          <a:noFill/>
          <a:ln>
            <a:noFill/>
          </a:ln>
        </p:spPr>
      </p:pic>
      <p:pic>
        <p:nvPicPr>
          <p:cNvPr id="259" name="Google Shape;259;p38"/>
          <p:cNvPicPr preferRelativeResize="0"/>
          <p:nvPr/>
        </p:nvPicPr>
        <p:blipFill>
          <a:blip r:embed="rId4">
            <a:alphaModFix/>
          </a:blip>
          <a:stretch>
            <a:fillRect/>
          </a:stretch>
        </p:blipFill>
        <p:spPr>
          <a:xfrm>
            <a:off x="4522450" y="1536350"/>
            <a:ext cx="3939600" cy="1107050"/>
          </a:xfrm>
          <a:prstGeom prst="rect">
            <a:avLst/>
          </a:prstGeom>
          <a:noFill/>
          <a:ln>
            <a:noFill/>
          </a:ln>
        </p:spPr>
      </p:pic>
      <p:pic>
        <p:nvPicPr>
          <p:cNvPr id="260" name="Google Shape;260;p38"/>
          <p:cNvPicPr preferRelativeResize="0"/>
          <p:nvPr/>
        </p:nvPicPr>
        <p:blipFill>
          <a:blip r:embed="rId5">
            <a:alphaModFix/>
          </a:blip>
          <a:stretch>
            <a:fillRect/>
          </a:stretch>
        </p:blipFill>
        <p:spPr>
          <a:xfrm>
            <a:off x="875625" y="2890225"/>
            <a:ext cx="7586426" cy="182577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39"/>
          <p:cNvSpPr txBox="1">
            <a:spLocks noGrp="1"/>
          </p:cNvSpPr>
          <p:nvPr>
            <p:ph type="title"/>
          </p:nvPr>
        </p:nvSpPr>
        <p:spPr>
          <a:xfrm>
            <a:off x="3845150" y="236150"/>
            <a:ext cx="4670100" cy="553800"/>
          </a:xfrm>
          <a:prstGeom prst="rect">
            <a:avLst/>
          </a:prstGeom>
          <a:noFill/>
          <a:ln>
            <a:noFill/>
          </a:ln>
        </p:spPr>
        <p:txBody>
          <a:bodyPr spcFirstLastPara="1" wrap="square" lIns="68575" tIns="68575" rIns="68575" bIns="68575" anchor="ctr" anchorCtr="0">
            <a:noAutofit/>
          </a:bodyPr>
          <a:lstStyle/>
          <a:p>
            <a:pPr marL="0" lvl="0" indent="0" algn="r" rtl="0">
              <a:lnSpc>
                <a:spcPct val="100000"/>
              </a:lnSpc>
              <a:spcBef>
                <a:spcPts val="0"/>
              </a:spcBef>
              <a:spcAft>
                <a:spcPts val="0"/>
              </a:spcAft>
              <a:buNone/>
            </a:pPr>
            <a:r>
              <a:rPr lang="en" sz="2900" b="1"/>
              <a:t>4. Regular Expression</a:t>
            </a:r>
            <a:endParaRPr sz="2300" b="1">
              <a:latin typeface="Arial"/>
              <a:ea typeface="Arial"/>
              <a:cs typeface="Arial"/>
              <a:sym typeface="Arial"/>
            </a:endParaRPr>
          </a:p>
        </p:txBody>
      </p:sp>
      <p:sp>
        <p:nvSpPr>
          <p:cNvPr id="266" name="Google Shape;266;p39"/>
          <p:cNvSpPr txBox="1"/>
          <p:nvPr/>
        </p:nvSpPr>
        <p:spPr>
          <a:xfrm>
            <a:off x="313300" y="1052725"/>
            <a:ext cx="8609100" cy="3951000"/>
          </a:xfrm>
          <a:prstGeom prst="rect">
            <a:avLst/>
          </a:prstGeom>
          <a:noFill/>
          <a:ln>
            <a:noFill/>
          </a:ln>
        </p:spPr>
        <p:txBody>
          <a:bodyPr spcFirstLastPara="1" wrap="square" lIns="91425" tIns="91425" rIns="91425" bIns="91425" anchor="t" anchorCtr="0">
            <a:noAutofit/>
          </a:bodyPr>
          <a:lstStyle/>
          <a:p>
            <a:pPr marL="457200" lvl="0" indent="-336550" algn="l" rtl="0">
              <a:lnSpc>
                <a:spcPct val="150000"/>
              </a:lnSpc>
              <a:spcBef>
                <a:spcPts val="0"/>
              </a:spcBef>
              <a:spcAft>
                <a:spcPts val="0"/>
              </a:spcAft>
              <a:buSzPts val="1700"/>
              <a:buFont typeface="Calibri"/>
              <a:buChar char="●"/>
            </a:pPr>
            <a:r>
              <a:rPr lang="en" sz="1700">
                <a:latin typeface="Calibri"/>
                <a:ea typeface="Calibri"/>
                <a:cs typeface="Calibri"/>
                <a:sym typeface="Calibri"/>
              </a:rPr>
              <a:t>Các phương thức sử dụng trong Regular Expression</a:t>
            </a:r>
            <a:endParaRPr sz="1700">
              <a:latin typeface="Calibri"/>
              <a:ea typeface="Calibri"/>
              <a:cs typeface="Calibri"/>
              <a:sym typeface="Calibri"/>
            </a:endParaRPr>
          </a:p>
          <a:p>
            <a:pPr marL="742950" lvl="0" indent="0" algn="l" rtl="0">
              <a:lnSpc>
                <a:spcPct val="115000"/>
              </a:lnSpc>
              <a:spcBef>
                <a:spcPts val="0"/>
              </a:spcBef>
              <a:spcAft>
                <a:spcPts val="0"/>
              </a:spcAft>
              <a:buNone/>
            </a:pPr>
            <a:endParaRPr sz="2100">
              <a:latin typeface="Calibri"/>
              <a:ea typeface="Calibri"/>
              <a:cs typeface="Calibri"/>
              <a:sym typeface="Calibri"/>
            </a:endParaRPr>
          </a:p>
        </p:txBody>
      </p:sp>
      <p:pic>
        <p:nvPicPr>
          <p:cNvPr id="267" name="Google Shape;267;p39"/>
          <p:cNvPicPr preferRelativeResize="0"/>
          <p:nvPr/>
        </p:nvPicPr>
        <p:blipFill>
          <a:blip r:embed="rId3">
            <a:alphaModFix/>
          </a:blip>
          <a:stretch>
            <a:fillRect/>
          </a:stretch>
        </p:blipFill>
        <p:spPr>
          <a:xfrm>
            <a:off x="859900" y="1651575"/>
            <a:ext cx="7655349" cy="30574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21"/>
          <p:cNvSpPr txBox="1">
            <a:spLocks noGrp="1"/>
          </p:cNvSpPr>
          <p:nvPr>
            <p:ph type="title"/>
          </p:nvPr>
        </p:nvSpPr>
        <p:spPr>
          <a:xfrm>
            <a:off x="4156050" y="236150"/>
            <a:ext cx="4359300" cy="553800"/>
          </a:xfrm>
          <a:prstGeom prst="rect">
            <a:avLst/>
          </a:prstGeom>
          <a:noFill/>
          <a:ln>
            <a:noFill/>
          </a:ln>
        </p:spPr>
        <p:txBody>
          <a:bodyPr spcFirstLastPara="1" wrap="square" lIns="68575" tIns="68575" rIns="68575" bIns="68575" anchor="ctr" anchorCtr="0">
            <a:noAutofit/>
          </a:bodyPr>
          <a:lstStyle/>
          <a:p>
            <a:pPr marL="0" lvl="0" indent="0" algn="r" rtl="0">
              <a:lnSpc>
                <a:spcPct val="100000"/>
              </a:lnSpc>
              <a:spcBef>
                <a:spcPts val="0"/>
              </a:spcBef>
              <a:spcAft>
                <a:spcPts val="0"/>
              </a:spcAft>
              <a:buNone/>
            </a:pPr>
            <a:r>
              <a:rPr lang="en" sz="2900" b="1"/>
              <a:t>2. HTML DOM trong JS</a:t>
            </a:r>
            <a:endParaRPr sz="2300" b="1">
              <a:latin typeface="Arial"/>
              <a:ea typeface="Arial"/>
              <a:cs typeface="Arial"/>
              <a:sym typeface="Arial"/>
            </a:endParaRPr>
          </a:p>
        </p:txBody>
      </p:sp>
      <p:sp>
        <p:nvSpPr>
          <p:cNvPr id="144" name="Google Shape;144;p21"/>
          <p:cNvSpPr txBox="1"/>
          <p:nvPr/>
        </p:nvSpPr>
        <p:spPr>
          <a:xfrm>
            <a:off x="389500" y="976525"/>
            <a:ext cx="8609100" cy="3951000"/>
          </a:xfrm>
          <a:prstGeom prst="rect">
            <a:avLst/>
          </a:prstGeom>
          <a:noFill/>
          <a:ln>
            <a:noFill/>
          </a:ln>
        </p:spPr>
        <p:txBody>
          <a:bodyPr spcFirstLastPara="1" wrap="square" lIns="91425" tIns="91425" rIns="91425" bIns="91425" anchor="t" anchorCtr="0">
            <a:noAutofit/>
          </a:bodyPr>
          <a:lstStyle/>
          <a:p>
            <a:pPr marL="457200" lvl="0" indent="-361950" algn="l" rtl="0">
              <a:lnSpc>
                <a:spcPct val="150000"/>
              </a:lnSpc>
              <a:spcBef>
                <a:spcPts val="0"/>
              </a:spcBef>
              <a:spcAft>
                <a:spcPts val="0"/>
              </a:spcAft>
              <a:buSzPts val="2100"/>
              <a:buFont typeface="Calibri"/>
              <a:buChar char="●"/>
            </a:pPr>
            <a:r>
              <a:rPr lang="en" sz="2100">
                <a:latin typeface="Calibri"/>
                <a:ea typeface="Calibri"/>
                <a:cs typeface="Calibri"/>
                <a:sym typeface="Calibri"/>
              </a:rPr>
              <a:t>HTML DOM - </a:t>
            </a:r>
            <a:r>
              <a:rPr lang="en" sz="2100" b="1">
                <a:solidFill>
                  <a:srgbClr val="FF0000"/>
                </a:solidFill>
                <a:latin typeface="Calibri"/>
                <a:ea typeface="Calibri"/>
                <a:cs typeface="Calibri"/>
                <a:sym typeface="Calibri"/>
              </a:rPr>
              <a:t>Document Object Model</a:t>
            </a:r>
            <a:r>
              <a:rPr lang="en" sz="2100">
                <a:latin typeface="Calibri"/>
                <a:ea typeface="Calibri"/>
                <a:cs typeface="Calibri"/>
                <a:sym typeface="Calibri"/>
              </a:rPr>
              <a:t>: </a:t>
            </a:r>
            <a:endParaRPr sz="2100">
              <a:latin typeface="Calibri"/>
              <a:ea typeface="Calibri"/>
              <a:cs typeface="Calibri"/>
              <a:sym typeface="Calibri"/>
            </a:endParaRPr>
          </a:p>
          <a:p>
            <a:pPr marL="914400" lvl="1" indent="-361950" algn="l" rtl="0">
              <a:lnSpc>
                <a:spcPct val="150000"/>
              </a:lnSpc>
              <a:spcBef>
                <a:spcPts val="0"/>
              </a:spcBef>
              <a:spcAft>
                <a:spcPts val="0"/>
              </a:spcAft>
              <a:buSzPts val="2100"/>
              <a:buFont typeface="Calibri"/>
              <a:buChar char="○"/>
            </a:pPr>
            <a:r>
              <a:rPr lang="en" sz="2100">
                <a:latin typeface="Calibri"/>
                <a:ea typeface="Calibri"/>
                <a:cs typeface="Calibri"/>
                <a:sym typeface="Calibri"/>
              </a:rPr>
              <a:t>Định nghĩa một chuẩn để truy cập và thao tác trên các tài liệu HTML</a:t>
            </a:r>
            <a:endParaRPr sz="2100">
              <a:latin typeface="Calibri"/>
              <a:ea typeface="Calibri"/>
              <a:cs typeface="Calibri"/>
              <a:sym typeface="Calibri"/>
            </a:endParaRPr>
          </a:p>
          <a:p>
            <a:pPr marL="914400" lvl="1" indent="-361950" algn="l" rtl="0">
              <a:lnSpc>
                <a:spcPct val="150000"/>
              </a:lnSpc>
              <a:spcBef>
                <a:spcPts val="0"/>
              </a:spcBef>
              <a:spcAft>
                <a:spcPts val="0"/>
              </a:spcAft>
              <a:buSzPts val="2100"/>
              <a:buFont typeface="Calibri"/>
              <a:buChar char="○"/>
            </a:pPr>
            <a:r>
              <a:rPr lang="en" sz="2100">
                <a:latin typeface="Calibri"/>
                <a:ea typeface="Calibri"/>
                <a:cs typeface="Calibri"/>
                <a:sym typeface="Calibri"/>
              </a:rPr>
              <a:t>DOM biểu diễn một tài liệu HTML bằng một cấu trúc cây (node tree), với các phần tử, thuộc tính và văn bản</a:t>
            </a:r>
            <a:endParaRPr sz="2200">
              <a:latin typeface="Calibri"/>
              <a:ea typeface="Calibri"/>
              <a:cs typeface="Calibri"/>
              <a:sym typeface="Calibri"/>
            </a:endParaRPr>
          </a:p>
          <a:p>
            <a:pPr marL="457200" lvl="0" indent="0" algn="l" rtl="0">
              <a:lnSpc>
                <a:spcPct val="115000"/>
              </a:lnSpc>
              <a:spcBef>
                <a:spcPts val="0"/>
              </a:spcBef>
              <a:spcAft>
                <a:spcPts val="0"/>
              </a:spcAft>
              <a:buNone/>
            </a:pPr>
            <a:endParaRPr sz="2200">
              <a:latin typeface="Calibri"/>
              <a:ea typeface="Calibri"/>
              <a:cs typeface="Calibri"/>
              <a:sym typeface="Calibri"/>
            </a:endParaRPr>
          </a:p>
          <a:p>
            <a:pPr marL="457200" lvl="0" indent="0" algn="l" rtl="0">
              <a:lnSpc>
                <a:spcPct val="115000"/>
              </a:lnSpc>
              <a:spcBef>
                <a:spcPts val="0"/>
              </a:spcBef>
              <a:spcAft>
                <a:spcPts val="0"/>
              </a:spcAft>
              <a:buNone/>
            </a:pPr>
            <a:endParaRPr sz="2200">
              <a:latin typeface="Calibri"/>
              <a:ea typeface="Calibri"/>
              <a:cs typeface="Calibri"/>
              <a:sym typeface="Calibri"/>
            </a:endParaRPr>
          </a:p>
          <a:p>
            <a:pPr marL="457200" lvl="0" indent="0" algn="l" rtl="0">
              <a:lnSpc>
                <a:spcPct val="115000"/>
              </a:lnSpc>
              <a:spcBef>
                <a:spcPts val="0"/>
              </a:spcBef>
              <a:spcAft>
                <a:spcPts val="0"/>
              </a:spcAft>
              <a:buNone/>
            </a:pPr>
            <a:endParaRPr sz="2200">
              <a:latin typeface="Calibri"/>
              <a:ea typeface="Calibri"/>
              <a:cs typeface="Calibri"/>
              <a:sym typeface="Calibri"/>
            </a:endParaRPr>
          </a:p>
        </p:txBody>
      </p:sp>
    </p:spTree>
    <p:extLst>
      <p:ext uri="{BB962C8B-B14F-4D97-AF65-F5344CB8AC3E}">
        <p14:creationId xmlns:p14="http://schemas.microsoft.com/office/powerpoint/2010/main" val="162747612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Google Shape;272;p40"/>
          <p:cNvSpPr txBox="1">
            <a:spLocks noGrp="1"/>
          </p:cNvSpPr>
          <p:nvPr>
            <p:ph type="title"/>
          </p:nvPr>
        </p:nvSpPr>
        <p:spPr>
          <a:xfrm>
            <a:off x="3845150" y="236150"/>
            <a:ext cx="4670100" cy="553800"/>
          </a:xfrm>
          <a:prstGeom prst="rect">
            <a:avLst/>
          </a:prstGeom>
          <a:noFill/>
          <a:ln>
            <a:noFill/>
          </a:ln>
        </p:spPr>
        <p:txBody>
          <a:bodyPr spcFirstLastPara="1" wrap="square" lIns="68575" tIns="68575" rIns="68575" bIns="68575" anchor="ctr" anchorCtr="0">
            <a:noAutofit/>
          </a:bodyPr>
          <a:lstStyle/>
          <a:p>
            <a:pPr marL="0" lvl="0" indent="0" algn="r" rtl="0">
              <a:lnSpc>
                <a:spcPct val="100000"/>
              </a:lnSpc>
              <a:spcBef>
                <a:spcPts val="0"/>
              </a:spcBef>
              <a:spcAft>
                <a:spcPts val="0"/>
              </a:spcAft>
              <a:buNone/>
            </a:pPr>
            <a:r>
              <a:rPr lang="en" sz="2900" b="1"/>
              <a:t>4. Regular Expression</a:t>
            </a:r>
            <a:endParaRPr sz="2300" b="1">
              <a:latin typeface="Arial"/>
              <a:ea typeface="Arial"/>
              <a:cs typeface="Arial"/>
              <a:sym typeface="Arial"/>
            </a:endParaRPr>
          </a:p>
        </p:txBody>
      </p:sp>
      <p:sp>
        <p:nvSpPr>
          <p:cNvPr id="273" name="Google Shape;273;p40"/>
          <p:cNvSpPr txBox="1"/>
          <p:nvPr/>
        </p:nvSpPr>
        <p:spPr>
          <a:xfrm>
            <a:off x="313300" y="1052725"/>
            <a:ext cx="8609100" cy="3951000"/>
          </a:xfrm>
          <a:prstGeom prst="rect">
            <a:avLst/>
          </a:prstGeom>
          <a:noFill/>
          <a:ln>
            <a:noFill/>
          </a:ln>
        </p:spPr>
        <p:txBody>
          <a:bodyPr spcFirstLastPara="1" wrap="square" lIns="91425" tIns="91425" rIns="91425" bIns="91425" anchor="t" anchorCtr="0">
            <a:noAutofit/>
          </a:bodyPr>
          <a:lstStyle/>
          <a:p>
            <a:pPr marL="457200" lvl="0" indent="-336550" algn="l" rtl="0">
              <a:lnSpc>
                <a:spcPct val="150000"/>
              </a:lnSpc>
              <a:spcBef>
                <a:spcPts val="0"/>
              </a:spcBef>
              <a:spcAft>
                <a:spcPts val="0"/>
              </a:spcAft>
              <a:buSzPts val="1700"/>
              <a:buFont typeface="Calibri"/>
              <a:buChar char="●"/>
            </a:pPr>
            <a:r>
              <a:rPr lang="en" sz="1700">
                <a:latin typeface="Calibri"/>
                <a:ea typeface="Calibri"/>
                <a:cs typeface="Calibri"/>
                <a:sym typeface="Calibri"/>
              </a:rPr>
              <a:t>Cú pháp của pattern</a:t>
            </a:r>
            <a:endParaRPr sz="1700">
              <a:latin typeface="Calibri"/>
              <a:ea typeface="Calibri"/>
              <a:cs typeface="Calibri"/>
              <a:sym typeface="Calibri"/>
            </a:endParaRPr>
          </a:p>
          <a:p>
            <a:pPr marL="742950" lvl="0" indent="0" algn="l" rtl="0">
              <a:lnSpc>
                <a:spcPct val="115000"/>
              </a:lnSpc>
              <a:spcBef>
                <a:spcPts val="0"/>
              </a:spcBef>
              <a:spcAft>
                <a:spcPts val="0"/>
              </a:spcAft>
              <a:buNone/>
            </a:pPr>
            <a:endParaRPr sz="2100">
              <a:latin typeface="Calibri"/>
              <a:ea typeface="Calibri"/>
              <a:cs typeface="Calibri"/>
              <a:sym typeface="Calibri"/>
            </a:endParaRPr>
          </a:p>
        </p:txBody>
      </p:sp>
      <p:pic>
        <p:nvPicPr>
          <p:cNvPr id="274" name="Google Shape;274;p40"/>
          <p:cNvPicPr preferRelativeResize="0"/>
          <p:nvPr/>
        </p:nvPicPr>
        <p:blipFill>
          <a:blip r:embed="rId3">
            <a:alphaModFix/>
          </a:blip>
          <a:stretch>
            <a:fillRect/>
          </a:stretch>
        </p:blipFill>
        <p:spPr>
          <a:xfrm>
            <a:off x="859900" y="1623150"/>
            <a:ext cx="7699325" cy="311682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79" name="Google Shape;279;p41"/>
          <p:cNvSpPr txBox="1">
            <a:spLocks noGrp="1"/>
          </p:cNvSpPr>
          <p:nvPr>
            <p:ph type="title"/>
          </p:nvPr>
        </p:nvSpPr>
        <p:spPr>
          <a:xfrm>
            <a:off x="3845150" y="236150"/>
            <a:ext cx="4670100" cy="553800"/>
          </a:xfrm>
          <a:prstGeom prst="rect">
            <a:avLst/>
          </a:prstGeom>
          <a:noFill/>
          <a:ln>
            <a:noFill/>
          </a:ln>
        </p:spPr>
        <p:txBody>
          <a:bodyPr spcFirstLastPara="1" wrap="square" lIns="68575" tIns="68575" rIns="68575" bIns="68575" anchor="ctr" anchorCtr="0">
            <a:noAutofit/>
          </a:bodyPr>
          <a:lstStyle/>
          <a:p>
            <a:pPr marL="0" lvl="0" indent="0" algn="r" rtl="0">
              <a:lnSpc>
                <a:spcPct val="100000"/>
              </a:lnSpc>
              <a:spcBef>
                <a:spcPts val="0"/>
              </a:spcBef>
              <a:spcAft>
                <a:spcPts val="0"/>
              </a:spcAft>
              <a:buNone/>
            </a:pPr>
            <a:r>
              <a:rPr lang="en" sz="2900" b="1"/>
              <a:t>4. Regular Expression</a:t>
            </a:r>
            <a:endParaRPr sz="2300" b="1">
              <a:latin typeface="Arial"/>
              <a:ea typeface="Arial"/>
              <a:cs typeface="Arial"/>
              <a:sym typeface="Arial"/>
            </a:endParaRPr>
          </a:p>
        </p:txBody>
      </p:sp>
      <p:sp>
        <p:nvSpPr>
          <p:cNvPr id="280" name="Google Shape;280;p41"/>
          <p:cNvSpPr txBox="1"/>
          <p:nvPr/>
        </p:nvSpPr>
        <p:spPr>
          <a:xfrm>
            <a:off x="313300" y="1052725"/>
            <a:ext cx="8609100" cy="3951000"/>
          </a:xfrm>
          <a:prstGeom prst="rect">
            <a:avLst/>
          </a:prstGeom>
          <a:noFill/>
          <a:ln>
            <a:noFill/>
          </a:ln>
        </p:spPr>
        <p:txBody>
          <a:bodyPr spcFirstLastPara="1" wrap="square" lIns="91425" tIns="91425" rIns="91425" bIns="91425" anchor="t" anchorCtr="0">
            <a:noAutofit/>
          </a:bodyPr>
          <a:lstStyle/>
          <a:p>
            <a:pPr marL="457200" lvl="0" indent="-336550" algn="l" rtl="0">
              <a:lnSpc>
                <a:spcPct val="150000"/>
              </a:lnSpc>
              <a:spcBef>
                <a:spcPts val="0"/>
              </a:spcBef>
              <a:spcAft>
                <a:spcPts val="0"/>
              </a:spcAft>
              <a:buSzPts val="1700"/>
              <a:buFont typeface="Calibri"/>
              <a:buChar char="●"/>
            </a:pPr>
            <a:r>
              <a:rPr lang="en" sz="1700">
                <a:latin typeface="Calibri"/>
                <a:ea typeface="Calibri"/>
                <a:cs typeface="Calibri"/>
                <a:sym typeface="Calibri"/>
              </a:rPr>
              <a:t>Cú pháp của pattern</a:t>
            </a:r>
            <a:endParaRPr sz="1700">
              <a:latin typeface="Calibri"/>
              <a:ea typeface="Calibri"/>
              <a:cs typeface="Calibri"/>
              <a:sym typeface="Calibri"/>
            </a:endParaRPr>
          </a:p>
          <a:p>
            <a:pPr marL="742950" lvl="0" indent="0" algn="l" rtl="0">
              <a:lnSpc>
                <a:spcPct val="115000"/>
              </a:lnSpc>
              <a:spcBef>
                <a:spcPts val="0"/>
              </a:spcBef>
              <a:spcAft>
                <a:spcPts val="0"/>
              </a:spcAft>
              <a:buNone/>
            </a:pPr>
            <a:endParaRPr sz="2100">
              <a:latin typeface="Calibri"/>
              <a:ea typeface="Calibri"/>
              <a:cs typeface="Calibri"/>
              <a:sym typeface="Calibri"/>
            </a:endParaRPr>
          </a:p>
        </p:txBody>
      </p:sp>
      <p:pic>
        <p:nvPicPr>
          <p:cNvPr id="281" name="Google Shape;281;p41"/>
          <p:cNvPicPr preferRelativeResize="0"/>
          <p:nvPr/>
        </p:nvPicPr>
        <p:blipFill>
          <a:blip r:embed="rId3">
            <a:alphaModFix/>
          </a:blip>
          <a:stretch>
            <a:fillRect/>
          </a:stretch>
        </p:blipFill>
        <p:spPr>
          <a:xfrm>
            <a:off x="772325" y="1664075"/>
            <a:ext cx="7861976" cy="3224651"/>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Google Shape;286;p42"/>
          <p:cNvSpPr txBox="1">
            <a:spLocks noGrp="1"/>
          </p:cNvSpPr>
          <p:nvPr>
            <p:ph type="title"/>
          </p:nvPr>
        </p:nvSpPr>
        <p:spPr>
          <a:xfrm>
            <a:off x="3845150" y="236150"/>
            <a:ext cx="4670100" cy="553800"/>
          </a:xfrm>
          <a:prstGeom prst="rect">
            <a:avLst/>
          </a:prstGeom>
          <a:noFill/>
          <a:ln>
            <a:noFill/>
          </a:ln>
        </p:spPr>
        <p:txBody>
          <a:bodyPr spcFirstLastPara="1" wrap="square" lIns="68575" tIns="68575" rIns="68575" bIns="68575" anchor="ctr" anchorCtr="0">
            <a:noAutofit/>
          </a:bodyPr>
          <a:lstStyle/>
          <a:p>
            <a:pPr marL="0" lvl="0" indent="0" algn="r" rtl="0">
              <a:lnSpc>
                <a:spcPct val="100000"/>
              </a:lnSpc>
              <a:spcBef>
                <a:spcPts val="0"/>
              </a:spcBef>
              <a:spcAft>
                <a:spcPts val="0"/>
              </a:spcAft>
              <a:buNone/>
            </a:pPr>
            <a:r>
              <a:rPr lang="en" sz="2900" b="1"/>
              <a:t>4. Regular Expression</a:t>
            </a:r>
            <a:endParaRPr sz="2300" b="1">
              <a:latin typeface="Arial"/>
              <a:ea typeface="Arial"/>
              <a:cs typeface="Arial"/>
              <a:sym typeface="Arial"/>
            </a:endParaRPr>
          </a:p>
        </p:txBody>
      </p:sp>
      <p:sp>
        <p:nvSpPr>
          <p:cNvPr id="287" name="Google Shape;287;p42"/>
          <p:cNvSpPr txBox="1"/>
          <p:nvPr/>
        </p:nvSpPr>
        <p:spPr>
          <a:xfrm>
            <a:off x="313300" y="1052725"/>
            <a:ext cx="8609100" cy="3951000"/>
          </a:xfrm>
          <a:prstGeom prst="rect">
            <a:avLst/>
          </a:prstGeom>
          <a:noFill/>
          <a:ln>
            <a:noFill/>
          </a:ln>
        </p:spPr>
        <p:txBody>
          <a:bodyPr spcFirstLastPara="1" wrap="square" lIns="91425" tIns="91425" rIns="91425" bIns="91425" anchor="t" anchorCtr="0">
            <a:noAutofit/>
          </a:bodyPr>
          <a:lstStyle/>
          <a:p>
            <a:pPr marL="457200" lvl="0" indent="-336550" algn="l" rtl="0">
              <a:lnSpc>
                <a:spcPct val="150000"/>
              </a:lnSpc>
              <a:spcBef>
                <a:spcPts val="0"/>
              </a:spcBef>
              <a:spcAft>
                <a:spcPts val="0"/>
              </a:spcAft>
              <a:buSzPts val="1700"/>
              <a:buFont typeface="Calibri"/>
              <a:buChar char="●"/>
            </a:pPr>
            <a:r>
              <a:rPr lang="en" sz="1700">
                <a:latin typeface="Calibri"/>
                <a:ea typeface="Calibri"/>
                <a:cs typeface="Calibri"/>
                <a:sym typeface="Calibri"/>
              </a:rPr>
              <a:t>Cú pháp của pattern</a:t>
            </a:r>
            <a:endParaRPr sz="1700">
              <a:latin typeface="Calibri"/>
              <a:ea typeface="Calibri"/>
              <a:cs typeface="Calibri"/>
              <a:sym typeface="Calibri"/>
            </a:endParaRPr>
          </a:p>
          <a:p>
            <a:pPr marL="742950" lvl="0" indent="0" algn="l" rtl="0">
              <a:lnSpc>
                <a:spcPct val="115000"/>
              </a:lnSpc>
              <a:spcBef>
                <a:spcPts val="0"/>
              </a:spcBef>
              <a:spcAft>
                <a:spcPts val="0"/>
              </a:spcAft>
              <a:buNone/>
            </a:pPr>
            <a:endParaRPr sz="2100">
              <a:latin typeface="Calibri"/>
              <a:ea typeface="Calibri"/>
              <a:cs typeface="Calibri"/>
              <a:sym typeface="Calibri"/>
            </a:endParaRPr>
          </a:p>
        </p:txBody>
      </p:sp>
      <p:pic>
        <p:nvPicPr>
          <p:cNvPr id="288" name="Google Shape;288;p42"/>
          <p:cNvPicPr preferRelativeResize="0"/>
          <p:nvPr/>
        </p:nvPicPr>
        <p:blipFill>
          <a:blip r:embed="rId3">
            <a:alphaModFix/>
          </a:blip>
          <a:stretch>
            <a:fillRect/>
          </a:stretch>
        </p:blipFill>
        <p:spPr>
          <a:xfrm>
            <a:off x="525500" y="1656100"/>
            <a:ext cx="8137225" cy="3176876"/>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Google Shape;293;p43"/>
          <p:cNvSpPr txBox="1">
            <a:spLocks noGrp="1"/>
          </p:cNvSpPr>
          <p:nvPr>
            <p:ph type="title"/>
          </p:nvPr>
        </p:nvSpPr>
        <p:spPr>
          <a:xfrm>
            <a:off x="3845150" y="236150"/>
            <a:ext cx="4670100" cy="553800"/>
          </a:xfrm>
          <a:prstGeom prst="rect">
            <a:avLst/>
          </a:prstGeom>
          <a:noFill/>
          <a:ln>
            <a:noFill/>
          </a:ln>
        </p:spPr>
        <p:txBody>
          <a:bodyPr spcFirstLastPara="1" wrap="square" lIns="68575" tIns="68575" rIns="68575" bIns="68575" anchor="ctr" anchorCtr="0">
            <a:noAutofit/>
          </a:bodyPr>
          <a:lstStyle/>
          <a:p>
            <a:pPr marL="0" lvl="0" indent="0" algn="r" rtl="0">
              <a:lnSpc>
                <a:spcPct val="100000"/>
              </a:lnSpc>
              <a:spcBef>
                <a:spcPts val="0"/>
              </a:spcBef>
              <a:spcAft>
                <a:spcPts val="0"/>
              </a:spcAft>
              <a:buNone/>
            </a:pPr>
            <a:r>
              <a:rPr lang="en" sz="2900" b="1"/>
              <a:t>4. Regular Expression</a:t>
            </a:r>
            <a:endParaRPr sz="2300" b="1">
              <a:latin typeface="Arial"/>
              <a:ea typeface="Arial"/>
              <a:cs typeface="Arial"/>
              <a:sym typeface="Arial"/>
            </a:endParaRPr>
          </a:p>
        </p:txBody>
      </p:sp>
      <p:sp>
        <p:nvSpPr>
          <p:cNvPr id="294" name="Google Shape;294;p43"/>
          <p:cNvSpPr txBox="1"/>
          <p:nvPr/>
        </p:nvSpPr>
        <p:spPr>
          <a:xfrm>
            <a:off x="313300" y="1052725"/>
            <a:ext cx="8609100" cy="3951000"/>
          </a:xfrm>
          <a:prstGeom prst="rect">
            <a:avLst/>
          </a:prstGeom>
          <a:noFill/>
          <a:ln>
            <a:noFill/>
          </a:ln>
        </p:spPr>
        <p:txBody>
          <a:bodyPr spcFirstLastPara="1" wrap="square" lIns="91425" tIns="91425" rIns="91425" bIns="91425" anchor="t" anchorCtr="0">
            <a:noAutofit/>
          </a:bodyPr>
          <a:lstStyle/>
          <a:p>
            <a:pPr marL="457200" lvl="0" indent="-336550" algn="l" rtl="0">
              <a:lnSpc>
                <a:spcPct val="150000"/>
              </a:lnSpc>
              <a:spcBef>
                <a:spcPts val="0"/>
              </a:spcBef>
              <a:spcAft>
                <a:spcPts val="0"/>
              </a:spcAft>
              <a:buSzPts val="1700"/>
              <a:buFont typeface="Calibri"/>
              <a:buChar char="●"/>
            </a:pPr>
            <a:r>
              <a:rPr lang="en" sz="1700">
                <a:latin typeface="Calibri"/>
                <a:ea typeface="Calibri"/>
                <a:cs typeface="Calibri"/>
                <a:sym typeface="Calibri"/>
              </a:rPr>
              <a:t>Cú pháp của pattern</a:t>
            </a:r>
            <a:endParaRPr sz="1700">
              <a:latin typeface="Calibri"/>
              <a:ea typeface="Calibri"/>
              <a:cs typeface="Calibri"/>
              <a:sym typeface="Calibri"/>
            </a:endParaRPr>
          </a:p>
          <a:p>
            <a:pPr marL="742950" lvl="0" indent="0" algn="l" rtl="0">
              <a:lnSpc>
                <a:spcPct val="115000"/>
              </a:lnSpc>
              <a:spcBef>
                <a:spcPts val="0"/>
              </a:spcBef>
              <a:spcAft>
                <a:spcPts val="0"/>
              </a:spcAft>
              <a:buNone/>
            </a:pPr>
            <a:endParaRPr sz="2100">
              <a:latin typeface="Calibri"/>
              <a:ea typeface="Calibri"/>
              <a:cs typeface="Calibri"/>
              <a:sym typeface="Calibri"/>
            </a:endParaRPr>
          </a:p>
        </p:txBody>
      </p:sp>
      <p:pic>
        <p:nvPicPr>
          <p:cNvPr id="295" name="Google Shape;295;p43"/>
          <p:cNvPicPr preferRelativeResize="0"/>
          <p:nvPr/>
        </p:nvPicPr>
        <p:blipFill>
          <a:blip r:embed="rId3">
            <a:alphaModFix/>
          </a:blip>
          <a:stretch>
            <a:fillRect/>
          </a:stretch>
        </p:blipFill>
        <p:spPr>
          <a:xfrm>
            <a:off x="666613" y="1608350"/>
            <a:ext cx="7810774" cy="3248524"/>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Google Shape;300;p44"/>
          <p:cNvSpPr txBox="1">
            <a:spLocks noGrp="1"/>
          </p:cNvSpPr>
          <p:nvPr>
            <p:ph type="title"/>
          </p:nvPr>
        </p:nvSpPr>
        <p:spPr>
          <a:xfrm>
            <a:off x="3845150" y="236150"/>
            <a:ext cx="4670100" cy="553800"/>
          </a:xfrm>
          <a:prstGeom prst="rect">
            <a:avLst/>
          </a:prstGeom>
          <a:noFill/>
          <a:ln>
            <a:noFill/>
          </a:ln>
        </p:spPr>
        <p:txBody>
          <a:bodyPr spcFirstLastPara="1" wrap="square" lIns="68575" tIns="68575" rIns="68575" bIns="68575" anchor="ctr" anchorCtr="0">
            <a:noAutofit/>
          </a:bodyPr>
          <a:lstStyle/>
          <a:p>
            <a:pPr marL="0" lvl="0" indent="0" algn="r" rtl="0">
              <a:lnSpc>
                <a:spcPct val="100000"/>
              </a:lnSpc>
              <a:spcBef>
                <a:spcPts val="0"/>
              </a:spcBef>
              <a:spcAft>
                <a:spcPts val="0"/>
              </a:spcAft>
              <a:buNone/>
            </a:pPr>
            <a:r>
              <a:rPr lang="en" sz="2900" b="1"/>
              <a:t>4. Regular Expression</a:t>
            </a:r>
            <a:endParaRPr sz="2300" b="1">
              <a:latin typeface="Arial"/>
              <a:ea typeface="Arial"/>
              <a:cs typeface="Arial"/>
              <a:sym typeface="Arial"/>
            </a:endParaRPr>
          </a:p>
        </p:txBody>
      </p:sp>
      <p:sp>
        <p:nvSpPr>
          <p:cNvPr id="301" name="Google Shape;301;p44"/>
          <p:cNvSpPr txBox="1"/>
          <p:nvPr/>
        </p:nvSpPr>
        <p:spPr>
          <a:xfrm>
            <a:off x="313300" y="1052725"/>
            <a:ext cx="8609100" cy="3951000"/>
          </a:xfrm>
          <a:prstGeom prst="rect">
            <a:avLst/>
          </a:prstGeom>
          <a:noFill/>
          <a:ln>
            <a:noFill/>
          </a:ln>
        </p:spPr>
        <p:txBody>
          <a:bodyPr spcFirstLastPara="1" wrap="square" lIns="91425" tIns="91425" rIns="91425" bIns="91425" anchor="t" anchorCtr="0">
            <a:noAutofit/>
          </a:bodyPr>
          <a:lstStyle/>
          <a:p>
            <a:pPr marL="457200" lvl="0" indent="-336550" algn="l" rtl="0">
              <a:lnSpc>
                <a:spcPct val="150000"/>
              </a:lnSpc>
              <a:spcBef>
                <a:spcPts val="0"/>
              </a:spcBef>
              <a:spcAft>
                <a:spcPts val="0"/>
              </a:spcAft>
              <a:buSzPts val="1700"/>
              <a:buFont typeface="Calibri"/>
              <a:buChar char="●"/>
            </a:pPr>
            <a:r>
              <a:rPr lang="en" sz="1700">
                <a:latin typeface="Calibri"/>
                <a:ea typeface="Calibri"/>
                <a:cs typeface="Calibri"/>
                <a:sym typeface="Calibri"/>
              </a:rPr>
              <a:t>Cú pháp của pattern</a:t>
            </a:r>
            <a:endParaRPr sz="1700">
              <a:latin typeface="Calibri"/>
              <a:ea typeface="Calibri"/>
              <a:cs typeface="Calibri"/>
              <a:sym typeface="Calibri"/>
            </a:endParaRPr>
          </a:p>
          <a:p>
            <a:pPr marL="742950" lvl="0" indent="0" algn="l" rtl="0">
              <a:lnSpc>
                <a:spcPct val="115000"/>
              </a:lnSpc>
              <a:spcBef>
                <a:spcPts val="0"/>
              </a:spcBef>
              <a:spcAft>
                <a:spcPts val="0"/>
              </a:spcAft>
              <a:buNone/>
            </a:pPr>
            <a:endParaRPr sz="2100">
              <a:latin typeface="Calibri"/>
              <a:ea typeface="Calibri"/>
              <a:cs typeface="Calibri"/>
              <a:sym typeface="Calibri"/>
            </a:endParaRPr>
          </a:p>
        </p:txBody>
      </p:sp>
      <p:pic>
        <p:nvPicPr>
          <p:cNvPr id="302" name="Google Shape;302;p44"/>
          <p:cNvPicPr preferRelativeResize="0"/>
          <p:nvPr/>
        </p:nvPicPr>
        <p:blipFill>
          <a:blip r:embed="rId3">
            <a:alphaModFix/>
          </a:blip>
          <a:stretch>
            <a:fillRect/>
          </a:stretch>
        </p:blipFill>
        <p:spPr>
          <a:xfrm>
            <a:off x="716575" y="1568525"/>
            <a:ext cx="7798674" cy="335202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Google Shape;307;p45"/>
          <p:cNvSpPr txBox="1">
            <a:spLocks noGrp="1"/>
          </p:cNvSpPr>
          <p:nvPr>
            <p:ph type="title"/>
          </p:nvPr>
        </p:nvSpPr>
        <p:spPr>
          <a:xfrm>
            <a:off x="3845150" y="236150"/>
            <a:ext cx="4670100" cy="553800"/>
          </a:xfrm>
          <a:prstGeom prst="rect">
            <a:avLst/>
          </a:prstGeom>
          <a:noFill/>
          <a:ln>
            <a:noFill/>
          </a:ln>
        </p:spPr>
        <p:txBody>
          <a:bodyPr spcFirstLastPara="1" wrap="square" lIns="68575" tIns="68575" rIns="68575" bIns="68575" anchor="ctr" anchorCtr="0">
            <a:noAutofit/>
          </a:bodyPr>
          <a:lstStyle/>
          <a:p>
            <a:pPr marL="0" lvl="0" indent="0" algn="r" rtl="0">
              <a:lnSpc>
                <a:spcPct val="100000"/>
              </a:lnSpc>
              <a:spcBef>
                <a:spcPts val="0"/>
              </a:spcBef>
              <a:spcAft>
                <a:spcPts val="0"/>
              </a:spcAft>
              <a:buNone/>
            </a:pPr>
            <a:r>
              <a:rPr lang="en" sz="2900" b="1"/>
              <a:t>4. Regular Expression</a:t>
            </a:r>
            <a:endParaRPr sz="2300" b="1">
              <a:latin typeface="Arial"/>
              <a:ea typeface="Arial"/>
              <a:cs typeface="Arial"/>
              <a:sym typeface="Arial"/>
            </a:endParaRPr>
          </a:p>
        </p:txBody>
      </p:sp>
      <p:sp>
        <p:nvSpPr>
          <p:cNvPr id="308" name="Google Shape;308;p45"/>
          <p:cNvSpPr txBox="1"/>
          <p:nvPr/>
        </p:nvSpPr>
        <p:spPr>
          <a:xfrm>
            <a:off x="313300" y="1052725"/>
            <a:ext cx="8609100" cy="3951000"/>
          </a:xfrm>
          <a:prstGeom prst="rect">
            <a:avLst/>
          </a:prstGeom>
          <a:noFill/>
          <a:ln>
            <a:noFill/>
          </a:ln>
        </p:spPr>
        <p:txBody>
          <a:bodyPr spcFirstLastPara="1" wrap="square" lIns="91425" tIns="91425" rIns="91425" bIns="91425" anchor="t" anchorCtr="0">
            <a:noAutofit/>
          </a:bodyPr>
          <a:lstStyle/>
          <a:p>
            <a:pPr marL="457200" lvl="0" indent="-336550" algn="l" rtl="0">
              <a:lnSpc>
                <a:spcPct val="150000"/>
              </a:lnSpc>
              <a:spcBef>
                <a:spcPts val="0"/>
              </a:spcBef>
              <a:spcAft>
                <a:spcPts val="0"/>
              </a:spcAft>
              <a:buSzPts val="1700"/>
              <a:buFont typeface="Calibri"/>
              <a:buChar char="●"/>
            </a:pPr>
            <a:r>
              <a:rPr lang="en" sz="1700">
                <a:latin typeface="Calibri"/>
                <a:ea typeface="Calibri"/>
                <a:cs typeface="Calibri"/>
                <a:sym typeface="Calibri"/>
              </a:rPr>
              <a:t>VD: hàm bỏ khoảng trắng thừa trong chuỗi</a:t>
            </a:r>
            <a:endParaRPr sz="1700">
              <a:latin typeface="Calibri"/>
              <a:ea typeface="Calibri"/>
              <a:cs typeface="Calibri"/>
              <a:sym typeface="Calibri"/>
            </a:endParaRPr>
          </a:p>
          <a:p>
            <a:pPr marL="0" lvl="0" indent="0" algn="l" rtl="0">
              <a:lnSpc>
                <a:spcPct val="150000"/>
              </a:lnSpc>
              <a:spcBef>
                <a:spcPts val="0"/>
              </a:spcBef>
              <a:spcAft>
                <a:spcPts val="0"/>
              </a:spcAft>
              <a:buNone/>
            </a:pPr>
            <a:endParaRPr sz="1700">
              <a:latin typeface="Calibri"/>
              <a:ea typeface="Calibri"/>
              <a:cs typeface="Calibri"/>
              <a:sym typeface="Calibri"/>
            </a:endParaRPr>
          </a:p>
          <a:p>
            <a:pPr marL="0" lvl="0" indent="0" algn="l" rtl="0">
              <a:lnSpc>
                <a:spcPct val="150000"/>
              </a:lnSpc>
              <a:spcBef>
                <a:spcPts val="0"/>
              </a:spcBef>
              <a:spcAft>
                <a:spcPts val="0"/>
              </a:spcAft>
              <a:buNone/>
            </a:pPr>
            <a:endParaRPr sz="1700">
              <a:latin typeface="Calibri"/>
              <a:ea typeface="Calibri"/>
              <a:cs typeface="Calibri"/>
              <a:sym typeface="Calibri"/>
            </a:endParaRPr>
          </a:p>
          <a:p>
            <a:pPr marL="0" lvl="0" indent="0" algn="l" rtl="0">
              <a:lnSpc>
                <a:spcPct val="150000"/>
              </a:lnSpc>
              <a:spcBef>
                <a:spcPts val="0"/>
              </a:spcBef>
              <a:spcAft>
                <a:spcPts val="0"/>
              </a:spcAft>
              <a:buNone/>
            </a:pPr>
            <a:endParaRPr sz="1700">
              <a:latin typeface="Calibri"/>
              <a:ea typeface="Calibri"/>
              <a:cs typeface="Calibri"/>
              <a:sym typeface="Calibri"/>
            </a:endParaRPr>
          </a:p>
          <a:p>
            <a:pPr marL="0" lvl="0" indent="0" algn="l" rtl="0">
              <a:lnSpc>
                <a:spcPct val="150000"/>
              </a:lnSpc>
              <a:spcBef>
                <a:spcPts val="0"/>
              </a:spcBef>
              <a:spcAft>
                <a:spcPts val="0"/>
              </a:spcAft>
              <a:buNone/>
            </a:pPr>
            <a:endParaRPr sz="1700">
              <a:latin typeface="Calibri"/>
              <a:ea typeface="Calibri"/>
              <a:cs typeface="Calibri"/>
              <a:sym typeface="Calibri"/>
            </a:endParaRPr>
          </a:p>
          <a:p>
            <a:pPr marL="0" lvl="0" indent="0" algn="l" rtl="0">
              <a:lnSpc>
                <a:spcPct val="150000"/>
              </a:lnSpc>
              <a:spcBef>
                <a:spcPts val="0"/>
              </a:spcBef>
              <a:spcAft>
                <a:spcPts val="0"/>
              </a:spcAft>
              <a:buNone/>
            </a:pPr>
            <a:endParaRPr sz="1700">
              <a:latin typeface="Calibri"/>
              <a:ea typeface="Calibri"/>
              <a:cs typeface="Calibri"/>
              <a:sym typeface="Calibri"/>
            </a:endParaRPr>
          </a:p>
          <a:p>
            <a:pPr marL="457200" lvl="0" indent="-336550" algn="l" rtl="0">
              <a:lnSpc>
                <a:spcPct val="150000"/>
              </a:lnSpc>
              <a:spcBef>
                <a:spcPts val="0"/>
              </a:spcBef>
              <a:spcAft>
                <a:spcPts val="0"/>
              </a:spcAft>
              <a:buSzPts val="1700"/>
              <a:buFont typeface="Calibri"/>
              <a:buChar char="●"/>
            </a:pPr>
            <a:r>
              <a:rPr lang="en" sz="1700">
                <a:latin typeface="Calibri"/>
                <a:ea typeface="Calibri"/>
                <a:cs typeface="Calibri"/>
                <a:sym typeface="Calibri"/>
              </a:rPr>
              <a:t>VD: hàm kiểm tra chuỗi là một con số không</a:t>
            </a:r>
            <a:endParaRPr sz="1700">
              <a:latin typeface="Calibri"/>
              <a:ea typeface="Calibri"/>
              <a:cs typeface="Calibri"/>
              <a:sym typeface="Calibri"/>
            </a:endParaRPr>
          </a:p>
          <a:p>
            <a:pPr marL="742950" lvl="0" indent="0" algn="l" rtl="0">
              <a:lnSpc>
                <a:spcPct val="115000"/>
              </a:lnSpc>
              <a:spcBef>
                <a:spcPts val="0"/>
              </a:spcBef>
              <a:spcAft>
                <a:spcPts val="0"/>
              </a:spcAft>
              <a:buNone/>
            </a:pPr>
            <a:endParaRPr sz="2100">
              <a:latin typeface="Calibri"/>
              <a:ea typeface="Calibri"/>
              <a:cs typeface="Calibri"/>
              <a:sym typeface="Calibri"/>
            </a:endParaRPr>
          </a:p>
        </p:txBody>
      </p:sp>
      <p:pic>
        <p:nvPicPr>
          <p:cNvPr id="309" name="Google Shape;309;p45"/>
          <p:cNvPicPr preferRelativeResize="0"/>
          <p:nvPr/>
        </p:nvPicPr>
        <p:blipFill>
          <a:blip r:embed="rId3">
            <a:alphaModFix/>
          </a:blip>
          <a:stretch>
            <a:fillRect/>
          </a:stretch>
        </p:blipFill>
        <p:spPr>
          <a:xfrm>
            <a:off x="724550" y="1632225"/>
            <a:ext cx="7834674" cy="1666950"/>
          </a:xfrm>
          <a:prstGeom prst="rect">
            <a:avLst/>
          </a:prstGeom>
          <a:noFill/>
          <a:ln>
            <a:noFill/>
          </a:ln>
        </p:spPr>
      </p:pic>
      <p:pic>
        <p:nvPicPr>
          <p:cNvPr id="310" name="Google Shape;310;p45"/>
          <p:cNvPicPr preferRelativeResize="0"/>
          <p:nvPr/>
        </p:nvPicPr>
        <p:blipFill>
          <a:blip r:embed="rId4">
            <a:alphaModFix/>
          </a:blip>
          <a:stretch>
            <a:fillRect/>
          </a:stretch>
        </p:blipFill>
        <p:spPr>
          <a:xfrm>
            <a:off x="724550" y="3976500"/>
            <a:ext cx="5486400" cy="883775"/>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5" name="Google Shape;315;p46"/>
          <p:cNvSpPr txBox="1">
            <a:spLocks noGrp="1"/>
          </p:cNvSpPr>
          <p:nvPr>
            <p:ph type="title"/>
          </p:nvPr>
        </p:nvSpPr>
        <p:spPr>
          <a:xfrm>
            <a:off x="3845150" y="236150"/>
            <a:ext cx="4670100" cy="553800"/>
          </a:xfrm>
          <a:prstGeom prst="rect">
            <a:avLst/>
          </a:prstGeom>
          <a:noFill/>
          <a:ln>
            <a:noFill/>
          </a:ln>
        </p:spPr>
        <p:txBody>
          <a:bodyPr spcFirstLastPara="1" wrap="square" lIns="68575" tIns="68575" rIns="68575" bIns="68575" anchor="ctr" anchorCtr="0">
            <a:noAutofit/>
          </a:bodyPr>
          <a:lstStyle/>
          <a:p>
            <a:pPr marL="0" lvl="0" indent="0" algn="r" rtl="0">
              <a:lnSpc>
                <a:spcPct val="100000"/>
              </a:lnSpc>
              <a:spcBef>
                <a:spcPts val="0"/>
              </a:spcBef>
              <a:spcAft>
                <a:spcPts val="0"/>
              </a:spcAft>
              <a:buNone/>
            </a:pPr>
            <a:r>
              <a:rPr lang="en" sz="2900" b="1"/>
              <a:t>4. Regular Expression</a:t>
            </a:r>
            <a:endParaRPr sz="2300" b="1">
              <a:latin typeface="Arial"/>
              <a:ea typeface="Arial"/>
              <a:cs typeface="Arial"/>
              <a:sym typeface="Arial"/>
            </a:endParaRPr>
          </a:p>
        </p:txBody>
      </p:sp>
      <p:sp>
        <p:nvSpPr>
          <p:cNvPr id="316" name="Google Shape;316;p46"/>
          <p:cNvSpPr txBox="1"/>
          <p:nvPr/>
        </p:nvSpPr>
        <p:spPr>
          <a:xfrm>
            <a:off x="313300" y="1052725"/>
            <a:ext cx="8609100" cy="3951000"/>
          </a:xfrm>
          <a:prstGeom prst="rect">
            <a:avLst/>
          </a:prstGeom>
          <a:noFill/>
          <a:ln>
            <a:noFill/>
          </a:ln>
        </p:spPr>
        <p:txBody>
          <a:bodyPr spcFirstLastPara="1" wrap="square" lIns="91425" tIns="91425" rIns="91425" bIns="91425" anchor="t" anchorCtr="0">
            <a:noAutofit/>
          </a:bodyPr>
          <a:lstStyle/>
          <a:p>
            <a:pPr marL="457200" lvl="0" indent="-336550" algn="l" rtl="0">
              <a:lnSpc>
                <a:spcPct val="150000"/>
              </a:lnSpc>
              <a:spcBef>
                <a:spcPts val="0"/>
              </a:spcBef>
              <a:spcAft>
                <a:spcPts val="0"/>
              </a:spcAft>
              <a:buSzPts val="1700"/>
              <a:buFont typeface="Calibri"/>
              <a:buChar char="●"/>
            </a:pPr>
            <a:r>
              <a:rPr lang="en" sz="1700">
                <a:latin typeface="Calibri"/>
                <a:ea typeface="Calibri"/>
                <a:cs typeface="Calibri"/>
                <a:sym typeface="Calibri"/>
              </a:rPr>
              <a:t>VD: tìm tất cả các email có trong đoạn văn bản, kết quả đưa vào mảng</a:t>
            </a:r>
            <a:endParaRPr sz="1700">
              <a:latin typeface="Calibri"/>
              <a:ea typeface="Calibri"/>
              <a:cs typeface="Calibri"/>
              <a:sym typeface="Calibri"/>
            </a:endParaRPr>
          </a:p>
          <a:p>
            <a:pPr marL="0" lvl="0" indent="0" algn="l" rtl="0">
              <a:lnSpc>
                <a:spcPct val="150000"/>
              </a:lnSpc>
              <a:spcBef>
                <a:spcPts val="0"/>
              </a:spcBef>
              <a:spcAft>
                <a:spcPts val="0"/>
              </a:spcAft>
              <a:buNone/>
            </a:pPr>
            <a:endParaRPr sz="1700">
              <a:latin typeface="Calibri"/>
              <a:ea typeface="Calibri"/>
              <a:cs typeface="Calibri"/>
              <a:sym typeface="Calibri"/>
            </a:endParaRPr>
          </a:p>
          <a:p>
            <a:pPr marL="0" lvl="0" indent="0" algn="l" rtl="0">
              <a:lnSpc>
                <a:spcPct val="150000"/>
              </a:lnSpc>
              <a:spcBef>
                <a:spcPts val="0"/>
              </a:spcBef>
              <a:spcAft>
                <a:spcPts val="0"/>
              </a:spcAft>
              <a:buNone/>
            </a:pPr>
            <a:endParaRPr sz="1700">
              <a:latin typeface="Calibri"/>
              <a:ea typeface="Calibri"/>
              <a:cs typeface="Calibri"/>
              <a:sym typeface="Calibri"/>
            </a:endParaRPr>
          </a:p>
          <a:p>
            <a:pPr marL="0" lvl="0" indent="0" algn="l" rtl="0">
              <a:lnSpc>
                <a:spcPct val="150000"/>
              </a:lnSpc>
              <a:spcBef>
                <a:spcPts val="0"/>
              </a:spcBef>
              <a:spcAft>
                <a:spcPts val="0"/>
              </a:spcAft>
              <a:buNone/>
            </a:pPr>
            <a:endParaRPr sz="1700">
              <a:latin typeface="Calibri"/>
              <a:ea typeface="Calibri"/>
              <a:cs typeface="Calibri"/>
              <a:sym typeface="Calibri"/>
            </a:endParaRPr>
          </a:p>
          <a:p>
            <a:pPr marL="0" lvl="0" indent="0" algn="l" rtl="0">
              <a:lnSpc>
                <a:spcPct val="150000"/>
              </a:lnSpc>
              <a:spcBef>
                <a:spcPts val="0"/>
              </a:spcBef>
              <a:spcAft>
                <a:spcPts val="0"/>
              </a:spcAft>
              <a:buNone/>
            </a:pPr>
            <a:endParaRPr sz="1700">
              <a:latin typeface="Calibri"/>
              <a:ea typeface="Calibri"/>
              <a:cs typeface="Calibri"/>
              <a:sym typeface="Calibri"/>
            </a:endParaRPr>
          </a:p>
          <a:p>
            <a:pPr marL="0" lvl="0" indent="0" algn="l" rtl="0">
              <a:lnSpc>
                <a:spcPct val="150000"/>
              </a:lnSpc>
              <a:spcBef>
                <a:spcPts val="0"/>
              </a:spcBef>
              <a:spcAft>
                <a:spcPts val="0"/>
              </a:spcAft>
              <a:buNone/>
            </a:pPr>
            <a:endParaRPr sz="1700">
              <a:latin typeface="Calibri"/>
              <a:ea typeface="Calibri"/>
              <a:cs typeface="Calibri"/>
              <a:sym typeface="Calibri"/>
            </a:endParaRPr>
          </a:p>
          <a:p>
            <a:pPr marL="1371600" lvl="0" indent="0" algn="l" rtl="0">
              <a:lnSpc>
                <a:spcPct val="150000"/>
              </a:lnSpc>
              <a:spcBef>
                <a:spcPts val="0"/>
              </a:spcBef>
              <a:spcAft>
                <a:spcPts val="0"/>
              </a:spcAft>
              <a:buNone/>
            </a:pPr>
            <a:endParaRPr sz="1700">
              <a:latin typeface="Calibri"/>
              <a:ea typeface="Calibri"/>
              <a:cs typeface="Calibri"/>
              <a:sym typeface="Calibri"/>
            </a:endParaRPr>
          </a:p>
          <a:p>
            <a:pPr marL="742950" lvl="0" indent="0" algn="l" rtl="0">
              <a:lnSpc>
                <a:spcPct val="115000"/>
              </a:lnSpc>
              <a:spcBef>
                <a:spcPts val="0"/>
              </a:spcBef>
              <a:spcAft>
                <a:spcPts val="0"/>
              </a:spcAft>
              <a:buNone/>
            </a:pPr>
            <a:endParaRPr sz="2100">
              <a:latin typeface="Calibri"/>
              <a:ea typeface="Calibri"/>
              <a:cs typeface="Calibri"/>
              <a:sym typeface="Calibri"/>
            </a:endParaRPr>
          </a:p>
        </p:txBody>
      </p:sp>
      <p:pic>
        <p:nvPicPr>
          <p:cNvPr id="317" name="Google Shape;317;p46"/>
          <p:cNvPicPr preferRelativeResize="0"/>
          <p:nvPr/>
        </p:nvPicPr>
        <p:blipFill>
          <a:blip r:embed="rId3">
            <a:alphaModFix/>
          </a:blip>
          <a:stretch>
            <a:fillRect/>
          </a:stretch>
        </p:blipFill>
        <p:spPr>
          <a:xfrm>
            <a:off x="627675" y="1643900"/>
            <a:ext cx="7980351" cy="224894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Thực hành</a:t>
            </a:r>
            <a:endParaRPr lang="en-US" dirty="0"/>
          </a:p>
        </p:txBody>
      </p:sp>
      <p:sp>
        <p:nvSpPr>
          <p:cNvPr id="3" name="Text Placeholder 2"/>
          <p:cNvSpPr>
            <a:spLocks noGrp="1"/>
          </p:cNvSpPr>
          <p:nvPr>
            <p:ph type="body" idx="1"/>
          </p:nvPr>
        </p:nvSpPr>
        <p:spPr/>
        <p:txBody>
          <a:bodyPr/>
          <a:lstStyle/>
          <a:p>
            <a:r>
              <a:rPr lang="en-US" dirty="0">
                <a:hlinkClick r:id="rId2"/>
              </a:rPr>
              <a:t>https://</a:t>
            </a:r>
            <a:r>
              <a:rPr lang="en-US" dirty="0" smtClean="0">
                <a:hlinkClick r:id="rId2"/>
              </a:rPr>
              <a:t>www.w3schools.com/js/js_regexp.asp</a:t>
            </a:r>
            <a:endParaRPr lang="vi-VN" dirty="0" smtClean="0"/>
          </a:p>
          <a:p>
            <a:r>
              <a:rPr lang="vi-VN" dirty="0" smtClean="0"/>
              <a:t>Ref</a:t>
            </a:r>
          </a:p>
          <a:p>
            <a:pPr lvl="1"/>
            <a:r>
              <a:rPr lang="en-US" dirty="0">
                <a:hlinkClick r:id="rId3"/>
              </a:rPr>
              <a:t>https://regexr.com</a:t>
            </a:r>
            <a:r>
              <a:rPr lang="en-US" dirty="0" smtClean="0">
                <a:hlinkClick r:id="rId3"/>
              </a:rPr>
              <a:t>/</a:t>
            </a:r>
            <a:endParaRPr lang="vi-VN" dirty="0" smtClean="0"/>
          </a:p>
          <a:p>
            <a:r>
              <a:rPr lang="vi-VN" dirty="0" smtClean="0"/>
              <a:t>Tự thực hành chung</a:t>
            </a:r>
          </a:p>
          <a:p>
            <a:pPr lvl="1"/>
            <a:r>
              <a:rPr lang="vi-VN" dirty="0">
                <a:hlinkClick r:id="rId4"/>
              </a:rPr>
              <a:t>https://</a:t>
            </a:r>
            <a:r>
              <a:rPr lang="vi-VN" dirty="0" smtClean="0">
                <a:hlinkClick r:id="rId4"/>
              </a:rPr>
              <a:t>www.w3schools.com/js/js_examples.asp</a:t>
            </a:r>
            <a:endParaRPr lang="vi-VN" dirty="0" smtClean="0"/>
          </a:p>
          <a:p>
            <a:pPr lvl="1"/>
            <a:r>
              <a:rPr lang="vi-VN" dirty="0">
                <a:hlinkClick r:id="rId5"/>
              </a:rPr>
              <a:t>https://</a:t>
            </a:r>
            <a:r>
              <a:rPr lang="vi-VN" dirty="0" smtClean="0">
                <a:hlinkClick r:id="rId5"/>
              </a:rPr>
              <a:t>www.w3schools.com/js/js_exercises.asp</a:t>
            </a:r>
            <a:endParaRPr lang="vi-VN" dirty="0" smtClean="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37</a:t>
            </a:fld>
            <a:endParaRPr lang="en"/>
          </a:p>
        </p:txBody>
      </p:sp>
    </p:spTree>
    <p:extLst>
      <p:ext uri="{BB962C8B-B14F-4D97-AF65-F5344CB8AC3E}">
        <p14:creationId xmlns:p14="http://schemas.microsoft.com/office/powerpoint/2010/main" val="390468179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Google Shape;322;p47"/>
          <p:cNvSpPr txBox="1">
            <a:spLocks noGrp="1"/>
          </p:cNvSpPr>
          <p:nvPr>
            <p:ph type="ctrTitle"/>
          </p:nvPr>
        </p:nvSpPr>
        <p:spPr>
          <a:xfrm>
            <a:off x="1143000" y="1676397"/>
            <a:ext cx="6858000" cy="1790700"/>
          </a:xfrm>
          <a:prstGeom prst="rect">
            <a:avLst/>
          </a:prstGeom>
          <a:noFill/>
          <a:ln>
            <a:noFill/>
          </a:ln>
        </p:spPr>
        <p:txBody>
          <a:bodyPr spcFirstLastPara="1" wrap="square" lIns="68575" tIns="68575" rIns="68575" bIns="68575" anchor="b" anchorCtr="0">
            <a:noAutofit/>
          </a:bodyPr>
          <a:lstStyle/>
          <a:p>
            <a:pPr marL="0" lvl="0" indent="0" algn="ctr" rtl="0">
              <a:lnSpc>
                <a:spcPct val="90000"/>
              </a:lnSpc>
              <a:spcBef>
                <a:spcPts val="0"/>
              </a:spcBef>
              <a:spcAft>
                <a:spcPts val="0"/>
              </a:spcAft>
              <a:buSzPts val="1100"/>
              <a:buNone/>
            </a:pPr>
            <a:r>
              <a:rPr lang="en"/>
              <a:t>THANK YOU</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2"/>
          <p:cNvSpPr txBox="1">
            <a:spLocks noGrp="1"/>
          </p:cNvSpPr>
          <p:nvPr>
            <p:ph type="title"/>
          </p:nvPr>
        </p:nvSpPr>
        <p:spPr>
          <a:xfrm>
            <a:off x="4156050" y="236150"/>
            <a:ext cx="4359300" cy="553800"/>
          </a:xfrm>
          <a:prstGeom prst="rect">
            <a:avLst/>
          </a:prstGeom>
          <a:noFill/>
          <a:ln>
            <a:noFill/>
          </a:ln>
        </p:spPr>
        <p:txBody>
          <a:bodyPr spcFirstLastPara="1" wrap="square" lIns="68575" tIns="68575" rIns="68575" bIns="68575" anchor="ctr" anchorCtr="0">
            <a:noAutofit/>
          </a:bodyPr>
          <a:lstStyle/>
          <a:p>
            <a:pPr marL="0" lvl="0" indent="0" algn="r" rtl="0">
              <a:lnSpc>
                <a:spcPct val="100000"/>
              </a:lnSpc>
              <a:spcBef>
                <a:spcPts val="0"/>
              </a:spcBef>
              <a:spcAft>
                <a:spcPts val="0"/>
              </a:spcAft>
              <a:buNone/>
            </a:pPr>
            <a:r>
              <a:rPr lang="en" sz="2900" b="1"/>
              <a:t>2. HTML DOM trong JS</a:t>
            </a:r>
            <a:endParaRPr sz="2300" b="1">
              <a:latin typeface="Arial"/>
              <a:ea typeface="Arial"/>
              <a:cs typeface="Arial"/>
              <a:sym typeface="Arial"/>
            </a:endParaRPr>
          </a:p>
        </p:txBody>
      </p:sp>
      <p:sp>
        <p:nvSpPr>
          <p:cNvPr id="150" name="Google Shape;150;p22"/>
          <p:cNvSpPr txBox="1"/>
          <p:nvPr/>
        </p:nvSpPr>
        <p:spPr>
          <a:xfrm>
            <a:off x="389500" y="976525"/>
            <a:ext cx="8609100" cy="3951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sz="2100">
              <a:latin typeface="Calibri"/>
              <a:ea typeface="Calibri"/>
              <a:cs typeface="Calibri"/>
              <a:sym typeface="Calibri"/>
            </a:endParaRPr>
          </a:p>
          <a:p>
            <a:pPr marL="457200" lvl="0" indent="0" algn="l" rtl="0">
              <a:lnSpc>
                <a:spcPct val="115000"/>
              </a:lnSpc>
              <a:spcBef>
                <a:spcPts val="0"/>
              </a:spcBef>
              <a:spcAft>
                <a:spcPts val="0"/>
              </a:spcAft>
              <a:buNone/>
            </a:pPr>
            <a:endParaRPr sz="2200">
              <a:latin typeface="Calibri"/>
              <a:ea typeface="Calibri"/>
              <a:cs typeface="Calibri"/>
              <a:sym typeface="Calibri"/>
            </a:endParaRPr>
          </a:p>
          <a:p>
            <a:pPr marL="457200" lvl="0" indent="0" algn="l" rtl="0">
              <a:lnSpc>
                <a:spcPct val="115000"/>
              </a:lnSpc>
              <a:spcBef>
                <a:spcPts val="0"/>
              </a:spcBef>
              <a:spcAft>
                <a:spcPts val="0"/>
              </a:spcAft>
              <a:buNone/>
            </a:pPr>
            <a:endParaRPr sz="2200">
              <a:latin typeface="Calibri"/>
              <a:ea typeface="Calibri"/>
              <a:cs typeface="Calibri"/>
              <a:sym typeface="Calibri"/>
            </a:endParaRPr>
          </a:p>
          <a:p>
            <a:pPr marL="457200" lvl="0" indent="0" algn="l" rtl="0">
              <a:lnSpc>
                <a:spcPct val="115000"/>
              </a:lnSpc>
              <a:spcBef>
                <a:spcPts val="0"/>
              </a:spcBef>
              <a:spcAft>
                <a:spcPts val="0"/>
              </a:spcAft>
              <a:buNone/>
            </a:pPr>
            <a:endParaRPr sz="2200">
              <a:latin typeface="Calibri"/>
              <a:ea typeface="Calibri"/>
              <a:cs typeface="Calibri"/>
              <a:sym typeface="Calibri"/>
            </a:endParaRPr>
          </a:p>
          <a:p>
            <a:pPr marL="457200" lvl="0" indent="0" algn="l" rtl="0">
              <a:lnSpc>
                <a:spcPct val="115000"/>
              </a:lnSpc>
              <a:spcBef>
                <a:spcPts val="0"/>
              </a:spcBef>
              <a:spcAft>
                <a:spcPts val="0"/>
              </a:spcAft>
              <a:buNone/>
            </a:pPr>
            <a:endParaRPr sz="2200">
              <a:latin typeface="Calibri"/>
              <a:ea typeface="Calibri"/>
              <a:cs typeface="Calibri"/>
              <a:sym typeface="Calibri"/>
            </a:endParaRPr>
          </a:p>
        </p:txBody>
      </p:sp>
      <p:pic>
        <p:nvPicPr>
          <p:cNvPr id="151" name="Google Shape;151;p22"/>
          <p:cNvPicPr preferRelativeResize="0"/>
          <p:nvPr/>
        </p:nvPicPr>
        <p:blipFill>
          <a:blip r:embed="rId3">
            <a:alphaModFix/>
          </a:blip>
          <a:stretch>
            <a:fillRect/>
          </a:stretch>
        </p:blipFill>
        <p:spPr>
          <a:xfrm>
            <a:off x="1346375" y="976525"/>
            <a:ext cx="6722076" cy="4072200"/>
          </a:xfrm>
          <a:prstGeom prst="rect">
            <a:avLst/>
          </a:prstGeom>
          <a:noFill/>
          <a:ln>
            <a:noFill/>
          </a:ln>
        </p:spPr>
      </p:pic>
    </p:spTree>
    <p:extLst>
      <p:ext uri="{BB962C8B-B14F-4D97-AF65-F5344CB8AC3E}">
        <p14:creationId xmlns:p14="http://schemas.microsoft.com/office/powerpoint/2010/main" val="17913232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23"/>
          <p:cNvSpPr txBox="1">
            <a:spLocks noGrp="1"/>
          </p:cNvSpPr>
          <p:nvPr>
            <p:ph type="title"/>
          </p:nvPr>
        </p:nvSpPr>
        <p:spPr>
          <a:xfrm>
            <a:off x="4156050" y="236150"/>
            <a:ext cx="4359300" cy="553800"/>
          </a:xfrm>
          <a:prstGeom prst="rect">
            <a:avLst/>
          </a:prstGeom>
          <a:noFill/>
          <a:ln>
            <a:noFill/>
          </a:ln>
        </p:spPr>
        <p:txBody>
          <a:bodyPr spcFirstLastPara="1" wrap="square" lIns="68575" tIns="68575" rIns="68575" bIns="68575" anchor="ctr" anchorCtr="0">
            <a:noAutofit/>
          </a:bodyPr>
          <a:lstStyle/>
          <a:p>
            <a:pPr marL="0" lvl="0" indent="0" algn="r" rtl="0">
              <a:lnSpc>
                <a:spcPct val="100000"/>
              </a:lnSpc>
              <a:spcBef>
                <a:spcPts val="0"/>
              </a:spcBef>
              <a:spcAft>
                <a:spcPts val="0"/>
              </a:spcAft>
              <a:buNone/>
            </a:pPr>
            <a:r>
              <a:rPr lang="en" sz="2900" b="1"/>
              <a:t>2. HTML DOM trong JS</a:t>
            </a:r>
            <a:endParaRPr sz="2900" b="1"/>
          </a:p>
        </p:txBody>
      </p:sp>
      <p:sp>
        <p:nvSpPr>
          <p:cNvPr id="157" name="Google Shape;157;p23"/>
          <p:cNvSpPr txBox="1"/>
          <p:nvPr/>
        </p:nvSpPr>
        <p:spPr>
          <a:xfrm>
            <a:off x="389500" y="1052725"/>
            <a:ext cx="8609100" cy="3951000"/>
          </a:xfrm>
          <a:prstGeom prst="rect">
            <a:avLst/>
          </a:prstGeom>
          <a:noFill/>
          <a:ln>
            <a:noFill/>
          </a:ln>
        </p:spPr>
        <p:txBody>
          <a:bodyPr spcFirstLastPara="1" wrap="square" lIns="91425" tIns="91425" rIns="91425" bIns="91425" anchor="t" anchorCtr="0">
            <a:noAutofit/>
          </a:bodyPr>
          <a:lstStyle/>
          <a:p>
            <a:pPr marL="457200" lvl="0" indent="-361950" algn="l" rtl="0">
              <a:lnSpc>
                <a:spcPct val="150000"/>
              </a:lnSpc>
              <a:spcBef>
                <a:spcPts val="0"/>
              </a:spcBef>
              <a:spcAft>
                <a:spcPts val="0"/>
              </a:spcAft>
              <a:buSzPts val="2100"/>
              <a:buFont typeface="Calibri"/>
              <a:buChar char="●"/>
            </a:pPr>
            <a:r>
              <a:rPr lang="en" sz="2100">
                <a:latin typeface="Calibri"/>
                <a:ea typeface="Calibri"/>
                <a:cs typeface="Calibri"/>
                <a:sym typeface="Calibri"/>
              </a:rPr>
              <a:t>HTML DOM nodes</a:t>
            </a:r>
            <a:endParaRPr sz="2100">
              <a:latin typeface="Calibri"/>
              <a:ea typeface="Calibri"/>
              <a:cs typeface="Calibri"/>
              <a:sym typeface="Calibri"/>
            </a:endParaRPr>
          </a:p>
          <a:p>
            <a:pPr marL="742950" lvl="1" indent="-419100" algn="l" rtl="0">
              <a:lnSpc>
                <a:spcPct val="150000"/>
              </a:lnSpc>
              <a:spcBef>
                <a:spcPts val="0"/>
              </a:spcBef>
              <a:spcAft>
                <a:spcPts val="0"/>
              </a:spcAft>
              <a:buSzPts val="2100"/>
              <a:buFont typeface="Calibri"/>
              <a:buChar char="○"/>
            </a:pPr>
            <a:r>
              <a:rPr lang="en" sz="2100">
                <a:latin typeface="Calibri"/>
                <a:ea typeface="Calibri"/>
                <a:cs typeface="Calibri"/>
                <a:sym typeface="Calibri"/>
              </a:rPr>
              <a:t>Theo mô hình DOM, mọi thứ trong tài liệu HTML là một nút.</a:t>
            </a:r>
            <a:endParaRPr sz="2100">
              <a:latin typeface="Calibri"/>
              <a:ea typeface="Calibri"/>
              <a:cs typeface="Calibri"/>
              <a:sym typeface="Calibri"/>
            </a:endParaRPr>
          </a:p>
          <a:p>
            <a:pPr marL="742950" lvl="1" indent="-419100" algn="l" rtl="0">
              <a:lnSpc>
                <a:spcPct val="150000"/>
              </a:lnSpc>
              <a:spcBef>
                <a:spcPts val="0"/>
              </a:spcBef>
              <a:spcAft>
                <a:spcPts val="0"/>
              </a:spcAft>
              <a:buSzPts val="2100"/>
              <a:buFont typeface="Calibri"/>
              <a:buChar char="○"/>
            </a:pPr>
            <a:r>
              <a:rPr lang="en" sz="2100">
                <a:latin typeface="Calibri"/>
                <a:ea typeface="Calibri"/>
                <a:cs typeface="Calibri"/>
                <a:sym typeface="Calibri"/>
              </a:rPr>
              <a:t>Mỗi thẻ HTML là một nút thành phần (element node)</a:t>
            </a:r>
            <a:endParaRPr sz="2100">
              <a:latin typeface="Calibri"/>
              <a:ea typeface="Calibri"/>
              <a:cs typeface="Calibri"/>
              <a:sym typeface="Calibri"/>
            </a:endParaRPr>
          </a:p>
          <a:p>
            <a:pPr marL="742950" lvl="1" indent="-419100" algn="l" rtl="0">
              <a:lnSpc>
                <a:spcPct val="150000"/>
              </a:lnSpc>
              <a:spcBef>
                <a:spcPts val="0"/>
              </a:spcBef>
              <a:spcAft>
                <a:spcPts val="0"/>
              </a:spcAft>
              <a:buSzPts val="2100"/>
              <a:buFont typeface="Calibri"/>
              <a:buChar char="○"/>
            </a:pPr>
            <a:r>
              <a:rPr lang="en" sz="2100">
                <a:latin typeface="Calibri"/>
                <a:ea typeface="Calibri"/>
                <a:cs typeface="Calibri"/>
                <a:sym typeface="Calibri"/>
              </a:rPr>
              <a:t>Các văn bản chứa trong các thành phần HTML gọi là các nút văn bản (text node)</a:t>
            </a:r>
            <a:endParaRPr sz="2100">
              <a:latin typeface="Calibri"/>
              <a:ea typeface="Calibri"/>
              <a:cs typeface="Calibri"/>
              <a:sym typeface="Calibri"/>
            </a:endParaRPr>
          </a:p>
          <a:p>
            <a:pPr marL="742950" lvl="1" indent="-419100" algn="l" rtl="0">
              <a:lnSpc>
                <a:spcPct val="150000"/>
              </a:lnSpc>
              <a:spcBef>
                <a:spcPts val="0"/>
              </a:spcBef>
              <a:spcAft>
                <a:spcPts val="0"/>
              </a:spcAft>
              <a:buSzPts val="2100"/>
              <a:buFont typeface="Calibri"/>
              <a:buChar char="○"/>
            </a:pPr>
            <a:r>
              <a:rPr lang="en" sz="2100">
                <a:latin typeface="Calibri"/>
                <a:ea typeface="Calibri"/>
                <a:cs typeface="Calibri"/>
                <a:sym typeface="Calibri"/>
              </a:rPr>
              <a:t>Mỗi thuộc tính của thành phần HTML là một nút thuộc tính (attribute node)</a:t>
            </a:r>
            <a:endParaRPr sz="2100">
              <a:latin typeface="Calibri"/>
              <a:ea typeface="Calibri"/>
              <a:cs typeface="Calibri"/>
              <a:sym typeface="Calibri"/>
            </a:endParaRPr>
          </a:p>
          <a:p>
            <a:pPr marL="742950" lvl="1" indent="-419100" algn="l" rtl="0">
              <a:lnSpc>
                <a:spcPct val="150000"/>
              </a:lnSpc>
              <a:spcBef>
                <a:spcPts val="0"/>
              </a:spcBef>
              <a:spcAft>
                <a:spcPts val="0"/>
              </a:spcAft>
              <a:buSzPts val="2100"/>
              <a:buFont typeface="Calibri"/>
              <a:buChar char="○"/>
            </a:pPr>
            <a:r>
              <a:rPr lang="en" sz="2100">
                <a:latin typeface="Calibri"/>
                <a:ea typeface="Calibri"/>
                <a:cs typeface="Calibri"/>
                <a:sym typeface="Calibri"/>
              </a:rPr>
              <a:t>Các ghi chú là các node ghi chú (comment node)</a:t>
            </a:r>
            <a:endParaRPr sz="2100">
              <a:latin typeface="Calibri"/>
              <a:ea typeface="Calibri"/>
              <a:cs typeface="Calibri"/>
              <a:sym typeface="Calibri"/>
            </a:endParaRPr>
          </a:p>
        </p:txBody>
      </p:sp>
    </p:spTree>
    <p:extLst>
      <p:ext uri="{BB962C8B-B14F-4D97-AF65-F5344CB8AC3E}">
        <p14:creationId xmlns:p14="http://schemas.microsoft.com/office/powerpoint/2010/main" val="35344956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24"/>
          <p:cNvSpPr txBox="1">
            <a:spLocks noGrp="1"/>
          </p:cNvSpPr>
          <p:nvPr>
            <p:ph type="title"/>
          </p:nvPr>
        </p:nvSpPr>
        <p:spPr>
          <a:xfrm>
            <a:off x="4156050" y="236150"/>
            <a:ext cx="4359300" cy="553800"/>
          </a:xfrm>
          <a:prstGeom prst="rect">
            <a:avLst/>
          </a:prstGeom>
          <a:noFill/>
          <a:ln>
            <a:noFill/>
          </a:ln>
        </p:spPr>
        <p:txBody>
          <a:bodyPr spcFirstLastPara="1" wrap="square" lIns="68575" tIns="68575" rIns="68575" bIns="68575" anchor="ctr" anchorCtr="0">
            <a:noAutofit/>
          </a:bodyPr>
          <a:lstStyle/>
          <a:p>
            <a:pPr marL="0" lvl="0" indent="0" algn="r" rtl="0">
              <a:lnSpc>
                <a:spcPct val="100000"/>
              </a:lnSpc>
              <a:spcBef>
                <a:spcPts val="0"/>
              </a:spcBef>
              <a:spcAft>
                <a:spcPts val="0"/>
              </a:spcAft>
              <a:buNone/>
            </a:pPr>
            <a:r>
              <a:rPr lang="en" sz="2900" b="1"/>
              <a:t>2. HTML DOM trong JS</a:t>
            </a:r>
            <a:endParaRPr sz="2900" b="1"/>
          </a:p>
        </p:txBody>
      </p:sp>
      <p:pic>
        <p:nvPicPr>
          <p:cNvPr id="163" name="Google Shape;163;p24"/>
          <p:cNvPicPr preferRelativeResize="0"/>
          <p:nvPr/>
        </p:nvPicPr>
        <p:blipFill>
          <a:blip r:embed="rId3">
            <a:alphaModFix/>
          </a:blip>
          <a:stretch>
            <a:fillRect/>
          </a:stretch>
        </p:blipFill>
        <p:spPr>
          <a:xfrm>
            <a:off x="2163350" y="932375"/>
            <a:ext cx="5496701" cy="4048751"/>
          </a:xfrm>
          <a:prstGeom prst="rect">
            <a:avLst/>
          </a:prstGeom>
          <a:noFill/>
          <a:ln>
            <a:noFill/>
          </a:ln>
        </p:spPr>
      </p:pic>
    </p:spTree>
    <p:extLst>
      <p:ext uri="{BB962C8B-B14F-4D97-AF65-F5344CB8AC3E}">
        <p14:creationId xmlns:p14="http://schemas.microsoft.com/office/powerpoint/2010/main" val="21850735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25"/>
          <p:cNvSpPr txBox="1">
            <a:spLocks noGrp="1"/>
          </p:cNvSpPr>
          <p:nvPr>
            <p:ph type="title"/>
          </p:nvPr>
        </p:nvSpPr>
        <p:spPr>
          <a:xfrm>
            <a:off x="4156050" y="236150"/>
            <a:ext cx="4359300" cy="553800"/>
          </a:xfrm>
          <a:prstGeom prst="rect">
            <a:avLst/>
          </a:prstGeom>
          <a:noFill/>
          <a:ln>
            <a:noFill/>
          </a:ln>
        </p:spPr>
        <p:txBody>
          <a:bodyPr spcFirstLastPara="1" wrap="square" lIns="68575" tIns="68575" rIns="68575" bIns="68575" anchor="ctr" anchorCtr="0">
            <a:noAutofit/>
          </a:bodyPr>
          <a:lstStyle/>
          <a:p>
            <a:pPr marL="0" lvl="0" indent="0" algn="r" rtl="0">
              <a:lnSpc>
                <a:spcPct val="100000"/>
              </a:lnSpc>
              <a:spcBef>
                <a:spcPts val="0"/>
              </a:spcBef>
              <a:spcAft>
                <a:spcPts val="0"/>
              </a:spcAft>
              <a:buNone/>
            </a:pPr>
            <a:r>
              <a:rPr lang="en" sz="2900" b="1"/>
              <a:t>2. HTML DOM trong JS</a:t>
            </a:r>
            <a:endParaRPr sz="2900" b="1"/>
          </a:p>
        </p:txBody>
      </p:sp>
      <p:sp>
        <p:nvSpPr>
          <p:cNvPr id="169" name="Google Shape;169;p25"/>
          <p:cNvSpPr txBox="1"/>
          <p:nvPr/>
        </p:nvSpPr>
        <p:spPr>
          <a:xfrm>
            <a:off x="389500" y="1052725"/>
            <a:ext cx="8609100" cy="3951000"/>
          </a:xfrm>
          <a:prstGeom prst="rect">
            <a:avLst/>
          </a:prstGeom>
          <a:noFill/>
          <a:ln>
            <a:noFill/>
          </a:ln>
        </p:spPr>
        <p:txBody>
          <a:bodyPr spcFirstLastPara="1" wrap="square" lIns="91425" tIns="91425" rIns="91425" bIns="91425" anchor="t" anchorCtr="0">
            <a:noAutofit/>
          </a:bodyPr>
          <a:lstStyle/>
          <a:p>
            <a:pPr marL="457200" lvl="0" indent="-361950" algn="l" rtl="0">
              <a:lnSpc>
                <a:spcPct val="150000"/>
              </a:lnSpc>
              <a:spcBef>
                <a:spcPts val="0"/>
              </a:spcBef>
              <a:spcAft>
                <a:spcPts val="0"/>
              </a:spcAft>
              <a:buSzPts val="2100"/>
              <a:buFont typeface="Calibri"/>
              <a:buChar char="●"/>
            </a:pPr>
            <a:r>
              <a:rPr lang="en" sz="2100">
                <a:latin typeface="Calibri"/>
                <a:ea typeface="Calibri"/>
                <a:cs typeface="Calibri"/>
                <a:sym typeface="Calibri"/>
              </a:rPr>
              <a:t>Tất cả trang web đều có đối tượng sau</a:t>
            </a:r>
            <a:endParaRPr sz="2100">
              <a:latin typeface="Calibri"/>
              <a:ea typeface="Calibri"/>
              <a:cs typeface="Calibri"/>
              <a:sym typeface="Calibri"/>
            </a:endParaRPr>
          </a:p>
          <a:p>
            <a:pPr marL="742950" lvl="1" indent="-419100" algn="l" rtl="0">
              <a:lnSpc>
                <a:spcPct val="115000"/>
              </a:lnSpc>
              <a:spcBef>
                <a:spcPts val="0"/>
              </a:spcBef>
              <a:spcAft>
                <a:spcPts val="0"/>
              </a:spcAft>
              <a:buSzPts val="2100"/>
              <a:buFont typeface="Calibri"/>
              <a:buChar char="○"/>
            </a:pPr>
            <a:r>
              <a:rPr lang="en" sz="2100" b="1">
                <a:solidFill>
                  <a:srgbClr val="FF0000"/>
                </a:solidFill>
                <a:latin typeface="Calibri"/>
                <a:ea typeface="Calibri"/>
                <a:cs typeface="Calibri"/>
                <a:sym typeface="Calibri"/>
              </a:rPr>
              <a:t>Window: </a:t>
            </a:r>
            <a:r>
              <a:rPr lang="en" sz="2100">
                <a:latin typeface="Calibri"/>
                <a:ea typeface="Calibri"/>
                <a:cs typeface="Calibri"/>
                <a:sym typeface="Calibri"/>
              </a:rPr>
              <a:t>đối tượng ở mức cao nhất, có các thuộc tính thực hiện áp dụng trên toàn cửa sổ</a:t>
            </a:r>
            <a:endParaRPr sz="2100">
              <a:latin typeface="Calibri"/>
              <a:ea typeface="Calibri"/>
              <a:cs typeface="Calibri"/>
              <a:sym typeface="Calibri"/>
            </a:endParaRPr>
          </a:p>
          <a:p>
            <a:pPr marL="742950" lvl="1" indent="-419100" algn="l" rtl="0">
              <a:lnSpc>
                <a:spcPct val="115000"/>
              </a:lnSpc>
              <a:spcBef>
                <a:spcPts val="0"/>
              </a:spcBef>
              <a:spcAft>
                <a:spcPts val="0"/>
              </a:spcAft>
              <a:buSzPts val="2100"/>
              <a:buFont typeface="Calibri"/>
              <a:buChar char="○"/>
            </a:pPr>
            <a:r>
              <a:rPr lang="en" sz="2100" b="1">
                <a:solidFill>
                  <a:srgbClr val="FF0000"/>
                </a:solidFill>
                <a:latin typeface="Calibri"/>
                <a:ea typeface="Calibri"/>
                <a:cs typeface="Calibri"/>
                <a:sym typeface="Calibri"/>
              </a:rPr>
              <a:t>Document:</a:t>
            </a:r>
            <a:r>
              <a:rPr lang="en" sz="2100">
                <a:solidFill>
                  <a:schemeClr val="dk1"/>
                </a:solidFill>
                <a:latin typeface="Calibri"/>
                <a:ea typeface="Calibri"/>
                <a:cs typeface="Calibri"/>
                <a:sym typeface="Calibri"/>
              </a:rPr>
              <a:t> đối tượng mô tả toàn bộ cấu trúc HTML của tài liệu, có thể sử dụng đối tượng này để truy cập các thành phần trong trang.</a:t>
            </a:r>
            <a:endParaRPr sz="2100">
              <a:latin typeface="Calibri"/>
              <a:ea typeface="Calibri"/>
              <a:cs typeface="Calibri"/>
              <a:sym typeface="Calibri"/>
            </a:endParaRPr>
          </a:p>
          <a:p>
            <a:pPr marL="742950" lvl="1" indent="-419100" algn="l" rtl="0">
              <a:lnSpc>
                <a:spcPct val="115000"/>
              </a:lnSpc>
              <a:spcBef>
                <a:spcPts val="0"/>
              </a:spcBef>
              <a:spcAft>
                <a:spcPts val="0"/>
              </a:spcAft>
              <a:buSzPts val="2100"/>
              <a:buFont typeface="Calibri"/>
              <a:buChar char="○"/>
            </a:pPr>
            <a:r>
              <a:rPr lang="en" sz="2100" b="1">
                <a:solidFill>
                  <a:srgbClr val="FF0000"/>
                </a:solidFill>
                <a:latin typeface="Calibri"/>
                <a:ea typeface="Calibri"/>
                <a:cs typeface="Calibri"/>
                <a:sym typeface="Calibri"/>
              </a:rPr>
              <a:t>Navigator:</a:t>
            </a:r>
            <a:r>
              <a:rPr lang="en" sz="2100">
                <a:latin typeface="Calibri"/>
                <a:ea typeface="Calibri"/>
                <a:cs typeface="Calibri"/>
                <a:sym typeface="Calibri"/>
              </a:rPr>
              <a:t> đối tượng lưu các thông tin về trình duyệt của client</a:t>
            </a:r>
            <a:endParaRPr sz="2100">
              <a:latin typeface="Calibri"/>
              <a:ea typeface="Calibri"/>
              <a:cs typeface="Calibri"/>
              <a:sym typeface="Calibri"/>
            </a:endParaRPr>
          </a:p>
          <a:p>
            <a:pPr marL="742950" lvl="1" indent="-419100" algn="l" rtl="0">
              <a:lnSpc>
                <a:spcPct val="115000"/>
              </a:lnSpc>
              <a:spcBef>
                <a:spcPts val="0"/>
              </a:spcBef>
              <a:spcAft>
                <a:spcPts val="0"/>
              </a:spcAft>
              <a:buSzPts val="2100"/>
              <a:buFont typeface="Calibri"/>
              <a:buChar char="○"/>
            </a:pPr>
            <a:r>
              <a:rPr lang="en" sz="2100" b="1">
                <a:solidFill>
                  <a:srgbClr val="FF0000"/>
                </a:solidFill>
                <a:latin typeface="Calibri"/>
                <a:ea typeface="Calibri"/>
                <a:cs typeface="Calibri"/>
                <a:sym typeface="Calibri"/>
              </a:rPr>
              <a:t>Screen:</a:t>
            </a:r>
            <a:r>
              <a:rPr lang="en" sz="2100">
                <a:latin typeface="Calibri"/>
                <a:ea typeface="Calibri"/>
                <a:cs typeface="Calibri"/>
                <a:sym typeface="Calibri"/>
              </a:rPr>
              <a:t> đối tượng lưu các thông tin về màn hình client</a:t>
            </a:r>
            <a:endParaRPr sz="2100">
              <a:latin typeface="Calibri"/>
              <a:ea typeface="Calibri"/>
              <a:cs typeface="Calibri"/>
              <a:sym typeface="Calibri"/>
            </a:endParaRPr>
          </a:p>
          <a:p>
            <a:pPr marL="742950" lvl="1" indent="-419100" algn="l" rtl="0">
              <a:lnSpc>
                <a:spcPct val="115000"/>
              </a:lnSpc>
              <a:spcBef>
                <a:spcPts val="0"/>
              </a:spcBef>
              <a:spcAft>
                <a:spcPts val="0"/>
              </a:spcAft>
              <a:buSzPts val="2100"/>
              <a:buFont typeface="Calibri"/>
              <a:buChar char="○"/>
            </a:pPr>
            <a:r>
              <a:rPr lang="en" sz="2100" b="1">
                <a:solidFill>
                  <a:srgbClr val="FF0000"/>
                </a:solidFill>
                <a:latin typeface="Calibri"/>
                <a:ea typeface="Calibri"/>
                <a:cs typeface="Calibri"/>
                <a:sym typeface="Calibri"/>
              </a:rPr>
              <a:t>History:</a:t>
            </a:r>
            <a:r>
              <a:rPr lang="en" sz="2100">
                <a:latin typeface="Calibri"/>
                <a:ea typeface="Calibri"/>
                <a:cs typeface="Calibri"/>
                <a:sym typeface="Calibri"/>
              </a:rPr>
              <a:t> đối tượng lưu các URL đã viếng thăm của cửa sổ trình duyệt</a:t>
            </a:r>
            <a:endParaRPr sz="2100">
              <a:latin typeface="Calibri"/>
              <a:ea typeface="Calibri"/>
              <a:cs typeface="Calibri"/>
              <a:sym typeface="Calibri"/>
            </a:endParaRPr>
          </a:p>
          <a:p>
            <a:pPr marL="742950" lvl="1" indent="-419100" algn="l" rtl="0">
              <a:lnSpc>
                <a:spcPct val="115000"/>
              </a:lnSpc>
              <a:spcBef>
                <a:spcPts val="0"/>
              </a:spcBef>
              <a:spcAft>
                <a:spcPts val="0"/>
              </a:spcAft>
              <a:buSzPts val="2100"/>
              <a:buFont typeface="Calibri"/>
              <a:buChar char="○"/>
            </a:pPr>
            <a:r>
              <a:rPr lang="en" sz="2100" b="1">
                <a:solidFill>
                  <a:srgbClr val="FF0000"/>
                </a:solidFill>
                <a:latin typeface="Calibri"/>
                <a:ea typeface="Calibri"/>
                <a:cs typeface="Calibri"/>
                <a:sym typeface="Calibri"/>
              </a:rPr>
              <a:t>Location:</a:t>
            </a:r>
            <a:r>
              <a:rPr lang="en" sz="2100">
                <a:latin typeface="Calibri"/>
                <a:ea typeface="Calibri"/>
                <a:cs typeface="Calibri"/>
                <a:sym typeface="Calibri"/>
              </a:rPr>
              <a:t> đối tượng lưu thông tin về URL hiện hành</a:t>
            </a:r>
            <a:endParaRPr sz="2100">
              <a:latin typeface="Calibri"/>
              <a:ea typeface="Calibri"/>
              <a:cs typeface="Calibri"/>
              <a:sym typeface="Calibri"/>
            </a:endParaRPr>
          </a:p>
        </p:txBody>
      </p:sp>
    </p:spTree>
    <p:extLst>
      <p:ext uri="{BB962C8B-B14F-4D97-AF65-F5344CB8AC3E}">
        <p14:creationId xmlns:p14="http://schemas.microsoft.com/office/powerpoint/2010/main" val="13674115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26"/>
          <p:cNvSpPr txBox="1">
            <a:spLocks noGrp="1"/>
          </p:cNvSpPr>
          <p:nvPr>
            <p:ph type="title"/>
          </p:nvPr>
        </p:nvSpPr>
        <p:spPr>
          <a:xfrm>
            <a:off x="4156050" y="236150"/>
            <a:ext cx="4359300" cy="553800"/>
          </a:xfrm>
          <a:prstGeom prst="rect">
            <a:avLst/>
          </a:prstGeom>
          <a:noFill/>
          <a:ln>
            <a:noFill/>
          </a:ln>
        </p:spPr>
        <p:txBody>
          <a:bodyPr spcFirstLastPara="1" wrap="square" lIns="68575" tIns="68575" rIns="68575" bIns="68575" anchor="ctr" anchorCtr="0">
            <a:noAutofit/>
          </a:bodyPr>
          <a:lstStyle/>
          <a:p>
            <a:pPr marL="0" lvl="0" indent="0" algn="r" rtl="0">
              <a:lnSpc>
                <a:spcPct val="100000"/>
              </a:lnSpc>
              <a:spcBef>
                <a:spcPts val="0"/>
              </a:spcBef>
              <a:spcAft>
                <a:spcPts val="0"/>
              </a:spcAft>
              <a:buNone/>
            </a:pPr>
            <a:r>
              <a:rPr lang="en" sz="2900" b="1"/>
              <a:t>2. HTML DOM trong JS</a:t>
            </a:r>
            <a:endParaRPr sz="2900" b="1"/>
          </a:p>
        </p:txBody>
      </p:sp>
      <p:sp>
        <p:nvSpPr>
          <p:cNvPr id="175" name="Google Shape;175;p26"/>
          <p:cNvSpPr txBox="1"/>
          <p:nvPr/>
        </p:nvSpPr>
        <p:spPr>
          <a:xfrm>
            <a:off x="389500" y="1052725"/>
            <a:ext cx="8609100" cy="3951000"/>
          </a:xfrm>
          <a:prstGeom prst="rect">
            <a:avLst/>
          </a:prstGeom>
          <a:noFill/>
          <a:ln>
            <a:noFill/>
          </a:ln>
        </p:spPr>
        <p:txBody>
          <a:bodyPr spcFirstLastPara="1" wrap="square" lIns="91425" tIns="91425" rIns="91425" bIns="91425" anchor="t" anchorCtr="0">
            <a:noAutofit/>
          </a:bodyPr>
          <a:lstStyle/>
          <a:p>
            <a:pPr marL="457200" lvl="0" indent="-361950" algn="l" rtl="0">
              <a:lnSpc>
                <a:spcPct val="150000"/>
              </a:lnSpc>
              <a:spcBef>
                <a:spcPts val="0"/>
              </a:spcBef>
              <a:spcAft>
                <a:spcPts val="0"/>
              </a:spcAft>
              <a:buSzPts val="2100"/>
              <a:buFont typeface="Calibri"/>
              <a:buChar char="●"/>
            </a:pPr>
            <a:r>
              <a:rPr lang="en" sz="2100">
                <a:latin typeface="Calibri"/>
                <a:ea typeface="Calibri"/>
                <a:cs typeface="Calibri"/>
                <a:sym typeface="Calibri"/>
              </a:rPr>
              <a:t>Các thuộc tính của đối tượng </a:t>
            </a:r>
            <a:r>
              <a:rPr lang="en" sz="2100" b="1">
                <a:latin typeface="Calibri"/>
                <a:ea typeface="Calibri"/>
                <a:cs typeface="Calibri"/>
                <a:sym typeface="Calibri"/>
              </a:rPr>
              <a:t>Window</a:t>
            </a:r>
            <a:endParaRPr sz="2100" b="1">
              <a:latin typeface="Calibri"/>
              <a:ea typeface="Calibri"/>
              <a:cs typeface="Calibri"/>
              <a:sym typeface="Calibri"/>
            </a:endParaRPr>
          </a:p>
          <a:p>
            <a:pPr marL="742950" lvl="0" indent="0" algn="l" rtl="0">
              <a:lnSpc>
                <a:spcPct val="115000"/>
              </a:lnSpc>
              <a:spcBef>
                <a:spcPts val="0"/>
              </a:spcBef>
              <a:spcAft>
                <a:spcPts val="0"/>
              </a:spcAft>
              <a:buNone/>
            </a:pPr>
            <a:endParaRPr sz="2100">
              <a:latin typeface="Calibri"/>
              <a:ea typeface="Calibri"/>
              <a:cs typeface="Calibri"/>
              <a:sym typeface="Calibri"/>
            </a:endParaRPr>
          </a:p>
        </p:txBody>
      </p:sp>
      <p:pic>
        <p:nvPicPr>
          <p:cNvPr id="176" name="Google Shape;176;p26"/>
          <p:cNvPicPr preferRelativeResize="0"/>
          <p:nvPr/>
        </p:nvPicPr>
        <p:blipFill>
          <a:blip r:embed="rId3">
            <a:alphaModFix/>
          </a:blip>
          <a:stretch>
            <a:fillRect/>
          </a:stretch>
        </p:blipFill>
        <p:spPr>
          <a:xfrm>
            <a:off x="1112300" y="1548075"/>
            <a:ext cx="6912001" cy="3366363"/>
          </a:xfrm>
          <a:prstGeom prst="rect">
            <a:avLst/>
          </a:prstGeom>
          <a:noFill/>
          <a:ln>
            <a:noFill/>
          </a:ln>
        </p:spPr>
      </p:pic>
    </p:spTree>
    <p:extLst>
      <p:ext uri="{BB962C8B-B14F-4D97-AF65-F5344CB8AC3E}">
        <p14:creationId xmlns:p14="http://schemas.microsoft.com/office/powerpoint/2010/main" val="6218043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27"/>
          <p:cNvSpPr txBox="1">
            <a:spLocks noGrp="1"/>
          </p:cNvSpPr>
          <p:nvPr>
            <p:ph type="title"/>
          </p:nvPr>
        </p:nvSpPr>
        <p:spPr>
          <a:xfrm>
            <a:off x="4156050" y="236150"/>
            <a:ext cx="4359300" cy="553800"/>
          </a:xfrm>
          <a:prstGeom prst="rect">
            <a:avLst/>
          </a:prstGeom>
          <a:noFill/>
          <a:ln>
            <a:noFill/>
          </a:ln>
        </p:spPr>
        <p:txBody>
          <a:bodyPr spcFirstLastPara="1" wrap="square" lIns="68575" tIns="68575" rIns="68575" bIns="68575" anchor="ctr" anchorCtr="0">
            <a:noAutofit/>
          </a:bodyPr>
          <a:lstStyle/>
          <a:p>
            <a:pPr marL="0" lvl="0" indent="0" algn="r" rtl="0">
              <a:lnSpc>
                <a:spcPct val="100000"/>
              </a:lnSpc>
              <a:spcBef>
                <a:spcPts val="0"/>
              </a:spcBef>
              <a:spcAft>
                <a:spcPts val="0"/>
              </a:spcAft>
              <a:buNone/>
            </a:pPr>
            <a:r>
              <a:rPr lang="en" sz="2900" b="1"/>
              <a:t>2. HTML DOM trong JS</a:t>
            </a:r>
            <a:endParaRPr sz="2900" b="1"/>
          </a:p>
        </p:txBody>
      </p:sp>
      <p:sp>
        <p:nvSpPr>
          <p:cNvPr id="182" name="Google Shape;182;p27"/>
          <p:cNvSpPr txBox="1"/>
          <p:nvPr/>
        </p:nvSpPr>
        <p:spPr>
          <a:xfrm>
            <a:off x="389500" y="1052725"/>
            <a:ext cx="8609100" cy="3951000"/>
          </a:xfrm>
          <a:prstGeom prst="rect">
            <a:avLst/>
          </a:prstGeom>
          <a:noFill/>
          <a:ln>
            <a:noFill/>
          </a:ln>
        </p:spPr>
        <p:txBody>
          <a:bodyPr spcFirstLastPara="1" wrap="square" lIns="91425" tIns="91425" rIns="91425" bIns="91425" anchor="t" anchorCtr="0">
            <a:noAutofit/>
          </a:bodyPr>
          <a:lstStyle/>
          <a:p>
            <a:pPr marL="457200" lvl="0" indent="-361950" algn="l" rtl="0">
              <a:lnSpc>
                <a:spcPct val="150000"/>
              </a:lnSpc>
              <a:spcBef>
                <a:spcPts val="0"/>
              </a:spcBef>
              <a:spcAft>
                <a:spcPts val="0"/>
              </a:spcAft>
              <a:buSzPts val="2100"/>
              <a:buFont typeface="Calibri"/>
              <a:buChar char="●"/>
            </a:pPr>
            <a:r>
              <a:rPr lang="en" sz="2100">
                <a:latin typeface="Calibri"/>
                <a:ea typeface="Calibri"/>
                <a:cs typeface="Calibri"/>
                <a:sym typeface="Calibri"/>
              </a:rPr>
              <a:t>Các phương thức của đối tượng </a:t>
            </a:r>
            <a:r>
              <a:rPr lang="en" sz="2100" b="1">
                <a:latin typeface="Calibri"/>
                <a:ea typeface="Calibri"/>
                <a:cs typeface="Calibri"/>
                <a:sym typeface="Calibri"/>
              </a:rPr>
              <a:t>Window</a:t>
            </a:r>
            <a:endParaRPr sz="2100" b="1">
              <a:latin typeface="Calibri"/>
              <a:ea typeface="Calibri"/>
              <a:cs typeface="Calibri"/>
              <a:sym typeface="Calibri"/>
            </a:endParaRPr>
          </a:p>
          <a:p>
            <a:pPr marL="742950" lvl="0" indent="0" algn="l" rtl="0">
              <a:lnSpc>
                <a:spcPct val="115000"/>
              </a:lnSpc>
              <a:spcBef>
                <a:spcPts val="0"/>
              </a:spcBef>
              <a:spcAft>
                <a:spcPts val="0"/>
              </a:spcAft>
              <a:buNone/>
            </a:pPr>
            <a:endParaRPr sz="2100">
              <a:latin typeface="Calibri"/>
              <a:ea typeface="Calibri"/>
              <a:cs typeface="Calibri"/>
              <a:sym typeface="Calibri"/>
            </a:endParaRPr>
          </a:p>
        </p:txBody>
      </p:sp>
      <p:pic>
        <p:nvPicPr>
          <p:cNvPr id="183" name="Google Shape;183;p27"/>
          <p:cNvPicPr preferRelativeResize="0"/>
          <p:nvPr/>
        </p:nvPicPr>
        <p:blipFill>
          <a:blip r:embed="rId3">
            <a:alphaModFix/>
          </a:blip>
          <a:stretch>
            <a:fillRect/>
          </a:stretch>
        </p:blipFill>
        <p:spPr>
          <a:xfrm>
            <a:off x="1112650" y="1579225"/>
            <a:ext cx="7162800" cy="3486150"/>
          </a:xfrm>
          <a:prstGeom prst="rect">
            <a:avLst/>
          </a:prstGeom>
          <a:noFill/>
          <a:ln>
            <a:noFill/>
          </a:ln>
        </p:spPr>
      </p:pic>
    </p:spTree>
    <p:extLst>
      <p:ext uri="{BB962C8B-B14F-4D97-AF65-F5344CB8AC3E}">
        <p14:creationId xmlns:p14="http://schemas.microsoft.com/office/powerpoint/2010/main" val="2354604321"/>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1102</Words>
  <Application>Microsoft Office PowerPoint</Application>
  <PresentationFormat>On-screen Show (16:9)</PresentationFormat>
  <Paragraphs>146</Paragraphs>
  <Slides>38</Slides>
  <Notes>35</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38</vt:i4>
      </vt:variant>
    </vt:vector>
  </HeadingPairs>
  <TitlesOfParts>
    <vt:vector size="41" baseType="lpstr">
      <vt:lpstr>Arial</vt:lpstr>
      <vt:lpstr>Calibri</vt:lpstr>
      <vt:lpstr>Office Theme</vt:lpstr>
      <vt:lpstr>PowerPoint Presentation</vt:lpstr>
      <vt:lpstr>PHỤ LỤC</vt:lpstr>
      <vt:lpstr>2. HTML DOM trong JS</vt:lpstr>
      <vt:lpstr>2. HTML DOM trong JS</vt:lpstr>
      <vt:lpstr>2. HTML DOM trong JS</vt:lpstr>
      <vt:lpstr>2. HTML DOM trong JS</vt:lpstr>
      <vt:lpstr>2. HTML DOM trong JS</vt:lpstr>
      <vt:lpstr>2. HTML DOM trong JS</vt:lpstr>
      <vt:lpstr>2. HTML DOM trong JS</vt:lpstr>
      <vt:lpstr>2. HTML DOM trong JS</vt:lpstr>
      <vt:lpstr>2. HTML DOM trong JS</vt:lpstr>
      <vt:lpstr>2. HTML DOM trong JS</vt:lpstr>
      <vt:lpstr>2. HTML DOM trong JS</vt:lpstr>
      <vt:lpstr>Thực hành</vt:lpstr>
      <vt:lpstr>Xử lý sự kiện trong JS</vt:lpstr>
      <vt:lpstr>Xử lý sự kiện trong JS</vt:lpstr>
      <vt:lpstr>Xử lý sự kiện trong JS</vt:lpstr>
      <vt:lpstr>Xử lý sự kiện trong JS</vt:lpstr>
      <vt:lpstr>Xử lý sự kiện trong JS</vt:lpstr>
      <vt:lpstr>Xử lý sự kiện trong JS</vt:lpstr>
      <vt:lpstr>PowerPoint Presentation</vt:lpstr>
      <vt:lpstr>3. Mô hình hướng đối tượng</vt:lpstr>
      <vt:lpstr>3. Mô hình hướng đối tượng</vt:lpstr>
      <vt:lpstr>3. Mô hình hướng đối tượng</vt:lpstr>
      <vt:lpstr>3. Mô hình hướng đối tượng</vt:lpstr>
      <vt:lpstr>4. Regular Expression</vt:lpstr>
      <vt:lpstr>4. Regular Expression</vt:lpstr>
      <vt:lpstr>4. Regular Expression</vt:lpstr>
      <vt:lpstr>4. Regular Expression</vt:lpstr>
      <vt:lpstr>4. Regular Expression</vt:lpstr>
      <vt:lpstr>4. Regular Expression</vt:lpstr>
      <vt:lpstr>4. Regular Expression</vt:lpstr>
      <vt:lpstr>4. Regular Expression</vt:lpstr>
      <vt:lpstr>4. Regular Expression</vt:lpstr>
      <vt:lpstr>4. Regular Expression</vt:lpstr>
      <vt:lpstr>4. Regular Expression</vt:lpstr>
      <vt:lpstr>Thực hành</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Giau Le</cp:lastModifiedBy>
  <cp:revision>3</cp:revision>
  <dcterms:modified xsi:type="dcterms:W3CDTF">2020-11-04T15:34:47Z</dcterms:modified>
</cp:coreProperties>
</file>