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7" r:id="rId2"/>
    <p:sldId id="294" r:id="rId3"/>
    <p:sldId id="295" r:id="rId4"/>
    <p:sldId id="296" r:id="rId5"/>
    <p:sldId id="297" r:id="rId6"/>
    <p:sldId id="428" r:id="rId7"/>
    <p:sldId id="298" r:id="rId8"/>
    <p:sldId id="429" r:id="rId9"/>
    <p:sldId id="407" r:id="rId10"/>
    <p:sldId id="431" r:id="rId11"/>
    <p:sldId id="433" r:id="rId12"/>
    <p:sldId id="434" r:id="rId13"/>
    <p:sldId id="307" r:id="rId14"/>
    <p:sldId id="454" r:id="rId15"/>
    <p:sldId id="430" r:id="rId16"/>
    <p:sldId id="455" r:id="rId17"/>
    <p:sldId id="410" r:id="rId18"/>
    <p:sldId id="456" r:id="rId19"/>
    <p:sldId id="308" r:id="rId20"/>
    <p:sldId id="310" r:id="rId21"/>
    <p:sldId id="312" r:id="rId22"/>
    <p:sldId id="313" r:id="rId23"/>
    <p:sldId id="315" r:id="rId24"/>
    <p:sldId id="314" r:id="rId25"/>
    <p:sldId id="435" r:id="rId26"/>
    <p:sldId id="316" r:id="rId27"/>
    <p:sldId id="317" r:id="rId28"/>
    <p:sldId id="318" r:id="rId29"/>
    <p:sldId id="319" r:id="rId30"/>
    <p:sldId id="320" r:id="rId31"/>
    <p:sldId id="406" r:id="rId32"/>
    <p:sldId id="321" r:id="rId33"/>
    <p:sldId id="325" r:id="rId34"/>
    <p:sldId id="326" r:id="rId35"/>
    <p:sldId id="322" r:id="rId36"/>
    <p:sldId id="380" r:id="rId37"/>
    <p:sldId id="411" r:id="rId38"/>
    <p:sldId id="323" r:id="rId39"/>
    <p:sldId id="420" r:id="rId40"/>
    <p:sldId id="421" r:id="rId41"/>
    <p:sldId id="412" r:id="rId42"/>
    <p:sldId id="324" r:id="rId43"/>
    <p:sldId id="327" r:id="rId44"/>
    <p:sldId id="417" r:id="rId45"/>
    <p:sldId id="416" r:id="rId46"/>
    <p:sldId id="329" r:id="rId47"/>
    <p:sldId id="328" r:id="rId48"/>
    <p:sldId id="331" r:id="rId49"/>
    <p:sldId id="332" r:id="rId50"/>
    <p:sldId id="333" r:id="rId51"/>
    <p:sldId id="330" r:id="rId52"/>
    <p:sldId id="381" r:id="rId53"/>
    <p:sldId id="418" r:id="rId54"/>
    <p:sldId id="419" r:id="rId55"/>
    <p:sldId id="413" r:id="rId56"/>
    <p:sldId id="436" r:id="rId57"/>
    <p:sldId id="437" r:id="rId58"/>
    <p:sldId id="438" r:id="rId59"/>
    <p:sldId id="439" r:id="rId60"/>
    <p:sldId id="440" r:id="rId61"/>
    <p:sldId id="441" r:id="rId62"/>
    <p:sldId id="442" r:id="rId63"/>
    <p:sldId id="443" r:id="rId64"/>
    <p:sldId id="444" r:id="rId65"/>
    <p:sldId id="445" r:id="rId66"/>
    <p:sldId id="446" r:id="rId67"/>
    <p:sldId id="447" r:id="rId68"/>
    <p:sldId id="448" r:id="rId69"/>
    <p:sldId id="449" r:id="rId70"/>
    <p:sldId id="450" r:id="rId71"/>
    <p:sldId id="451" r:id="rId72"/>
    <p:sldId id="452" r:id="rId73"/>
    <p:sldId id="453"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804" autoAdjust="0"/>
  </p:normalViewPr>
  <p:slideViewPr>
    <p:cSldViewPr snapToGrid="0">
      <p:cViewPr>
        <p:scale>
          <a:sx n="67" d="100"/>
          <a:sy n="67" d="100"/>
        </p:scale>
        <p:origin x="-852" y="-72"/>
      </p:cViewPr>
      <p:guideLst>
        <p:guide orient="horz" pos="2160"/>
        <p:guide pos="3840"/>
      </p:guideLst>
    </p:cSldViewPr>
  </p:slideViewPr>
  <p:notesTextViewPr>
    <p:cViewPr>
      <p:scale>
        <a:sx n="1" d="1"/>
        <a:sy n="1" d="1"/>
      </p:scale>
      <p:origin x="0" y="0"/>
    </p:cViewPr>
  </p:notesTextViewPr>
  <p:sorterViewPr>
    <p:cViewPr>
      <p:scale>
        <a:sx n="100" d="100"/>
        <a:sy n="100" d="100"/>
      </p:scale>
      <p:origin x="0" y="291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9DDB1A-EA14-47A5-9F38-4B089A1D5854}" type="datetimeFigureOut">
              <a:rPr lang="en-US" smtClean="0"/>
              <a:t>04-Sep-20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C97684-7728-48C7-ABA7-7CED23A42551}" type="slidenum">
              <a:rPr lang="en-US" smtClean="0"/>
              <a:t>‹#›</a:t>
            </a:fld>
            <a:endParaRPr lang="en-US"/>
          </a:p>
        </p:txBody>
      </p:sp>
    </p:spTree>
    <p:extLst>
      <p:ext uri="{BB962C8B-B14F-4D97-AF65-F5344CB8AC3E}">
        <p14:creationId xmlns:p14="http://schemas.microsoft.com/office/powerpoint/2010/main" val="1001593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C673890-8C1B-4CDA-9EA7-0BB8FF1E523C}" type="slidenum">
              <a:rPr lang="en-US" smtClean="0"/>
              <a:pPr/>
              <a:t>2</a:t>
            </a:fld>
            <a:endParaRPr lang="en-US"/>
          </a:p>
        </p:txBody>
      </p:sp>
    </p:spTree>
    <p:extLst>
      <p:ext uri="{BB962C8B-B14F-4D97-AF65-F5344CB8AC3E}">
        <p14:creationId xmlns:p14="http://schemas.microsoft.com/office/powerpoint/2010/main" val="3737866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a:solidFill>
                  <a:schemeClr val="tx1"/>
                </a:solidFill>
                <a:latin typeface="+mn-lt"/>
                <a:ea typeface="+mn-ea"/>
                <a:cs typeface="+mn-cs"/>
              </a:rPr>
              <a:t>    Một chương trình máy tính thường được cài đặt dựa trên một thuật toán đúng để giải quyết bài toán hay vấn đề. Tuy nhiên, ngay cả khi thuật toán đúng, chương trình vẫn có thể không sử dụng được đối với một dữ liệu đầu vào nào đó vì thời gian để cho ra kết quả là quá lâu hoặc sử dụng quá nhiều bộ nhớ (vượt quá khả năng đáp ứng của máy tính).</a:t>
            </a:r>
            <a:endParaRPr lang="vi-VN"/>
          </a:p>
          <a:p>
            <a:r>
              <a:rPr lang="vi-VN" sz="1200" b="0" i="0" kern="1200">
                <a:solidFill>
                  <a:schemeClr val="tx1"/>
                </a:solidFill>
                <a:effectLst/>
                <a:latin typeface="+mn-lt"/>
                <a:ea typeface="+mn-ea"/>
                <a:cs typeface="+mn-cs"/>
              </a:rPr>
              <a:t>    Khi tiến hành </a:t>
            </a:r>
            <a:r>
              <a:rPr lang="vi-VN" sz="1200" b="0" i="1" kern="1200">
                <a:solidFill>
                  <a:schemeClr val="tx1"/>
                </a:solidFill>
                <a:effectLst/>
                <a:latin typeface="+mn-lt"/>
                <a:ea typeface="+mn-ea"/>
                <a:cs typeface="+mn-cs"/>
              </a:rPr>
              <a:t>phân tích thuật toán </a:t>
            </a:r>
            <a:r>
              <a:rPr lang="vi-VN" sz="1200" b="0" i="0" kern="1200">
                <a:solidFill>
                  <a:schemeClr val="tx1"/>
                </a:solidFill>
                <a:effectLst/>
                <a:latin typeface="+mn-lt"/>
                <a:ea typeface="+mn-ea"/>
                <a:cs typeface="+mn-cs"/>
              </a:rPr>
              <a:t>nghĩa là chúng ta tìm ra một đánh giá về thời gian và "không gian" cần thiết để thực hiện thuật toán. Không gian ở đây được hiểu là các yêu cầu về bộ nhớ, thiết bị lưu trữ, ... của máy tính để thuật toán có thể làm việc. Việc xem xét về không gian của thuật toán phụ thuộc phần lớn vào cách tổ chức dữ liệu của thuật toán. Trong phần này, khi nói đến độ phức tạp của thuật toán, chúng ta chỉ đề cập đến những đánh giá về mặt thời gian mà thôi.</a:t>
            </a:r>
          </a:p>
          <a:p>
            <a:endParaRPr lang="en-US"/>
          </a:p>
        </p:txBody>
      </p:sp>
      <p:sp>
        <p:nvSpPr>
          <p:cNvPr id="4" name="Slide Number Placeholder 3"/>
          <p:cNvSpPr>
            <a:spLocks noGrp="1"/>
          </p:cNvSpPr>
          <p:nvPr>
            <p:ph type="sldNum" sz="quarter" idx="5"/>
          </p:nvPr>
        </p:nvSpPr>
        <p:spPr/>
        <p:txBody>
          <a:bodyPr/>
          <a:lstStyle/>
          <a:p>
            <a:fld id="{8C673890-8C1B-4CDA-9EA7-0BB8FF1E523C}" type="slidenum">
              <a:rPr lang="en-US" smtClean="0"/>
              <a:pPr/>
              <a:t>11</a:t>
            </a:fld>
            <a:endParaRPr lang="en-US"/>
          </a:p>
        </p:txBody>
      </p:sp>
    </p:spTree>
    <p:extLst>
      <p:ext uri="{BB962C8B-B14F-4D97-AF65-F5344CB8AC3E}">
        <p14:creationId xmlns:p14="http://schemas.microsoft.com/office/powerpoint/2010/main" val="3500062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673890-8C1B-4CDA-9EA7-0BB8FF1E523C}" type="slidenum">
              <a:rPr lang="en-US" smtClean="0"/>
              <a:pPr/>
              <a:t>12</a:t>
            </a:fld>
            <a:endParaRPr lang="en-US"/>
          </a:p>
        </p:txBody>
      </p:sp>
    </p:spTree>
    <p:extLst>
      <p:ext uri="{BB962C8B-B14F-4D97-AF65-F5344CB8AC3E}">
        <p14:creationId xmlns:p14="http://schemas.microsoft.com/office/powerpoint/2010/main" val="1428580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8C673890-8C1B-4CDA-9EA7-0BB8FF1E523C}" type="slidenum">
              <a:rPr lang="en-US" smtClean="0"/>
              <a:pPr/>
              <a:t>13</a:t>
            </a:fld>
            <a:endParaRPr lang="en-US"/>
          </a:p>
        </p:txBody>
      </p:sp>
    </p:spTree>
    <p:extLst>
      <p:ext uri="{BB962C8B-B14F-4D97-AF65-F5344CB8AC3E}">
        <p14:creationId xmlns:p14="http://schemas.microsoft.com/office/powerpoint/2010/main" val="2014362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Đánh giá</a:t>
            </a:r>
            <a:r>
              <a:rPr lang="vi-VN" dirty="0"/>
              <a:t/>
            </a:r>
            <a:br>
              <a:rPr lang="vi-VN" dirty="0"/>
            </a:br>
            <a:r>
              <a:rPr lang="vi-VN" sz="1200" b="0" i="0" kern="1200" dirty="0">
                <a:solidFill>
                  <a:schemeClr val="tx1"/>
                </a:solidFill>
                <a:effectLst/>
                <a:latin typeface="+mn-lt"/>
                <a:ea typeface="+mn-ea"/>
                <a:cs typeface="+mn-cs"/>
              </a:rPr>
              <a:t>Số phép so sánh của thuật toán này không đổi, không phụ thuộc tình trạng ban đầu của dãy. Phần tử thứ i được so sánh với n-i phần tử còn lại nên có thể ước lượng số phép so sánh bằng: (n-1) + (n-2) + ... + 1 = n(n - 1)/2.</a:t>
            </a:r>
            <a:r>
              <a:rPr lang="vi-VN" dirty="0"/>
              <a:t/>
            </a:r>
            <a:br>
              <a:rPr lang="vi-VN" dirty="0"/>
            </a:br>
            <a:r>
              <a:rPr lang="vi-VN" sz="1200" b="0" i="0" kern="1200" dirty="0">
                <a:solidFill>
                  <a:schemeClr val="tx1"/>
                </a:solidFill>
                <a:effectLst/>
                <a:latin typeface="+mn-lt"/>
                <a:ea typeface="+mn-ea"/>
                <a:cs typeface="+mn-cs"/>
              </a:rPr>
              <a:t>Tuy nhiên số phép hoán vị (3 phép gán) lại phụ thuộc tình trạng ban đầu. Trong trường hợp tốt nhất, tức dãy đã được sắp xếp hoàn toàn thì không cần phải hoán vị, nên số phép hoán vị là: 0.</a:t>
            </a:r>
            <a:r>
              <a:rPr lang="vi-VN" dirty="0"/>
              <a:t/>
            </a:r>
            <a:br>
              <a:rPr lang="vi-VN" dirty="0"/>
            </a:br>
            <a:r>
              <a:rPr lang="vi-VN" sz="1200" b="0" i="0" kern="1200" dirty="0">
                <a:solidFill>
                  <a:schemeClr val="tx1"/>
                </a:solidFill>
                <a:effectLst/>
                <a:latin typeface="+mn-lt"/>
                <a:ea typeface="+mn-ea"/>
                <a:cs typeface="+mn-cs"/>
              </a:rPr>
              <a:t>Trường hợp xấu nhất, tức dãy có thứ tự ngược với yêu cầu. Mỗi lần so sánh ta lại phải hoán vị nên số phép hoán vị là: n(n - 1)/2.</a:t>
            </a:r>
            <a:r>
              <a:rPr lang="vi-VN" dirty="0"/>
              <a:t/>
            </a:r>
            <a:br>
              <a:rPr lang="vi-VN" dirty="0"/>
            </a:br>
            <a:r>
              <a:rPr lang="vi-VN" sz="1200" b="0" i="0" kern="1200" dirty="0">
                <a:solidFill>
                  <a:schemeClr val="tx1"/>
                </a:solidFill>
                <a:effectLst/>
                <a:latin typeface="+mn-lt"/>
                <a:ea typeface="+mn-ea"/>
                <a:cs typeface="+mn-cs"/>
              </a:rPr>
              <a:t>Độ phức tạp của thuật toán này là: </a:t>
            </a:r>
            <a:r>
              <a:rPr lang="vi-VN" sz="1200" b="1" i="0" kern="1200" dirty="0">
                <a:solidFill>
                  <a:schemeClr val="tx1"/>
                </a:solidFill>
                <a:effectLst/>
                <a:latin typeface="+mn-lt"/>
                <a:ea typeface="+mn-ea"/>
                <a:cs typeface="+mn-cs"/>
              </a:rPr>
              <a:t>O(n²)</a:t>
            </a:r>
            <a:endParaRPr lang="en-US" b="1" dirty="0"/>
          </a:p>
        </p:txBody>
      </p:sp>
      <p:sp>
        <p:nvSpPr>
          <p:cNvPr id="4" name="Slide Number Placeholder 3"/>
          <p:cNvSpPr>
            <a:spLocks noGrp="1"/>
          </p:cNvSpPr>
          <p:nvPr>
            <p:ph type="sldNum" sz="quarter" idx="5"/>
          </p:nvPr>
        </p:nvSpPr>
        <p:spPr/>
        <p:txBody>
          <a:bodyPr/>
          <a:lstStyle/>
          <a:p>
            <a:fld id="{8C673890-8C1B-4CDA-9EA7-0BB8FF1E523C}" type="slidenum">
              <a:rPr lang="en-US" smtClean="0"/>
              <a:pPr/>
              <a:t>15</a:t>
            </a:fld>
            <a:endParaRPr lang="en-US"/>
          </a:p>
        </p:txBody>
      </p:sp>
    </p:spTree>
    <p:extLst>
      <p:ext uri="{BB962C8B-B14F-4D97-AF65-F5344CB8AC3E}">
        <p14:creationId xmlns:p14="http://schemas.microsoft.com/office/powerpoint/2010/main" val="1856598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latin typeface="+mn-lt"/>
                <a:ea typeface="+mn-ea"/>
                <a:cs typeface="+mn-cs"/>
              </a:rPr>
              <a:t>và nói f(n) có cấp cao nhất là g(n) khi tồn tại hằng số C và N0 sao cho</a:t>
            </a:r>
            <a:endParaRPr lang="en-US"/>
          </a:p>
          <a:p>
            <a:r>
              <a:rPr lang="en-US"/>
              <a:t/>
            </a:r>
            <a:br>
              <a:rPr lang="en-US"/>
            </a:br>
            <a:endParaRPr lang="en-US"/>
          </a:p>
        </p:txBody>
      </p:sp>
      <p:sp>
        <p:nvSpPr>
          <p:cNvPr id="4" name="Slide Number Placeholder 3"/>
          <p:cNvSpPr>
            <a:spLocks noGrp="1"/>
          </p:cNvSpPr>
          <p:nvPr>
            <p:ph type="sldNum" sz="quarter" idx="5"/>
          </p:nvPr>
        </p:nvSpPr>
        <p:spPr/>
        <p:txBody>
          <a:bodyPr/>
          <a:lstStyle/>
          <a:p>
            <a:fld id="{8C673890-8C1B-4CDA-9EA7-0BB8FF1E523C}" type="slidenum">
              <a:rPr lang="en-US" smtClean="0"/>
              <a:pPr/>
              <a:t>17</a:t>
            </a:fld>
            <a:endParaRPr lang="en-US"/>
          </a:p>
        </p:txBody>
      </p:sp>
    </p:spTree>
    <p:extLst>
      <p:ext uri="{BB962C8B-B14F-4D97-AF65-F5344CB8AC3E}">
        <p14:creationId xmlns:p14="http://schemas.microsoft.com/office/powerpoint/2010/main" val="2109733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C673890-8C1B-4CDA-9EA7-0BB8FF1E523C}" type="slidenum">
              <a:rPr lang="en-US" smtClean="0"/>
              <a:pPr/>
              <a:t>19</a:t>
            </a:fld>
            <a:endParaRPr lang="en-US"/>
          </a:p>
        </p:txBody>
      </p:sp>
    </p:spTree>
    <p:extLst>
      <p:ext uri="{BB962C8B-B14F-4D97-AF65-F5344CB8AC3E}">
        <p14:creationId xmlns:p14="http://schemas.microsoft.com/office/powerpoint/2010/main" val="807700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C673890-8C1B-4CDA-9EA7-0BB8FF1E523C}" type="slidenum">
              <a:rPr lang="en-US" smtClean="0"/>
              <a:pPr/>
              <a:t>23</a:t>
            </a:fld>
            <a:endParaRPr lang="en-US"/>
          </a:p>
        </p:txBody>
      </p:sp>
    </p:spTree>
    <p:extLst>
      <p:ext uri="{BB962C8B-B14F-4D97-AF65-F5344CB8AC3E}">
        <p14:creationId xmlns:p14="http://schemas.microsoft.com/office/powerpoint/2010/main" val="3431610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p>
        </p:txBody>
      </p:sp>
      <p:sp>
        <p:nvSpPr>
          <p:cNvPr id="4" name="Chỗ dành sẵn cho Số hiệu Bản chiếu 3"/>
          <p:cNvSpPr>
            <a:spLocks noGrp="1"/>
          </p:cNvSpPr>
          <p:nvPr>
            <p:ph type="sldNum" sz="quarter" idx="10"/>
          </p:nvPr>
        </p:nvSpPr>
        <p:spPr/>
        <p:txBody>
          <a:bodyPr/>
          <a:lstStyle/>
          <a:p>
            <a:fld id="{8C673890-8C1B-4CDA-9EA7-0BB8FF1E523C}" type="slidenum">
              <a:rPr lang="en-US"/>
              <a:pPr/>
              <a:t>36</a:t>
            </a:fld>
            <a:endParaRPr lang="en-US"/>
          </a:p>
        </p:txBody>
      </p:sp>
    </p:spTree>
    <p:extLst>
      <p:ext uri="{BB962C8B-B14F-4D97-AF65-F5344CB8AC3E}">
        <p14:creationId xmlns:p14="http://schemas.microsoft.com/office/powerpoint/2010/main" val="2611309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p>
        </p:txBody>
      </p:sp>
      <p:sp>
        <p:nvSpPr>
          <p:cNvPr id="4" name="Chỗ dành sẵn cho Số hiệu Bản chiếu 3"/>
          <p:cNvSpPr>
            <a:spLocks noGrp="1"/>
          </p:cNvSpPr>
          <p:nvPr>
            <p:ph type="sldNum" sz="quarter" idx="10"/>
          </p:nvPr>
        </p:nvSpPr>
        <p:spPr/>
        <p:txBody>
          <a:bodyPr/>
          <a:lstStyle/>
          <a:p>
            <a:fld id="{8C673890-8C1B-4CDA-9EA7-0BB8FF1E523C}" type="slidenum">
              <a:rPr lang="en-US"/>
              <a:pPr/>
              <a:t>52</a:t>
            </a:fld>
            <a:endParaRPr lang="en-US"/>
          </a:p>
        </p:txBody>
      </p:sp>
    </p:spTree>
    <p:extLst>
      <p:ext uri="{BB962C8B-B14F-4D97-AF65-F5344CB8AC3E}">
        <p14:creationId xmlns:p14="http://schemas.microsoft.com/office/powerpoint/2010/main" val="2611249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a:t>
            </a:r>
            <a:r>
              <a:rPr lang="vi-VN" sz="1200" b="0" i="0" kern="1200" dirty="0">
                <a:solidFill>
                  <a:schemeClr val="tx1"/>
                </a:solidFill>
                <a:effectLst/>
                <a:latin typeface="+mn-lt"/>
                <a:ea typeface="+mn-ea"/>
                <a:cs typeface="+mn-cs"/>
              </a:rPr>
              <a:t>ừ thuật toán </a:t>
            </a:r>
            <a:r>
              <a:rPr lang="vi-VN" sz="1200" b="1" i="0" kern="1200" dirty="0">
                <a:solidFill>
                  <a:schemeClr val="tx1"/>
                </a:solidFill>
                <a:effectLst/>
                <a:latin typeface="+mn-lt"/>
                <a:ea typeface="+mn-ea"/>
                <a:cs typeface="+mn-cs"/>
              </a:rPr>
              <a:t>(Algorithm)</a:t>
            </a:r>
            <a:r>
              <a:rPr lang="vi-VN" sz="1200" b="0" i="0" kern="1200" dirty="0">
                <a:solidFill>
                  <a:schemeClr val="tx1"/>
                </a:solidFill>
                <a:effectLst/>
                <a:latin typeface="+mn-lt"/>
                <a:ea typeface="+mn-ea"/>
                <a:cs typeface="+mn-cs"/>
              </a:rPr>
              <a:t> xuất phát từ tên một nhà toán học người Trung Á là </a:t>
            </a:r>
            <a:r>
              <a:rPr lang="vi-VN" sz="1200" b="1" i="0" kern="1200" dirty="0">
                <a:solidFill>
                  <a:schemeClr val="tx1"/>
                </a:solidFill>
                <a:effectLst/>
                <a:latin typeface="+mn-lt"/>
                <a:ea typeface="+mn-ea"/>
                <a:cs typeface="+mn-cs"/>
              </a:rPr>
              <a:t>Abu Abd - Allah ibn Musa al’Khwarizmi, </a:t>
            </a:r>
            <a:r>
              <a:rPr lang="vi-VN" sz="1200" b="0" i="0" kern="1200" dirty="0">
                <a:solidFill>
                  <a:schemeClr val="tx1"/>
                </a:solidFill>
                <a:effectLst/>
                <a:latin typeface="+mn-lt"/>
                <a:ea typeface="+mn-ea"/>
                <a:cs typeface="+mn-cs"/>
              </a:rPr>
              <a:t>thường gọi là al’Khwarizmi. Ông là tác giả một cuốn sách về số học, trong đó ông đã dùng phương pháp mô tả rất rõ ràng, mạch lạc cách giải những bài toán. Sau này, phương pháp mô tả cách giải toán của ông đã được xem là một chuẩn mực và được nhiều nhà toán học khác tuân theo. Từ algorithm ra đời dựa theo cách phiên âm tên của ông.</a:t>
            </a:r>
            <a:endParaRPr lang="en-GB" dirty="0"/>
          </a:p>
        </p:txBody>
      </p:sp>
      <p:sp>
        <p:nvSpPr>
          <p:cNvPr id="4" name="Slide Number Placeholder 3"/>
          <p:cNvSpPr>
            <a:spLocks noGrp="1"/>
          </p:cNvSpPr>
          <p:nvPr>
            <p:ph type="sldNum" sz="quarter" idx="10"/>
          </p:nvPr>
        </p:nvSpPr>
        <p:spPr/>
        <p:txBody>
          <a:bodyPr/>
          <a:lstStyle/>
          <a:p>
            <a:fld id="{8C673890-8C1B-4CDA-9EA7-0BB8FF1E523C}" type="slidenum">
              <a:rPr lang="en-US" smtClean="0"/>
              <a:pPr/>
              <a:t>3</a:t>
            </a:fld>
            <a:endParaRPr lang="en-US"/>
          </a:p>
        </p:txBody>
      </p:sp>
    </p:spTree>
    <p:extLst>
      <p:ext uri="{BB962C8B-B14F-4D97-AF65-F5344CB8AC3E}">
        <p14:creationId xmlns:p14="http://schemas.microsoft.com/office/powerpoint/2010/main" val="1147204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a:solidFill>
                  <a:schemeClr val="tx1"/>
                </a:solidFill>
                <a:latin typeface="+mn-lt"/>
                <a:ea typeface="+mn-ea"/>
                <a:cs typeface="+mn-cs"/>
              </a:rPr>
              <a:t>Các tính chất của thuật toán rất chặt chẽ và cứng nhắc. Nhưng điều đó cũng có nghĩa là khả năng giải quyết vấn đề theo kiểu thuật toán cũng bị giới hạn. Sau này, người ta đã "làm mềm" đi hai tính chất quan trọng của thuật toán là </a:t>
            </a:r>
            <a:r>
              <a:rPr lang="vi-VN" sz="1200" b="1" i="1" kern="1200" dirty="0">
                <a:solidFill>
                  <a:schemeClr val="tx1"/>
                </a:solidFill>
                <a:latin typeface="+mn-lt"/>
                <a:ea typeface="+mn-ea"/>
                <a:cs typeface="+mn-cs"/>
              </a:rPr>
              <a:t>tính xác định </a:t>
            </a:r>
            <a:r>
              <a:rPr lang="vi-VN" sz="1200" kern="1200" dirty="0">
                <a:solidFill>
                  <a:schemeClr val="tx1"/>
                </a:solidFill>
                <a:latin typeface="+mn-lt"/>
                <a:ea typeface="+mn-ea"/>
                <a:cs typeface="+mn-cs"/>
              </a:rPr>
              <a:t>và</a:t>
            </a:r>
            <a:r>
              <a:rPr lang="vi-VN" sz="1200" i="1" kern="1200" dirty="0">
                <a:solidFill>
                  <a:schemeClr val="tx1"/>
                </a:solidFill>
                <a:latin typeface="+mn-lt"/>
                <a:ea typeface="+mn-ea"/>
                <a:cs typeface="+mn-cs"/>
              </a:rPr>
              <a:t> </a:t>
            </a:r>
            <a:r>
              <a:rPr lang="vi-VN" sz="1200" b="1" i="1" kern="1200" dirty="0">
                <a:solidFill>
                  <a:schemeClr val="tx1"/>
                </a:solidFill>
                <a:latin typeface="+mn-lt"/>
                <a:ea typeface="+mn-ea"/>
                <a:cs typeface="+mn-cs"/>
              </a:rPr>
              <a:t>tính đúng</a:t>
            </a:r>
            <a:r>
              <a:rPr lang="vi-VN" sz="1200" i="1" kern="1200" dirty="0">
                <a:solidFill>
                  <a:schemeClr val="tx1"/>
                </a:solidFill>
                <a:latin typeface="+mn-lt"/>
                <a:ea typeface="+mn-ea"/>
                <a:cs typeface="+mn-cs"/>
              </a:rPr>
              <a:t> </a:t>
            </a:r>
            <a:r>
              <a:rPr lang="vi-VN" sz="1200" kern="1200" dirty="0">
                <a:solidFill>
                  <a:schemeClr val="tx1"/>
                </a:solidFill>
                <a:latin typeface="+mn-lt"/>
                <a:ea typeface="+mn-ea"/>
                <a:cs typeface="+mn-cs"/>
              </a:rPr>
              <a:t>để giải quyết những vấn đề phức tạp hơn mà với các tính chất chặt chẽ của thuật toán thì không thể giải quyết được. </a:t>
            </a:r>
            <a:r>
              <a:rPr lang="vi-VN" sz="1200" b="1" kern="1200" dirty="0">
                <a:solidFill>
                  <a:schemeClr val="tx1"/>
                </a:solidFill>
                <a:latin typeface="+mn-lt"/>
                <a:ea typeface="+mn-ea"/>
                <a:cs typeface="+mn-cs"/>
              </a:rPr>
              <a:t>Ðó là các thuật toán đệ quy và thuật </a:t>
            </a:r>
            <a:r>
              <a:rPr lang="vi-VN" sz="1200" b="1" kern="1200" dirty="0" smtClean="0">
                <a:solidFill>
                  <a:schemeClr val="tx1"/>
                </a:solidFill>
                <a:latin typeface="+mn-lt"/>
                <a:ea typeface="+mn-ea"/>
                <a:cs typeface="+mn-cs"/>
              </a:rPr>
              <a:t>giải</a:t>
            </a:r>
            <a:r>
              <a:rPr lang="en-US" sz="1200" b="1" kern="1200" dirty="0" smtClean="0">
                <a:solidFill>
                  <a:schemeClr val="tx1"/>
                </a:solidFill>
                <a:latin typeface="+mn-lt"/>
                <a:ea typeface="+mn-ea"/>
                <a:cs typeface="+mn-cs"/>
              </a:rPr>
              <a:t> heuristic</a:t>
            </a:r>
            <a:r>
              <a:rPr lang="vi-VN" sz="1200" b="1"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8C673890-8C1B-4CDA-9EA7-0BB8FF1E523C}" type="slidenum">
              <a:rPr lang="en-US" smtClean="0"/>
              <a:pPr/>
              <a:t>4</a:t>
            </a:fld>
            <a:endParaRPr lang="en-US"/>
          </a:p>
        </p:txBody>
      </p:sp>
    </p:spTree>
    <p:extLst>
      <p:ext uri="{BB962C8B-B14F-4D97-AF65-F5344CB8AC3E}">
        <p14:creationId xmlns:p14="http://schemas.microsoft.com/office/powerpoint/2010/main" val="3158408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a:solidFill>
                  <a:schemeClr val="tx1"/>
                </a:solidFill>
                <a:latin typeface="+mn-lt"/>
                <a:ea typeface="+mn-ea"/>
                <a:cs typeface="+mn-cs"/>
              </a:rPr>
              <a:t>Tính </a:t>
            </a:r>
            <a:r>
              <a:rPr lang="vi-VN" sz="1200" i="1" kern="1200">
                <a:solidFill>
                  <a:schemeClr val="tx1"/>
                </a:solidFill>
                <a:latin typeface="+mn-lt"/>
                <a:ea typeface="+mn-ea"/>
                <a:cs typeface="+mn-cs"/>
              </a:rPr>
              <a:t>"</a:t>
            </a:r>
            <a:r>
              <a:rPr lang="vi-VN" sz="1200" b="1" i="1" kern="1200">
                <a:solidFill>
                  <a:schemeClr val="tx1"/>
                </a:solidFill>
                <a:latin typeface="+mn-lt"/>
                <a:ea typeface="+mn-ea"/>
                <a:cs typeface="+mn-cs"/>
              </a:rPr>
              <a:t>đúng</a:t>
            </a:r>
            <a:r>
              <a:rPr lang="vi-VN" sz="1200" i="1" kern="1200">
                <a:solidFill>
                  <a:schemeClr val="tx1"/>
                </a:solidFill>
                <a:latin typeface="+mn-lt"/>
                <a:ea typeface="+mn-ea"/>
                <a:cs typeface="+mn-cs"/>
              </a:rPr>
              <a:t>"</a:t>
            </a:r>
            <a:r>
              <a:rPr lang="vi-VN" sz="1200" kern="1200">
                <a:solidFill>
                  <a:schemeClr val="tx1"/>
                </a:solidFill>
                <a:latin typeface="+mn-lt"/>
                <a:ea typeface="+mn-ea"/>
                <a:cs typeface="+mn-cs"/>
              </a:rPr>
              <a:t> là một tính chất khá hiển nhiên nhưng là tính chất khó đạt tới nhất. Thực vậy, khi giải quyết một vấn đề-bài toán, ta luôn luôn mong muốn lời giải của mình sẽ cho kết quả đúng nhưng không phải lúc nào cũng đạt được. Mọi học sinh khi làm bài kiểm tra đều muốn bài làm của mình có đáp số đúng nhưng trên thực tế, trong lớp học chỉ có một số học sinh nhất định là có khả năng đưa ra lời giải đúng!</a:t>
            </a:r>
            <a:endParaRPr lang="en-US" sz="1200" kern="1200">
              <a:solidFill>
                <a:schemeClr val="tx1"/>
              </a:solidFill>
              <a:latin typeface="+mn-lt"/>
              <a:ea typeface="+mn-ea"/>
              <a:cs typeface="+mn-cs"/>
            </a:endParaRPr>
          </a:p>
          <a:p>
            <a:r>
              <a:rPr lang="vi-VN"/>
              <a:t/>
            </a:r>
            <a:br>
              <a:rPr lang="vi-VN"/>
            </a:br>
            <a:r>
              <a:rPr lang="vi-VN" sz="1200" b="0" i="0" kern="1200">
                <a:solidFill>
                  <a:schemeClr val="tx1"/>
                </a:solidFill>
                <a:effectLst/>
                <a:latin typeface="+mn-lt"/>
                <a:ea typeface="+mn-ea"/>
                <a:cs typeface="+mn-cs"/>
              </a:rPr>
              <a:t>Tính </a:t>
            </a:r>
            <a:r>
              <a:rPr lang="vi-VN" sz="1200" b="0" i="1" kern="1200">
                <a:solidFill>
                  <a:schemeClr val="tx1"/>
                </a:solidFill>
                <a:effectLst/>
                <a:latin typeface="+mn-lt"/>
                <a:ea typeface="+mn-ea"/>
                <a:cs typeface="+mn-cs"/>
              </a:rPr>
              <a:t>"</a:t>
            </a:r>
            <a:r>
              <a:rPr lang="vi-VN" sz="1200" b="1" i="1" kern="1200">
                <a:solidFill>
                  <a:schemeClr val="tx1"/>
                </a:solidFill>
                <a:effectLst/>
                <a:latin typeface="+mn-lt"/>
                <a:ea typeface="+mn-ea"/>
                <a:cs typeface="+mn-cs"/>
              </a:rPr>
              <a:t>dừng</a:t>
            </a:r>
            <a:r>
              <a:rPr lang="vi-VN" sz="1200" b="0" i="1" kern="1200">
                <a:solidFill>
                  <a:schemeClr val="tx1"/>
                </a:solidFill>
                <a:effectLst/>
                <a:latin typeface="+mn-lt"/>
                <a:ea typeface="+mn-ea"/>
                <a:cs typeface="+mn-cs"/>
              </a:rPr>
              <a:t>"</a:t>
            </a:r>
            <a:r>
              <a:rPr lang="vi-VN" sz="1200" b="0" i="0" kern="1200">
                <a:solidFill>
                  <a:schemeClr val="tx1"/>
                </a:solidFill>
                <a:effectLst/>
                <a:latin typeface="+mn-lt"/>
                <a:ea typeface="+mn-ea"/>
                <a:cs typeface="+mn-cs"/>
              </a:rPr>
              <a:t> là tính chất dễ bị vi phạm nhất, thường là do sai sót khi trình bày thuật toán.</a:t>
            </a:r>
            <a:endParaRPr lang="en-GB"/>
          </a:p>
        </p:txBody>
      </p:sp>
      <p:sp>
        <p:nvSpPr>
          <p:cNvPr id="4" name="Slide Number Placeholder 3"/>
          <p:cNvSpPr>
            <a:spLocks noGrp="1"/>
          </p:cNvSpPr>
          <p:nvPr>
            <p:ph type="sldNum" sz="quarter" idx="10"/>
          </p:nvPr>
        </p:nvSpPr>
        <p:spPr/>
        <p:txBody>
          <a:bodyPr/>
          <a:lstStyle/>
          <a:p>
            <a:fld id="{8C673890-8C1B-4CDA-9EA7-0BB8FF1E523C}" type="slidenum">
              <a:rPr lang="en-US" smtClean="0"/>
              <a:pPr/>
              <a:t>5</a:t>
            </a:fld>
            <a:endParaRPr lang="en-US"/>
          </a:p>
        </p:txBody>
      </p:sp>
    </p:spTree>
    <p:extLst>
      <p:ext uri="{BB962C8B-B14F-4D97-AF65-F5344CB8AC3E}">
        <p14:creationId xmlns:p14="http://schemas.microsoft.com/office/powerpoint/2010/main" val="1825201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latin typeface="+mn-lt"/>
                <a:ea typeface="+mn-ea"/>
                <a:cs typeface="+mn-cs"/>
              </a:rPr>
              <a:t>B4?</a:t>
            </a:r>
            <a:endParaRPr lang="en-GB"/>
          </a:p>
        </p:txBody>
      </p:sp>
      <p:sp>
        <p:nvSpPr>
          <p:cNvPr id="4" name="Slide Number Placeholder 3"/>
          <p:cNvSpPr>
            <a:spLocks noGrp="1"/>
          </p:cNvSpPr>
          <p:nvPr>
            <p:ph type="sldNum" sz="quarter" idx="10"/>
          </p:nvPr>
        </p:nvSpPr>
        <p:spPr/>
        <p:txBody>
          <a:bodyPr/>
          <a:lstStyle/>
          <a:p>
            <a:fld id="{8C673890-8C1B-4CDA-9EA7-0BB8FF1E523C}" type="slidenum">
              <a:rPr lang="en-US" smtClean="0"/>
              <a:pPr/>
              <a:t>6</a:t>
            </a:fld>
            <a:endParaRPr lang="en-US"/>
          </a:p>
        </p:txBody>
      </p:sp>
    </p:spTree>
    <p:extLst>
      <p:ext uri="{BB962C8B-B14F-4D97-AF65-F5344CB8AC3E}">
        <p14:creationId xmlns:p14="http://schemas.microsoft.com/office/powerpoint/2010/main" val="646407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Giả sử khi nhận một lớp học mới, Ban Giám hiệu yêu cầu giáo viên chủ nhiệm chọn lớp trưởng mới theo các bước sau :</a:t>
            </a:r>
          </a:p>
          <a:p>
            <a:r>
              <a:rPr lang="vi-VN" sz="1200" b="1" i="0" kern="1200">
                <a:solidFill>
                  <a:schemeClr val="tx1"/>
                </a:solidFill>
                <a:effectLst/>
                <a:latin typeface="+mn-lt"/>
                <a:ea typeface="+mn-ea"/>
                <a:cs typeface="+mn-cs"/>
              </a:rPr>
              <a:t>  1. Lập danh sách tất các học sinh trong lớp.</a:t>
            </a:r>
          </a:p>
          <a:p>
            <a:r>
              <a:rPr lang="vi-VN" sz="1200" b="1" i="0" kern="1200">
                <a:solidFill>
                  <a:schemeClr val="tx1"/>
                </a:solidFill>
                <a:effectLst/>
                <a:latin typeface="+mn-lt"/>
                <a:ea typeface="+mn-ea"/>
                <a:cs typeface="+mn-cs"/>
              </a:rPr>
              <a:t>  2. Sắp thứ tự danh sách học sinh.</a:t>
            </a:r>
          </a:p>
          <a:p>
            <a:r>
              <a:rPr lang="vi-VN" sz="1200" b="1" i="0" kern="1200">
                <a:solidFill>
                  <a:schemeClr val="tx1"/>
                </a:solidFill>
                <a:effectLst/>
                <a:latin typeface="+mn-lt"/>
                <a:ea typeface="+mn-ea"/>
                <a:cs typeface="+mn-cs"/>
              </a:rPr>
              <a:t>  3. Chọn học sinh đứng đầu danh sách để làm lớp trưởng.</a:t>
            </a:r>
          </a:p>
          <a:p>
            <a:r>
              <a:rPr lang="vi-VN" sz="1200" b="0" i="0" kern="1200">
                <a:solidFill>
                  <a:schemeClr val="tx1"/>
                </a:solidFill>
                <a:effectLst/>
                <a:latin typeface="+mn-lt"/>
                <a:ea typeface="+mn-ea"/>
                <a:cs typeface="+mn-cs"/>
              </a:rPr>
              <a:t>Khi nhận được thông báo này, giáo viên chắc chắn sẽ rất bối rối vì không hiểu là trong danh sách học sinh cần có những thông tin gì? Danh sách chỉ cần họ tên, hay cần thêm ngày tháng năm sinh? Có cần thêm điểm trung bình không? Yêu cầu 2 lại càng gây nhiều thắc mắc. Cần phải sắp xếp danh sách theo chiều tăng dần hoặc giảm dần ? Sắp theo chỉ tiêu gì ? Theo tên, theo ngày tháng năm sinh hay theo điểm trung bình chung, ...Giả sử sắp theo điểm trung bình thì nếu có hai học sinh cùng điểm trung bình thì học sinh nào sẽ sắp trước, học sinh nào sẽ sắp sau ? ...</a:t>
            </a:r>
          </a:p>
          <a:p>
            <a:r>
              <a:rPr lang="vi-VN" sz="1200" b="0" i="0" kern="1200">
                <a:solidFill>
                  <a:schemeClr val="tx1"/>
                </a:solidFill>
                <a:effectLst/>
                <a:latin typeface="+mn-lt"/>
                <a:ea typeface="+mn-ea"/>
                <a:cs typeface="+mn-cs"/>
              </a:rPr>
              <a:t>Hướng dẫn ở trên vi phạm tính chất </a:t>
            </a:r>
            <a:r>
              <a:rPr lang="vi-VN" sz="1200" b="0" i="1" kern="1200">
                <a:solidFill>
                  <a:schemeClr val="tx1"/>
                </a:solidFill>
                <a:effectLst/>
                <a:latin typeface="+mn-lt"/>
                <a:ea typeface="+mn-ea"/>
                <a:cs typeface="+mn-cs"/>
              </a:rPr>
              <a:t>"không mập mờ"</a:t>
            </a:r>
            <a:r>
              <a:rPr lang="vi-VN" sz="1200" b="0" i="0" kern="1200">
                <a:solidFill>
                  <a:schemeClr val="tx1"/>
                </a:solidFill>
                <a:effectLst/>
                <a:latin typeface="+mn-lt"/>
                <a:ea typeface="+mn-ea"/>
                <a:cs typeface="+mn-cs"/>
              </a:rPr>
              <a:t> của thuật toán. Nghĩa là, có quá nhiều thông tin còn thiếu để làm cho các bước 1,2 được hiểu </a:t>
            </a:r>
            <a:r>
              <a:rPr lang="vi-VN" sz="1200" b="1" i="0" kern="1200">
                <a:solidFill>
                  <a:schemeClr val="tx1"/>
                </a:solidFill>
                <a:effectLst/>
                <a:latin typeface="+mn-lt"/>
                <a:ea typeface="+mn-ea"/>
                <a:cs typeface="+mn-cs"/>
              </a:rPr>
              <a:t>đúng</a:t>
            </a:r>
            <a:r>
              <a:rPr lang="vi-VN" sz="1200" b="0" i="0" kern="1200">
                <a:solidFill>
                  <a:schemeClr val="tx1"/>
                </a:solidFill>
                <a:effectLst/>
                <a:latin typeface="+mn-lt"/>
                <a:ea typeface="+mn-ea"/>
                <a:cs typeface="+mn-cs"/>
              </a:rPr>
              <a:t> và hiểu theo </a:t>
            </a:r>
            <a:r>
              <a:rPr lang="vi-VN" sz="1200" b="1" i="0" kern="1200">
                <a:solidFill>
                  <a:schemeClr val="tx1"/>
                </a:solidFill>
                <a:effectLst/>
                <a:latin typeface="+mn-lt"/>
                <a:ea typeface="+mn-ea"/>
                <a:cs typeface="+mn-cs"/>
              </a:rPr>
              <a:t>một nghĩa duy nhất.</a:t>
            </a:r>
            <a:r>
              <a:rPr lang="vi-VN" sz="1200" b="0" i="0" kern="1200">
                <a:solidFill>
                  <a:schemeClr val="tx1"/>
                </a:solidFill>
                <a:effectLst/>
                <a:latin typeface="+mn-lt"/>
                <a:ea typeface="+mn-ea"/>
                <a:cs typeface="+mn-cs"/>
              </a:rPr>
              <a:t> Nếu sửa lại một chút ít thì hướng dẫn trên sẽ trở nên rõ ràng hơn rất nhiều và có thể gọi là một thuật toán chọn lớp trưởng !</a:t>
            </a:r>
          </a:p>
          <a:p>
            <a:r>
              <a:rPr lang="vi-VN" b="1"/>
              <a:t>  </a:t>
            </a:r>
            <a:r>
              <a:rPr lang="vi-VN" sz="1200" b="1" kern="1200">
                <a:solidFill>
                  <a:schemeClr val="tx1"/>
                </a:solidFill>
                <a:latin typeface="+mn-lt"/>
                <a:ea typeface="+mn-ea"/>
                <a:cs typeface="+mn-cs"/>
              </a:rPr>
              <a:t>1.</a:t>
            </a:r>
            <a:r>
              <a:rPr lang="vi-VN" sz="1200" kern="1200">
                <a:solidFill>
                  <a:schemeClr val="tx1"/>
                </a:solidFill>
                <a:latin typeface="+mn-lt"/>
                <a:ea typeface="+mn-ea"/>
                <a:cs typeface="+mn-cs"/>
              </a:rPr>
              <a:t> Lập danh sách tất các học sinh trong lớp theo hai thông tin: Họ và Tên; Ðiểm trung bình cuối năm.</a:t>
            </a:r>
            <a:endParaRPr lang="vi-VN"/>
          </a:p>
          <a:p>
            <a:r>
              <a:rPr lang="vi-VN" b="1"/>
              <a:t>  </a:t>
            </a:r>
            <a:r>
              <a:rPr lang="vi-VN" sz="1200" b="1" kern="1200">
                <a:solidFill>
                  <a:schemeClr val="tx1"/>
                </a:solidFill>
                <a:latin typeface="+mn-lt"/>
                <a:ea typeface="+mn-ea"/>
                <a:cs typeface="+mn-cs"/>
              </a:rPr>
              <a:t>2. </a:t>
            </a:r>
            <a:r>
              <a:rPr lang="vi-VN" sz="1200" kern="1200">
                <a:solidFill>
                  <a:schemeClr val="tx1"/>
                </a:solidFill>
                <a:latin typeface="+mn-lt"/>
                <a:ea typeface="+mn-ea"/>
                <a:cs typeface="+mn-cs"/>
              </a:rPr>
              <a:t>Sắp hạng học sinh theo điểm trung bình theo thứ tự giảm dần (từ điểm cao đến điểm thấp). Hai học sinh có cùng điểm trung bình sẽ có cùng hạng.</a:t>
            </a:r>
            <a:endParaRPr lang="vi-VN"/>
          </a:p>
          <a:p>
            <a:r>
              <a:rPr lang="vi-VN" b="1"/>
              <a:t>  </a:t>
            </a:r>
            <a:r>
              <a:rPr lang="vi-VN" sz="1200" b="1" kern="1200">
                <a:solidFill>
                  <a:schemeClr val="tx1"/>
                </a:solidFill>
                <a:latin typeface="+mn-lt"/>
                <a:ea typeface="+mn-ea"/>
                <a:cs typeface="+mn-cs"/>
              </a:rPr>
              <a:t>3.</a:t>
            </a:r>
            <a:r>
              <a:rPr lang="vi-VN" sz="1200" kern="1200">
                <a:solidFill>
                  <a:schemeClr val="tx1"/>
                </a:solidFill>
                <a:latin typeface="+mn-lt"/>
                <a:ea typeface="+mn-ea"/>
                <a:cs typeface="+mn-cs"/>
              </a:rPr>
              <a:t> Nếu chỉ có một học sinh có hạng nhất thì chọn học sinh đó làm lớp trưởng. Trường hợp có nhiều học sinh đồng hạng nhất thì chọn học sinh có điểm môn Toán cao nhất làm lớp trưởng.</a:t>
            </a:r>
            <a:endParaRPr lang="vi-VN"/>
          </a:p>
          <a:p>
            <a:r>
              <a:rPr lang="vi-VN" sz="1200" kern="1200">
                <a:solidFill>
                  <a:schemeClr val="tx1"/>
                </a:solidFill>
                <a:latin typeface="+mn-lt"/>
                <a:ea typeface="+mn-ea"/>
                <a:cs typeface="+mn-cs"/>
              </a:rPr>
              <a:t>Nếu vẫn còn nhiều hơn một học sinh đồng hạng nhất và có cùng điểm môn Toán cao nhất thì tiến hành bốc thăm.</a:t>
            </a:r>
            <a:endParaRPr lang="vi-VN"/>
          </a:p>
          <a:p>
            <a:endParaRPr lang="en-GB"/>
          </a:p>
        </p:txBody>
      </p:sp>
      <p:sp>
        <p:nvSpPr>
          <p:cNvPr id="4" name="Slide Number Placeholder 3"/>
          <p:cNvSpPr>
            <a:spLocks noGrp="1"/>
          </p:cNvSpPr>
          <p:nvPr>
            <p:ph type="sldNum" sz="quarter" idx="10"/>
          </p:nvPr>
        </p:nvSpPr>
        <p:spPr/>
        <p:txBody>
          <a:bodyPr/>
          <a:lstStyle/>
          <a:p>
            <a:fld id="{8C673890-8C1B-4CDA-9EA7-0BB8FF1E523C}" type="slidenum">
              <a:rPr lang="en-US" smtClean="0"/>
              <a:pPr/>
              <a:t>7</a:t>
            </a:fld>
            <a:endParaRPr lang="en-US"/>
          </a:p>
        </p:txBody>
      </p:sp>
    </p:spTree>
    <p:extLst>
      <p:ext uri="{BB962C8B-B14F-4D97-AF65-F5344CB8AC3E}">
        <p14:creationId xmlns:p14="http://schemas.microsoft.com/office/powerpoint/2010/main" val="590073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a:solidFill>
                  <a:schemeClr val="tx1"/>
                </a:solidFill>
                <a:effectLst/>
                <a:latin typeface="+mn-lt"/>
                <a:ea typeface="+mn-ea"/>
                <a:cs typeface="+mn-cs"/>
              </a:rPr>
              <a:t> 1. </a:t>
            </a:r>
            <a:r>
              <a:rPr lang="vi-VN" sz="1200" b="0" i="0" kern="1200">
                <a:solidFill>
                  <a:schemeClr val="tx1"/>
                </a:solidFill>
                <a:effectLst/>
                <a:latin typeface="+mn-lt"/>
                <a:ea typeface="+mn-ea"/>
                <a:cs typeface="+mn-cs"/>
              </a:rPr>
              <a:t>Nếu chỉ có 1 hộp (n=1) thì</a:t>
            </a:r>
          </a:p>
          <a:p>
            <a:r>
              <a:rPr lang="vi-VN" sz="1200" kern="1200">
                <a:solidFill>
                  <a:schemeClr val="tx1"/>
                </a:solidFill>
                <a:latin typeface="+mn-lt"/>
                <a:ea typeface="+mn-ea"/>
                <a:cs typeface="+mn-cs"/>
              </a:rPr>
              <a:t>1.1. Hộp đó chính là hộp nặng nhất.</a:t>
            </a:r>
            <a:endParaRPr lang="vi-VN"/>
          </a:p>
          <a:p>
            <a:r>
              <a:rPr lang="vi-VN" sz="1200" kern="1200">
                <a:solidFill>
                  <a:schemeClr val="tx1"/>
                </a:solidFill>
                <a:latin typeface="+mn-lt"/>
                <a:ea typeface="+mn-ea"/>
                <a:cs typeface="+mn-cs"/>
              </a:rPr>
              <a:t>1.2. Kết thúc thuật toán.</a:t>
            </a:r>
            <a:endParaRPr lang="vi-VN"/>
          </a:p>
          <a:p>
            <a:r>
              <a:rPr lang="vi-VN" sz="1200" b="1" i="0" kern="1200">
                <a:solidFill>
                  <a:schemeClr val="tx1"/>
                </a:solidFill>
                <a:effectLst/>
                <a:latin typeface="+mn-lt"/>
                <a:ea typeface="+mn-ea"/>
                <a:cs typeface="+mn-cs"/>
              </a:rPr>
              <a:t> 2. </a:t>
            </a:r>
            <a:r>
              <a:rPr lang="vi-VN" sz="1200" b="0" i="0" kern="1200">
                <a:solidFill>
                  <a:schemeClr val="tx1"/>
                </a:solidFill>
                <a:effectLst/>
                <a:latin typeface="+mn-lt"/>
                <a:ea typeface="+mn-ea"/>
                <a:cs typeface="+mn-cs"/>
              </a:rPr>
              <a:t>Ngược lại nếu có từ hai hộp trở lên (n&gt;1)</a:t>
            </a:r>
          </a:p>
          <a:p>
            <a:r>
              <a:rPr lang="vi-VN" sz="1200" kern="1200">
                <a:solidFill>
                  <a:schemeClr val="tx1"/>
                </a:solidFill>
                <a:latin typeface="+mn-lt"/>
                <a:ea typeface="+mn-ea"/>
                <a:cs typeface="+mn-cs"/>
              </a:rPr>
              <a:t>2.1. Chọn hai hộp bất kỳ và đặt lên bàn cân.</a:t>
            </a:r>
            <a:endParaRPr lang="vi-VN"/>
          </a:p>
          <a:p>
            <a:r>
              <a:rPr lang="vi-VN" sz="1200" kern="1200">
                <a:solidFill>
                  <a:schemeClr val="tx1"/>
                </a:solidFill>
                <a:latin typeface="+mn-lt"/>
                <a:ea typeface="+mn-ea"/>
                <a:cs typeface="+mn-cs"/>
              </a:rPr>
              <a:t>2.2. </a:t>
            </a:r>
            <a:r>
              <a:rPr lang="vi-VN" sz="1200" i="1" kern="1200">
                <a:solidFill>
                  <a:schemeClr val="tx1"/>
                </a:solidFill>
                <a:latin typeface="+mn-lt"/>
                <a:ea typeface="+mn-ea"/>
                <a:cs typeface="+mn-cs"/>
              </a:rPr>
              <a:t>Giữ lại hộp nặng hơn, </a:t>
            </a:r>
            <a:r>
              <a:rPr lang="vi-VN" sz="1200" kern="1200">
                <a:solidFill>
                  <a:schemeClr val="tx1"/>
                </a:solidFill>
                <a:latin typeface="+mn-lt"/>
                <a:ea typeface="+mn-ea"/>
                <a:cs typeface="+mn-cs"/>
              </a:rPr>
              <a:t>cất hộp nhẹ hơn sang chỗ khác.</a:t>
            </a:r>
            <a:endParaRPr lang="vi-VN"/>
          </a:p>
          <a:p>
            <a:r>
              <a:rPr lang="vi-VN" sz="1200" b="1" i="0" kern="1200">
                <a:solidFill>
                  <a:schemeClr val="tx1"/>
                </a:solidFill>
                <a:effectLst/>
                <a:latin typeface="+mn-lt"/>
                <a:ea typeface="+mn-ea"/>
                <a:cs typeface="+mn-cs"/>
              </a:rPr>
              <a:t> 3. </a:t>
            </a:r>
            <a:r>
              <a:rPr lang="vi-VN" sz="1200" b="0" i="0" kern="1200">
                <a:solidFill>
                  <a:schemeClr val="tx1"/>
                </a:solidFill>
                <a:effectLst/>
                <a:latin typeface="+mn-lt"/>
                <a:ea typeface="+mn-ea"/>
                <a:cs typeface="+mn-cs"/>
              </a:rPr>
              <a:t>Nếu còn hộp chưa được cân thực hiện các bước sau, nếu không còn hộp nào nữa, sang bước 5.</a:t>
            </a:r>
          </a:p>
          <a:p>
            <a:r>
              <a:rPr lang="vi-VN" sz="1200" kern="1200">
                <a:solidFill>
                  <a:schemeClr val="tx1"/>
                </a:solidFill>
                <a:latin typeface="+mn-lt"/>
                <a:ea typeface="+mn-ea"/>
                <a:cs typeface="+mn-cs"/>
              </a:rPr>
              <a:t>3.1. Chọn một hộp bất kỳ và để lên dĩa cân còn trống.</a:t>
            </a:r>
            <a:endParaRPr lang="vi-VN"/>
          </a:p>
          <a:p>
            <a:r>
              <a:rPr lang="vi-VN" sz="1200" kern="1200">
                <a:solidFill>
                  <a:schemeClr val="tx1"/>
                </a:solidFill>
                <a:latin typeface="+mn-lt"/>
                <a:ea typeface="+mn-ea"/>
                <a:cs typeface="+mn-cs"/>
              </a:rPr>
              <a:t>3.2. </a:t>
            </a:r>
            <a:r>
              <a:rPr lang="vi-VN" sz="1200" i="1" kern="1200">
                <a:solidFill>
                  <a:schemeClr val="tx1"/>
                </a:solidFill>
                <a:latin typeface="+mn-lt"/>
                <a:ea typeface="+mn-ea"/>
                <a:cs typeface="+mn-cs"/>
              </a:rPr>
              <a:t>Giữ lại hộp nặng hơn, </a:t>
            </a:r>
            <a:r>
              <a:rPr lang="vi-VN" sz="1200" kern="1200">
                <a:solidFill>
                  <a:schemeClr val="tx1"/>
                </a:solidFill>
                <a:latin typeface="+mn-lt"/>
                <a:ea typeface="+mn-ea"/>
                <a:cs typeface="+mn-cs"/>
              </a:rPr>
              <a:t>cất hộp nhẹ hơn sang chỗ khác.</a:t>
            </a:r>
            <a:endParaRPr lang="vi-VN"/>
          </a:p>
          <a:p>
            <a:r>
              <a:rPr lang="vi-VN" sz="1200" b="1" i="0" kern="1200">
                <a:solidFill>
                  <a:schemeClr val="tx1"/>
                </a:solidFill>
                <a:effectLst/>
                <a:latin typeface="+mn-lt"/>
                <a:ea typeface="+mn-ea"/>
                <a:cs typeface="+mn-cs"/>
              </a:rPr>
              <a:t> 4. </a:t>
            </a:r>
            <a:r>
              <a:rPr lang="vi-VN" sz="1200" b="0" i="0" kern="1200">
                <a:solidFill>
                  <a:schemeClr val="tx1"/>
                </a:solidFill>
                <a:effectLst/>
                <a:latin typeface="+mn-lt"/>
                <a:ea typeface="+mn-ea"/>
                <a:cs typeface="+mn-cs"/>
              </a:rPr>
              <a:t>Trở lại bước 3.</a:t>
            </a:r>
          </a:p>
          <a:p>
            <a:r>
              <a:rPr lang="vi-VN" sz="1200" b="1" i="0" kern="1200">
                <a:solidFill>
                  <a:schemeClr val="tx1"/>
                </a:solidFill>
                <a:effectLst/>
                <a:latin typeface="+mn-lt"/>
                <a:ea typeface="+mn-ea"/>
                <a:cs typeface="+mn-cs"/>
              </a:rPr>
              <a:t> 5. </a:t>
            </a:r>
            <a:r>
              <a:rPr lang="vi-VN" sz="1200" b="0" i="0" kern="1200">
                <a:solidFill>
                  <a:schemeClr val="tx1"/>
                </a:solidFill>
                <a:effectLst/>
                <a:latin typeface="+mn-lt"/>
                <a:ea typeface="+mn-ea"/>
                <a:cs typeface="+mn-cs"/>
              </a:rPr>
              <a:t>Hộp còn lại trên cân chính là hộp nặng nhất. Kết thúc.</a:t>
            </a:r>
          </a:p>
        </p:txBody>
      </p:sp>
      <p:sp>
        <p:nvSpPr>
          <p:cNvPr id="4" name="Slide Number Placeholder 3"/>
          <p:cNvSpPr>
            <a:spLocks noGrp="1"/>
          </p:cNvSpPr>
          <p:nvPr>
            <p:ph type="sldNum" sz="quarter" idx="10"/>
          </p:nvPr>
        </p:nvSpPr>
        <p:spPr/>
        <p:txBody>
          <a:bodyPr/>
          <a:lstStyle/>
          <a:p>
            <a:fld id="{8C673890-8C1B-4CDA-9EA7-0BB8FF1E523C}" type="slidenum">
              <a:rPr lang="en-US" smtClean="0"/>
              <a:pPr/>
              <a:t>8</a:t>
            </a:fld>
            <a:endParaRPr lang="en-US"/>
          </a:p>
        </p:txBody>
      </p:sp>
    </p:spTree>
    <p:extLst>
      <p:ext uri="{BB962C8B-B14F-4D97-AF65-F5344CB8AC3E}">
        <p14:creationId xmlns:p14="http://schemas.microsoft.com/office/powerpoint/2010/main" val="3775849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a:solidFill>
                  <a:schemeClr val="tx1"/>
                </a:solidFill>
                <a:latin typeface="+mn-lt"/>
                <a:ea typeface="+mn-ea"/>
                <a:cs typeface="+mn-cs"/>
              </a:rPr>
              <a:t>    Một chương trình máy tính thường được cài đặt dựa trên một thuật toán đúng để giải quyết bài toán hay vấn đề. Tuy nhiên, ngay cả khi thuật toán đúng, chương trình vẫn có thể không sử dụng được đối với một dữ liệu đầu vào nào đó vì thời gian để cho ra kết quả là quá lâu hoặc sử dụng quá nhiều bộ nhớ (vượt quá khả năng đáp ứng của máy tính).</a:t>
            </a:r>
            <a:endParaRPr lang="vi-VN"/>
          </a:p>
          <a:p>
            <a:r>
              <a:rPr lang="vi-VN" sz="1200" b="0" i="0" kern="1200">
                <a:solidFill>
                  <a:schemeClr val="tx1"/>
                </a:solidFill>
                <a:effectLst/>
                <a:latin typeface="+mn-lt"/>
                <a:ea typeface="+mn-ea"/>
                <a:cs typeface="+mn-cs"/>
              </a:rPr>
              <a:t>    Khi tiến hành </a:t>
            </a:r>
            <a:r>
              <a:rPr lang="vi-VN" sz="1200" b="0" i="1" kern="1200">
                <a:solidFill>
                  <a:schemeClr val="tx1"/>
                </a:solidFill>
                <a:effectLst/>
                <a:latin typeface="+mn-lt"/>
                <a:ea typeface="+mn-ea"/>
                <a:cs typeface="+mn-cs"/>
              </a:rPr>
              <a:t>phân tích thuật toán </a:t>
            </a:r>
            <a:r>
              <a:rPr lang="vi-VN" sz="1200" b="0" i="0" kern="1200">
                <a:solidFill>
                  <a:schemeClr val="tx1"/>
                </a:solidFill>
                <a:effectLst/>
                <a:latin typeface="+mn-lt"/>
                <a:ea typeface="+mn-ea"/>
                <a:cs typeface="+mn-cs"/>
              </a:rPr>
              <a:t>nghĩa là chúng ta tìm ra một đánh giá về thời gian và "không gian" cần thiết để thực hiện thuật toán. Không gian ở đây được hiểu là các yêu cầu về bộ nhớ, thiết bị lưu trữ, ... của máy tính để thuật toán có thể làm việc. Việc xem xét về không gian của thuật toán phụ thuộc phần lớn vào cách tổ chức dữ liệu của thuật toán. Trong phần này, khi nói đến độ phức tạp của thuật toán, chúng ta chỉ đề cập đến những đánh giá về mặt thời gian mà thôi.</a:t>
            </a:r>
          </a:p>
          <a:p>
            <a:endParaRPr lang="en-US"/>
          </a:p>
        </p:txBody>
      </p:sp>
      <p:sp>
        <p:nvSpPr>
          <p:cNvPr id="4" name="Slide Number Placeholder 3"/>
          <p:cNvSpPr>
            <a:spLocks noGrp="1"/>
          </p:cNvSpPr>
          <p:nvPr>
            <p:ph type="sldNum" sz="quarter" idx="5"/>
          </p:nvPr>
        </p:nvSpPr>
        <p:spPr/>
        <p:txBody>
          <a:bodyPr/>
          <a:lstStyle/>
          <a:p>
            <a:fld id="{8C673890-8C1B-4CDA-9EA7-0BB8FF1E523C}" type="slidenum">
              <a:rPr lang="en-US" smtClean="0"/>
              <a:pPr/>
              <a:t>9</a:t>
            </a:fld>
            <a:endParaRPr lang="en-US"/>
          </a:p>
        </p:txBody>
      </p:sp>
    </p:spTree>
    <p:extLst>
      <p:ext uri="{BB962C8B-B14F-4D97-AF65-F5344CB8AC3E}">
        <p14:creationId xmlns:p14="http://schemas.microsoft.com/office/powerpoint/2010/main" val="790536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a:solidFill>
                  <a:schemeClr val="tx1"/>
                </a:solidFill>
                <a:latin typeface="+mn-lt"/>
                <a:ea typeface="+mn-ea"/>
                <a:cs typeface="+mn-cs"/>
              </a:rPr>
              <a:t>    Một chương trình máy tính thường được cài đặt dựa trên một thuật toán đúng để giải quyết bài toán hay vấn đề. Tuy nhiên, ngay cả khi thuật toán đúng, chương trình vẫn có thể không sử dụng được đối với một dữ liệu đầu vào nào đó vì thời gian để cho ra kết quả là quá lâu hoặc sử dụng quá nhiều bộ nhớ (vượt quá khả năng đáp ứng của máy tính).</a:t>
            </a:r>
            <a:endParaRPr lang="vi-VN"/>
          </a:p>
          <a:p>
            <a:r>
              <a:rPr lang="vi-VN" sz="1200" b="0" i="0" kern="1200">
                <a:solidFill>
                  <a:schemeClr val="tx1"/>
                </a:solidFill>
                <a:effectLst/>
                <a:latin typeface="+mn-lt"/>
                <a:ea typeface="+mn-ea"/>
                <a:cs typeface="+mn-cs"/>
              </a:rPr>
              <a:t>    Khi tiến hành </a:t>
            </a:r>
            <a:r>
              <a:rPr lang="vi-VN" sz="1200" b="0" i="1" kern="1200">
                <a:solidFill>
                  <a:schemeClr val="tx1"/>
                </a:solidFill>
                <a:effectLst/>
                <a:latin typeface="+mn-lt"/>
                <a:ea typeface="+mn-ea"/>
                <a:cs typeface="+mn-cs"/>
              </a:rPr>
              <a:t>phân tích thuật toán </a:t>
            </a:r>
            <a:r>
              <a:rPr lang="vi-VN" sz="1200" b="0" i="0" kern="1200">
                <a:solidFill>
                  <a:schemeClr val="tx1"/>
                </a:solidFill>
                <a:effectLst/>
                <a:latin typeface="+mn-lt"/>
                <a:ea typeface="+mn-ea"/>
                <a:cs typeface="+mn-cs"/>
              </a:rPr>
              <a:t>nghĩa là chúng ta tìm ra một đánh giá về thời gian và "không gian" cần thiết để thực hiện thuật toán. Không gian ở đây được hiểu là các yêu cầu về bộ nhớ, thiết bị lưu trữ, ... của máy tính để thuật toán có thể làm việc. Việc xem xét về không gian của thuật toán phụ thuộc phần lớn vào cách tổ chức dữ liệu của thuật toán. Trong phần này, khi nói đến độ phức tạp của thuật toán, chúng ta chỉ đề cập đến những đánh giá về mặt thời gian mà thôi.</a:t>
            </a:r>
          </a:p>
          <a:p>
            <a:endParaRPr lang="en-US"/>
          </a:p>
        </p:txBody>
      </p:sp>
      <p:sp>
        <p:nvSpPr>
          <p:cNvPr id="4" name="Slide Number Placeholder 3"/>
          <p:cNvSpPr>
            <a:spLocks noGrp="1"/>
          </p:cNvSpPr>
          <p:nvPr>
            <p:ph type="sldNum" sz="quarter" idx="5"/>
          </p:nvPr>
        </p:nvSpPr>
        <p:spPr/>
        <p:txBody>
          <a:bodyPr/>
          <a:lstStyle/>
          <a:p>
            <a:fld id="{8C673890-8C1B-4CDA-9EA7-0BB8FF1E523C}" type="slidenum">
              <a:rPr lang="en-US" smtClean="0"/>
              <a:pPr/>
              <a:t>10</a:t>
            </a:fld>
            <a:endParaRPr lang="en-US"/>
          </a:p>
        </p:txBody>
      </p:sp>
    </p:spTree>
    <p:extLst>
      <p:ext uri="{BB962C8B-B14F-4D97-AF65-F5344CB8AC3E}">
        <p14:creationId xmlns:p14="http://schemas.microsoft.com/office/powerpoint/2010/main" val="1488468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85E4F6-A977-4D46-A152-0E789D3443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067B8BC9-F210-4208-88BB-EE6A193379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34B1D1DF-5555-4919-AA6A-5C832CCEC09A}"/>
              </a:ext>
            </a:extLst>
          </p:cNvPr>
          <p:cNvSpPr>
            <a:spLocks noGrp="1"/>
          </p:cNvSpPr>
          <p:nvPr>
            <p:ph type="dt" sz="half" idx="10"/>
          </p:nvPr>
        </p:nvSpPr>
        <p:spPr/>
        <p:txBody>
          <a:bodyPr/>
          <a:lstStyle/>
          <a:p>
            <a:fld id="{0DDADA0E-CD3D-4D45-BC3F-744F04C91805}" type="datetime1">
              <a:rPr lang="en-US" smtClean="0"/>
              <a:t>04-Sep-20</a:t>
            </a:fld>
            <a:endParaRPr lang="en-US"/>
          </a:p>
        </p:txBody>
      </p:sp>
      <p:sp>
        <p:nvSpPr>
          <p:cNvPr id="5" name="Footer Placeholder 4">
            <a:extLst>
              <a:ext uri="{FF2B5EF4-FFF2-40B4-BE49-F238E27FC236}">
                <a16:creationId xmlns:a16="http://schemas.microsoft.com/office/drawing/2014/main" xmlns="" id="{22F729BB-0ADE-4576-AE9B-04ABBBF186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97B4EA0-D3A1-4ACF-92E7-ADF7FEA5F57C}"/>
              </a:ext>
            </a:extLst>
          </p:cNvPr>
          <p:cNvSpPr>
            <a:spLocks noGrp="1"/>
          </p:cNvSpPr>
          <p:nvPr>
            <p:ph type="sldNum" sz="quarter" idx="12"/>
          </p:nvPr>
        </p:nvSpPr>
        <p:spPr/>
        <p:txBody>
          <a:bodyPr/>
          <a:lstStyle/>
          <a:p>
            <a:fld id="{4C15C07B-04C1-4C52-A83B-15E785370D57}" type="slidenum">
              <a:rPr lang="en-US" smtClean="0"/>
              <a:t>‹#›</a:t>
            </a:fld>
            <a:endParaRPr lang="en-US"/>
          </a:p>
        </p:txBody>
      </p:sp>
    </p:spTree>
    <p:extLst>
      <p:ext uri="{BB962C8B-B14F-4D97-AF65-F5344CB8AC3E}">
        <p14:creationId xmlns:p14="http://schemas.microsoft.com/office/powerpoint/2010/main" val="82858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3A1502-6957-4853-A2C7-8C3342D902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FE45A6D-7615-4C6A-9594-054A8CB91A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53FAE35-DA7A-4618-A7C7-24287850279B}"/>
              </a:ext>
            </a:extLst>
          </p:cNvPr>
          <p:cNvSpPr>
            <a:spLocks noGrp="1"/>
          </p:cNvSpPr>
          <p:nvPr>
            <p:ph type="dt" sz="half" idx="10"/>
          </p:nvPr>
        </p:nvSpPr>
        <p:spPr/>
        <p:txBody>
          <a:bodyPr/>
          <a:lstStyle/>
          <a:p>
            <a:fld id="{D58414A6-886B-4DF8-885B-49642C917D3E}" type="datetime1">
              <a:rPr lang="en-US" smtClean="0"/>
              <a:t>04-Sep-20</a:t>
            </a:fld>
            <a:endParaRPr lang="en-US"/>
          </a:p>
        </p:txBody>
      </p:sp>
      <p:sp>
        <p:nvSpPr>
          <p:cNvPr id="5" name="Footer Placeholder 4">
            <a:extLst>
              <a:ext uri="{FF2B5EF4-FFF2-40B4-BE49-F238E27FC236}">
                <a16:creationId xmlns:a16="http://schemas.microsoft.com/office/drawing/2014/main" xmlns="" id="{C08AD308-DEFE-4D6B-BFEE-8150815AB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8564F48-5C9B-42CD-B790-C32E358FA0BF}"/>
              </a:ext>
            </a:extLst>
          </p:cNvPr>
          <p:cNvSpPr>
            <a:spLocks noGrp="1"/>
          </p:cNvSpPr>
          <p:nvPr>
            <p:ph type="sldNum" sz="quarter" idx="12"/>
          </p:nvPr>
        </p:nvSpPr>
        <p:spPr/>
        <p:txBody>
          <a:bodyPr/>
          <a:lstStyle/>
          <a:p>
            <a:fld id="{4C15C07B-04C1-4C52-A83B-15E785370D57}" type="slidenum">
              <a:rPr lang="en-US" smtClean="0"/>
              <a:t>‹#›</a:t>
            </a:fld>
            <a:endParaRPr lang="en-US"/>
          </a:p>
        </p:txBody>
      </p:sp>
    </p:spTree>
    <p:extLst>
      <p:ext uri="{BB962C8B-B14F-4D97-AF65-F5344CB8AC3E}">
        <p14:creationId xmlns:p14="http://schemas.microsoft.com/office/powerpoint/2010/main" val="3710042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1BC9E04-EA66-4575-B442-88A0EDD070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124D3FF-9ED4-452D-B943-F72D1F91C0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CA3397B-9DF7-4DB6-B54E-55265A1C81C1}"/>
              </a:ext>
            </a:extLst>
          </p:cNvPr>
          <p:cNvSpPr>
            <a:spLocks noGrp="1"/>
          </p:cNvSpPr>
          <p:nvPr>
            <p:ph type="dt" sz="half" idx="10"/>
          </p:nvPr>
        </p:nvSpPr>
        <p:spPr/>
        <p:txBody>
          <a:bodyPr/>
          <a:lstStyle/>
          <a:p>
            <a:fld id="{685BA873-CC5A-40E9-BE67-147BE6937DB2}" type="datetime1">
              <a:rPr lang="en-US" smtClean="0"/>
              <a:t>04-Sep-20</a:t>
            </a:fld>
            <a:endParaRPr lang="en-US"/>
          </a:p>
        </p:txBody>
      </p:sp>
      <p:sp>
        <p:nvSpPr>
          <p:cNvPr id="5" name="Footer Placeholder 4">
            <a:extLst>
              <a:ext uri="{FF2B5EF4-FFF2-40B4-BE49-F238E27FC236}">
                <a16:creationId xmlns:a16="http://schemas.microsoft.com/office/drawing/2014/main" xmlns="" id="{FA4ECFFF-5F70-45D5-B1D3-249FC1B7E0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8B428E7-0ECD-4AE3-88AF-21A6826664ED}"/>
              </a:ext>
            </a:extLst>
          </p:cNvPr>
          <p:cNvSpPr>
            <a:spLocks noGrp="1"/>
          </p:cNvSpPr>
          <p:nvPr>
            <p:ph type="sldNum" sz="quarter" idx="12"/>
          </p:nvPr>
        </p:nvSpPr>
        <p:spPr/>
        <p:txBody>
          <a:bodyPr/>
          <a:lstStyle/>
          <a:p>
            <a:fld id="{4C15C07B-04C1-4C52-A83B-15E785370D57}" type="slidenum">
              <a:rPr lang="en-US" smtClean="0"/>
              <a:t>‹#›</a:t>
            </a:fld>
            <a:endParaRPr lang="en-US"/>
          </a:p>
        </p:txBody>
      </p:sp>
    </p:spTree>
    <p:extLst>
      <p:ext uri="{BB962C8B-B14F-4D97-AF65-F5344CB8AC3E}">
        <p14:creationId xmlns:p14="http://schemas.microsoft.com/office/powerpoint/2010/main" val="2131187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D25B50-E018-4063-82FA-6FE8634CAF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8A6882B-A198-440F-B887-BC329243C2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5F6C7EC-B295-4C81-9F7A-CE13B09B34E2}"/>
              </a:ext>
            </a:extLst>
          </p:cNvPr>
          <p:cNvSpPr>
            <a:spLocks noGrp="1"/>
          </p:cNvSpPr>
          <p:nvPr>
            <p:ph type="dt" sz="half" idx="10"/>
          </p:nvPr>
        </p:nvSpPr>
        <p:spPr/>
        <p:txBody>
          <a:bodyPr/>
          <a:lstStyle/>
          <a:p>
            <a:fld id="{726A4837-920A-418A-B7FA-6D4BD5284BA9}" type="datetime1">
              <a:rPr lang="en-US" smtClean="0"/>
              <a:t>04-Sep-20</a:t>
            </a:fld>
            <a:endParaRPr lang="en-US"/>
          </a:p>
        </p:txBody>
      </p:sp>
      <p:sp>
        <p:nvSpPr>
          <p:cNvPr id="5" name="Footer Placeholder 4">
            <a:extLst>
              <a:ext uri="{FF2B5EF4-FFF2-40B4-BE49-F238E27FC236}">
                <a16:creationId xmlns:a16="http://schemas.microsoft.com/office/drawing/2014/main" xmlns="" id="{53CB99BD-6366-48C3-8AE4-5C4451AEC7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1D0A60C-854B-4547-999B-ED4D463F3236}"/>
              </a:ext>
            </a:extLst>
          </p:cNvPr>
          <p:cNvSpPr>
            <a:spLocks noGrp="1"/>
          </p:cNvSpPr>
          <p:nvPr>
            <p:ph type="sldNum" sz="quarter" idx="12"/>
          </p:nvPr>
        </p:nvSpPr>
        <p:spPr/>
        <p:txBody>
          <a:bodyPr/>
          <a:lstStyle/>
          <a:p>
            <a:fld id="{4C15C07B-04C1-4C52-A83B-15E785370D57}" type="slidenum">
              <a:rPr lang="en-US" smtClean="0"/>
              <a:t>‹#›</a:t>
            </a:fld>
            <a:endParaRPr lang="en-US"/>
          </a:p>
        </p:txBody>
      </p:sp>
    </p:spTree>
    <p:extLst>
      <p:ext uri="{BB962C8B-B14F-4D97-AF65-F5344CB8AC3E}">
        <p14:creationId xmlns:p14="http://schemas.microsoft.com/office/powerpoint/2010/main" val="3553023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B95ACF-CB29-4FAD-B33B-EE69182B63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041EB43-E43D-439A-9AC9-50EA98329F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12D1F63-8BD7-48E8-80F7-15D7104982A3}"/>
              </a:ext>
            </a:extLst>
          </p:cNvPr>
          <p:cNvSpPr>
            <a:spLocks noGrp="1"/>
          </p:cNvSpPr>
          <p:nvPr>
            <p:ph type="dt" sz="half" idx="10"/>
          </p:nvPr>
        </p:nvSpPr>
        <p:spPr/>
        <p:txBody>
          <a:bodyPr/>
          <a:lstStyle/>
          <a:p>
            <a:fld id="{984D8577-6473-44A6-9923-8F85EE01812C}" type="datetime1">
              <a:rPr lang="en-US" smtClean="0"/>
              <a:t>04-Sep-20</a:t>
            </a:fld>
            <a:endParaRPr lang="en-US"/>
          </a:p>
        </p:txBody>
      </p:sp>
      <p:sp>
        <p:nvSpPr>
          <p:cNvPr id="5" name="Footer Placeholder 4">
            <a:extLst>
              <a:ext uri="{FF2B5EF4-FFF2-40B4-BE49-F238E27FC236}">
                <a16:creationId xmlns:a16="http://schemas.microsoft.com/office/drawing/2014/main" xmlns="" id="{396795E5-40D9-43BE-A544-2FC6EA788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3B3F276-ADD1-4872-8E3E-35DDDC05F815}"/>
              </a:ext>
            </a:extLst>
          </p:cNvPr>
          <p:cNvSpPr>
            <a:spLocks noGrp="1"/>
          </p:cNvSpPr>
          <p:nvPr>
            <p:ph type="sldNum" sz="quarter" idx="12"/>
          </p:nvPr>
        </p:nvSpPr>
        <p:spPr/>
        <p:txBody>
          <a:bodyPr/>
          <a:lstStyle/>
          <a:p>
            <a:fld id="{4C15C07B-04C1-4C52-A83B-15E785370D57}" type="slidenum">
              <a:rPr lang="en-US" smtClean="0"/>
              <a:t>‹#›</a:t>
            </a:fld>
            <a:endParaRPr lang="en-US"/>
          </a:p>
        </p:txBody>
      </p:sp>
    </p:spTree>
    <p:extLst>
      <p:ext uri="{BB962C8B-B14F-4D97-AF65-F5344CB8AC3E}">
        <p14:creationId xmlns:p14="http://schemas.microsoft.com/office/powerpoint/2010/main" val="3109640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C1E89B-DC71-44C0-B61F-9D5D03A3F0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D50F958-1EBC-4AF7-BC77-0598682772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C19B1A47-D639-4ED4-9673-0864FB0314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41507556-0166-4CB8-B1D5-C8DC756E170A}"/>
              </a:ext>
            </a:extLst>
          </p:cNvPr>
          <p:cNvSpPr>
            <a:spLocks noGrp="1"/>
          </p:cNvSpPr>
          <p:nvPr>
            <p:ph type="dt" sz="half" idx="10"/>
          </p:nvPr>
        </p:nvSpPr>
        <p:spPr/>
        <p:txBody>
          <a:bodyPr/>
          <a:lstStyle/>
          <a:p>
            <a:fld id="{8DD441AF-35C0-4CD1-AC2F-8A949B3A160C}" type="datetime1">
              <a:rPr lang="en-US" smtClean="0"/>
              <a:t>04-Sep-20</a:t>
            </a:fld>
            <a:endParaRPr lang="en-US"/>
          </a:p>
        </p:txBody>
      </p:sp>
      <p:sp>
        <p:nvSpPr>
          <p:cNvPr id="6" name="Footer Placeholder 5">
            <a:extLst>
              <a:ext uri="{FF2B5EF4-FFF2-40B4-BE49-F238E27FC236}">
                <a16:creationId xmlns:a16="http://schemas.microsoft.com/office/drawing/2014/main" xmlns="" id="{51293ACF-881F-48EE-81C0-5F228392E3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40547F3-1B43-4D34-BC79-6B15D7BB7A8F}"/>
              </a:ext>
            </a:extLst>
          </p:cNvPr>
          <p:cNvSpPr>
            <a:spLocks noGrp="1"/>
          </p:cNvSpPr>
          <p:nvPr>
            <p:ph type="sldNum" sz="quarter" idx="12"/>
          </p:nvPr>
        </p:nvSpPr>
        <p:spPr/>
        <p:txBody>
          <a:bodyPr/>
          <a:lstStyle/>
          <a:p>
            <a:fld id="{4C15C07B-04C1-4C52-A83B-15E785370D57}" type="slidenum">
              <a:rPr lang="en-US" smtClean="0"/>
              <a:t>‹#›</a:t>
            </a:fld>
            <a:endParaRPr lang="en-US"/>
          </a:p>
        </p:txBody>
      </p:sp>
    </p:spTree>
    <p:extLst>
      <p:ext uri="{BB962C8B-B14F-4D97-AF65-F5344CB8AC3E}">
        <p14:creationId xmlns:p14="http://schemas.microsoft.com/office/powerpoint/2010/main" val="2451048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B8E9F1-E755-4E7B-AB8A-430D53C4E0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7563E0A-65C5-4C4C-A012-B4ECED0CE2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024D544-A184-4DB9-A371-43F6D8AAEE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F1A8943-95A7-446D-8B1A-6A9E82B4CF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B6EBBDB-E3F0-4259-80DC-072C092AB0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0C4903BB-5C74-4CA8-95FF-9C5FAA4641FD}"/>
              </a:ext>
            </a:extLst>
          </p:cNvPr>
          <p:cNvSpPr>
            <a:spLocks noGrp="1"/>
          </p:cNvSpPr>
          <p:nvPr>
            <p:ph type="dt" sz="half" idx="10"/>
          </p:nvPr>
        </p:nvSpPr>
        <p:spPr/>
        <p:txBody>
          <a:bodyPr/>
          <a:lstStyle/>
          <a:p>
            <a:fld id="{18B61EE1-9572-4A9E-AFBE-62925932B06C}" type="datetime1">
              <a:rPr lang="en-US" smtClean="0"/>
              <a:t>04-Sep-20</a:t>
            </a:fld>
            <a:endParaRPr lang="en-US"/>
          </a:p>
        </p:txBody>
      </p:sp>
      <p:sp>
        <p:nvSpPr>
          <p:cNvPr id="8" name="Footer Placeholder 7">
            <a:extLst>
              <a:ext uri="{FF2B5EF4-FFF2-40B4-BE49-F238E27FC236}">
                <a16:creationId xmlns:a16="http://schemas.microsoft.com/office/drawing/2014/main" xmlns="" id="{2BF78F37-AD65-41C5-8D1E-DF18628620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EE4F382B-9454-44CA-B1EA-806B87C5501D}"/>
              </a:ext>
            </a:extLst>
          </p:cNvPr>
          <p:cNvSpPr>
            <a:spLocks noGrp="1"/>
          </p:cNvSpPr>
          <p:nvPr>
            <p:ph type="sldNum" sz="quarter" idx="12"/>
          </p:nvPr>
        </p:nvSpPr>
        <p:spPr/>
        <p:txBody>
          <a:bodyPr/>
          <a:lstStyle/>
          <a:p>
            <a:fld id="{4C15C07B-04C1-4C52-A83B-15E785370D57}" type="slidenum">
              <a:rPr lang="en-US" smtClean="0"/>
              <a:t>‹#›</a:t>
            </a:fld>
            <a:endParaRPr lang="en-US"/>
          </a:p>
        </p:txBody>
      </p:sp>
    </p:spTree>
    <p:extLst>
      <p:ext uri="{BB962C8B-B14F-4D97-AF65-F5344CB8AC3E}">
        <p14:creationId xmlns:p14="http://schemas.microsoft.com/office/powerpoint/2010/main" val="3525767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3FC5AF-DA64-4D50-AF6F-15152081F9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082A391-F075-4027-A1A2-2B55A3D1AE9C}"/>
              </a:ext>
            </a:extLst>
          </p:cNvPr>
          <p:cNvSpPr>
            <a:spLocks noGrp="1"/>
          </p:cNvSpPr>
          <p:nvPr>
            <p:ph type="dt" sz="half" idx="10"/>
          </p:nvPr>
        </p:nvSpPr>
        <p:spPr/>
        <p:txBody>
          <a:bodyPr/>
          <a:lstStyle/>
          <a:p>
            <a:fld id="{4A718A66-BAD1-4DCF-A6E2-564EDBC74240}" type="datetime1">
              <a:rPr lang="en-US" smtClean="0"/>
              <a:t>04-Sep-20</a:t>
            </a:fld>
            <a:endParaRPr lang="en-US"/>
          </a:p>
        </p:txBody>
      </p:sp>
      <p:sp>
        <p:nvSpPr>
          <p:cNvPr id="4" name="Footer Placeholder 3">
            <a:extLst>
              <a:ext uri="{FF2B5EF4-FFF2-40B4-BE49-F238E27FC236}">
                <a16:creationId xmlns:a16="http://schemas.microsoft.com/office/drawing/2014/main" xmlns="" id="{BD893F87-0E10-41E5-926E-6ADBB183F0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5B3943D4-B369-4FA6-B22F-9F6998497720}"/>
              </a:ext>
            </a:extLst>
          </p:cNvPr>
          <p:cNvSpPr>
            <a:spLocks noGrp="1"/>
          </p:cNvSpPr>
          <p:nvPr>
            <p:ph type="sldNum" sz="quarter" idx="12"/>
          </p:nvPr>
        </p:nvSpPr>
        <p:spPr/>
        <p:txBody>
          <a:bodyPr/>
          <a:lstStyle/>
          <a:p>
            <a:fld id="{4C15C07B-04C1-4C52-A83B-15E785370D57}" type="slidenum">
              <a:rPr lang="en-US" smtClean="0"/>
              <a:t>‹#›</a:t>
            </a:fld>
            <a:endParaRPr lang="en-US"/>
          </a:p>
        </p:txBody>
      </p:sp>
    </p:spTree>
    <p:extLst>
      <p:ext uri="{BB962C8B-B14F-4D97-AF65-F5344CB8AC3E}">
        <p14:creationId xmlns:p14="http://schemas.microsoft.com/office/powerpoint/2010/main" val="2538498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59C20F3-9510-448E-B622-80E077CD2B80}"/>
              </a:ext>
            </a:extLst>
          </p:cNvPr>
          <p:cNvSpPr>
            <a:spLocks noGrp="1"/>
          </p:cNvSpPr>
          <p:nvPr>
            <p:ph type="dt" sz="half" idx="10"/>
          </p:nvPr>
        </p:nvSpPr>
        <p:spPr/>
        <p:txBody>
          <a:bodyPr/>
          <a:lstStyle/>
          <a:p>
            <a:fld id="{1056A7A2-72BE-426D-9D49-FA0E1F19EEBC}" type="datetime1">
              <a:rPr lang="en-US" smtClean="0"/>
              <a:t>04-Sep-20</a:t>
            </a:fld>
            <a:endParaRPr lang="en-US"/>
          </a:p>
        </p:txBody>
      </p:sp>
      <p:sp>
        <p:nvSpPr>
          <p:cNvPr id="3" name="Footer Placeholder 2">
            <a:extLst>
              <a:ext uri="{FF2B5EF4-FFF2-40B4-BE49-F238E27FC236}">
                <a16:creationId xmlns:a16="http://schemas.microsoft.com/office/drawing/2014/main" xmlns="" id="{A976A625-A031-486C-A666-269AC71093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AF87DAB-BEC7-4601-BE05-FD55B31E0B41}"/>
              </a:ext>
            </a:extLst>
          </p:cNvPr>
          <p:cNvSpPr>
            <a:spLocks noGrp="1"/>
          </p:cNvSpPr>
          <p:nvPr>
            <p:ph type="sldNum" sz="quarter" idx="12"/>
          </p:nvPr>
        </p:nvSpPr>
        <p:spPr/>
        <p:txBody>
          <a:bodyPr/>
          <a:lstStyle/>
          <a:p>
            <a:fld id="{4C15C07B-04C1-4C52-A83B-15E785370D57}" type="slidenum">
              <a:rPr lang="en-US" smtClean="0"/>
              <a:t>‹#›</a:t>
            </a:fld>
            <a:endParaRPr lang="en-US"/>
          </a:p>
        </p:txBody>
      </p:sp>
    </p:spTree>
    <p:extLst>
      <p:ext uri="{BB962C8B-B14F-4D97-AF65-F5344CB8AC3E}">
        <p14:creationId xmlns:p14="http://schemas.microsoft.com/office/powerpoint/2010/main" val="3876661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B772FE-AA48-483F-9DD1-AF67067D5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D389444-B510-48FA-B755-5EEBA50A2F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55CC5EF-6768-4F5F-A18A-D7829B202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889D0E1-1253-4653-9CC3-C22EAF11A83C}"/>
              </a:ext>
            </a:extLst>
          </p:cNvPr>
          <p:cNvSpPr>
            <a:spLocks noGrp="1"/>
          </p:cNvSpPr>
          <p:nvPr>
            <p:ph type="dt" sz="half" idx="10"/>
          </p:nvPr>
        </p:nvSpPr>
        <p:spPr/>
        <p:txBody>
          <a:bodyPr/>
          <a:lstStyle/>
          <a:p>
            <a:fld id="{E7B80023-434F-47AB-ABA8-592DA50BCA4E}" type="datetime1">
              <a:rPr lang="en-US" smtClean="0"/>
              <a:t>04-Sep-20</a:t>
            </a:fld>
            <a:endParaRPr lang="en-US"/>
          </a:p>
        </p:txBody>
      </p:sp>
      <p:sp>
        <p:nvSpPr>
          <p:cNvPr id="6" name="Footer Placeholder 5">
            <a:extLst>
              <a:ext uri="{FF2B5EF4-FFF2-40B4-BE49-F238E27FC236}">
                <a16:creationId xmlns:a16="http://schemas.microsoft.com/office/drawing/2014/main" xmlns="" id="{3DA755E8-A256-4CF7-987A-CDC12BEF1A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E47310D-5BF6-4EC9-85B1-94F2D3320212}"/>
              </a:ext>
            </a:extLst>
          </p:cNvPr>
          <p:cNvSpPr>
            <a:spLocks noGrp="1"/>
          </p:cNvSpPr>
          <p:nvPr>
            <p:ph type="sldNum" sz="quarter" idx="12"/>
          </p:nvPr>
        </p:nvSpPr>
        <p:spPr/>
        <p:txBody>
          <a:bodyPr/>
          <a:lstStyle/>
          <a:p>
            <a:fld id="{4C15C07B-04C1-4C52-A83B-15E785370D57}" type="slidenum">
              <a:rPr lang="en-US" smtClean="0"/>
              <a:t>‹#›</a:t>
            </a:fld>
            <a:endParaRPr lang="en-US"/>
          </a:p>
        </p:txBody>
      </p:sp>
    </p:spTree>
    <p:extLst>
      <p:ext uri="{BB962C8B-B14F-4D97-AF65-F5344CB8AC3E}">
        <p14:creationId xmlns:p14="http://schemas.microsoft.com/office/powerpoint/2010/main" val="2165612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71D775-D8C2-45D2-AC0D-1D4CA4A37C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E591B663-DF5C-4954-8213-11ED9EE28E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A454038-B495-41B7-BC75-D8920EB1E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FC9A924-F365-4D2A-A340-6EC73519CE82}"/>
              </a:ext>
            </a:extLst>
          </p:cNvPr>
          <p:cNvSpPr>
            <a:spLocks noGrp="1"/>
          </p:cNvSpPr>
          <p:nvPr>
            <p:ph type="dt" sz="half" idx="10"/>
          </p:nvPr>
        </p:nvSpPr>
        <p:spPr/>
        <p:txBody>
          <a:bodyPr/>
          <a:lstStyle/>
          <a:p>
            <a:fld id="{906EF363-7447-46E2-B76F-29EFC6638D71}" type="datetime1">
              <a:rPr lang="en-US" smtClean="0"/>
              <a:t>04-Sep-20</a:t>
            </a:fld>
            <a:endParaRPr lang="en-US"/>
          </a:p>
        </p:txBody>
      </p:sp>
      <p:sp>
        <p:nvSpPr>
          <p:cNvPr id="6" name="Footer Placeholder 5">
            <a:extLst>
              <a:ext uri="{FF2B5EF4-FFF2-40B4-BE49-F238E27FC236}">
                <a16:creationId xmlns:a16="http://schemas.microsoft.com/office/drawing/2014/main" xmlns="" id="{4BA790DB-40C3-4250-9846-A0926C954B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EDBA24E-D478-4A51-8C39-2945003472C8}"/>
              </a:ext>
            </a:extLst>
          </p:cNvPr>
          <p:cNvSpPr>
            <a:spLocks noGrp="1"/>
          </p:cNvSpPr>
          <p:nvPr>
            <p:ph type="sldNum" sz="quarter" idx="12"/>
          </p:nvPr>
        </p:nvSpPr>
        <p:spPr/>
        <p:txBody>
          <a:bodyPr/>
          <a:lstStyle/>
          <a:p>
            <a:fld id="{4C15C07B-04C1-4C52-A83B-15E785370D57}" type="slidenum">
              <a:rPr lang="en-US" smtClean="0"/>
              <a:t>‹#›</a:t>
            </a:fld>
            <a:endParaRPr lang="en-US"/>
          </a:p>
        </p:txBody>
      </p:sp>
    </p:spTree>
    <p:extLst>
      <p:ext uri="{BB962C8B-B14F-4D97-AF65-F5344CB8AC3E}">
        <p14:creationId xmlns:p14="http://schemas.microsoft.com/office/powerpoint/2010/main" val="1228281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0D58C95-16D4-4D11-AE87-8672847AED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84A2F2F-1C95-415F-BCA8-88A913338B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F4FF0D4-288A-428F-9A19-5EF524561E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AA0A5B-D96E-4D75-8F98-D7ED2D01A60F}" type="datetime1">
              <a:rPr lang="en-US" smtClean="0"/>
              <a:t>04-Sep-20</a:t>
            </a:fld>
            <a:endParaRPr lang="en-US"/>
          </a:p>
        </p:txBody>
      </p:sp>
      <p:sp>
        <p:nvSpPr>
          <p:cNvPr id="5" name="Footer Placeholder 4">
            <a:extLst>
              <a:ext uri="{FF2B5EF4-FFF2-40B4-BE49-F238E27FC236}">
                <a16:creationId xmlns:a16="http://schemas.microsoft.com/office/drawing/2014/main" xmlns="" id="{E04C4305-E27F-4C10-86CB-B966880828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DF3880A-9A68-4855-8E47-437C37F981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15C07B-04C1-4C52-A83B-15E785370D57}" type="slidenum">
              <a:rPr lang="en-US" smtClean="0"/>
              <a:t>‹#›</a:t>
            </a:fld>
            <a:endParaRPr lang="en-US"/>
          </a:p>
        </p:txBody>
      </p:sp>
    </p:spTree>
    <p:extLst>
      <p:ext uri="{BB962C8B-B14F-4D97-AF65-F5344CB8AC3E}">
        <p14:creationId xmlns:p14="http://schemas.microsoft.com/office/powerpoint/2010/main" val="2488831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youtube.com/watch?v=3c0XM_jGKy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3870" y="1906250"/>
            <a:ext cx="9527932" cy="769441"/>
          </a:xfrm>
          <a:prstGeom prst="rect">
            <a:avLst/>
          </a:prstGeom>
        </p:spPr>
        <p:txBody>
          <a:bodyPr wrap="square">
            <a:spAutoFit/>
          </a:bodyPr>
          <a:lstStyle/>
          <a:p>
            <a:pPr algn="ctr"/>
            <a:r>
              <a:rPr lang="en-US" sz="4400" b="1" dirty="0" err="1">
                <a:solidFill>
                  <a:srgbClr val="002060"/>
                </a:solidFill>
                <a:cs typeface="Arial" panose="020B0604020202020204" pitchFamily="34" charset="0"/>
              </a:rPr>
              <a:t>Chương</a:t>
            </a:r>
            <a:r>
              <a:rPr lang="en-US" sz="4400" b="1" dirty="0">
                <a:solidFill>
                  <a:srgbClr val="002060"/>
                </a:solidFill>
                <a:cs typeface="Arial" panose="020B0604020202020204" pitchFamily="34" charset="0"/>
              </a:rPr>
              <a:t> 2. </a:t>
            </a:r>
            <a:r>
              <a:rPr lang="en-US" sz="4400" b="1" dirty="0" err="1">
                <a:solidFill>
                  <a:srgbClr val="002060"/>
                </a:solidFill>
                <a:cs typeface="Arial" panose="020B0604020202020204" pitchFamily="34" charset="0"/>
              </a:rPr>
              <a:t>Thuật</a:t>
            </a:r>
            <a:r>
              <a:rPr lang="en-US" sz="4400" b="1" dirty="0">
                <a:solidFill>
                  <a:srgbClr val="002060"/>
                </a:solidFill>
                <a:cs typeface="Arial" panose="020B0604020202020204" pitchFamily="34" charset="0"/>
              </a:rPr>
              <a:t> </a:t>
            </a:r>
            <a:r>
              <a:rPr lang="en-US" sz="4400" b="1" dirty="0" err="1">
                <a:solidFill>
                  <a:srgbClr val="002060"/>
                </a:solidFill>
                <a:cs typeface="Arial" panose="020B0604020202020204" pitchFamily="34" charset="0"/>
              </a:rPr>
              <a:t>toán</a:t>
            </a:r>
            <a:r>
              <a:rPr lang="en-US" sz="4400" b="1" dirty="0">
                <a:solidFill>
                  <a:srgbClr val="002060"/>
                </a:solidFill>
                <a:cs typeface="Arial" panose="020B0604020202020204" pitchFamily="34" charset="0"/>
              </a:rPr>
              <a:t> </a:t>
            </a:r>
            <a:r>
              <a:rPr lang="en-US" sz="4400" b="1" dirty="0" err="1" smtClean="0">
                <a:solidFill>
                  <a:srgbClr val="002060"/>
                </a:solidFill>
                <a:cs typeface="Arial" panose="020B0604020202020204" pitchFamily="34" charset="0"/>
              </a:rPr>
              <a:t>và</a:t>
            </a:r>
            <a:r>
              <a:rPr lang="en-US" sz="4400" b="1" dirty="0" smtClean="0">
                <a:solidFill>
                  <a:srgbClr val="002060"/>
                </a:solidFill>
                <a:cs typeface="Arial" panose="020B0604020202020204" pitchFamily="34" charset="0"/>
              </a:rPr>
              <a:t> Heuristic</a:t>
            </a:r>
            <a:endParaRPr lang="en-US" sz="4400" dirty="0"/>
          </a:p>
        </p:txBody>
      </p:sp>
      <p:sp>
        <p:nvSpPr>
          <p:cNvPr id="4" name="Slide Number Placeholder 3"/>
          <p:cNvSpPr>
            <a:spLocks noGrp="1"/>
          </p:cNvSpPr>
          <p:nvPr>
            <p:ph type="sldNum" sz="quarter" idx="12"/>
          </p:nvPr>
        </p:nvSpPr>
        <p:spPr/>
        <p:txBody>
          <a:bodyPr/>
          <a:lstStyle/>
          <a:p>
            <a:fld id="{C5D77369-51EB-4614-93ED-60DA187E31A3}" type="slidenum">
              <a:rPr lang="en-US" smtClean="0"/>
              <a:pPr/>
              <a:t>1</a:t>
            </a:fld>
            <a:endParaRPr lang="en-US" dirty="0"/>
          </a:p>
        </p:txBody>
      </p:sp>
      <p:sp>
        <p:nvSpPr>
          <p:cNvPr id="7" name="Rectangle 6">
            <a:extLst>
              <a:ext uri="{FF2B5EF4-FFF2-40B4-BE49-F238E27FC236}">
                <a16:creationId xmlns:a16="http://schemas.microsoft.com/office/drawing/2014/main" xmlns="" id="{7B1DE7D3-B49E-4E6E-82DE-DAC27E0311C9}"/>
              </a:ext>
            </a:extLst>
          </p:cNvPr>
          <p:cNvSpPr/>
          <p:nvPr/>
        </p:nvSpPr>
        <p:spPr>
          <a:xfrm>
            <a:off x="4699353" y="2890391"/>
            <a:ext cx="2707216" cy="707886"/>
          </a:xfrm>
          <a:prstGeom prst="rect">
            <a:avLst/>
          </a:prstGeom>
        </p:spPr>
        <p:txBody>
          <a:bodyPr wrap="none">
            <a:spAutoFit/>
          </a:bodyPr>
          <a:lstStyle/>
          <a:p>
            <a:r>
              <a:rPr lang="en-US" sz="2000" b="1" dirty="0"/>
              <a:t>A</a:t>
            </a:r>
            <a:r>
              <a:rPr lang="en-US" sz="2000" b="1" dirty="0" smtClean="0"/>
              <a:t>lgorithm and Heuristic</a:t>
            </a:r>
          </a:p>
          <a:p>
            <a:pPr algn="ctr"/>
            <a:r>
              <a:rPr lang="en-US" sz="2000" b="1" dirty="0"/>
              <a:t> </a:t>
            </a:r>
            <a:r>
              <a:rPr lang="en-US" sz="2000" b="1" dirty="0" smtClean="0"/>
              <a:t>    </a:t>
            </a:r>
            <a:r>
              <a:rPr lang="en-US" sz="2000" b="1" dirty="0" err="1" smtClean="0"/>
              <a:t>Phần</a:t>
            </a:r>
            <a:r>
              <a:rPr lang="en-US" sz="2000" b="1" dirty="0" smtClean="0"/>
              <a:t> I</a:t>
            </a:r>
            <a:endParaRPr lang="en-US" sz="2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Độ phức tạp thuật </a:t>
            </a:r>
            <a:r>
              <a:rPr lang="en-US" b="1" dirty="0" err="1"/>
              <a:t>toán</a:t>
            </a:r>
            <a:endParaRPr lang="en-US" b="1" dirty="0"/>
          </a:p>
        </p:txBody>
      </p:sp>
      <p:sp>
        <p:nvSpPr>
          <p:cNvPr id="3" name="Content Placeholder 2"/>
          <p:cNvSpPr>
            <a:spLocks noGrp="1"/>
          </p:cNvSpPr>
          <p:nvPr>
            <p:ph idx="1"/>
          </p:nvPr>
        </p:nvSpPr>
        <p:spPr>
          <a:xfrm>
            <a:off x="838200" y="1626233"/>
            <a:ext cx="10428890" cy="4550730"/>
          </a:xfrm>
        </p:spPr>
        <p:txBody>
          <a:bodyPr>
            <a:normAutofit/>
          </a:bodyPr>
          <a:lstStyle/>
          <a:p>
            <a:pPr marL="0" indent="0">
              <a:lnSpc>
                <a:spcPct val="130000"/>
              </a:lnSpc>
              <a:buNone/>
            </a:pPr>
            <a:r>
              <a:rPr lang="vi-VN" b="1"/>
              <a:t>Cách tính Ðộ phức tạp</a:t>
            </a:r>
          </a:p>
          <a:p>
            <a:pPr>
              <a:lnSpc>
                <a:spcPct val="130000"/>
              </a:lnSpc>
            </a:pPr>
            <a:r>
              <a:rPr lang="vi-VN" b="1"/>
              <a:t>Qui tắc cộng</a:t>
            </a:r>
          </a:p>
          <a:p>
            <a:pPr marL="0" indent="0">
              <a:lnSpc>
                <a:spcPct val="130000"/>
              </a:lnSpc>
              <a:buNone/>
            </a:pPr>
            <a:r>
              <a:rPr lang="vi-VN"/>
              <a:t>Nếu T1(n) và T2(n) là thời gian thực hiện của hai đoạn chương trình P1 và P2; và</a:t>
            </a:r>
          </a:p>
          <a:p>
            <a:pPr marL="0" indent="0">
              <a:lnSpc>
                <a:spcPct val="130000"/>
              </a:lnSpc>
              <a:buNone/>
            </a:pPr>
            <a:r>
              <a:rPr lang="vi-VN"/>
              <a:t>T1(n)=O(f(n)), T2(n)=O(g(n)) thì thời gian thực hiện của đoạn hai chương trình đó</a:t>
            </a:r>
            <a:r>
              <a:rPr lang="en-US"/>
              <a:t> </a:t>
            </a:r>
            <a:r>
              <a:rPr lang="vi-VN" b="1"/>
              <a:t>nối tiếp</a:t>
            </a:r>
            <a:r>
              <a:rPr lang="en-US" b="1"/>
              <a:t> </a:t>
            </a:r>
            <a:r>
              <a:rPr lang="vi-VN" b="1"/>
              <a:t>nhau</a:t>
            </a:r>
            <a:r>
              <a:rPr lang="en-US" b="1"/>
              <a:t> </a:t>
            </a:r>
            <a:r>
              <a:rPr lang="vi-VN"/>
              <a:t>là</a:t>
            </a:r>
            <a:r>
              <a:rPr lang="en-US"/>
              <a:t>:</a:t>
            </a:r>
            <a:r>
              <a:rPr lang="vi-VN"/>
              <a:t> </a:t>
            </a:r>
            <a:endParaRPr lang="en-US"/>
          </a:p>
          <a:p>
            <a:pPr marL="0" indent="0" algn="ctr">
              <a:lnSpc>
                <a:spcPct val="130000"/>
              </a:lnSpc>
              <a:buNone/>
            </a:pPr>
            <a:r>
              <a:rPr lang="vi-VN" b="1"/>
              <a:t>T(n)=O(max(f(n),g(n)))</a:t>
            </a:r>
          </a:p>
          <a:p>
            <a:pPr marL="0" indent="0">
              <a:buNone/>
            </a:pPr>
            <a:endParaRPr lang="en-US" i="1" dirty="0"/>
          </a:p>
        </p:txBody>
      </p:sp>
      <p:sp>
        <p:nvSpPr>
          <p:cNvPr id="4" name="Slide Number Placeholder 3"/>
          <p:cNvSpPr>
            <a:spLocks noGrp="1"/>
          </p:cNvSpPr>
          <p:nvPr>
            <p:ph type="sldNum" sz="quarter" idx="12"/>
          </p:nvPr>
        </p:nvSpPr>
        <p:spPr/>
        <p:txBody>
          <a:bodyPr/>
          <a:lstStyle/>
          <a:p>
            <a:fld id="{4C15C07B-04C1-4C52-A83B-15E785370D57}" type="slidenum">
              <a:rPr lang="en-US" smtClean="0"/>
              <a:t>10</a:t>
            </a:fld>
            <a:endParaRPr lang="en-US"/>
          </a:p>
        </p:txBody>
      </p:sp>
    </p:spTree>
    <p:extLst>
      <p:ext uri="{BB962C8B-B14F-4D97-AF65-F5344CB8AC3E}">
        <p14:creationId xmlns:p14="http://schemas.microsoft.com/office/powerpoint/2010/main" val="2803694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Độ phức tạp thuật </a:t>
            </a:r>
            <a:r>
              <a:rPr lang="en-US" b="1" dirty="0" err="1"/>
              <a:t>toán</a:t>
            </a:r>
            <a:endParaRPr lang="en-US" b="1" dirty="0"/>
          </a:p>
        </p:txBody>
      </p:sp>
      <p:sp>
        <p:nvSpPr>
          <p:cNvPr id="3" name="Content Placeholder 2"/>
          <p:cNvSpPr>
            <a:spLocks noGrp="1"/>
          </p:cNvSpPr>
          <p:nvPr>
            <p:ph idx="1"/>
          </p:nvPr>
        </p:nvSpPr>
        <p:spPr>
          <a:xfrm>
            <a:off x="945930" y="1626233"/>
            <a:ext cx="11130455" cy="5155568"/>
          </a:xfrm>
        </p:spPr>
        <p:txBody>
          <a:bodyPr>
            <a:normAutofit/>
          </a:bodyPr>
          <a:lstStyle/>
          <a:p>
            <a:pPr marL="0" indent="0">
              <a:lnSpc>
                <a:spcPct val="130000"/>
              </a:lnSpc>
              <a:buNone/>
            </a:pPr>
            <a:r>
              <a:rPr lang="vi-VN" b="1"/>
              <a:t>Cách tính Ðộ phức tạp</a:t>
            </a:r>
          </a:p>
          <a:p>
            <a:pPr>
              <a:lnSpc>
                <a:spcPct val="130000"/>
              </a:lnSpc>
            </a:pPr>
            <a:r>
              <a:rPr lang="vi-VN" b="1"/>
              <a:t>Qui tắc nhân</a:t>
            </a:r>
          </a:p>
          <a:p>
            <a:pPr marL="0" indent="0">
              <a:lnSpc>
                <a:spcPct val="130000"/>
              </a:lnSpc>
              <a:buNone/>
            </a:pPr>
            <a:r>
              <a:rPr lang="vi-VN"/>
              <a:t>Nếu T1(n) và T2(n) là thời gian thực hiện của hai đoạn chương trình P1và P2 và T1(n) = O(f(n)), T2(n) = O(g(n)) thì thời gian thực hiện của đoạn hai đoạn chương trình đó </a:t>
            </a:r>
            <a:r>
              <a:rPr lang="vi-VN" b="1"/>
              <a:t>lồng</a:t>
            </a:r>
            <a:r>
              <a:rPr lang="en-US" b="1"/>
              <a:t> </a:t>
            </a:r>
            <a:r>
              <a:rPr lang="vi-VN" b="1"/>
              <a:t>nhau</a:t>
            </a:r>
            <a:r>
              <a:rPr lang="en-US" b="1"/>
              <a:t> </a:t>
            </a:r>
            <a:r>
              <a:rPr lang="vi-VN"/>
              <a:t>là</a:t>
            </a:r>
            <a:endParaRPr lang="en-US"/>
          </a:p>
          <a:p>
            <a:pPr marL="0" indent="0" algn="ctr">
              <a:lnSpc>
                <a:spcPct val="130000"/>
              </a:lnSpc>
              <a:buNone/>
            </a:pPr>
            <a:r>
              <a:rPr lang="vi-VN" b="1"/>
              <a:t> T(n) = O(f(n).g(n))</a:t>
            </a:r>
          </a:p>
          <a:p>
            <a:pPr marL="0" indent="0">
              <a:buNone/>
            </a:pPr>
            <a:endParaRPr lang="en-US" i="1" dirty="0"/>
          </a:p>
        </p:txBody>
      </p:sp>
      <p:sp>
        <p:nvSpPr>
          <p:cNvPr id="4" name="Slide Number Placeholder 3"/>
          <p:cNvSpPr>
            <a:spLocks noGrp="1"/>
          </p:cNvSpPr>
          <p:nvPr>
            <p:ph type="sldNum" sz="quarter" idx="12"/>
          </p:nvPr>
        </p:nvSpPr>
        <p:spPr/>
        <p:txBody>
          <a:bodyPr/>
          <a:lstStyle/>
          <a:p>
            <a:fld id="{4C15C07B-04C1-4C52-A83B-15E785370D57}" type="slidenum">
              <a:rPr lang="en-US" smtClean="0"/>
              <a:t>11</a:t>
            </a:fld>
            <a:endParaRPr lang="en-US"/>
          </a:p>
        </p:txBody>
      </p:sp>
    </p:spTree>
    <p:extLst>
      <p:ext uri="{BB962C8B-B14F-4D97-AF65-F5344CB8AC3E}">
        <p14:creationId xmlns:p14="http://schemas.microsoft.com/office/powerpoint/2010/main" val="2457488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62" y="0"/>
            <a:ext cx="10515600" cy="1325563"/>
          </a:xfrm>
        </p:spPr>
        <p:txBody>
          <a:bodyPr/>
          <a:lstStyle/>
          <a:p>
            <a:r>
              <a:rPr lang="en-US" b="1" dirty="0" err="1"/>
              <a:t>Độ</a:t>
            </a:r>
            <a:r>
              <a:rPr lang="en-US" b="1" dirty="0"/>
              <a:t> </a:t>
            </a:r>
            <a:r>
              <a:rPr lang="en-US" b="1" dirty="0" err="1"/>
              <a:t>phức</a:t>
            </a:r>
            <a:r>
              <a:rPr lang="en-US" b="1" dirty="0"/>
              <a:t> </a:t>
            </a:r>
            <a:r>
              <a:rPr lang="en-US" b="1" dirty="0" err="1"/>
              <a:t>tạp</a:t>
            </a:r>
            <a:r>
              <a:rPr lang="en-US" b="1" dirty="0"/>
              <a:t> </a:t>
            </a:r>
            <a:r>
              <a:rPr lang="en-US" b="1" dirty="0" err="1"/>
              <a:t>thuật</a:t>
            </a:r>
            <a:r>
              <a:rPr lang="en-US" b="1" dirty="0"/>
              <a:t> </a:t>
            </a:r>
            <a:r>
              <a:rPr lang="en-US" b="1" dirty="0" err="1"/>
              <a:t>toán</a:t>
            </a:r>
            <a:endParaRPr lang="en-US" b="1" dirty="0"/>
          </a:p>
        </p:txBody>
      </p:sp>
      <p:sp>
        <p:nvSpPr>
          <p:cNvPr id="3" name="Content Placeholder 2"/>
          <p:cNvSpPr>
            <a:spLocks noGrp="1"/>
          </p:cNvSpPr>
          <p:nvPr>
            <p:ph idx="1"/>
          </p:nvPr>
        </p:nvSpPr>
        <p:spPr>
          <a:xfrm>
            <a:off x="704192" y="1426536"/>
            <a:ext cx="11119945" cy="4963753"/>
          </a:xfrm>
        </p:spPr>
        <p:txBody>
          <a:bodyPr>
            <a:normAutofit fontScale="92500"/>
          </a:bodyPr>
          <a:lstStyle/>
          <a:p>
            <a:pPr marL="0" indent="0">
              <a:buNone/>
            </a:pPr>
            <a:r>
              <a:rPr lang="vi-VN" b="1" dirty="0"/>
              <a:t>Cách tính Ðộ phức tạp</a:t>
            </a:r>
            <a:r>
              <a:rPr lang="en-US" b="1" dirty="0"/>
              <a:t>: </a:t>
            </a:r>
            <a:r>
              <a:rPr lang="vi-VN" b="1" dirty="0"/>
              <a:t>Qui tắc tổng quát </a:t>
            </a:r>
            <a:endParaRPr lang="en-US" b="1" dirty="0"/>
          </a:p>
          <a:p>
            <a:pPr marL="0" indent="0" algn="just">
              <a:lnSpc>
                <a:spcPct val="130000"/>
              </a:lnSpc>
              <a:spcBef>
                <a:spcPts val="600"/>
              </a:spcBef>
              <a:spcAft>
                <a:spcPts val="600"/>
              </a:spcAft>
              <a:buNone/>
            </a:pPr>
            <a:r>
              <a:rPr lang="en-US" sz="2600" dirty="0" err="1" smtClean="0">
                <a:latin typeface="Arial" pitchFamily="34" charset="0"/>
                <a:cs typeface="Arial" pitchFamily="34" charset="0"/>
              </a:rPr>
              <a:t>Bước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đầu</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tiên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của</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việc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phân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tích</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độ</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phức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tạp</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của</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một</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thuật</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toán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là</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phải</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xác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định</a:t>
            </a:r>
            <a:r>
              <a:rPr lang="en-US" sz="2600" dirty="0" smtClean="0">
                <a:latin typeface="Arial" pitchFamily="34" charset="0"/>
                <a:cs typeface="Arial" pitchFamily="34" charset="0"/>
              </a:rPr>
              <a:t> </a:t>
            </a:r>
            <a:r>
              <a:rPr lang="en-US" sz="2600" b="1" i="1" dirty="0" err="1" smtClean="0">
                <a:latin typeface="Arial" pitchFamily="34" charset="0"/>
                <a:cs typeface="Arial" pitchFamily="34" charset="0"/>
              </a:rPr>
              <a:t>tác</a:t>
            </a:r>
            <a:r>
              <a:rPr lang="en-US" sz="2600" b="1" i="1" dirty="0" smtClean="0">
                <a:latin typeface="Arial" pitchFamily="34" charset="0"/>
                <a:cs typeface="Arial" pitchFamily="34" charset="0"/>
              </a:rPr>
              <a:t> </a:t>
            </a:r>
            <a:r>
              <a:rPr lang="en-US" sz="2600" b="1" i="1" dirty="0" err="1" smtClean="0">
                <a:latin typeface="Arial" pitchFamily="34" charset="0"/>
                <a:cs typeface="Arial" pitchFamily="34" charset="0"/>
              </a:rPr>
              <a:t>vụ</a:t>
            </a:r>
            <a:r>
              <a:rPr lang="en-US" sz="2600" b="1" i="1" dirty="0" smtClean="0">
                <a:latin typeface="Arial" pitchFamily="34" charset="0"/>
                <a:cs typeface="Arial" pitchFamily="34" charset="0"/>
              </a:rPr>
              <a:t> </a:t>
            </a:r>
            <a:r>
              <a:rPr lang="en-US" sz="2600" b="1" i="1" dirty="0" err="1" smtClean="0">
                <a:latin typeface="Arial" pitchFamily="34" charset="0"/>
                <a:cs typeface="Arial" pitchFamily="34" charset="0"/>
              </a:rPr>
              <a:t>căn</a:t>
            </a:r>
            <a:r>
              <a:rPr lang="en-US" sz="2600" b="1" i="1" dirty="0" smtClean="0">
                <a:latin typeface="Arial" pitchFamily="34" charset="0"/>
                <a:cs typeface="Arial" pitchFamily="34" charset="0"/>
              </a:rPr>
              <a:t> </a:t>
            </a:r>
            <a:r>
              <a:rPr lang="en-US" sz="2600" b="1" i="1" dirty="0" err="1" smtClean="0">
                <a:latin typeface="Arial" pitchFamily="34" charset="0"/>
                <a:cs typeface="Arial" pitchFamily="34" charset="0"/>
              </a:rPr>
              <a:t>bản</a:t>
            </a:r>
            <a:r>
              <a:rPr lang="en-US" sz="2600" b="1" i="1" dirty="0" smtClean="0">
                <a:latin typeface="Arial" pitchFamily="34" charset="0"/>
                <a:cs typeface="Arial" pitchFamily="34" charset="0"/>
              </a:rPr>
              <a:t> </a:t>
            </a:r>
            <a:r>
              <a:rPr lang="en-US" sz="2600" dirty="0" smtClean="0">
                <a:latin typeface="Arial" pitchFamily="34" charset="0"/>
                <a:cs typeface="Arial" pitchFamily="34" charset="0"/>
              </a:rPr>
              <a:t>(basic operation) </a:t>
            </a:r>
            <a:r>
              <a:rPr lang="en-US" sz="2600" dirty="0" err="1" smtClean="0">
                <a:latin typeface="Arial" pitchFamily="34" charset="0"/>
                <a:cs typeface="Arial" pitchFamily="34" charset="0"/>
              </a:rPr>
              <a:t>cho</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thuật</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toán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đó</a:t>
            </a:r>
            <a:r>
              <a:rPr lang="en-US" sz="2600" dirty="0" smtClean="0">
                <a:latin typeface="Arial" pitchFamily="34" charset="0"/>
                <a:cs typeface="Arial" pitchFamily="34" charset="0"/>
              </a:rPr>
              <a:t>. </a:t>
            </a:r>
          </a:p>
          <a:p>
            <a:pPr marL="0" indent="0" algn="just">
              <a:lnSpc>
                <a:spcPct val="130000"/>
              </a:lnSpc>
              <a:spcBef>
                <a:spcPts val="600"/>
              </a:spcBef>
              <a:spcAft>
                <a:spcPts val="600"/>
              </a:spcAft>
              <a:buNone/>
            </a:pPr>
            <a:r>
              <a:rPr lang="en-US" sz="2600" dirty="0" err="1" smtClean="0">
                <a:latin typeface="Arial" pitchFamily="34" charset="0"/>
                <a:cs typeface="Arial" pitchFamily="34" charset="0"/>
              </a:rPr>
              <a:t>Tác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vụ</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căn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bản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của</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một</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thuật</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toán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là</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tác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vụ</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quan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trọng</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nhất</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trong</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thuật</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toán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đó</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Thí</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dụ</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trong</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các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thuật</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toán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xếp</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thứ</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tự</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và</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tìm</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kiếm</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trên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mảng</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một</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chiều</a:t>
            </a:r>
            <a:r>
              <a:rPr lang="en-US" sz="2600" dirty="0" smtClean="0">
                <a:latin typeface="Arial" pitchFamily="34" charset="0"/>
                <a:cs typeface="Arial" pitchFamily="34" charset="0"/>
              </a:rPr>
              <a:t>, </a:t>
            </a:r>
            <a:r>
              <a:rPr lang="en-US" sz="2600" b="1" i="1" dirty="0" err="1" smtClean="0">
                <a:latin typeface="Arial" pitchFamily="34" charset="0"/>
                <a:cs typeface="Arial" pitchFamily="34" charset="0"/>
              </a:rPr>
              <a:t>tác</a:t>
            </a:r>
            <a:r>
              <a:rPr lang="en-US" sz="2600" b="1" i="1" dirty="0" smtClean="0">
                <a:latin typeface="Arial" pitchFamily="34" charset="0"/>
                <a:cs typeface="Arial" pitchFamily="34" charset="0"/>
              </a:rPr>
              <a:t> </a:t>
            </a:r>
            <a:r>
              <a:rPr lang="en-US" sz="2600" b="1" i="1" dirty="0" err="1" smtClean="0">
                <a:latin typeface="Arial" pitchFamily="34" charset="0"/>
                <a:cs typeface="Arial" pitchFamily="34" charset="0"/>
              </a:rPr>
              <a:t>vụ</a:t>
            </a:r>
            <a:r>
              <a:rPr lang="en-US" sz="2600" b="1" i="1" dirty="0" smtClean="0">
                <a:latin typeface="Arial" pitchFamily="34" charset="0"/>
                <a:cs typeface="Arial" pitchFamily="34" charset="0"/>
              </a:rPr>
              <a:t> so </a:t>
            </a:r>
            <a:r>
              <a:rPr lang="en-US" sz="2600" b="1" i="1" dirty="0" err="1" smtClean="0">
                <a:latin typeface="Arial" pitchFamily="34" charset="0"/>
                <a:cs typeface="Arial" pitchFamily="34" charset="0"/>
              </a:rPr>
              <a:t>sánh</a:t>
            </a:r>
            <a:r>
              <a:rPr lang="en-US" sz="2600" b="1" i="1" dirty="0" smtClean="0">
                <a:latin typeface="Arial" pitchFamily="34" charset="0"/>
                <a:cs typeface="Arial" pitchFamily="34" charset="0"/>
              </a:rPr>
              <a:t>  </a:t>
            </a:r>
            <a:r>
              <a:rPr lang="en-US" sz="2600" dirty="0" err="1" smtClean="0">
                <a:latin typeface="Arial" pitchFamily="34" charset="0"/>
                <a:cs typeface="Arial" pitchFamily="34" charset="0"/>
              </a:rPr>
              <a:t>thường</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được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xem</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là</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tác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vụ</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căn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bản</a:t>
            </a:r>
            <a:r>
              <a:rPr lang="en-US" sz="2600" dirty="0" smtClean="0">
                <a:latin typeface="Arial" pitchFamily="34" charset="0"/>
                <a:cs typeface="Arial" pitchFamily="34" charset="0"/>
              </a:rPr>
              <a:t>.</a:t>
            </a:r>
            <a:r>
              <a:rPr lang="vi-VN" sz="2600" dirty="0" smtClean="0">
                <a:latin typeface="Arial" pitchFamily="34" charset="0"/>
                <a:cs typeface="Arial" pitchFamily="34" charset="0"/>
              </a:rPr>
              <a:t> </a:t>
            </a:r>
            <a:endParaRPr lang="en-US" sz="2600" dirty="0" smtClean="0">
              <a:latin typeface="Arial" pitchFamily="34" charset="0"/>
              <a:cs typeface="Arial" pitchFamily="34" charset="0"/>
            </a:endParaRPr>
          </a:p>
          <a:p>
            <a:pPr marL="0" indent="0" algn="just">
              <a:lnSpc>
                <a:spcPct val="130000"/>
              </a:lnSpc>
              <a:spcBef>
                <a:spcPts val="600"/>
              </a:spcBef>
              <a:spcAft>
                <a:spcPts val="600"/>
              </a:spcAft>
              <a:buNone/>
            </a:pPr>
            <a:r>
              <a:rPr lang="vi-VN" sz="2600" dirty="0" smtClean="0"/>
              <a:t>Thời </a:t>
            </a:r>
            <a:r>
              <a:rPr lang="vi-VN" sz="2600" dirty="0"/>
              <a:t>gian thực hiện </a:t>
            </a:r>
            <a:r>
              <a:rPr lang="vi-VN" sz="2600" b="1" dirty="0"/>
              <a:t>vòng lặp </a:t>
            </a:r>
            <a:r>
              <a:rPr lang="vi-VN" sz="2600" dirty="0"/>
              <a:t>là </a:t>
            </a:r>
            <a:r>
              <a:rPr lang="vi-VN" sz="2600" b="1" dirty="0"/>
              <a:t>tổng</a:t>
            </a:r>
            <a:r>
              <a:rPr lang="vi-VN" sz="2600" dirty="0"/>
              <a:t> (trên tất cả các lần lặp) thời gian thực hiện thân vòng lặp. Nếu thời gian thực hiện thân vòng lặp không đổi thì thời gian thực hiện vòng lặp là </a:t>
            </a:r>
            <a:r>
              <a:rPr lang="vi-VN" sz="2600" b="1" dirty="0"/>
              <a:t>tích</a:t>
            </a:r>
            <a:r>
              <a:rPr lang="vi-VN" sz="2600" dirty="0"/>
              <a:t> của số lần lặp với thời gian thực hiện thân vòng lặp.</a:t>
            </a:r>
          </a:p>
        </p:txBody>
      </p:sp>
      <p:sp>
        <p:nvSpPr>
          <p:cNvPr id="4" name="Slide Number Placeholder 3"/>
          <p:cNvSpPr>
            <a:spLocks noGrp="1"/>
          </p:cNvSpPr>
          <p:nvPr>
            <p:ph type="sldNum" sz="quarter" idx="12"/>
          </p:nvPr>
        </p:nvSpPr>
        <p:spPr/>
        <p:txBody>
          <a:bodyPr/>
          <a:lstStyle/>
          <a:p>
            <a:fld id="{4C15C07B-04C1-4C52-A83B-15E785370D57}" type="slidenum">
              <a:rPr lang="en-US" smtClean="0"/>
              <a:t>12</a:t>
            </a:fld>
            <a:endParaRPr lang="en-US"/>
          </a:p>
        </p:txBody>
      </p:sp>
    </p:spTree>
    <p:extLst>
      <p:ext uri="{BB962C8B-B14F-4D97-AF65-F5344CB8AC3E}">
        <p14:creationId xmlns:p14="http://schemas.microsoft.com/office/powerpoint/2010/main" val="1339116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889" y="391511"/>
            <a:ext cx="10993821" cy="1000697"/>
          </a:xfrm>
        </p:spPr>
        <p:txBody>
          <a:bodyPr>
            <a:noAutofit/>
          </a:bodyPr>
          <a:lstStyle/>
          <a:p>
            <a:r>
              <a:rPr lang="en-US" sz="4000" b="1" dirty="0"/>
              <a:t>VD Cho </a:t>
            </a:r>
            <a:r>
              <a:rPr lang="en-US" sz="4000" b="1" dirty="0" err="1"/>
              <a:t>một</a:t>
            </a:r>
            <a:r>
              <a:rPr lang="en-US" sz="4000" b="1" dirty="0"/>
              <a:t> </a:t>
            </a:r>
            <a:r>
              <a:rPr lang="en-US" sz="4000" b="1" dirty="0" err="1"/>
              <a:t>dãy</a:t>
            </a:r>
            <a:r>
              <a:rPr lang="en-US" sz="4000" b="1" dirty="0"/>
              <a:t> </a:t>
            </a:r>
            <a:r>
              <a:rPr lang="en-US" sz="4000" b="1" dirty="0" err="1"/>
              <a:t>số</a:t>
            </a:r>
            <a:r>
              <a:rPr lang="en-US" sz="4000" b="1" dirty="0"/>
              <a:t> a </a:t>
            </a:r>
            <a:r>
              <a:rPr lang="en-US" sz="4000" b="1" dirty="0" err="1"/>
              <a:t>có</a:t>
            </a:r>
            <a:r>
              <a:rPr lang="en-US" sz="4000" b="1" dirty="0"/>
              <a:t> n </a:t>
            </a:r>
            <a:r>
              <a:rPr lang="en-US" sz="4000" b="1" dirty="0" err="1"/>
              <a:t>phần</a:t>
            </a:r>
            <a:r>
              <a:rPr lang="en-US" sz="4000" b="1" dirty="0"/>
              <a:t> </a:t>
            </a:r>
            <a:r>
              <a:rPr lang="en-US" sz="4000" b="1" dirty="0" err="1"/>
              <a:t>tử</a:t>
            </a:r>
            <a:r>
              <a:rPr lang="en-US" sz="4000" b="1" dirty="0"/>
              <a:t> a</a:t>
            </a:r>
            <a:r>
              <a:rPr lang="en-US" sz="4000" b="1" baseline="-25000" dirty="0"/>
              <a:t>1</a:t>
            </a:r>
            <a:r>
              <a:rPr lang="en-US" sz="4000" b="1" dirty="0"/>
              <a:t>, a</a:t>
            </a:r>
            <a:r>
              <a:rPr lang="en-US" sz="4000" b="1" baseline="-25000" dirty="0"/>
              <a:t>2</a:t>
            </a:r>
            <a:r>
              <a:rPr lang="en-US" sz="4000" b="1" dirty="0"/>
              <a:t>, ...a</a:t>
            </a:r>
            <a:r>
              <a:rPr lang="en-US" sz="4000" b="1" baseline="-25000" dirty="0"/>
              <a:t>n</a:t>
            </a:r>
            <a:r>
              <a:rPr lang="en-US" sz="4000" b="1" dirty="0"/>
              <a:t>. </a:t>
            </a:r>
            <a:r>
              <a:rPr lang="en-US" sz="4000" b="1" dirty="0" err="1"/>
              <a:t>Hãy</a:t>
            </a:r>
            <a:r>
              <a:rPr lang="en-US" sz="4000" b="1" dirty="0"/>
              <a:t> </a:t>
            </a:r>
            <a:r>
              <a:rPr lang="en-US" sz="4000" b="1" dirty="0" err="1"/>
              <a:t>xây</a:t>
            </a:r>
            <a:r>
              <a:rPr lang="en-US" sz="4000" b="1" dirty="0"/>
              <a:t> </a:t>
            </a:r>
            <a:r>
              <a:rPr lang="en-US" sz="4000" b="1" dirty="0" err="1"/>
              <a:t>dựng</a:t>
            </a:r>
            <a:r>
              <a:rPr lang="en-US" sz="4000" b="1" dirty="0"/>
              <a:t> </a:t>
            </a:r>
            <a:r>
              <a:rPr lang="en-US" sz="4000" b="1" dirty="0" err="1"/>
              <a:t>thuật</a:t>
            </a:r>
            <a:r>
              <a:rPr lang="en-US" sz="4000" b="1" dirty="0"/>
              <a:t> </a:t>
            </a:r>
            <a:r>
              <a:rPr lang="en-US" sz="4000" b="1" dirty="0" err="1"/>
              <a:t>toán</a:t>
            </a:r>
            <a:r>
              <a:rPr lang="en-US" sz="4000" b="1" dirty="0"/>
              <a:t> </a:t>
            </a:r>
            <a:r>
              <a:rPr lang="en-US" sz="4000" b="1" dirty="0" err="1"/>
              <a:t>để</a:t>
            </a:r>
            <a:r>
              <a:rPr lang="en-US" sz="4000" b="1" dirty="0"/>
              <a:t> </a:t>
            </a:r>
            <a:r>
              <a:rPr lang="en-US" sz="4000" b="1" dirty="0" err="1"/>
              <a:t>tìm</a:t>
            </a:r>
            <a:r>
              <a:rPr lang="en-US" sz="4000" b="1" dirty="0"/>
              <a:t> con </a:t>
            </a:r>
            <a:r>
              <a:rPr lang="en-US" sz="4000" b="1" dirty="0" err="1"/>
              <a:t>số</a:t>
            </a:r>
            <a:r>
              <a:rPr lang="en-US" sz="4000" b="1" dirty="0"/>
              <a:t> </a:t>
            </a:r>
            <a:r>
              <a:rPr lang="en-US" sz="4000" b="1" dirty="0" err="1"/>
              <a:t>lớn</a:t>
            </a:r>
            <a:r>
              <a:rPr lang="en-US" sz="4000" b="1" dirty="0"/>
              <a:t> </a:t>
            </a:r>
            <a:r>
              <a:rPr lang="en-US" sz="4000" b="1" dirty="0" err="1"/>
              <a:t>nhất</a:t>
            </a:r>
            <a:r>
              <a:rPr lang="en-US" sz="4000" b="1" dirty="0"/>
              <a:t> </a:t>
            </a:r>
            <a:r>
              <a:rPr lang="en-US" sz="4000" b="1" dirty="0" err="1"/>
              <a:t>trong</a:t>
            </a:r>
            <a:r>
              <a:rPr lang="en-US" sz="4000" b="1" dirty="0"/>
              <a:t> </a:t>
            </a:r>
            <a:r>
              <a:rPr lang="en-US" sz="4000" b="1" dirty="0" err="1"/>
              <a:t>dãy</a:t>
            </a:r>
            <a:r>
              <a:rPr lang="en-US" sz="4000" b="1" dirty="0"/>
              <a:t> a.</a:t>
            </a:r>
            <a:endParaRPr lang="en-GB" sz="4000" b="1" dirty="0"/>
          </a:p>
        </p:txBody>
      </p:sp>
      <p:sp>
        <p:nvSpPr>
          <p:cNvPr id="5" name="Rectangle 1">
            <a:extLst>
              <a:ext uri="{FF2B5EF4-FFF2-40B4-BE49-F238E27FC236}">
                <a16:creationId xmlns:a16="http://schemas.microsoft.com/office/drawing/2014/main" xmlns="" id="{D8963F7E-1DE1-41EF-9759-3A6F66271894}"/>
              </a:ext>
            </a:extLst>
          </p:cNvPr>
          <p:cNvSpPr>
            <a:spLocks noGrp="1" noChangeArrowheads="1"/>
          </p:cNvSpPr>
          <p:nvPr>
            <p:ph idx="1"/>
          </p:nvPr>
        </p:nvSpPr>
        <p:spPr bwMode="auto">
          <a:xfrm>
            <a:off x="1145042" y="1820883"/>
            <a:ext cx="932175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altLang="en-US" b="1" dirty="0">
                <a:latin typeface="Times New Roman" panose="02020603050405020304" pitchFamily="18" charset="0"/>
                <a:cs typeface="Times New Roman" panose="02020603050405020304" pitchFamily="18" charset="0"/>
              </a:rPr>
              <a:t>1. </a:t>
            </a:r>
            <a:r>
              <a:rPr lang="en-US" altLang="en-US" dirty="0" err="1" smtClean="0">
                <a:latin typeface="Times New Roman" panose="02020603050405020304" pitchFamily="18" charset="0"/>
                <a:cs typeface="Times New Roman" panose="02020603050405020304" pitchFamily="18" charset="0"/>
              </a:rPr>
              <a:t>a</a:t>
            </a:r>
            <a:r>
              <a:rPr lang="en-US" altLang="en-US" baseline="-30000" dirty="0" err="1" smtClean="0">
                <a:latin typeface="Times New Roman" panose="02020603050405020304" pitchFamily="18" charset="0"/>
                <a:cs typeface="Times New Roman" panose="02020603050405020304" pitchFamily="18" charset="0"/>
              </a:rPr>
              <a:t>max</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a:t>
            </a:r>
            <a:r>
              <a:rPr lang="en-US" altLang="en-US" baseline="-30000" dirty="0">
                <a:latin typeface="Times New Roman" panose="02020603050405020304" pitchFamily="18" charset="0"/>
                <a:cs typeface="Times New Roman" panose="02020603050405020304" pitchFamily="18" charset="0"/>
              </a:rPr>
              <a:t>1</a:t>
            </a:r>
            <a:endParaRPr lang="en-US" altLang="en-US" dirty="0"/>
          </a:p>
          <a:p>
            <a:pPr marL="0" indent="0" eaLnBrk="0" fontAlgn="base" hangingPunct="0">
              <a:lnSpc>
                <a:spcPct val="100000"/>
              </a:lnSpc>
              <a:spcBef>
                <a:spcPct val="0"/>
              </a:spcBef>
              <a:spcAft>
                <a:spcPct val="0"/>
              </a:spcAft>
              <a:buNone/>
            </a:pPr>
            <a:r>
              <a:rPr lang="en-US" altLang="en-US" b="1"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i </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2</a:t>
            </a:r>
            <a:endParaRPr lang="en-US" altLang="en-US" dirty="0"/>
          </a:p>
          <a:p>
            <a:pPr marL="0" indent="0" eaLnBrk="0" fontAlgn="base" hangingPunct="0">
              <a:lnSpc>
                <a:spcPct val="100000"/>
              </a:lnSpc>
              <a:spcBef>
                <a:spcPct val="0"/>
              </a:spcBef>
              <a:spcAft>
                <a:spcPct val="0"/>
              </a:spcAft>
              <a:buNone/>
            </a:pPr>
            <a:r>
              <a:rPr lang="en-US" altLang="en-US" b="1" dirty="0">
                <a:latin typeface="Times New Roman" panose="02020603050405020304" pitchFamily="18" charset="0"/>
                <a:cs typeface="Times New Roman" panose="02020603050405020304" pitchFamily="18" charset="0"/>
              </a:rPr>
              <a:t>3.</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Nếu</a:t>
            </a:r>
            <a:r>
              <a:rPr lang="en-US" altLang="en-US" dirty="0">
                <a:latin typeface="Times New Roman" panose="02020603050405020304" pitchFamily="18" charset="0"/>
                <a:cs typeface="Times New Roman" panose="02020603050405020304" pitchFamily="18" charset="0"/>
              </a:rPr>
              <a:t> (i &lt; n+1) </a:t>
            </a:r>
            <a:r>
              <a:rPr lang="en-US" altLang="en-US" dirty="0" err="1">
                <a:latin typeface="Times New Roman" panose="02020603050405020304" pitchFamily="18" charset="0"/>
                <a:cs typeface="Times New Roman" panose="02020603050405020304" pitchFamily="18" charset="0"/>
              </a:rPr>
              <a:t>thì</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thực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hiện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các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bước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sau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ngược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lại</a:t>
            </a:r>
            <a:r>
              <a:rPr lang="en-US" altLang="en-US" dirty="0">
                <a:latin typeface="Times New Roman" panose="02020603050405020304" pitchFamily="18" charset="0"/>
                <a:cs typeface="Times New Roman" panose="02020603050405020304" pitchFamily="18" charset="0"/>
              </a:rPr>
              <a:t> sang </a:t>
            </a:r>
            <a:r>
              <a:rPr lang="en-US" altLang="en-US" dirty="0" err="1">
                <a:latin typeface="Times New Roman" panose="02020603050405020304" pitchFamily="18" charset="0"/>
                <a:cs typeface="Times New Roman" panose="02020603050405020304" pitchFamily="18" charset="0"/>
              </a:rPr>
              <a:t>bước</a:t>
            </a:r>
            <a:r>
              <a:rPr lang="en-US" altLang="en-US" dirty="0">
                <a:latin typeface="Times New Roman" panose="02020603050405020304" pitchFamily="18" charset="0"/>
                <a:cs typeface="Times New Roman" panose="02020603050405020304" pitchFamily="18" charset="0"/>
              </a:rPr>
              <a:t> 5</a:t>
            </a:r>
            <a:endParaRPr lang="en-US" altLang="en-US" dirty="0"/>
          </a:p>
          <a:p>
            <a:pPr marL="0" indent="0" eaLnBrk="0" fontAlgn="base" hangingPunct="0">
              <a:lnSpc>
                <a:spcPct val="10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3.1. </a:t>
            </a:r>
            <a:r>
              <a:rPr lang="en-US" altLang="en-US" dirty="0" err="1">
                <a:latin typeface="Times New Roman" panose="02020603050405020304" pitchFamily="18" charset="0"/>
                <a:cs typeface="Times New Roman" panose="02020603050405020304" pitchFamily="18" charset="0"/>
              </a:rPr>
              <a:t>Nếu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a</a:t>
            </a:r>
            <a:r>
              <a:rPr lang="en-US" altLang="en-US" baseline="-30000"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&gt; </a:t>
            </a:r>
            <a:r>
              <a:rPr lang="en-US" altLang="en-US" dirty="0" err="1">
                <a:latin typeface="Times New Roman" panose="02020603050405020304" pitchFamily="18" charset="0"/>
                <a:cs typeface="Times New Roman" panose="02020603050405020304" pitchFamily="18" charset="0"/>
              </a:rPr>
              <a:t>a</a:t>
            </a:r>
            <a:r>
              <a:rPr lang="en-US" altLang="en-US" baseline="-30000" dirty="0" err="1">
                <a:latin typeface="Times New Roman" panose="02020603050405020304" pitchFamily="18" charset="0"/>
                <a:cs typeface="Times New Roman" panose="02020603050405020304" pitchFamily="18" charset="0"/>
              </a:rPr>
              <a:t>max</a:t>
            </a:r>
            <a:r>
              <a:rPr lang="en-US" altLang="en-US" dirty="0">
                <a:latin typeface="Times New Roman" panose="02020603050405020304" pitchFamily="18" charset="0"/>
                <a:cs typeface="Times New Roman" panose="02020603050405020304" pitchFamily="18" charset="0"/>
              </a:rPr>
              <a:t> ) </a:t>
            </a:r>
            <a:r>
              <a:rPr lang="en-US" altLang="en-US" dirty="0" err="1">
                <a:latin typeface="Times New Roman" panose="02020603050405020304" pitchFamily="18" charset="0"/>
                <a:cs typeface="Times New Roman" panose="02020603050405020304" pitchFamily="18" charset="0"/>
              </a:rPr>
              <a:t>thì</a:t>
            </a:r>
            <a:endParaRPr lang="en-US" altLang="en-US" dirty="0"/>
          </a:p>
          <a:p>
            <a:pPr marL="0" indent="0" eaLnBrk="0" fontAlgn="base" hangingPunct="0">
              <a:lnSpc>
                <a:spcPct val="10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3.1.1. </a:t>
            </a:r>
            <a:r>
              <a:rPr lang="en-US" altLang="en-US" dirty="0" err="1" smtClean="0">
                <a:latin typeface="Times New Roman" panose="02020603050405020304" pitchFamily="18" charset="0"/>
                <a:cs typeface="Times New Roman" panose="02020603050405020304" pitchFamily="18" charset="0"/>
              </a:rPr>
              <a:t>a</a:t>
            </a:r>
            <a:r>
              <a:rPr lang="en-US" altLang="en-US" baseline="-30000" dirty="0" err="1" smtClean="0">
                <a:latin typeface="Times New Roman" panose="02020603050405020304" pitchFamily="18" charset="0"/>
                <a:cs typeface="Times New Roman" panose="02020603050405020304" pitchFamily="18" charset="0"/>
              </a:rPr>
              <a:t>max</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a</a:t>
            </a:r>
            <a:r>
              <a:rPr lang="en-US" altLang="en-US" baseline="-30000"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a:t>
            </a:r>
            <a:endParaRPr lang="en-US" altLang="en-US" dirty="0"/>
          </a:p>
          <a:p>
            <a:pPr marL="0" indent="0" eaLnBrk="0" fontAlgn="base" hangingPunct="0">
              <a:lnSpc>
                <a:spcPct val="10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3.2. </a:t>
            </a:r>
            <a:r>
              <a:rPr lang="en-US" altLang="en-US" dirty="0" err="1">
                <a:latin typeface="Times New Roman" panose="02020603050405020304" pitchFamily="18" charset="0"/>
                <a:cs typeface="Times New Roman" panose="02020603050405020304" pitchFamily="18" charset="0"/>
              </a:rPr>
              <a:t>Tăng</a:t>
            </a:r>
            <a:r>
              <a:rPr lang="en-US" altLang="en-US" dirty="0">
                <a:latin typeface="Times New Roman" panose="02020603050405020304" pitchFamily="18" charset="0"/>
                <a:cs typeface="Times New Roman" panose="02020603050405020304" pitchFamily="18" charset="0"/>
              </a:rPr>
              <a:t> i </a:t>
            </a:r>
            <a:r>
              <a:rPr lang="en-US" altLang="en-US" dirty="0" err="1">
                <a:latin typeface="Times New Roman" panose="02020603050405020304" pitchFamily="18" charset="0"/>
                <a:cs typeface="Times New Roman" panose="02020603050405020304" pitchFamily="18" charset="0"/>
              </a:rPr>
              <a:t>lên</a:t>
            </a:r>
            <a:r>
              <a:rPr lang="en-US" altLang="en-US" dirty="0">
                <a:latin typeface="Times New Roman" panose="02020603050405020304" pitchFamily="18" charset="0"/>
                <a:cs typeface="Times New Roman" panose="02020603050405020304" pitchFamily="18" charset="0"/>
              </a:rPr>
              <a:t> 1</a:t>
            </a:r>
            <a:endParaRPr lang="en-US" altLang="en-US" dirty="0"/>
          </a:p>
          <a:p>
            <a:pPr marL="0" indent="0" eaLnBrk="0" fontAlgn="base" hangingPunct="0">
              <a:lnSpc>
                <a:spcPct val="100000"/>
              </a:lnSpc>
              <a:spcBef>
                <a:spcPct val="0"/>
              </a:spcBef>
              <a:spcAft>
                <a:spcPct val="0"/>
              </a:spcAft>
              <a:buNone/>
            </a:pPr>
            <a:r>
              <a:rPr lang="en-US" altLang="en-US" b="1" dirty="0">
                <a:latin typeface="Times New Roman" panose="02020603050405020304" pitchFamily="18" charset="0"/>
                <a:cs typeface="Times New Roman" panose="02020603050405020304" pitchFamily="18" charset="0"/>
              </a:rPr>
              <a:t>4. </a:t>
            </a:r>
            <a:r>
              <a:rPr lang="en-US" altLang="en-US" dirty="0" err="1">
                <a:latin typeface="Times New Roman" panose="02020603050405020304" pitchFamily="18" charset="0"/>
                <a:cs typeface="Times New Roman" panose="02020603050405020304" pitchFamily="18" charset="0"/>
              </a:rPr>
              <a:t>Trở</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lại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bước</a:t>
            </a:r>
            <a:r>
              <a:rPr lang="en-US" altLang="en-US" dirty="0">
                <a:latin typeface="Times New Roman" panose="02020603050405020304" pitchFamily="18" charset="0"/>
                <a:cs typeface="Times New Roman" panose="02020603050405020304" pitchFamily="18" charset="0"/>
              </a:rPr>
              <a:t> 3</a:t>
            </a:r>
            <a:endParaRPr lang="en-US" altLang="en-US" dirty="0"/>
          </a:p>
          <a:p>
            <a:pPr marL="0" indent="0" eaLnBrk="0" fontAlgn="base" hangingPunct="0">
              <a:lnSpc>
                <a:spcPct val="100000"/>
              </a:lnSpc>
              <a:spcBef>
                <a:spcPct val="0"/>
              </a:spcBef>
              <a:spcAft>
                <a:spcPct val="0"/>
              </a:spcAft>
              <a:buNone/>
            </a:pPr>
            <a:r>
              <a:rPr lang="en-US" altLang="en-US" b="1"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Phần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tử</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lớn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nhất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dãy</a:t>
            </a:r>
            <a:r>
              <a:rPr lang="en-US" altLang="en-US" dirty="0">
                <a:latin typeface="Times New Roman" panose="02020603050405020304" pitchFamily="18" charset="0"/>
                <a:cs typeface="Times New Roman" panose="02020603050405020304" pitchFamily="18" charset="0"/>
              </a:rPr>
              <a:t> a </a:t>
            </a:r>
            <a:r>
              <a:rPr lang="en-US" altLang="en-US" dirty="0" err="1">
                <a:latin typeface="Times New Roman" panose="02020603050405020304" pitchFamily="18" charset="0"/>
                <a:cs typeface="Times New Roman" panose="02020603050405020304" pitchFamily="18" charset="0"/>
              </a:rPr>
              <a:t>chính</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a</a:t>
            </a:r>
            <a:r>
              <a:rPr lang="en-US" altLang="en-US" baseline="-25000" dirty="0" err="1">
                <a:latin typeface="Times New Roman" panose="02020603050405020304" pitchFamily="18" charset="0"/>
                <a:cs typeface="Times New Roman" panose="02020603050405020304" pitchFamily="18" charset="0"/>
              </a:rPr>
              <a:t>max</a:t>
            </a:r>
            <a:r>
              <a:rPr lang="en-US" altLang="en-US" dirty="0">
                <a:latin typeface="Times New Roman" panose="02020603050405020304" pitchFamily="18" charset="0"/>
                <a:cs typeface="Times New Roman" panose="02020603050405020304" pitchFamily="18" charset="0"/>
              </a:rPr>
              <a:t> . </a:t>
            </a:r>
            <a:r>
              <a:rPr lang="en-US" altLang="en-US" dirty="0" err="1">
                <a:latin typeface="Times New Roman" panose="02020603050405020304" pitchFamily="18" charset="0"/>
                <a:cs typeface="Times New Roman" panose="02020603050405020304" pitchFamily="18" charset="0"/>
              </a:rPr>
              <a:t>Kết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thúc</a:t>
            </a:r>
            <a:r>
              <a:rPr lang="en-US" altLang="en-US" dirty="0">
                <a:latin typeface="Times New Roman" panose="02020603050405020304" pitchFamily="18" charset="0"/>
                <a:cs typeface="Times New Roman" panose="02020603050405020304" pitchFamily="18" charset="0"/>
              </a:rPr>
              <a:t>.</a:t>
            </a:r>
            <a:endParaRPr lang="en-US" altLang="en-US" dirty="0">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4C15C07B-04C1-4C52-A83B-15E785370D57}" type="slidenum">
              <a:rPr lang="en-US" smtClean="0"/>
              <a:t>13</a:t>
            </a:fld>
            <a:endParaRPr lang="en-US"/>
          </a:p>
        </p:txBody>
      </p:sp>
    </p:spTree>
    <p:extLst>
      <p:ext uri="{BB962C8B-B14F-4D97-AF65-F5344CB8AC3E}">
        <p14:creationId xmlns:p14="http://schemas.microsoft.com/office/powerpoint/2010/main" val="2095628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độ</a:t>
            </a:r>
            <a:r>
              <a:rPr lang="en-US" dirty="0" smtClean="0"/>
              <a:t> </a:t>
            </a:r>
            <a:r>
              <a:rPr lang="en-US" dirty="0" err="1" smtClean="0"/>
              <a:t>phức</a:t>
            </a:r>
            <a:r>
              <a:rPr lang="en-US" dirty="0" smtClean="0"/>
              <a:t> </a:t>
            </a:r>
            <a:r>
              <a:rPr lang="en-US" dirty="0" err="1" smtClean="0"/>
              <a:t>tạp</a:t>
            </a:r>
            <a:endParaRPr lang="en-US" dirty="0"/>
          </a:p>
        </p:txBody>
      </p:sp>
      <p:sp>
        <p:nvSpPr>
          <p:cNvPr id="3" name="Content Placeholder 2"/>
          <p:cNvSpPr>
            <a:spLocks noGrp="1"/>
          </p:cNvSpPr>
          <p:nvPr>
            <p:ph idx="1"/>
          </p:nvPr>
        </p:nvSpPr>
        <p:spPr/>
        <p:txBody>
          <a:bodyPr/>
          <a:lstStyle/>
          <a:p>
            <a:r>
              <a:rPr lang="en-US" dirty="0" err="1" smtClean="0"/>
              <a:t>Trong</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này</a:t>
            </a:r>
            <a:r>
              <a:rPr lang="en-US" dirty="0" smtClean="0"/>
              <a:t>, </a:t>
            </a:r>
            <a:r>
              <a:rPr lang="en-US" dirty="0" err="1" smtClean="0"/>
              <a:t>tác</a:t>
            </a:r>
            <a:r>
              <a:rPr lang="en-US" dirty="0" smtClean="0"/>
              <a:t> </a:t>
            </a:r>
            <a:r>
              <a:rPr lang="en-US" dirty="0" err="1" smtClean="0"/>
              <a:t>vụ</a:t>
            </a:r>
            <a:r>
              <a:rPr lang="en-US" dirty="0" smtClean="0"/>
              <a:t> so </a:t>
            </a:r>
            <a:r>
              <a:rPr lang="en-US" dirty="0" err="1" smtClean="0"/>
              <a:t>sánh</a:t>
            </a:r>
            <a:r>
              <a:rPr lang="en-US" dirty="0" smtClean="0"/>
              <a:t> (</a:t>
            </a:r>
            <a:r>
              <a:rPr lang="vi-VN" dirty="0" smtClean="0"/>
              <a:t>a</a:t>
            </a:r>
            <a:r>
              <a:rPr lang="vi-VN" baseline="-25000" dirty="0" smtClean="0"/>
              <a:t>i</a:t>
            </a:r>
            <a:r>
              <a:rPr lang="vi-VN" dirty="0" smtClean="0"/>
              <a:t>&gt;a</a:t>
            </a:r>
            <a:r>
              <a:rPr lang="vi-VN" baseline="-25000" dirty="0" smtClean="0"/>
              <a:t>max </a:t>
            </a:r>
            <a:r>
              <a:rPr lang="en-US" dirty="0" smtClean="0"/>
              <a:t>) </a:t>
            </a:r>
            <a:r>
              <a:rPr lang="en-US" dirty="0" err="1" smtClean="0"/>
              <a:t>tại</a:t>
            </a:r>
            <a:r>
              <a:rPr lang="en-US" dirty="0" smtClean="0"/>
              <a:t> </a:t>
            </a:r>
            <a:r>
              <a:rPr lang="en-US" dirty="0" err="1" smtClean="0"/>
              <a:t>bước</a:t>
            </a:r>
            <a:r>
              <a:rPr lang="en-US" dirty="0" smtClean="0"/>
              <a:t> 3.1 </a:t>
            </a:r>
            <a:r>
              <a:rPr lang="en-US" dirty="0" err="1" smtClean="0"/>
              <a:t>được</a:t>
            </a:r>
            <a:r>
              <a:rPr lang="en-US" dirty="0" smtClean="0"/>
              <a:t> </a:t>
            </a:r>
            <a:r>
              <a:rPr lang="en-US" dirty="0" err="1" smtClean="0"/>
              <a:t>xem</a:t>
            </a:r>
            <a:r>
              <a:rPr lang="en-US" dirty="0" smtClean="0"/>
              <a:t> </a:t>
            </a:r>
            <a:r>
              <a:rPr lang="en-US" dirty="0" err="1" smtClean="0"/>
              <a:t>là</a:t>
            </a:r>
            <a:r>
              <a:rPr lang="en-US" dirty="0" smtClean="0"/>
              <a:t> </a:t>
            </a:r>
            <a:r>
              <a:rPr lang="en-US" dirty="0" err="1" smtClean="0"/>
              <a:t>tác</a:t>
            </a:r>
            <a:r>
              <a:rPr lang="en-US" dirty="0" smtClean="0"/>
              <a:t> </a:t>
            </a:r>
            <a:r>
              <a:rPr lang="en-US" dirty="0" err="1" smtClean="0"/>
              <a:t>vụ</a:t>
            </a:r>
            <a:r>
              <a:rPr lang="en-US" dirty="0" smtClean="0"/>
              <a:t> </a:t>
            </a:r>
            <a:r>
              <a:rPr lang="en-US" dirty="0" err="1" smtClean="0"/>
              <a:t>căn</a:t>
            </a:r>
            <a:r>
              <a:rPr lang="en-US" dirty="0" smtClean="0"/>
              <a:t> </a:t>
            </a:r>
            <a:r>
              <a:rPr lang="en-US" dirty="0" err="1" smtClean="0"/>
              <a:t>bản</a:t>
            </a:r>
            <a:r>
              <a:rPr lang="en-US" dirty="0" smtClean="0"/>
              <a:t>.</a:t>
            </a:r>
          </a:p>
          <a:p>
            <a:r>
              <a:rPr lang="en-US" dirty="0" smtClean="0"/>
              <a:t>V</a:t>
            </a:r>
            <a:r>
              <a:rPr lang="vi-VN" dirty="0" smtClean="0"/>
              <a:t>ới </a:t>
            </a:r>
            <a:r>
              <a:rPr lang="vi-VN" dirty="0"/>
              <a:t>mọi </a:t>
            </a:r>
            <a:r>
              <a:rPr lang="en-US" dirty="0" err="1" smtClean="0"/>
              <a:t>lượt</a:t>
            </a:r>
            <a:r>
              <a:rPr lang="en-US" dirty="0" smtClean="0"/>
              <a:t> </a:t>
            </a:r>
            <a:r>
              <a:rPr lang="en-US" dirty="0" err="1" smtClean="0"/>
              <a:t>lặp</a:t>
            </a:r>
            <a:r>
              <a:rPr lang="en-US" dirty="0" smtClean="0"/>
              <a:t> </a:t>
            </a:r>
            <a:r>
              <a:rPr lang="en-US" dirty="0" err="1" smtClean="0"/>
              <a:t>của</a:t>
            </a:r>
            <a:r>
              <a:rPr lang="en-US" dirty="0" smtClean="0"/>
              <a:t> </a:t>
            </a:r>
            <a:r>
              <a:rPr lang="en-US" dirty="0" err="1" smtClean="0"/>
              <a:t>thuật</a:t>
            </a:r>
            <a:r>
              <a:rPr lang="en-US" dirty="0" smtClean="0"/>
              <a:t> </a:t>
            </a:r>
            <a:r>
              <a:rPr lang="en-US" dirty="0" err="1" smtClean="0"/>
              <a:t>toán</a:t>
            </a:r>
            <a:r>
              <a:rPr lang="en-US" dirty="0" smtClean="0"/>
              <a:t>,</a:t>
            </a:r>
            <a:r>
              <a:rPr lang="vi-VN" dirty="0" smtClean="0"/>
              <a:t> </a:t>
            </a:r>
            <a:r>
              <a:rPr lang="en-US" dirty="0" err="1" smtClean="0"/>
              <a:t>tác</a:t>
            </a:r>
            <a:r>
              <a:rPr lang="en-US" dirty="0" smtClean="0"/>
              <a:t> </a:t>
            </a:r>
            <a:r>
              <a:rPr lang="en-US" dirty="0" err="1" smtClean="0"/>
              <a:t>vụ</a:t>
            </a:r>
            <a:r>
              <a:rPr lang="en-US" dirty="0" smtClean="0"/>
              <a:t> so </a:t>
            </a:r>
            <a:r>
              <a:rPr lang="en-US" dirty="0" err="1" smtClean="0"/>
              <a:t>sánh</a:t>
            </a:r>
            <a:r>
              <a:rPr lang="vi-VN" dirty="0" smtClean="0"/>
              <a:t> </a:t>
            </a:r>
            <a:r>
              <a:rPr lang="en-US" dirty="0" err="1"/>
              <a:t>tại</a:t>
            </a:r>
            <a:r>
              <a:rPr lang="en-US" dirty="0"/>
              <a:t> </a:t>
            </a:r>
            <a:r>
              <a:rPr lang="en-US" dirty="0" err="1"/>
              <a:t>bước</a:t>
            </a:r>
            <a:r>
              <a:rPr lang="en-US" dirty="0"/>
              <a:t> 3.1 </a:t>
            </a:r>
            <a:r>
              <a:rPr lang="vi-VN" dirty="0" smtClean="0"/>
              <a:t>luôn được </a:t>
            </a:r>
            <a:r>
              <a:rPr lang="vi-VN" dirty="0"/>
              <a:t>thực hiện. </a:t>
            </a:r>
            <a:r>
              <a:rPr lang="en-US" dirty="0" err="1" smtClean="0"/>
              <a:t>Tổng</a:t>
            </a:r>
            <a:r>
              <a:rPr lang="en-US" dirty="0" smtClean="0"/>
              <a:t> </a:t>
            </a:r>
            <a:r>
              <a:rPr lang="en-US" dirty="0" err="1" smtClean="0"/>
              <a:t>số</a:t>
            </a:r>
            <a:r>
              <a:rPr lang="en-US" dirty="0" smtClean="0"/>
              <a:t> </a:t>
            </a:r>
            <a:r>
              <a:rPr lang="en-US" dirty="0" err="1" smtClean="0"/>
              <a:t>lượt</a:t>
            </a:r>
            <a:r>
              <a:rPr lang="en-US" dirty="0" smtClean="0"/>
              <a:t> </a:t>
            </a:r>
            <a:r>
              <a:rPr lang="en-US" dirty="0" err="1" smtClean="0"/>
              <a:t>lặp</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là</a:t>
            </a:r>
            <a:r>
              <a:rPr lang="en-US" dirty="0" smtClean="0"/>
              <a:t> n-1.</a:t>
            </a:r>
          </a:p>
          <a:p>
            <a:r>
              <a:rPr lang="vi-VN" dirty="0" smtClean="0"/>
              <a:t>Như </a:t>
            </a:r>
            <a:r>
              <a:rPr lang="vi-VN" dirty="0"/>
              <a:t>vậy, tổng chi phí của </a:t>
            </a:r>
            <a:r>
              <a:rPr lang="en-US" dirty="0" err="1" smtClean="0"/>
              <a:t>thuật</a:t>
            </a:r>
            <a:r>
              <a:rPr lang="en-US" dirty="0" smtClean="0"/>
              <a:t> </a:t>
            </a:r>
            <a:r>
              <a:rPr lang="en-US" dirty="0" err="1" smtClean="0"/>
              <a:t>toán</a:t>
            </a:r>
            <a:r>
              <a:rPr lang="vi-VN" dirty="0" smtClean="0"/>
              <a:t> </a:t>
            </a:r>
            <a:r>
              <a:rPr lang="vi-VN" dirty="0"/>
              <a:t>này là</a:t>
            </a:r>
          </a:p>
          <a:p>
            <a:r>
              <a:rPr lang="vi-VN" b="1" dirty="0"/>
              <a:t>T = f(n) = </a:t>
            </a:r>
            <a:r>
              <a:rPr lang="vi-VN" b="1" dirty="0" smtClean="0"/>
              <a:t>(</a:t>
            </a:r>
            <a:r>
              <a:rPr lang="vi-VN" b="1" dirty="0"/>
              <a:t>n-1</a:t>
            </a:r>
            <a:r>
              <a:rPr lang="vi-VN" b="1" dirty="0" smtClean="0"/>
              <a:t>)</a:t>
            </a:r>
            <a:endParaRPr lang="vi-VN" b="1" dirty="0"/>
          </a:p>
          <a:p>
            <a:endParaRPr lang="en-US" dirty="0"/>
          </a:p>
        </p:txBody>
      </p:sp>
      <p:sp>
        <p:nvSpPr>
          <p:cNvPr id="4" name="Slide Number Placeholder 3"/>
          <p:cNvSpPr>
            <a:spLocks noGrp="1"/>
          </p:cNvSpPr>
          <p:nvPr>
            <p:ph type="sldNum" sz="quarter" idx="12"/>
          </p:nvPr>
        </p:nvSpPr>
        <p:spPr/>
        <p:txBody>
          <a:bodyPr/>
          <a:lstStyle/>
          <a:p>
            <a:fld id="{4C15C07B-04C1-4C52-A83B-15E785370D57}" type="slidenum">
              <a:rPr lang="en-US" smtClean="0"/>
              <a:t>14</a:t>
            </a:fld>
            <a:endParaRPr lang="en-US"/>
          </a:p>
        </p:txBody>
      </p:sp>
    </p:spTree>
    <p:extLst>
      <p:ext uri="{BB962C8B-B14F-4D97-AF65-F5344CB8AC3E}">
        <p14:creationId xmlns:p14="http://schemas.microsoft.com/office/powerpoint/2010/main" val="1253640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VD. </a:t>
            </a:r>
            <a:r>
              <a:rPr lang="en-US" b="1" dirty="0" err="1"/>
              <a:t>Thuật</a:t>
            </a:r>
            <a:r>
              <a:rPr lang="en-US" b="1" dirty="0"/>
              <a:t> </a:t>
            </a:r>
            <a:r>
              <a:rPr lang="en-US" b="1" dirty="0" err="1"/>
              <a:t>toán</a:t>
            </a:r>
            <a:r>
              <a:rPr lang="en-US" b="1" dirty="0"/>
              <a:t> </a:t>
            </a:r>
            <a:r>
              <a:rPr lang="en-US" b="1" dirty="0" err="1"/>
              <a:t>sắp</a:t>
            </a:r>
            <a:r>
              <a:rPr lang="en-US" b="1" dirty="0"/>
              <a:t> </a:t>
            </a:r>
            <a:r>
              <a:rPr lang="en-US" b="1" dirty="0" err="1"/>
              <a:t>xếp</a:t>
            </a:r>
            <a:r>
              <a:rPr lang="en-US" b="1" dirty="0"/>
              <a:t> </a:t>
            </a:r>
            <a:r>
              <a:rPr lang="en-US" b="1" dirty="0" err="1"/>
              <a:t>mảng</a:t>
            </a:r>
            <a:r>
              <a:rPr lang="en-US" b="1" dirty="0"/>
              <a:t> </a:t>
            </a:r>
            <a:r>
              <a:rPr lang="en-US" b="1" dirty="0" err="1"/>
              <a:t>một</a:t>
            </a:r>
            <a:r>
              <a:rPr lang="en-US" b="1" dirty="0"/>
              <a:t> </a:t>
            </a:r>
            <a:r>
              <a:rPr lang="en-US" b="1" dirty="0" err="1"/>
              <a:t>chiều</a:t>
            </a:r>
            <a:r>
              <a:rPr lang="en-US" b="1" dirty="0"/>
              <a:t> </a:t>
            </a:r>
            <a:r>
              <a:rPr lang="en-US" b="1" dirty="0" err="1"/>
              <a:t>bằng</a:t>
            </a:r>
            <a:r>
              <a:rPr lang="en-US" b="1" dirty="0"/>
              <a:t> </a:t>
            </a:r>
            <a:r>
              <a:rPr lang="en-US" b="1" dirty="0" err="1"/>
              <a:t>phương</a:t>
            </a:r>
            <a:r>
              <a:rPr lang="en-US" b="1" dirty="0"/>
              <a:t> </a:t>
            </a:r>
            <a:r>
              <a:rPr lang="en-US" b="1" dirty="0" err="1"/>
              <a:t>pháp</a:t>
            </a:r>
            <a:r>
              <a:rPr lang="en-US" b="1" dirty="0"/>
              <a:t> </a:t>
            </a:r>
            <a:r>
              <a:rPr lang="en-US" b="1" dirty="0" err="1"/>
              <a:t>đổi</a:t>
            </a:r>
            <a:r>
              <a:rPr lang="en-US" b="1" dirty="0"/>
              <a:t> </a:t>
            </a:r>
            <a:r>
              <a:rPr lang="en-US" b="1" dirty="0" err="1"/>
              <a:t>chỗ</a:t>
            </a:r>
            <a:r>
              <a:rPr lang="en-US" b="1" dirty="0"/>
              <a:t> </a:t>
            </a:r>
            <a:r>
              <a:rPr lang="en-US" b="1" dirty="0" err="1"/>
              <a:t>trực</a:t>
            </a:r>
            <a:r>
              <a:rPr lang="en-US" b="1" dirty="0"/>
              <a:t> </a:t>
            </a:r>
            <a:r>
              <a:rPr lang="en-US" b="1" dirty="0" err="1"/>
              <a:t>tiếp</a:t>
            </a:r>
            <a:endParaRPr lang="en-GB" b="1" dirty="0"/>
          </a:p>
        </p:txBody>
      </p:sp>
      <p:sp>
        <p:nvSpPr>
          <p:cNvPr id="3" name="Content Placeholder 2"/>
          <p:cNvSpPr>
            <a:spLocks noGrp="1"/>
          </p:cNvSpPr>
          <p:nvPr>
            <p:ph idx="1"/>
          </p:nvPr>
        </p:nvSpPr>
        <p:spPr>
          <a:xfrm>
            <a:off x="1014248" y="2086305"/>
            <a:ext cx="9821918" cy="4587764"/>
          </a:xfrm>
        </p:spPr>
        <p:txBody>
          <a:bodyPr>
            <a:normAutofit/>
          </a:bodyPr>
          <a:lstStyle/>
          <a:p>
            <a:pPr>
              <a:buFont typeface="Arial" panose="020B0604020202020204" pitchFamily="34" charset="0"/>
              <a:buChar char="•"/>
            </a:pPr>
            <a:r>
              <a:rPr lang="en-US" dirty="0"/>
              <a:t>Input: </a:t>
            </a:r>
            <a:r>
              <a:rPr lang="en-US" dirty="0" err="1"/>
              <a:t>Mảng</a:t>
            </a:r>
            <a:r>
              <a:rPr lang="en-US" dirty="0"/>
              <a:t> </a:t>
            </a:r>
            <a:r>
              <a:rPr lang="en-US" dirty="0" err="1"/>
              <a:t>một</a:t>
            </a:r>
            <a:r>
              <a:rPr lang="en-US" dirty="0"/>
              <a:t> </a:t>
            </a:r>
            <a:r>
              <a:rPr lang="en-US" dirty="0" err="1"/>
              <a:t>chiều</a:t>
            </a:r>
            <a:r>
              <a:rPr lang="en-US" dirty="0"/>
              <a:t> a, </a:t>
            </a:r>
            <a:r>
              <a:rPr lang="en-US" dirty="0" err="1"/>
              <a:t>kích</a:t>
            </a:r>
            <a:r>
              <a:rPr lang="en-US" dirty="0"/>
              <a:t> </a:t>
            </a:r>
            <a:r>
              <a:rPr lang="en-US" dirty="0" err="1"/>
              <a:t>thước</a:t>
            </a:r>
            <a:r>
              <a:rPr lang="en-US" dirty="0"/>
              <a:t> N</a:t>
            </a:r>
          </a:p>
          <a:p>
            <a:pPr>
              <a:buFont typeface="Arial" panose="020B0604020202020204" pitchFamily="34" charset="0"/>
              <a:buChar char="•"/>
            </a:pPr>
            <a:r>
              <a:rPr lang="en-US" dirty="0" err="1"/>
              <a:t>Ouput</a:t>
            </a:r>
            <a:r>
              <a:rPr lang="en-US" dirty="0"/>
              <a:t>: </a:t>
            </a:r>
            <a:r>
              <a:rPr lang="en-US" dirty="0" err="1"/>
              <a:t>Mảng</a:t>
            </a:r>
            <a:r>
              <a:rPr lang="en-US" dirty="0"/>
              <a:t> a </a:t>
            </a:r>
            <a:r>
              <a:rPr lang="en-US" dirty="0" err="1"/>
              <a:t>có</a:t>
            </a:r>
            <a:r>
              <a:rPr lang="en-US" dirty="0"/>
              <a:t> </a:t>
            </a:r>
            <a:r>
              <a:rPr lang="en-US" dirty="0" err="1"/>
              <a:t>thứ</a:t>
            </a:r>
            <a:r>
              <a:rPr lang="en-US" dirty="0"/>
              <a:t> </a:t>
            </a:r>
            <a:r>
              <a:rPr lang="en-US" dirty="0" err="1"/>
              <a:t>tự</a:t>
            </a:r>
            <a:r>
              <a:rPr lang="en-US" dirty="0"/>
              <a:t> </a:t>
            </a:r>
            <a:r>
              <a:rPr lang="en-US" dirty="0" err="1"/>
              <a:t>tăng</a:t>
            </a:r>
            <a:r>
              <a:rPr lang="en-US" dirty="0"/>
              <a:t> </a:t>
            </a:r>
            <a:r>
              <a:rPr lang="en-US" dirty="0" err="1"/>
              <a:t>dần</a:t>
            </a:r>
            <a:r>
              <a:rPr lang="en-US" dirty="0"/>
              <a:t> </a:t>
            </a:r>
          </a:p>
          <a:p>
            <a:pPr>
              <a:buFont typeface="Arial" panose="020B0604020202020204" pitchFamily="34" charset="0"/>
              <a:buChar char="•"/>
            </a:pPr>
            <a:r>
              <a:rPr lang="en-US" dirty="0" err="1"/>
              <a:t>Thuật</a:t>
            </a:r>
            <a:r>
              <a:rPr lang="en-US" dirty="0"/>
              <a:t> </a:t>
            </a:r>
            <a:r>
              <a:rPr lang="en-US" dirty="0" err="1"/>
              <a:t>toán</a:t>
            </a:r>
            <a:r>
              <a:rPr lang="en-US" dirty="0"/>
              <a:t>: </a:t>
            </a:r>
          </a:p>
          <a:p>
            <a:pPr marL="558800" lvl="2" indent="0">
              <a:buNone/>
            </a:pPr>
            <a:r>
              <a:rPr lang="vi-VN" sz="2400" u="sng" dirty="0" err="1"/>
              <a:t>Bước</a:t>
            </a:r>
            <a:r>
              <a:rPr lang="vi-VN" sz="2400" u="sng" dirty="0"/>
              <a:t> 1:</a:t>
            </a:r>
            <a:r>
              <a:rPr lang="vi-VN" sz="2400" dirty="0"/>
              <a:t> i=1;</a:t>
            </a:r>
            <a:br>
              <a:rPr lang="vi-VN" sz="2400" dirty="0"/>
            </a:br>
            <a:r>
              <a:rPr lang="vi-VN" sz="2400" u="sng" dirty="0" err="1"/>
              <a:t>Bước</a:t>
            </a:r>
            <a:r>
              <a:rPr lang="vi-VN" sz="2400" u="sng" dirty="0"/>
              <a:t> 2:</a:t>
            </a:r>
            <a:r>
              <a:rPr lang="vi-VN" sz="2400" dirty="0"/>
              <a:t> j = i+1; </a:t>
            </a:r>
            <a:br>
              <a:rPr lang="vi-VN" sz="2400" dirty="0"/>
            </a:br>
            <a:r>
              <a:rPr lang="vi-VN" sz="2400" u="sng" dirty="0" err="1"/>
              <a:t>Bước</a:t>
            </a:r>
            <a:r>
              <a:rPr lang="vi-VN" sz="2400" u="sng" dirty="0"/>
              <a:t> 3:</a:t>
            </a:r>
            <a:r>
              <a:rPr lang="vi-VN" sz="2400" dirty="0"/>
              <a:t/>
            </a:r>
            <a:br>
              <a:rPr lang="vi-VN" sz="2400" dirty="0"/>
            </a:br>
            <a:r>
              <a:rPr lang="vi-VN" sz="2400" dirty="0"/>
              <a:t>      Trong khi j&lt;=N </a:t>
            </a:r>
            <a:r>
              <a:rPr lang="vi-VN" sz="2400" dirty="0" err="1"/>
              <a:t>thực</a:t>
            </a:r>
            <a:r>
              <a:rPr lang="vi-VN" sz="2400" dirty="0"/>
              <a:t> </a:t>
            </a:r>
            <a:r>
              <a:rPr lang="vi-VN" sz="2400" dirty="0" err="1"/>
              <a:t>hiện</a:t>
            </a:r>
            <a:r>
              <a:rPr lang="vi-VN" sz="2400" dirty="0"/>
              <a:t/>
            </a:r>
            <a:br>
              <a:rPr lang="vi-VN" sz="2400" dirty="0"/>
            </a:br>
            <a:r>
              <a:rPr lang="vi-VN" sz="2400" dirty="0"/>
              <a:t>             </a:t>
            </a:r>
            <a:r>
              <a:rPr lang="vi-VN" sz="2400" dirty="0" err="1"/>
              <a:t>Nếu</a:t>
            </a:r>
            <a:r>
              <a:rPr lang="vi-VN" sz="2400" dirty="0"/>
              <a:t> a[j]&lt;a[i]: </a:t>
            </a:r>
            <a:r>
              <a:rPr lang="en-US" sz="2400" dirty="0" err="1"/>
              <a:t>Hoán</a:t>
            </a:r>
            <a:r>
              <a:rPr lang="en-US" sz="2400" dirty="0"/>
              <a:t> </a:t>
            </a:r>
            <a:r>
              <a:rPr lang="en-US" sz="2400" dirty="0" err="1"/>
              <a:t>vị</a:t>
            </a:r>
            <a:r>
              <a:rPr lang="en-US" sz="2400" dirty="0"/>
              <a:t> </a:t>
            </a:r>
            <a:r>
              <a:rPr lang="vi-VN" sz="2400" dirty="0"/>
              <a:t>a[i]</a:t>
            </a:r>
            <a:r>
              <a:rPr lang="en-US" sz="2400" dirty="0"/>
              <a:t>, </a:t>
            </a:r>
            <a:r>
              <a:rPr lang="vi-VN" sz="2400" dirty="0"/>
              <a:t>a[j]; </a:t>
            </a:r>
            <a:br>
              <a:rPr lang="vi-VN" sz="2400" dirty="0"/>
            </a:br>
            <a:r>
              <a:rPr lang="vi-VN" sz="2400" dirty="0"/>
              <a:t>             j=j+1;</a:t>
            </a:r>
            <a:br>
              <a:rPr lang="vi-VN" sz="2400" dirty="0"/>
            </a:br>
            <a:r>
              <a:rPr lang="vi-VN" sz="2400" u="sng" dirty="0" err="1"/>
              <a:t>Bước</a:t>
            </a:r>
            <a:r>
              <a:rPr lang="vi-VN" sz="2400" u="sng" dirty="0"/>
              <a:t> 4:</a:t>
            </a:r>
            <a:r>
              <a:rPr lang="vi-VN" sz="2400" dirty="0"/>
              <a:t> i = i+1;</a:t>
            </a:r>
            <a:br>
              <a:rPr lang="vi-VN" sz="2400" dirty="0"/>
            </a:br>
            <a:r>
              <a:rPr lang="vi-VN" sz="2400" dirty="0"/>
              <a:t>      </a:t>
            </a:r>
            <a:r>
              <a:rPr lang="vi-VN" sz="2400" dirty="0" err="1"/>
              <a:t>Nếu</a:t>
            </a:r>
            <a:r>
              <a:rPr lang="vi-VN" sz="2400" dirty="0"/>
              <a:t> i&lt;</a:t>
            </a:r>
            <a:r>
              <a:rPr lang="en-US" sz="2400" dirty="0"/>
              <a:t>N</a:t>
            </a:r>
            <a:r>
              <a:rPr lang="vi-VN" sz="2400" dirty="0"/>
              <a:t>: Lặp lại Bước 2</a:t>
            </a:r>
            <a:br>
              <a:rPr lang="vi-VN" sz="2400" dirty="0"/>
            </a:br>
            <a:r>
              <a:rPr lang="vi-VN" sz="2400" dirty="0"/>
              <a:t>      Ngược lại: </a:t>
            </a:r>
            <a:r>
              <a:rPr lang="en-US" sz="2400" dirty="0" err="1"/>
              <a:t>Kết</a:t>
            </a:r>
            <a:r>
              <a:rPr lang="en-US" sz="2400" dirty="0"/>
              <a:t> </a:t>
            </a:r>
            <a:r>
              <a:rPr lang="en-US" sz="2400" dirty="0" err="1"/>
              <a:t>thúc</a:t>
            </a:r>
            <a:r>
              <a:rPr lang="vi-VN" sz="2400" dirty="0"/>
              <a:t>.</a:t>
            </a:r>
            <a:endParaRPr lang="en-GB" sz="2400" dirty="0"/>
          </a:p>
        </p:txBody>
      </p:sp>
      <p:sp>
        <p:nvSpPr>
          <p:cNvPr id="4" name="Slide Number Placeholder 3"/>
          <p:cNvSpPr>
            <a:spLocks noGrp="1"/>
          </p:cNvSpPr>
          <p:nvPr>
            <p:ph type="sldNum" sz="quarter" idx="12"/>
          </p:nvPr>
        </p:nvSpPr>
        <p:spPr/>
        <p:txBody>
          <a:bodyPr/>
          <a:lstStyle/>
          <a:p>
            <a:fld id="{4C15C07B-04C1-4C52-A83B-15E785370D57}" type="slidenum">
              <a:rPr lang="en-US" smtClean="0"/>
              <a:t>15</a:t>
            </a:fld>
            <a:endParaRPr lang="en-US"/>
          </a:p>
        </p:txBody>
      </p:sp>
    </p:spTree>
    <p:extLst>
      <p:ext uri="{BB962C8B-B14F-4D97-AF65-F5344CB8AC3E}">
        <p14:creationId xmlns:p14="http://schemas.microsoft.com/office/powerpoint/2010/main" val="2171234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itchFamily="34" charset="0"/>
                <a:cs typeface="Arial" pitchFamily="34" charset="0"/>
              </a:rPr>
              <a:t>Phân</a:t>
            </a:r>
            <a:r>
              <a:rPr lang="en-US" dirty="0" smtClean="0">
                <a:latin typeface="Arial" pitchFamily="34" charset="0"/>
                <a:cs typeface="Arial" pitchFamily="34" charset="0"/>
              </a:rPr>
              <a:t> </a:t>
            </a:r>
            <a:r>
              <a:rPr lang="en-US" dirty="0" err="1" smtClean="0">
                <a:latin typeface="Arial" pitchFamily="34" charset="0"/>
                <a:cs typeface="Arial" pitchFamily="34" charset="0"/>
              </a:rPr>
              <a:t>tích</a:t>
            </a:r>
            <a:r>
              <a:rPr lang="en-US" dirty="0" smtClean="0">
                <a:latin typeface="Arial" pitchFamily="34" charset="0"/>
                <a:cs typeface="Arial" pitchFamily="34" charset="0"/>
              </a:rPr>
              <a:t> </a:t>
            </a:r>
            <a:r>
              <a:rPr lang="en-US" dirty="0" err="1" smtClean="0">
                <a:latin typeface="Arial" pitchFamily="34" charset="0"/>
                <a:cs typeface="Arial" pitchFamily="34" charset="0"/>
              </a:rPr>
              <a:t>độ</a:t>
            </a:r>
            <a:r>
              <a:rPr lang="en-US" dirty="0" smtClean="0">
                <a:latin typeface="Arial" pitchFamily="34" charset="0"/>
                <a:cs typeface="Arial" pitchFamily="34" charset="0"/>
              </a:rPr>
              <a:t> </a:t>
            </a:r>
            <a:r>
              <a:rPr lang="en-US" dirty="0" err="1" smtClean="0">
                <a:latin typeface="Arial" pitchFamily="34" charset="0"/>
                <a:cs typeface="Arial" pitchFamily="34" charset="0"/>
              </a:rPr>
              <a:t>phức</a:t>
            </a:r>
            <a:r>
              <a:rPr lang="en-US" dirty="0" smtClean="0">
                <a:latin typeface="Arial" pitchFamily="34" charset="0"/>
                <a:cs typeface="Arial" pitchFamily="34" charset="0"/>
              </a:rPr>
              <a:t> </a:t>
            </a:r>
            <a:r>
              <a:rPr lang="en-US" dirty="0" err="1" smtClean="0">
                <a:latin typeface="Arial" pitchFamily="34" charset="0"/>
                <a:cs typeface="Arial" pitchFamily="34" charset="0"/>
              </a:rPr>
              <a:t>tạp</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err="1" smtClean="0">
                <a:latin typeface="Arial" pitchFamily="34" charset="0"/>
                <a:cs typeface="Arial" pitchFamily="34" charset="0"/>
              </a:rPr>
              <a:t>Trong</a:t>
            </a:r>
            <a:r>
              <a:rPr lang="en-US" dirty="0" smtClean="0">
                <a:latin typeface="Arial" pitchFamily="34" charset="0"/>
                <a:cs typeface="Arial" pitchFamily="34" charset="0"/>
              </a:rPr>
              <a:t> </a:t>
            </a:r>
            <a:r>
              <a:rPr lang="en-US" dirty="0" err="1" smtClean="0">
                <a:latin typeface="Arial" pitchFamily="34" charset="0"/>
                <a:cs typeface="Arial" pitchFamily="34" charset="0"/>
              </a:rPr>
              <a:t>thuật</a:t>
            </a:r>
            <a:r>
              <a:rPr lang="en-US" dirty="0" smtClean="0">
                <a:latin typeface="Arial" pitchFamily="34" charset="0"/>
                <a:cs typeface="Arial" pitchFamily="34" charset="0"/>
              </a:rPr>
              <a:t> </a:t>
            </a:r>
            <a:r>
              <a:rPr lang="en-US" dirty="0" err="1" smtClean="0">
                <a:latin typeface="Arial" pitchFamily="34" charset="0"/>
                <a:cs typeface="Arial" pitchFamily="34" charset="0"/>
              </a:rPr>
              <a:t>toán</a:t>
            </a:r>
            <a:r>
              <a:rPr lang="en-US" dirty="0" smtClean="0">
                <a:latin typeface="Arial" pitchFamily="34" charset="0"/>
                <a:cs typeface="Arial" pitchFamily="34" charset="0"/>
              </a:rPr>
              <a:t> </a:t>
            </a:r>
            <a:r>
              <a:rPr lang="en-US" dirty="0" err="1" smtClean="0">
                <a:latin typeface="Arial" pitchFamily="34" charset="0"/>
                <a:cs typeface="Arial" pitchFamily="34" charset="0"/>
              </a:rPr>
              <a:t>này</a:t>
            </a:r>
            <a:r>
              <a:rPr lang="en-US" dirty="0" smtClean="0">
                <a:latin typeface="Arial" pitchFamily="34" charset="0"/>
                <a:cs typeface="Arial" pitchFamily="34" charset="0"/>
              </a:rPr>
              <a:t>, </a:t>
            </a:r>
            <a:r>
              <a:rPr lang="en-US" dirty="0" err="1" smtClean="0">
                <a:latin typeface="Arial" pitchFamily="34" charset="0"/>
                <a:cs typeface="Arial" pitchFamily="34" charset="0"/>
              </a:rPr>
              <a:t>tác</a:t>
            </a:r>
            <a:r>
              <a:rPr lang="en-US" dirty="0" smtClean="0">
                <a:latin typeface="Arial" pitchFamily="34" charset="0"/>
                <a:cs typeface="Arial" pitchFamily="34" charset="0"/>
              </a:rPr>
              <a:t> </a:t>
            </a:r>
            <a:r>
              <a:rPr lang="en-US" dirty="0" err="1" smtClean="0">
                <a:latin typeface="Arial" pitchFamily="34" charset="0"/>
                <a:cs typeface="Arial" pitchFamily="34" charset="0"/>
              </a:rPr>
              <a:t>vụ</a:t>
            </a:r>
            <a:r>
              <a:rPr lang="en-US" dirty="0" smtClean="0">
                <a:latin typeface="Arial" pitchFamily="34" charset="0"/>
                <a:cs typeface="Arial" pitchFamily="34" charset="0"/>
              </a:rPr>
              <a:t> so </a:t>
            </a:r>
            <a:r>
              <a:rPr lang="en-US" dirty="0" err="1" smtClean="0">
                <a:latin typeface="Arial" pitchFamily="34" charset="0"/>
                <a:cs typeface="Arial" pitchFamily="34" charset="0"/>
              </a:rPr>
              <a:t>sánh</a:t>
            </a:r>
            <a:r>
              <a:rPr lang="en-US" dirty="0" smtClean="0">
                <a:latin typeface="Arial" pitchFamily="34" charset="0"/>
                <a:cs typeface="Arial" pitchFamily="34" charset="0"/>
              </a:rPr>
              <a:t> </a:t>
            </a:r>
            <a:r>
              <a:rPr lang="en-US" dirty="0" err="1" smtClean="0">
                <a:latin typeface="Arial" pitchFamily="34" charset="0"/>
                <a:cs typeface="Arial" pitchFamily="34" charset="0"/>
              </a:rPr>
              <a:t>cũng</a:t>
            </a:r>
            <a:r>
              <a:rPr lang="en-US" dirty="0" smtClean="0">
                <a:latin typeface="Arial" pitchFamily="34" charset="0"/>
                <a:cs typeface="Arial" pitchFamily="34" charset="0"/>
              </a:rPr>
              <a:t>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chọn</a:t>
            </a:r>
            <a:r>
              <a:rPr lang="en-US" dirty="0" smtClean="0">
                <a:latin typeface="Arial" pitchFamily="34" charset="0"/>
                <a:cs typeface="Arial" pitchFamily="34" charset="0"/>
              </a:rPr>
              <a:t> </a:t>
            </a:r>
            <a:r>
              <a:rPr lang="en-US" dirty="0" err="1" smtClean="0">
                <a:latin typeface="Arial" pitchFamily="34" charset="0"/>
                <a:cs typeface="Arial" pitchFamily="34" charset="0"/>
              </a:rPr>
              <a:t>là</a:t>
            </a:r>
            <a:r>
              <a:rPr lang="en-US" dirty="0" smtClean="0">
                <a:latin typeface="Arial" pitchFamily="34" charset="0"/>
                <a:cs typeface="Arial" pitchFamily="34" charset="0"/>
              </a:rPr>
              <a:t> </a:t>
            </a:r>
            <a:r>
              <a:rPr lang="en-US" dirty="0" err="1" smtClean="0">
                <a:latin typeface="Arial" pitchFamily="34" charset="0"/>
                <a:cs typeface="Arial" pitchFamily="34" charset="0"/>
              </a:rPr>
              <a:t>tác</a:t>
            </a:r>
            <a:r>
              <a:rPr lang="en-US" dirty="0" smtClean="0">
                <a:latin typeface="Arial" pitchFamily="34" charset="0"/>
                <a:cs typeface="Arial" pitchFamily="34" charset="0"/>
              </a:rPr>
              <a:t> </a:t>
            </a:r>
            <a:r>
              <a:rPr lang="en-US" dirty="0" err="1" smtClean="0">
                <a:latin typeface="Arial" pitchFamily="34" charset="0"/>
                <a:cs typeface="Arial" pitchFamily="34" charset="0"/>
              </a:rPr>
              <a:t>vụ</a:t>
            </a:r>
            <a:r>
              <a:rPr lang="en-US" dirty="0" smtClean="0">
                <a:latin typeface="Arial" pitchFamily="34" charset="0"/>
                <a:cs typeface="Arial" pitchFamily="34" charset="0"/>
              </a:rPr>
              <a:t> </a:t>
            </a:r>
            <a:r>
              <a:rPr lang="en-US" dirty="0" err="1" smtClean="0">
                <a:latin typeface="Arial" pitchFamily="34" charset="0"/>
                <a:cs typeface="Arial" pitchFamily="34" charset="0"/>
              </a:rPr>
              <a:t>căn</a:t>
            </a:r>
            <a:r>
              <a:rPr lang="en-US" dirty="0" smtClean="0">
                <a:latin typeface="Arial" pitchFamily="34" charset="0"/>
                <a:cs typeface="Arial" pitchFamily="34" charset="0"/>
              </a:rPr>
              <a:t> </a:t>
            </a:r>
            <a:r>
              <a:rPr lang="en-US" dirty="0" err="1" smtClean="0">
                <a:latin typeface="Arial" pitchFamily="34" charset="0"/>
                <a:cs typeface="Arial" pitchFamily="34" charset="0"/>
              </a:rPr>
              <a:t>bản</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dirty="0" err="1" smtClean="0">
                <a:latin typeface="Arial" pitchFamily="34" charset="0"/>
                <a:cs typeface="Arial" pitchFamily="34" charset="0"/>
              </a:rPr>
              <a:t>thuật</a:t>
            </a:r>
            <a:r>
              <a:rPr lang="en-US" dirty="0" smtClean="0">
                <a:latin typeface="Arial" pitchFamily="34" charset="0"/>
                <a:cs typeface="Arial" pitchFamily="34" charset="0"/>
              </a:rPr>
              <a:t> </a:t>
            </a:r>
            <a:r>
              <a:rPr lang="en-US" dirty="0" err="1" smtClean="0">
                <a:latin typeface="Arial" pitchFamily="34" charset="0"/>
                <a:cs typeface="Arial" pitchFamily="34" charset="0"/>
              </a:rPr>
              <a:t>toán</a:t>
            </a:r>
            <a:r>
              <a:rPr lang="en-US" dirty="0" smtClean="0">
                <a:latin typeface="Arial" pitchFamily="34" charset="0"/>
                <a:cs typeface="Arial" pitchFamily="34" charset="0"/>
              </a:rPr>
              <a:t>.</a:t>
            </a:r>
          </a:p>
          <a:p>
            <a:pPr marL="0" indent="0">
              <a:buNone/>
            </a:pPr>
            <a:r>
              <a:rPr lang="vi-VN" dirty="0" smtClean="0">
                <a:latin typeface="Arial" pitchFamily="34" charset="0"/>
                <a:cs typeface="Arial" pitchFamily="34" charset="0"/>
              </a:rPr>
              <a:t>Phần </a:t>
            </a:r>
            <a:r>
              <a:rPr lang="vi-VN" dirty="0">
                <a:latin typeface="Arial" pitchFamily="34" charset="0"/>
                <a:cs typeface="Arial" pitchFamily="34" charset="0"/>
              </a:rPr>
              <a:t>tử thứ i được so sánh với n-i phần tử còn </a:t>
            </a:r>
            <a:r>
              <a:rPr lang="vi-VN" dirty="0" smtClean="0">
                <a:latin typeface="Arial" pitchFamily="34" charset="0"/>
                <a:cs typeface="Arial" pitchFamily="34" charset="0"/>
              </a:rPr>
              <a:t>lại</a:t>
            </a:r>
            <a:r>
              <a:rPr lang="en-US" dirty="0" smtClean="0">
                <a:latin typeface="Arial" pitchFamily="34" charset="0"/>
                <a:cs typeface="Arial" pitchFamily="34" charset="0"/>
              </a:rPr>
              <a:t>. Do </a:t>
            </a:r>
            <a:r>
              <a:rPr lang="en-US" dirty="0" err="1" smtClean="0">
                <a:latin typeface="Arial" pitchFamily="34" charset="0"/>
                <a:cs typeface="Arial" pitchFamily="34" charset="0"/>
              </a:rPr>
              <a:t>đó</a:t>
            </a:r>
            <a:r>
              <a:rPr lang="en-US" dirty="0" smtClean="0">
                <a:latin typeface="Arial" pitchFamily="34" charset="0"/>
                <a:cs typeface="Arial" pitchFamily="34" charset="0"/>
              </a:rPr>
              <a:t>:</a:t>
            </a:r>
          </a:p>
          <a:p>
            <a:pPr marL="0" indent="0">
              <a:buNone/>
            </a:pPr>
            <a:r>
              <a:rPr lang="en-US" dirty="0" err="1" smtClean="0">
                <a:latin typeface="Arial" pitchFamily="34" charset="0"/>
                <a:cs typeface="Arial" pitchFamily="34" charset="0"/>
              </a:rPr>
              <a:t>Khi</a:t>
            </a:r>
            <a:r>
              <a:rPr lang="en-US" dirty="0" smtClean="0">
                <a:latin typeface="Arial" pitchFamily="34" charset="0"/>
                <a:cs typeface="Arial" pitchFamily="34" charset="0"/>
              </a:rPr>
              <a:t> i =1, j </a:t>
            </a:r>
            <a:r>
              <a:rPr lang="en-US" dirty="0" err="1" smtClean="0">
                <a:latin typeface="Arial" pitchFamily="34" charset="0"/>
                <a:cs typeface="Arial" pitchFamily="34" charset="0"/>
              </a:rPr>
              <a:t>sẽ</a:t>
            </a:r>
            <a:r>
              <a:rPr lang="en-US" dirty="0" smtClean="0">
                <a:latin typeface="Arial" pitchFamily="34" charset="0"/>
                <a:cs typeface="Arial" pitchFamily="34" charset="0"/>
              </a:rPr>
              <a:t> </a:t>
            </a:r>
            <a:r>
              <a:rPr lang="en-US" dirty="0" err="1" smtClean="0">
                <a:latin typeface="Arial" pitchFamily="34" charset="0"/>
                <a:cs typeface="Arial" pitchFamily="34" charset="0"/>
              </a:rPr>
              <a:t>chạy</a:t>
            </a:r>
            <a:r>
              <a:rPr lang="en-US" dirty="0" smtClean="0">
                <a:latin typeface="Arial" pitchFamily="34" charset="0"/>
                <a:cs typeface="Arial" pitchFamily="34" charset="0"/>
              </a:rPr>
              <a:t> </a:t>
            </a:r>
            <a:r>
              <a:rPr lang="en-US" dirty="0" err="1" smtClean="0">
                <a:latin typeface="Arial" pitchFamily="34" charset="0"/>
                <a:cs typeface="Arial" pitchFamily="34" charset="0"/>
              </a:rPr>
              <a:t>từ</a:t>
            </a:r>
            <a:r>
              <a:rPr lang="en-US" dirty="0" smtClean="0">
                <a:latin typeface="Arial" pitchFamily="34" charset="0"/>
                <a:cs typeface="Arial" pitchFamily="34" charset="0"/>
              </a:rPr>
              <a:t> 2 </a:t>
            </a:r>
            <a:r>
              <a:rPr lang="en-US" dirty="0" err="1" smtClean="0">
                <a:latin typeface="Arial" pitchFamily="34" charset="0"/>
                <a:cs typeface="Arial" pitchFamily="34" charset="0"/>
              </a:rPr>
              <a:t>cho</a:t>
            </a:r>
            <a:r>
              <a:rPr lang="en-US" dirty="0" smtClean="0">
                <a:latin typeface="Arial" pitchFamily="34" charset="0"/>
                <a:cs typeface="Arial" pitchFamily="34" charset="0"/>
              </a:rPr>
              <a:t> </a:t>
            </a:r>
            <a:r>
              <a:rPr lang="en-US" dirty="0" err="1" smtClean="0">
                <a:latin typeface="Arial" pitchFamily="34" charset="0"/>
                <a:cs typeface="Arial" pitchFamily="34" charset="0"/>
              </a:rPr>
              <a:t>đến</a:t>
            </a:r>
            <a:r>
              <a:rPr lang="en-US" dirty="0" smtClean="0">
                <a:latin typeface="Arial" pitchFamily="34" charset="0"/>
                <a:cs typeface="Arial" pitchFamily="34" charset="0"/>
              </a:rPr>
              <a:t> n </a:t>
            </a:r>
            <a:r>
              <a:rPr lang="en-US" dirty="0" smtClean="0">
                <a:latin typeface="Arial" pitchFamily="34" charset="0"/>
                <a:cs typeface="Arial" pitchFamily="34" charset="0"/>
                <a:sym typeface="Symbol"/>
              </a:rPr>
              <a:t> </a:t>
            </a:r>
            <a:r>
              <a:rPr lang="en-US" dirty="0" err="1" smtClean="0">
                <a:latin typeface="Arial" pitchFamily="34" charset="0"/>
                <a:cs typeface="Arial" pitchFamily="34" charset="0"/>
                <a:sym typeface="Symbol"/>
              </a:rPr>
              <a:t>gây</a:t>
            </a:r>
            <a:r>
              <a:rPr lang="en-US" dirty="0" smtClean="0">
                <a:latin typeface="Arial" pitchFamily="34" charset="0"/>
                <a:cs typeface="Arial" pitchFamily="34" charset="0"/>
                <a:sym typeface="Symbol"/>
              </a:rPr>
              <a:t> </a:t>
            </a:r>
            <a:r>
              <a:rPr lang="en-US" dirty="0" err="1" smtClean="0">
                <a:latin typeface="Arial" pitchFamily="34" charset="0"/>
                <a:cs typeface="Arial" pitchFamily="34" charset="0"/>
                <a:sym typeface="Symbol"/>
              </a:rPr>
              <a:t>ra</a:t>
            </a:r>
            <a:r>
              <a:rPr lang="en-US" dirty="0" smtClean="0">
                <a:latin typeface="Arial" pitchFamily="34" charset="0"/>
                <a:cs typeface="Arial" pitchFamily="34" charset="0"/>
                <a:sym typeface="Symbol"/>
              </a:rPr>
              <a:t> n-1 </a:t>
            </a:r>
            <a:r>
              <a:rPr lang="en-US" dirty="0" err="1" smtClean="0">
                <a:latin typeface="Arial" pitchFamily="34" charset="0"/>
                <a:cs typeface="Arial" pitchFamily="34" charset="0"/>
                <a:sym typeface="Symbol"/>
              </a:rPr>
              <a:t>tác</a:t>
            </a:r>
            <a:r>
              <a:rPr lang="en-US" dirty="0" smtClean="0">
                <a:latin typeface="Arial" pitchFamily="34" charset="0"/>
                <a:cs typeface="Arial" pitchFamily="34" charset="0"/>
                <a:sym typeface="Symbol"/>
              </a:rPr>
              <a:t> </a:t>
            </a:r>
            <a:r>
              <a:rPr lang="en-US" dirty="0" err="1" smtClean="0">
                <a:latin typeface="Arial" pitchFamily="34" charset="0"/>
                <a:cs typeface="Arial" pitchFamily="34" charset="0"/>
                <a:sym typeface="Symbol"/>
              </a:rPr>
              <a:t>vụ</a:t>
            </a:r>
            <a:r>
              <a:rPr lang="en-US" dirty="0" smtClean="0">
                <a:latin typeface="Arial" pitchFamily="34" charset="0"/>
                <a:cs typeface="Arial" pitchFamily="34" charset="0"/>
                <a:sym typeface="Symbol"/>
              </a:rPr>
              <a:t> so </a:t>
            </a:r>
            <a:r>
              <a:rPr lang="en-US" dirty="0" err="1" smtClean="0">
                <a:latin typeface="Arial" pitchFamily="34" charset="0"/>
                <a:cs typeface="Arial" pitchFamily="34" charset="0"/>
                <a:sym typeface="Symbol"/>
              </a:rPr>
              <a:t>sánh</a:t>
            </a:r>
            <a:endParaRPr lang="en-US" dirty="0" smtClean="0">
              <a:latin typeface="Arial" pitchFamily="34" charset="0"/>
              <a:cs typeface="Arial" pitchFamily="34" charset="0"/>
              <a:sym typeface="Symbol"/>
            </a:endParaRPr>
          </a:p>
          <a:p>
            <a:pPr marL="0" indent="0">
              <a:buNone/>
            </a:pPr>
            <a:r>
              <a:rPr lang="en-US" dirty="0" err="1">
                <a:latin typeface="Arial" pitchFamily="34" charset="0"/>
                <a:cs typeface="Arial" pitchFamily="34" charset="0"/>
              </a:rPr>
              <a:t>Khi</a:t>
            </a:r>
            <a:r>
              <a:rPr lang="en-US" dirty="0">
                <a:latin typeface="Arial" pitchFamily="34" charset="0"/>
                <a:cs typeface="Arial" pitchFamily="34" charset="0"/>
              </a:rPr>
              <a:t> </a:t>
            </a:r>
            <a:r>
              <a:rPr lang="en-US" dirty="0" smtClean="0">
                <a:latin typeface="Arial" pitchFamily="34" charset="0"/>
                <a:cs typeface="Arial" pitchFamily="34" charset="0"/>
              </a:rPr>
              <a:t>i = 2, </a:t>
            </a:r>
            <a:r>
              <a:rPr lang="en-US" dirty="0">
                <a:latin typeface="Arial" pitchFamily="34" charset="0"/>
                <a:cs typeface="Arial" pitchFamily="34" charset="0"/>
              </a:rPr>
              <a:t>j </a:t>
            </a:r>
            <a:r>
              <a:rPr lang="en-US" dirty="0" err="1">
                <a:latin typeface="Arial" pitchFamily="34" charset="0"/>
                <a:cs typeface="Arial" pitchFamily="34" charset="0"/>
              </a:rPr>
              <a:t>sẽ</a:t>
            </a:r>
            <a:r>
              <a:rPr lang="en-US" dirty="0">
                <a:latin typeface="Arial" pitchFamily="34" charset="0"/>
                <a:cs typeface="Arial" pitchFamily="34" charset="0"/>
              </a:rPr>
              <a:t> </a:t>
            </a:r>
            <a:r>
              <a:rPr lang="en-US" dirty="0" err="1">
                <a:latin typeface="Arial" pitchFamily="34" charset="0"/>
                <a:cs typeface="Arial" pitchFamily="34" charset="0"/>
              </a:rPr>
              <a:t>chạy</a:t>
            </a:r>
            <a:r>
              <a:rPr lang="en-US" dirty="0">
                <a:latin typeface="Arial" pitchFamily="34" charset="0"/>
                <a:cs typeface="Arial" pitchFamily="34" charset="0"/>
              </a:rPr>
              <a:t> </a:t>
            </a:r>
            <a:r>
              <a:rPr lang="en-US" dirty="0" err="1">
                <a:latin typeface="Arial" pitchFamily="34" charset="0"/>
                <a:cs typeface="Arial" pitchFamily="34" charset="0"/>
              </a:rPr>
              <a:t>từ</a:t>
            </a:r>
            <a:r>
              <a:rPr lang="en-US" dirty="0">
                <a:latin typeface="Arial" pitchFamily="34" charset="0"/>
                <a:cs typeface="Arial" pitchFamily="34" charset="0"/>
              </a:rPr>
              <a:t> </a:t>
            </a:r>
            <a:r>
              <a:rPr lang="en-US" dirty="0" smtClean="0">
                <a:latin typeface="Arial" pitchFamily="34" charset="0"/>
                <a:cs typeface="Arial" pitchFamily="34" charset="0"/>
              </a:rPr>
              <a:t>3 </a:t>
            </a:r>
            <a:r>
              <a:rPr lang="en-US" dirty="0" err="1">
                <a:latin typeface="Arial" pitchFamily="34" charset="0"/>
                <a:cs typeface="Arial" pitchFamily="34" charset="0"/>
              </a:rPr>
              <a:t>cho</a:t>
            </a:r>
            <a:r>
              <a:rPr lang="en-US" dirty="0">
                <a:latin typeface="Arial" pitchFamily="34" charset="0"/>
                <a:cs typeface="Arial" pitchFamily="34" charset="0"/>
              </a:rPr>
              <a:t> </a:t>
            </a:r>
            <a:r>
              <a:rPr lang="en-US" dirty="0" err="1">
                <a:latin typeface="Arial" pitchFamily="34" charset="0"/>
                <a:cs typeface="Arial" pitchFamily="34" charset="0"/>
              </a:rPr>
              <a:t>đến</a:t>
            </a:r>
            <a:r>
              <a:rPr lang="en-US" dirty="0">
                <a:latin typeface="Arial" pitchFamily="34" charset="0"/>
                <a:cs typeface="Arial" pitchFamily="34" charset="0"/>
              </a:rPr>
              <a:t> n </a:t>
            </a:r>
            <a:r>
              <a:rPr lang="en-US" dirty="0">
                <a:latin typeface="Arial" pitchFamily="34" charset="0"/>
                <a:cs typeface="Arial" pitchFamily="34" charset="0"/>
                <a:sym typeface="Symbol"/>
              </a:rPr>
              <a:t> </a:t>
            </a:r>
            <a:r>
              <a:rPr lang="en-US" dirty="0" err="1">
                <a:latin typeface="Arial" pitchFamily="34" charset="0"/>
                <a:cs typeface="Arial" pitchFamily="34" charset="0"/>
                <a:sym typeface="Symbol"/>
              </a:rPr>
              <a:t>gây</a:t>
            </a:r>
            <a:r>
              <a:rPr lang="en-US" dirty="0">
                <a:latin typeface="Arial" pitchFamily="34" charset="0"/>
                <a:cs typeface="Arial" pitchFamily="34" charset="0"/>
                <a:sym typeface="Symbol"/>
              </a:rPr>
              <a:t> </a:t>
            </a:r>
            <a:r>
              <a:rPr lang="en-US" dirty="0" err="1">
                <a:latin typeface="Arial" pitchFamily="34" charset="0"/>
                <a:cs typeface="Arial" pitchFamily="34" charset="0"/>
                <a:sym typeface="Symbol"/>
              </a:rPr>
              <a:t>ra</a:t>
            </a:r>
            <a:r>
              <a:rPr lang="en-US" dirty="0">
                <a:latin typeface="Arial" pitchFamily="34" charset="0"/>
                <a:cs typeface="Arial" pitchFamily="34" charset="0"/>
                <a:sym typeface="Symbol"/>
              </a:rPr>
              <a:t> </a:t>
            </a:r>
            <a:r>
              <a:rPr lang="en-US" dirty="0" smtClean="0">
                <a:latin typeface="Arial" pitchFamily="34" charset="0"/>
                <a:cs typeface="Arial" pitchFamily="34" charset="0"/>
                <a:sym typeface="Symbol"/>
              </a:rPr>
              <a:t>n-2 </a:t>
            </a:r>
            <a:r>
              <a:rPr lang="en-US" dirty="0" err="1">
                <a:latin typeface="Arial" pitchFamily="34" charset="0"/>
                <a:cs typeface="Arial" pitchFamily="34" charset="0"/>
                <a:sym typeface="Symbol"/>
              </a:rPr>
              <a:t>tác</a:t>
            </a:r>
            <a:r>
              <a:rPr lang="en-US" dirty="0">
                <a:latin typeface="Arial" pitchFamily="34" charset="0"/>
                <a:cs typeface="Arial" pitchFamily="34" charset="0"/>
                <a:sym typeface="Symbol"/>
              </a:rPr>
              <a:t> </a:t>
            </a:r>
            <a:r>
              <a:rPr lang="en-US" dirty="0" err="1">
                <a:latin typeface="Arial" pitchFamily="34" charset="0"/>
                <a:cs typeface="Arial" pitchFamily="34" charset="0"/>
                <a:sym typeface="Symbol"/>
              </a:rPr>
              <a:t>vụ</a:t>
            </a:r>
            <a:r>
              <a:rPr lang="en-US" dirty="0">
                <a:latin typeface="Arial" pitchFamily="34" charset="0"/>
                <a:cs typeface="Arial" pitchFamily="34" charset="0"/>
                <a:sym typeface="Symbol"/>
              </a:rPr>
              <a:t> so </a:t>
            </a:r>
            <a:r>
              <a:rPr lang="en-US" dirty="0" err="1" smtClean="0">
                <a:latin typeface="Arial" pitchFamily="34" charset="0"/>
                <a:cs typeface="Arial" pitchFamily="34" charset="0"/>
                <a:sym typeface="Symbol"/>
              </a:rPr>
              <a:t>sánh</a:t>
            </a:r>
            <a:endParaRPr lang="en-US" dirty="0" smtClean="0">
              <a:latin typeface="Arial" pitchFamily="34" charset="0"/>
              <a:cs typeface="Arial" pitchFamily="34" charset="0"/>
              <a:sym typeface="Symbol"/>
            </a:endParaRPr>
          </a:p>
          <a:p>
            <a:pPr marL="0" indent="0">
              <a:buNone/>
            </a:pPr>
            <a:r>
              <a:rPr lang="en-US" dirty="0" smtClean="0">
                <a:latin typeface="Arial" pitchFamily="34" charset="0"/>
                <a:cs typeface="Arial" pitchFamily="34" charset="0"/>
                <a:sym typeface="Symbol"/>
              </a:rPr>
              <a:t>….</a:t>
            </a:r>
          </a:p>
          <a:p>
            <a:pPr marL="0" indent="0">
              <a:buNone/>
            </a:pPr>
            <a:r>
              <a:rPr lang="en-US" dirty="0" err="1" smtClean="0">
                <a:latin typeface="Arial" pitchFamily="34" charset="0"/>
                <a:cs typeface="Arial" pitchFamily="34" charset="0"/>
                <a:sym typeface="Symbol"/>
              </a:rPr>
              <a:t>Khi</a:t>
            </a:r>
            <a:r>
              <a:rPr lang="en-US" dirty="0" smtClean="0">
                <a:latin typeface="Arial" pitchFamily="34" charset="0"/>
                <a:cs typeface="Arial" pitchFamily="34" charset="0"/>
                <a:sym typeface="Symbol"/>
              </a:rPr>
              <a:t> i = n-1, </a:t>
            </a:r>
            <a:r>
              <a:rPr lang="en-US" dirty="0">
                <a:latin typeface="Arial" pitchFamily="34" charset="0"/>
                <a:cs typeface="Arial" pitchFamily="34" charset="0"/>
              </a:rPr>
              <a:t>j </a:t>
            </a:r>
            <a:r>
              <a:rPr lang="en-US" dirty="0" err="1">
                <a:latin typeface="Arial" pitchFamily="34" charset="0"/>
                <a:cs typeface="Arial" pitchFamily="34" charset="0"/>
              </a:rPr>
              <a:t>sẽ</a:t>
            </a:r>
            <a:r>
              <a:rPr lang="en-US" dirty="0">
                <a:latin typeface="Arial" pitchFamily="34" charset="0"/>
                <a:cs typeface="Arial" pitchFamily="34" charset="0"/>
              </a:rPr>
              <a:t> </a:t>
            </a:r>
            <a:r>
              <a:rPr lang="en-US" dirty="0" err="1">
                <a:latin typeface="Arial" pitchFamily="34" charset="0"/>
                <a:cs typeface="Arial" pitchFamily="34" charset="0"/>
              </a:rPr>
              <a:t>chạy</a:t>
            </a:r>
            <a:r>
              <a:rPr lang="en-US" dirty="0">
                <a:latin typeface="Arial" pitchFamily="34" charset="0"/>
                <a:cs typeface="Arial" pitchFamily="34" charset="0"/>
              </a:rPr>
              <a:t> </a:t>
            </a:r>
            <a:r>
              <a:rPr lang="en-US" dirty="0" err="1">
                <a:latin typeface="Arial" pitchFamily="34" charset="0"/>
                <a:cs typeface="Arial" pitchFamily="34" charset="0"/>
              </a:rPr>
              <a:t>từ</a:t>
            </a:r>
            <a:r>
              <a:rPr lang="en-US" dirty="0">
                <a:latin typeface="Arial" pitchFamily="34" charset="0"/>
                <a:cs typeface="Arial" pitchFamily="34" charset="0"/>
              </a:rPr>
              <a:t> </a:t>
            </a:r>
            <a:r>
              <a:rPr lang="en-US" dirty="0" smtClean="0">
                <a:latin typeface="Arial" pitchFamily="34" charset="0"/>
                <a:cs typeface="Arial" pitchFamily="34" charset="0"/>
              </a:rPr>
              <a:t>n </a:t>
            </a:r>
            <a:r>
              <a:rPr lang="en-US" dirty="0" err="1">
                <a:latin typeface="Arial" pitchFamily="34" charset="0"/>
                <a:cs typeface="Arial" pitchFamily="34" charset="0"/>
              </a:rPr>
              <a:t>cho</a:t>
            </a:r>
            <a:r>
              <a:rPr lang="en-US" dirty="0">
                <a:latin typeface="Arial" pitchFamily="34" charset="0"/>
                <a:cs typeface="Arial" pitchFamily="34" charset="0"/>
              </a:rPr>
              <a:t> </a:t>
            </a:r>
            <a:r>
              <a:rPr lang="en-US" dirty="0" err="1">
                <a:latin typeface="Arial" pitchFamily="34" charset="0"/>
                <a:cs typeface="Arial" pitchFamily="34" charset="0"/>
              </a:rPr>
              <a:t>đến</a:t>
            </a:r>
            <a:r>
              <a:rPr lang="en-US" dirty="0">
                <a:latin typeface="Arial" pitchFamily="34" charset="0"/>
                <a:cs typeface="Arial" pitchFamily="34" charset="0"/>
              </a:rPr>
              <a:t> n </a:t>
            </a:r>
            <a:r>
              <a:rPr lang="en-US" dirty="0">
                <a:latin typeface="Arial" pitchFamily="34" charset="0"/>
                <a:cs typeface="Arial" pitchFamily="34" charset="0"/>
                <a:sym typeface="Symbol"/>
              </a:rPr>
              <a:t> </a:t>
            </a:r>
            <a:r>
              <a:rPr lang="en-US" dirty="0" err="1">
                <a:latin typeface="Arial" pitchFamily="34" charset="0"/>
                <a:cs typeface="Arial" pitchFamily="34" charset="0"/>
                <a:sym typeface="Symbol"/>
              </a:rPr>
              <a:t>gây</a:t>
            </a:r>
            <a:r>
              <a:rPr lang="en-US" dirty="0">
                <a:latin typeface="Arial" pitchFamily="34" charset="0"/>
                <a:cs typeface="Arial" pitchFamily="34" charset="0"/>
                <a:sym typeface="Symbol"/>
              </a:rPr>
              <a:t> </a:t>
            </a:r>
            <a:r>
              <a:rPr lang="en-US" dirty="0" err="1">
                <a:latin typeface="Arial" pitchFamily="34" charset="0"/>
                <a:cs typeface="Arial" pitchFamily="34" charset="0"/>
                <a:sym typeface="Symbol"/>
              </a:rPr>
              <a:t>ra</a:t>
            </a:r>
            <a:r>
              <a:rPr lang="en-US" dirty="0">
                <a:latin typeface="Arial" pitchFamily="34" charset="0"/>
                <a:cs typeface="Arial" pitchFamily="34" charset="0"/>
                <a:sym typeface="Symbol"/>
              </a:rPr>
              <a:t> </a:t>
            </a:r>
            <a:r>
              <a:rPr lang="en-US" dirty="0" smtClean="0">
                <a:latin typeface="Arial" pitchFamily="34" charset="0"/>
                <a:cs typeface="Arial" pitchFamily="34" charset="0"/>
                <a:sym typeface="Symbol"/>
              </a:rPr>
              <a:t>1 </a:t>
            </a:r>
            <a:r>
              <a:rPr lang="en-US" dirty="0" err="1">
                <a:latin typeface="Arial" pitchFamily="34" charset="0"/>
                <a:cs typeface="Arial" pitchFamily="34" charset="0"/>
                <a:sym typeface="Symbol"/>
              </a:rPr>
              <a:t>tác</a:t>
            </a:r>
            <a:r>
              <a:rPr lang="en-US" dirty="0">
                <a:latin typeface="Arial" pitchFamily="34" charset="0"/>
                <a:cs typeface="Arial" pitchFamily="34" charset="0"/>
                <a:sym typeface="Symbol"/>
              </a:rPr>
              <a:t> </a:t>
            </a:r>
            <a:r>
              <a:rPr lang="en-US" dirty="0" err="1">
                <a:latin typeface="Arial" pitchFamily="34" charset="0"/>
                <a:cs typeface="Arial" pitchFamily="34" charset="0"/>
                <a:sym typeface="Symbol"/>
              </a:rPr>
              <a:t>vụ</a:t>
            </a:r>
            <a:r>
              <a:rPr lang="en-US" dirty="0">
                <a:latin typeface="Arial" pitchFamily="34" charset="0"/>
                <a:cs typeface="Arial" pitchFamily="34" charset="0"/>
                <a:sym typeface="Symbol"/>
              </a:rPr>
              <a:t> so </a:t>
            </a:r>
            <a:r>
              <a:rPr lang="en-US" dirty="0" err="1">
                <a:latin typeface="Arial" pitchFamily="34" charset="0"/>
                <a:cs typeface="Arial" pitchFamily="34" charset="0"/>
                <a:sym typeface="Symbol"/>
              </a:rPr>
              <a:t>sánh</a:t>
            </a:r>
            <a:endParaRPr lang="en-US" dirty="0">
              <a:latin typeface="Arial" pitchFamily="34" charset="0"/>
              <a:cs typeface="Arial" pitchFamily="34" charset="0"/>
              <a:sym typeface="Symbol"/>
            </a:endParaRPr>
          </a:p>
          <a:p>
            <a:pPr marL="0" indent="0">
              <a:buNone/>
            </a:pPr>
            <a:endParaRPr lang="en-US" dirty="0">
              <a:latin typeface="Arial" pitchFamily="34" charset="0"/>
              <a:cs typeface="Arial" pitchFamily="34" charset="0"/>
              <a:sym typeface="Symbol"/>
            </a:endParaRPr>
          </a:p>
          <a:p>
            <a:pPr marL="0" indent="0">
              <a:buNone/>
            </a:pPr>
            <a:r>
              <a:rPr lang="vi-VN" dirty="0" smtClean="0">
                <a:latin typeface="Arial" pitchFamily="34" charset="0"/>
                <a:cs typeface="Arial" pitchFamily="34" charset="0"/>
              </a:rPr>
              <a:t> </a:t>
            </a:r>
            <a:r>
              <a:rPr lang="en-US" dirty="0" smtClean="0">
                <a:latin typeface="Arial" pitchFamily="34" charset="0"/>
                <a:cs typeface="Arial" pitchFamily="34" charset="0"/>
              </a:rPr>
              <a:t>Do </a:t>
            </a:r>
            <a:r>
              <a:rPr lang="en-US" dirty="0" err="1" smtClean="0">
                <a:latin typeface="Arial" pitchFamily="34" charset="0"/>
                <a:cs typeface="Arial" pitchFamily="34" charset="0"/>
              </a:rPr>
              <a:t>đó</a:t>
            </a:r>
            <a:r>
              <a:rPr lang="en-US" dirty="0" smtClean="0">
                <a:latin typeface="Arial" pitchFamily="34" charset="0"/>
                <a:cs typeface="Arial" pitchFamily="34" charset="0"/>
              </a:rPr>
              <a:t> </a:t>
            </a:r>
            <a:r>
              <a:rPr lang="en-US" dirty="0" err="1" smtClean="0">
                <a:latin typeface="Arial" pitchFamily="34" charset="0"/>
                <a:cs typeface="Arial" pitchFamily="34" charset="0"/>
              </a:rPr>
              <a:t>tổng</a:t>
            </a:r>
            <a:r>
              <a:rPr lang="en-US" dirty="0" smtClean="0">
                <a:latin typeface="Arial" pitchFamily="34" charset="0"/>
                <a:cs typeface="Arial" pitchFamily="34" charset="0"/>
              </a:rPr>
              <a:t> </a:t>
            </a:r>
            <a:r>
              <a:rPr lang="vi-VN" dirty="0" smtClean="0">
                <a:latin typeface="Arial" pitchFamily="34" charset="0"/>
                <a:cs typeface="Arial" pitchFamily="34" charset="0"/>
              </a:rPr>
              <a:t>số </a:t>
            </a:r>
            <a:r>
              <a:rPr lang="vi-VN" dirty="0">
                <a:latin typeface="Arial" pitchFamily="34" charset="0"/>
                <a:cs typeface="Arial" pitchFamily="34" charset="0"/>
              </a:rPr>
              <a:t>phép so sánh bằng: (n-1) + (n-2) + ... + 1 = n(n - 1)/2.</a:t>
            </a:r>
            <a:br>
              <a:rPr lang="vi-VN" dirty="0">
                <a:latin typeface="Arial" pitchFamily="34" charset="0"/>
                <a:cs typeface="Arial" pitchFamily="34" charset="0"/>
              </a:rPr>
            </a:br>
            <a:r>
              <a:rPr lang="vi-VN" dirty="0" smtClean="0">
                <a:latin typeface="Arial" pitchFamily="34" charset="0"/>
                <a:cs typeface="Arial" pitchFamily="34" charset="0"/>
              </a:rPr>
              <a:t>Độ </a:t>
            </a:r>
            <a:r>
              <a:rPr lang="vi-VN" dirty="0">
                <a:latin typeface="Arial" pitchFamily="34" charset="0"/>
                <a:cs typeface="Arial" pitchFamily="34" charset="0"/>
              </a:rPr>
              <a:t>phức tạp của thuật toán này là: </a:t>
            </a:r>
            <a:r>
              <a:rPr lang="vi-VN" b="1" dirty="0">
                <a:latin typeface="Arial" pitchFamily="34" charset="0"/>
                <a:cs typeface="Arial" pitchFamily="34" charset="0"/>
              </a:rPr>
              <a:t>O(n²)</a:t>
            </a:r>
            <a:endParaRPr lang="en-US" b="1" dirty="0">
              <a:latin typeface="Arial" pitchFamily="34" charset="0"/>
              <a:cs typeface="Arial" pitchFamily="34" charset="0"/>
            </a:endParaRPr>
          </a:p>
          <a:p>
            <a:endParaRPr lang="en-US" dirty="0"/>
          </a:p>
        </p:txBody>
      </p:sp>
      <p:sp>
        <p:nvSpPr>
          <p:cNvPr id="4" name="Slide Number Placeholder 3"/>
          <p:cNvSpPr>
            <a:spLocks noGrp="1"/>
          </p:cNvSpPr>
          <p:nvPr>
            <p:ph type="sldNum" sz="quarter" idx="12"/>
          </p:nvPr>
        </p:nvSpPr>
        <p:spPr/>
        <p:txBody>
          <a:bodyPr/>
          <a:lstStyle/>
          <a:p>
            <a:fld id="{4C15C07B-04C1-4C52-A83B-15E785370D57}" type="slidenum">
              <a:rPr lang="en-US" smtClean="0"/>
              <a:t>16</a:t>
            </a:fld>
            <a:endParaRPr lang="en-US"/>
          </a:p>
        </p:txBody>
      </p:sp>
    </p:spTree>
    <p:extLst>
      <p:ext uri="{BB962C8B-B14F-4D97-AF65-F5344CB8AC3E}">
        <p14:creationId xmlns:p14="http://schemas.microsoft.com/office/powerpoint/2010/main" val="3207140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normAutofit/>
          </a:bodyPr>
          <a:lstStyle/>
          <a:p>
            <a:r>
              <a:rPr lang="en-US" b="1" dirty="0" err="1" smtClean="0"/>
              <a:t>Định</a:t>
            </a:r>
            <a:r>
              <a:rPr lang="en-US" b="1" dirty="0" smtClean="0"/>
              <a:t> </a:t>
            </a:r>
            <a:r>
              <a:rPr lang="en-US" b="1" dirty="0" err="1" smtClean="0"/>
              <a:t>Nghĩa</a:t>
            </a:r>
            <a:r>
              <a:rPr lang="en-US" b="1" dirty="0" smtClean="0"/>
              <a:t> </a:t>
            </a:r>
            <a:r>
              <a:rPr lang="en-US" b="1" dirty="0" err="1"/>
              <a:t>hình</a:t>
            </a:r>
            <a:r>
              <a:rPr lang="en-US" b="1" dirty="0"/>
              <a:t> </a:t>
            </a:r>
            <a:r>
              <a:rPr lang="en-US" b="1" dirty="0" err="1"/>
              <a:t>thức</a:t>
            </a:r>
            <a:r>
              <a:rPr lang="en-US" b="1" dirty="0"/>
              <a:t> </a:t>
            </a:r>
            <a:r>
              <a:rPr lang="en-US" b="1" dirty="0" err="1"/>
              <a:t>về</a:t>
            </a:r>
            <a:r>
              <a:rPr lang="en-US" b="1" dirty="0"/>
              <a:t> </a:t>
            </a:r>
            <a:r>
              <a:rPr lang="en-US" b="1" dirty="0" err="1" smtClean="0"/>
              <a:t>ký</a:t>
            </a:r>
            <a:r>
              <a:rPr lang="en-US" b="1" dirty="0" smtClean="0"/>
              <a:t> </a:t>
            </a:r>
            <a:r>
              <a:rPr lang="en-US" b="1" dirty="0" err="1" smtClean="0"/>
              <a:t>hiệu</a:t>
            </a:r>
            <a:r>
              <a:rPr lang="en-US" b="1" dirty="0" smtClean="0"/>
              <a:t> big-O</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43000"/>
                <a:ext cx="10515600" cy="5033963"/>
              </a:xfrm>
            </p:spPr>
            <p:txBody>
              <a:bodyPr>
                <a:normAutofit lnSpcReduction="10000"/>
              </a:bodyPr>
              <a:lstStyle/>
              <a:p>
                <a:r>
                  <a:rPr lang="en-US" dirty="0" err="1" smtClean="0"/>
                  <a:t>Khi</a:t>
                </a:r>
                <a:r>
                  <a:rPr lang="en-US" dirty="0" smtClean="0"/>
                  <a:t> ta </a:t>
                </a:r>
                <a:r>
                  <a:rPr lang="en-US" dirty="0" err="1" smtClean="0"/>
                  <a:t>viết</a:t>
                </a:r>
                <a:r>
                  <a:rPr lang="en-US" dirty="0" smtClean="0"/>
                  <a:t> T = O(n</a:t>
                </a:r>
                <a:r>
                  <a:rPr lang="en-US" baseline="30000" dirty="0" smtClean="0"/>
                  <a:t>2</a:t>
                </a:r>
                <a:r>
                  <a:rPr lang="en-US" dirty="0" smtClean="0"/>
                  <a:t>), </a:t>
                </a:r>
                <a:r>
                  <a:rPr lang="en-US" dirty="0" err="1" smtClean="0"/>
                  <a:t>điều</a:t>
                </a:r>
                <a:r>
                  <a:rPr lang="en-US" dirty="0" smtClean="0"/>
                  <a:t> </a:t>
                </a:r>
                <a:r>
                  <a:rPr lang="en-US" dirty="0" err="1" smtClean="0"/>
                  <a:t>đó</a:t>
                </a:r>
                <a:r>
                  <a:rPr lang="en-US" dirty="0" smtClean="0"/>
                  <a:t> </a:t>
                </a:r>
                <a:r>
                  <a:rPr lang="en-US" dirty="0" err="1" smtClean="0"/>
                  <a:t>có</a:t>
                </a:r>
                <a:r>
                  <a:rPr lang="en-US" dirty="0" smtClean="0"/>
                  <a:t> </a:t>
                </a:r>
                <a:r>
                  <a:rPr lang="en-US" dirty="0" err="1" smtClean="0"/>
                  <a:t>nghĩa</a:t>
                </a:r>
                <a:r>
                  <a:rPr lang="en-US" dirty="0" smtClean="0"/>
                  <a:t> </a:t>
                </a:r>
                <a:r>
                  <a:rPr lang="en-US" dirty="0" err="1" smtClean="0"/>
                  <a:t>độ</a:t>
                </a:r>
                <a:r>
                  <a:rPr lang="en-US" dirty="0" smtClean="0"/>
                  <a:t> </a:t>
                </a:r>
                <a:r>
                  <a:rPr lang="en-US" dirty="0" err="1" smtClean="0"/>
                  <a:t>phức</a:t>
                </a:r>
                <a:r>
                  <a:rPr lang="en-US" dirty="0" smtClean="0"/>
                  <a:t> </a:t>
                </a:r>
                <a:r>
                  <a:rPr lang="en-US" dirty="0" err="1" smtClean="0"/>
                  <a:t>tạp</a:t>
                </a:r>
                <a:r>
                  <a:rPr lang="en-US" dirty="0" smtClean="0"/>
                  <a:t> </a:t>
                </a:r>
                <a:r>
                  <a:rPr lang="en-US" dirty="0" err="1" smtClean="0"/>
                  <a:t>của</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tỉ</a:t>
                </a:r>
                <a:r>
                  <a:rPr lang="en-US" dirty="0" smtClean="0"/>
                  <a:t> </a:t>
                </a:r>
                <a:r>
                  <a:rPr lang="en-US" dirty="0" err="1" smtClean="0"/>
                  <a:t>lệ</a:t>
                </a:r>
                <a:r>
                  <a:rPr lang="en-US" dirty="0" smtClean="0"/>
                  <a:t> </a:t>
                </a:r>
                <a:r>
                  <a:rPr lang="en-US" dirty="0" err="1" smtClean="0"/>
                  <a:t>thuận</a:t>
                </a:r>
                <a:r>
                  <a:rPr lang="en-US" dirty="0" smtClean="0"/>
                  <a:t> </a:t>
                </a:r>
                <a:r>
                  <a:rPr lang="en-US" dirty="0" err="1" smtClean="0"/>
                  <a:t>với</a:t>
                </a:r>
                <a:r>
                  <a:rPr lang="en-US" dirty="0" smtClean="0"/>
                  <a:t> n</a:t>
                </a:r>
                <a:r>
                  <a:rPr lang="en-US" baseline="30000" dirty="0" smtClean="0"/>
                  <a:t>2</a:t>
                </a:r>
                <a:r>
                  <a:rPr lang="en-US" dirty="0" smtClean="0"/>
                  <a:t> </a:t>
                </a:r>
                <a:r>
                  <a:rPr lang="en-US" dirty="0" err="1" smtClean="0"/>
                  <a:t>với</a:t>
                </a:r>
                <a:r>
                  <a:rPr lang="en-US" dirty="0" smtClean="0"/>
                  <a:t> n </a:t>
                </a:r>
                <a:r>
                  <a:rPr lang="en-US" dirty="0" err="1" smtClean="0"/>
                  <a:t>là</a:t>
                </a:r>
                <a:r>
                  <a:rPr lang="en-US" dirty="0" smtClean="0"/>
                  <a:t> </a:t>
                </a:r>
                <a:r>
                  <a:rPr lang="en-US" dirty="0" err="1" smtClean="0"/>
                  <a:t>kích</a:t>
                </a:r>
                <a:r>
                  <a:rPr lang="en-US" dirty="0" smtClean="0"/>
                  <a:t> </a:t>
                </a:r>
                <a:r>
                  <a:rPr lang="en-US" dirty="0" err="1" smtClean="0"/>
                  <a:t>thước</a:t>
                </a:r>
                <a:r>
                  <a:rPr lang="en-US" dirty="0" smtClean="0"/>
                  <a:t> </a:t>
                </a:r>
                <a:r>
                  <a:rPr lang="en-US" dirty="0" err="1" smtClean="0"/>
                  <a:t>của</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nhập</a:t>
                </a:r>
                <a:r>
                  <a:rPr lang="en-US" dirty="0" smtClean="0"/>
                  <a:t>.</a:t>
                </a:r>
              </a:p>
              <a:p>
                <a:r>
                  <a:rPr lang="en-US" dirty="0" err="1" smtClean="0"/>
                  <a:t>Ký</a:t>
                </a:r>
                <a:r>
                  <a:rPr lang="en-US" dirty="0" smtClean="0"/>
                  <a:t> </a:t>
                </a:r>
                <a:r>
                  <a:rPr lang="en-US" dirty="0" err="1" smtClean="0"/>
                  <a:t>hiệu</a:t>
                </a:r>
                <a:r>
                  <a:rPr lang="en-US" dirty="0" smtClean="0"/>
                  <a:t> </a:t>
                </a:r>
                <a:r>
                  <a:rPr lang="en-US" dirty="0" err="1" smtClean="0"/>
                  <a:t>chữ</a:t>
                </a:r>
                <a:r>
                  <a:rPr lang="en-US" dirty="0" smtClean="0"/>
                  <a:t> O </a:t>
                </a:r>
                <a:r>
                  <a:rPr lang="en-US" dirty="0" err="1" smtClean="0"/>
                  <a:t>lớn</a:t>
                </a:r>
                <a:r>
                  <a:rPr lang="en-US" dirty="0" smtClean="0"/>
                  <a:t> </a:t>
                </a:r>
                <a:r>
                  <a:rPr lang="en-US" dirty="0" err="1" smtClean="0"/>
                  <a:t>là</a:t>
                </a:r>
                <a:r>
                  <a:rPr lang="en-US" dirty="0" smtClean="0"/>
                  <a:t> </a:t>
                </a:r>
                <a:r>
                  <a:rPr lang="en-US" dirty="0" err="1" smtClean="0"/>
                  <a:t>một</a:t>
                </a:r>
                <a:r>
                  <a:rPr lang="en-US" dirty="0" smtClean="0"/>
                  <a:t> </a:t>
                </a:r>
                <a:r>
                  <a:rPr lang="en-US" dirty="0" err="1" smtClean="0"/>
                  <a:t>phương</a:t>
                </a:r>
                <a:r>
                  <a:rPr lang="en-US" dirty="0" smtClean="0"/>
                  <a:t> </a:t>
                </a:r>
                <a:r>
                  <a:rPr lang="en-US" dirty="0" err="1" smtClean="0"/>
                  <a:t>tiện</a:t>
                </a:r>
                <a:r>
                  <a:rPr lang="en-US" dirty="0" smtClean="0"/>
                  <a:t> </a:t>
                </a:r>
                <a:r>
                  <a:rPr lang="en-US" dirty="0" err="1" smtClean="0"/>
                  <a:t>để</a:t>
                </a:r>
                <a:r>
                  <a:rPr lang="en-US" dirty="0" smtClean="0"/>
                  <a:t> </a:t>
                </a:r>
                <a:r>
                  <a:rPr lang="en-US" dirty="0" err="1" smtClean="0"/>
                  <a:t>chúng</a:t>
                </a:r>
                <a:r>
                  <a:rPr lang="en-US" dirty="0" smtClean="0"/>
                  <a:t> ta </a:t>
                </a:r>
                <a:r>
                  <a:rPr lang="en-US" dirty="0" err="1" smtClean="0"/>
                  <a:t>ước</a:t>
                </a:r>
                <a:r>
                  <a:rPr lang="en-US" dirty="0" smtClean="0"/>
                  <a:t> </a:t>
                </a:r>
                <a:r>
                  <a:rPr lang="en-US" dirty="0" err="1" smtClean="0"/>
                  <a:t>lượng</a:t>
                </a:r>
                <a:r>
                  <a:rPr lang="en-US" dirty="0" smtClean="0"/>
                  <a:t> </a:t>
                </a:r>
                <a:r>
                  <a:rPr lang="en-US" dirty="0" err="1" smtClean="0"/>
                  <a:t>độ</a:t>
                </a:r>
                <a:r>
                  <a:rPr lang="en-US" dirty="0" smtClean="0"/>
                  <a:t> </a:t>
                </a:r>
                <a:r>
                  <a:rPr lang="en-US" dirty="0" err="1" smtClean="0"/>
                  <a:t>phức</a:t>
                </a:r>
                <a:r>
                  <a:rPr lang="en-US" dirty="0" smtClean="0"/>
                  <a:t> </a:t>
                </a:r>
                <a:r>
                  <a:rPr lang="en-US" dirty="0" err="1" smtClean="0"/>
                  <a:t>tạp</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của</a:t>
                </a:r>
                <a:r>
                  <a:rPr lang="en-US" dirty="0" smtClean="0"/>
                  <a:t> </a:t>
                </a:r>
                <a:r>
                  <a:rPr lang="en-US" dirty="0" err="1" smtClean="0"/>
                  <a:t>thuật</a:t>
                </a:r>
                <a:r>
                  <a:rPr lang="en-US" dirty="0" smtClean="0"/>
                  <a:t> </a:t>
                </a:r>
                <a:r>
                  <a:rPr lang="en-US" dirty="0" err="1" smtClean="0"/>
                  <a:t>toán</a:t>
                </a:r>
                <a:r>
                  <a:rPr lang="en-US" dirty="0" smtClean="0"/>
                  <a:t>. </a:t>
                </a:r>
                <a:r>
                  <a:rPr lang="en-US" dirty="0" err="1"/>
                  <a:t>Ký</a:t>
                </a:r>
                <a:r>
                  <a:rPr lang="en-US" dirty="0"/>
                  <a:t> </a:t>
                </a:r>
                <a:r>
                  <a:rPr lang="en-US" dirty="0" err="1"/>
                  <a:t>hiệu</a:t>
                </a:r>
                <a:r>
                  <a:rPr lang="en-US" dirty="0"/>
                  <a:t> </a:t>
                </a:r>
                <a:r>
                  <a:rPr lang="en-US" dirty="0" err="1"/>
                  <a:t>chữ</a:t>
                </a:r>
                <a:r>
                  <a:rPr lang="en-US" dirty="0"/>
                  <a:t> O </a:t>
                </a:r>
                <a:r>
                  <a:rPr lang="en-US" dirty="0" err="1"/>
                  <a:t>lớn</a:t>
                </a:r>
                <a:r>
                  <a:rPr lang="en-US" dirty="0"/>
                  <a:t> </a:t>
                </a:r>
                <a:r>
                  <a:rPr lang="en-US" dirty="0" err="1" smtClean="0"/>
                  <a:t>được</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toán</a:t>
                </a:r>
                <a:r>
                  <a:rPr lang="en-US" dirty="0" smtClean="0"/>
                  <a:t> </a:t>
                </a:r>
                <a:r>
                  <a:rPr lang="en-US" dirty="0" err="1" smtClean="0"/>
                  <a:t>học</a:t>
                </a:r>
                <a:r>
                  <a:rPr lang="en-US" dirty="0" smtClean="0"/>
                  <a:t> </a:t>
                </a:r>
                <a:r>
                  <a:rPr lang="en-US" dirty="0" err="1" smtClean="0"/>
                  <a:t>như</a:t>
                </a:r>
                <a:r>
                  <a:rPr lang="en-US" dirty="0" smtClean="0"/>
                  <a:t> </a:t>
                </a:r>
                <a:r>
                  <a:rPr lang="en-US" dirty="0" err="1" smtClean="0"/>
                  <a:t>sau</a:t>
                </a:r>
                <a:r>
                  <a:rPr lang="en-US" dirty="0" smtClean="0"/>
                  <a:t>:</a:t>
                </a:r>
              </a:p>
              <a:p>
                <a:pPr marL="0" indent="0">
                  <a:buNone/>
                </a:pPr>
                <a:r>
                  <a:rPr lang="en-US" b="1" u="sng" dirty="0" err="1" smtClean="0"/>
                  <a:t>Định</a:t>
                </a:r>
                <a:r>
                  <a:rPr lang="en-US" b="1" u="sng" dirty="0" smtClean="0"/>
                  <a:t> </a:t>
                </a:r>
                <a:r>
                  <a:rPr lang="en-US" b="1" u="sng" dirty="0" err="1" smtClean="0"/>
                  <a:t>Nghĩa</a:t>
                </a:r>
                <a:r>
                  <a:rPr lang="en-US" dirty="0" smtClean="0"/>
                  <a:t>:</a:t>
                </a:r>
              </a:p>
              <a:p>
                <a:r>
                  <a:rPr lang="en-US" sz="2600" dirty="0" err="1" smtClean="0"/>
                  <a:t>Gọi</a:t>
                </a:r>
                <a:r>
                  <a:rPr lang="en-US" sz="2600" dirty="0" smtClean="0"/>
                  <a:t> </a:t>
                </a:r>
                <a:r>
                  <a:rPr lang="en-US" sz="2600" dirty="0"/>
                  <a:t>f </a:t>
                </a:r>
                <a:r>
                  <a:rPr lang="en-US" sz="2600" dirty="0" err="1"/>
                  <a:t>và</a:t>
                </a:r>
                <a:r>
                  <a:rPr lang="en-US" sz="2600" dirty="0"/>
                  <a:t> g </a:t>
                </a:r>
                <a:r>
                  <a:rPr lang="en-US" sz="2600" dirty="0" err="1"/>
                  <a:t>là</a:t>
                </a:r>
                <a:r>
                  <a:rPr lang="en-US" sz="2600" dirty="0"/>
                  <a:t> </a:t>
                </a:r>
                <a:r>
                  <a:rPr lang="en-US" sz="2600" dirty="0" err="1"/>
                  <a:t>các</a:t>
                </a:r>
                <a:r>
                  <a:rPr lang="en-US" sz="2600" dirty="0"/>
                  <a:t> </a:t>
                </a:r>
                <a:r>
                  <a:rPr lang="en-US" sz="2600" dirty="0" err="1"/>
                  <a:t>hàm</a:t>
                </a:r>
                <a:r>
                  <a:rPr lang="en-US" sz="2600" dirty="0"/>
                  <a:t> </a:t>
                </a:r>
                <a:r>
                  <a:rPr lang="en-US" sz="2600" dirty="0" err="1"/>
                  <a:t>không</a:t>
                </a:r>
                <a:r>
                  <a:rPr lang="en-US" sz="2600" dirty="0"/>
                  <a:t> </a:t>
                </a:r>
                <a:r>
                  <a:rPr lang="en-US" sz="2600" dirty="0" err="1"/>
                  <a:t>giảm</a:t>
                </a:r>
                <a:r>
                  <a:rPr lang="en-US" sz="2600" dirty="0"/>
                  <a:t> </a:t>
                </a:r>
                <a:r>
                  <a:rPr lang="en-US" sz="2600" dirty="0" err="1"/>
                  <a:t>được</a:t>
                </a:r>
                <a:r>
                  <a:rPr lang="en-US" sz="2600" dirty="0"/>
                  <a:t> </a:t>
                </a:r>
                <a:r>
                  <a:rPr lang="en-US" sz="2600" dirty="0" err="1"/>
                  <a:t>định</a:t>
                </a:r>
                <a:r>
                  <a:rPr lang="en-US" sz="2600" dirty="0"/>
                  <a:t> </a:t>
                </a:r>
                <a:r>
                  <a:rPr lang="en-US" sz="2600" dirty="0" err="1"/>
                  <a:t>nghĩa</a:t>
                </a:r>
                <a:r>
                  <a:rPr lang="en-US" sz="2600" dirty="0"/>
                  <a:t> </a:t>
                </a:r>
                <a:r>
                  <a:rPr lang="en-US" sz="2600" dirty="0" err="1"/>
                  <a:t>trên</a:t>
                </a:r>
                <a:r>
                  <a:rPr lang="en-US" sz="2600" dirty="0"/>
                  <a:t> </a:t>
                </a:r>
                <a:r>
                  <a:rPr lang="en-US" sz="2600" dirty="0" err="1"/>
                  <a:t>tập</a:t>
                </a:r>
                <a:r>
                  <a:rPr lang="en-US" sz="2600" dirty="0"/>
                  <a:t> </a:t>
                </a:r>
                <a:r>
                  <a:rPr lang="en-US" sz="2600" dirty="0" err="1"/>
                  <a:t>số</a:t>
                </a:r>
                <a:r>
                  <a:rPr lang="en-US" sz="2600" dirty="0"/>
                  <a:t> </a:t>
                </a:r>
                <a:r>
                  <a:rPr lang="en-US" sz="2600" dirty="0" err="1"/>
                  <a:t>nguyên</a:t>
                </a:r>
                <a:r>
                  <a:rPr lang="en-US" sz="2600" dirty="0"/>
                  <a:t> </a:t>
                </a:r>
                <a:r>
                  <a:rPr lang="en-US" sz="2600" dirty="0" err="1"/>
                  <a:t>dương</a:t>
                </a:r>
                <a:r>
                  <a:rPr lang="en-US" sz="2600" dirty="0"/>
                  <a:t> </a:t>
                </a:r>
              </a:p>
              <a:p>
                <a:r>
                  <a:rPr lang="en-US" sz="2600" dirty="0" smtClean="0"/>
                  <a:t>Ta </a:t>
                </a:r>
                <a:r>
                  <a:rPr lang="en-US" sz="2600" dirty="0" err="1" smtClean="0"/>
                  <a:t>bảo</a:t>
                </a:r>
                <a:r>
                  <a:rPr lang="en-US" sz="2600" dirty="0" smtClean="0"/>
                  <a:t> </a:t>
                </a:r>
                <a:r>
                  <a:rPr lang="en-US" sz="2600" dirty="0" err="1" smtClean="0"/>
                  <a:t>hàm</a:t>
                </a:r>
                <a:r>
                  <a:rPr lang="en-US" sz="2600" dirty="0" smtClean="0"/>
                  <a:t> </a:t>
                </a:r>
                <a:r>
                  <a:rPr lang="en-US" sz="2600" dirty="0"/>
                  <a:t>f(N) </a:t>
                </a:r>
                <a:r>
                  <a:rPr lang="en-US" sz="2600" dirty="0" err="1"/>
                  <a:t>là</a:t>
                </a:r>
                <a:r>
                  <a:rPr lang="en-US" sz="2600" dirty="0"/>
                  <a:t> O(g(N)) (hay f(N)=O(g(N)) </a:t>
                </a:r>
                <a:r>
                  <a:rPr lang="en-US" sz="2600" dirty="0" err="1"/>
                  <a:t>nếu</a:t>
                </a:r>
                <a:r>
                  <a:rPr lang="en-US" sz="2600" dirty="0"/>
                  <a:t> </a:t>
                </a:r>
                <a:r>
                  <a:rPr lang="en-US" sz="2600" dirty="0" err="1"/>
                  <a:t>tồn</a:t>
                </a:r>
                <a:r>
                  <a:rPr lang="en-US" sz="2600" dirty="0"/>
                  <a:t> </a:t>
                </a:r>
                <a:r>
                  <a:rPr lang="en-US" sz="2600" dirty="0" err="1"/>
                  <a:t>tại</a:t>
                </a:r>
                <a:r>
                  <a:rPr lang="en-US" sz="2600" dirty="0"/>
                  <a:t> </a:t>
                </a:r>
                <a:r>
                  <a:rPr lang="en-US" sz="2600" dirty="0" err="1"/>
                  <a:t>hằng</a:t>
                </a:r>
                <a:r>
                  <a:rPr lang="en-US" sz="2600" dirty="0"/>
                  <a:t> </a:t>
                </a:r>
                <a:r>
                  <a:rPr lang="en-US" sz="2600" dirty="0" err="1"/>
                  <a:t>số</a:t>
                </a:r>
                <a:r>
                  <a:rPr lang="en-US" sz="2600" dirty="0"/>
                  <a:t> c </a:t>
                </a:r>
                <a:r>
                  <a:rPr lang="en-US" sz="2600" dirty="0" err="1"/>
                  <a:t>và</a:t>
                </a:r>
                <a:r>
                  <a:rPr lang="en-US" sz="2600" dirty="0"/>
                  <a:t> </a:t>
                </a:r>
                <a:r>
                  <a:rPr lang="en-US" sz="2600" dirty="0" smtClean="0"/>
                  <a:t>N</a:t>
                </a:r>
                <a:r>
                  <a:rPr lang="en-US" sz="2600" baseline="-25000" dirty="0" smtClean="0"/>
                  <a:t>0 </a:t>
                </a:r>
                <a:r>
                  <a:rPr lang="en-US" sz="2600" dirty="0" err="1" smtClean="0"/>
                  <a:t>sao</a:t>
                </a:r>
                <a:r>
                  <a:rPr lang="en-US" sz="2600" dirty="0" smtClean="0"/>
                  <a:t> </a:t>
                </a:r>
                <a:r>
                  <a:rPr lang="en-US" sz="2600" dirty="0" err="1" smtClean="0"/>
                  <a:t>cho</a:t>
                </a:r>
                <a:endParaRPr lang="en-US" sz="2600" dirty="0"/>
              </a:p>
              <a:p>
                <a:pPr marL="0" indent="0">
                  <a:buNone/>
                </a:pPr>
                <a:endParaRPr lang="en-US"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m:t>
                      </m:r>
                      <m:r>
                        <a:rPr lang="en-US" b="1" i="1">
                          <a:latin typeface="Cambria Math" panose="02040503050406030204" pitchFamily="18" charset="0"/>
                        </a:rPr>
                        <m:t>𝑵</m:t>
                      </m:r>
                      <m:r>
                        <a:rPr lang="en-US" b="1" i="1">
                          <a:latin typeface="Cambria Math" panose="02040503050406030204" pitchFamily="18" charset="0"/>
                        </a:rPr>
                        <m:t>&gt;</m:t>
                      </m:r>
                      <m:sSub>
                        <m:sSubPr>
                          <m:ctrlPr>
                            <a:rPr lang="en-US" b="1" i="1">
                              <a:latin typeface="Cambria Math"/>
                            </a:rPr>
                          </m:ctrlPr>
                        </m:sSubPr>
                        <m:e>
                          <m:r>
                            <a:rPr lang="en-US" b="1" i="1">
                              <a:latin typeface="Cambria Math" panose="02040503050406030204" pitchFamily="18" charset="0"/>
                            </a:rPr>
                            <m:t>𝑵</m:t>
                          </m:r>
                        </m:e>
                        <m:sub>
                          <m:r>
                            <a:rPr lang="en-US" b="1" i="1">
                              <a:latin typeface="Cambria Math" panose="02040503050406030204" pitchFamily="18" charset="0"/>
                            </a:rPr>
                            <m:t>𝟎</m:t>
                          </m:r>
                        </m:sub>
                      </m:sSub>
                      <m:r>
                        <a:rPr lang="en-US" b="1" i="1">
                          <a:latin typeface="Cambria Math" panose="02040503050406030204" pitchFamily="18" charset="0"/>
                        </a:rPr>
                        <m:t>;</m:t>
                      </m:r>
                      <m:r>
                        <a:rPr lang="en-US" b="1" i="1">
                          <a:latin typeface="Cambria Math" panose="02040503050406030204" pitchFamily="18" charset="0"/>
                        </a:rPr>
                        <m:t>𝒇</m:t>
                      </m:r>
                      <m:d>
                        <m:dPr>
                          <m:ctrlPr>
                            <a:rPr lang="en-US" b="1" i="1">
                              <a:latin typeface="Cambria Math"/>
                            </a:rPr>
                          </m:ctrlPr>
                        </m:dPr>
                        <m:e>
                          <m:r>
                            <a:rPr lang="en-US" b="1" i="1">
                              <a:latin typeface="Cambria Math" panose="02040503050406030204" pitchFamily="18" charset="0"/>
                            </a:rPr>
                            <m:t>𝑵</m:t>
                          </m:r>
                        </m:e>
                      </m:d>
                      <m:r>
                        <a:rPr lang="en-US" b="1" i="1">
                          <a:latin typeface="Cambria Math" panose="02040503050406030204" pitchFamily="18" charset="0"/>
                        </a:rPr>
                        <m:t>&lt;</m:t>
                      </m:r>
                      <m:r>
                        <a:rPr lang="en-US" b="1" i="1">
                          <a:latin typeface="Cambria Math" panose="02040503050406030204" pitchFamily="18" charset="0"/>
                        </a:rPr>
                        <m:t>𝒄</m:t>
                      </m:r>
                      <m:r>
                        <a:rPr lang="en-US" b="1" i="1">
                          <a:latin typeface="Cambria Math" panose="02040503050406030204" pitchFamily="18" charset="0"/>
                        </a:rPr>
                        <m:t>.</m:t>
                      </m:r>
                      <m:r>
                        <a:rPr lang="en-US" b="1" i="1">
                          <a:latin typeface="Cambria Math" panose="02040503050406030204" pitchFamily="18" charset="0"/>
                        </a:rPr>
                        <m:t>𝒈</m:t>
                      </m:r>
                      <m:r>
                        <a:rPr lang="en-US" b="1" i="1">
                          <a:latin typeface="Cambria Math" panose="02040503050406030204" pitchFamily="18" charset="0"/>
                        </a:rPr>
                        <m:t>(</m:t>
                      </m:r>
                      <m:r>
                        <a:rPr lang="en-US" b="1" i="1">
                          <a:latin typeface="Cambria Math" panose="02040503050406030204" pitchFamily="18" charset="0"/>
                        </a:rPr>
                        <m:t>𝑵</m:t>
                      </m:r>
                      <m:r>
                        <a:rPr lang="en-US" b="1" i="1">
                          <a:latin typeface="Cambria Math" panose="02040503050406030204" pitchFamily="18" charset="0"/>
                        </a:rPr>
                        <m:t>)</m:t>
                      </m:r>
                    </m:oMath>
                  </m:oMathPara>
                </a14:m>
                <a:endParaRPr lang="en-US" b="1"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43000"/>
                <a:ext cx="10515600" cy="5033963"/>
              </a:xfrm>
              <a:blipFill rotWithShape="1">
                <a:blip r:embed="rId3"/>
                <a:stretch>
                  <a:fillRect l="-1217" t="-2667" r="-87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C15C07B-04C1-4C52-A83B-15E785370D57}" type="slidenum">
              <a:rPr lang="en-US" smtClean="0"/>
              <a:t>17</a:t>
            </a:fld>
            <a:endParaRPr lang="en-US"/>
          </a:p>
        </p:txBody>
      </p:sp>
    </p:spTree>
    <p:extLst>
      <p:ext uri="{BB962C8B-B14F-4D97-AF65-F5344CB8AC3E}">
        <p14:creationId xmlns:p14="http://schemas.microsoft.com/office/powerpoint/2010/main" val="3071572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0862"/>
            <a:ext cx="10515600" cy="677863"/>
          </a:xfrm>
        </p:spPr>
        <p:txBody>
          <a:bodyPr>
            <a:normAutofit/>
          </a:bodyPr>
          <a:lstStyle/>
          <a:p>
            <a:pPr algn="ctr"/>
            <a:r>
              <a:rPr lang="en-US" sz="2400" dirty="0" err="1" smtClean="0">
                <a:latin typeface="Arial" pitchFamily="34" charset="0"/>
                <a:cs typeface="Arial" pitchFamily="34" charset="0"/>
              </a:rPr>
              <a:t>Hình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vẽ</a:t>
            </a:r>
            <a:r>
              <a:rPr lang="en-US" sz="2400" dirty="0" smtClean="0">
                <a:latin typeface="Arial" pitchFamily="34" charset="0"/>
                <a:cs typeface="Arial" pitchFamily="34" charset="0"/>
              </a:rPr>
              <a:t> minh </a:t>
            </a:r>
            <a:r>
              <a:rPr lang="en-US" sz="2400" dirty="0" err="1" smtClean="0">
                <a:latin typeface="Arial" pitchFamily="34" charset="0"/>
                <a:cs typeface="Arial" pitchFamily="34" charset="0"/>
              </a:rPr>
              <a:t>họa</a:t>
            </a:r>
            <a:r>
              <a:rPr lang="en-US" sz="2400" dirty="0" smtClean="0">
                <a:latin typeface="Arial" pitchFamily="34" charset="0"/>
                <a:cs typeface="Arial" pitchFamily="34" charset="0"/>
              </a:rPr>
              <a:t>  f(n) = O(g(n)</a:t>
            </a:r>
            <a:endParaRPr lang="en-US" sz="24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4C15C07B-04C1-4C52-A83B-15E785370D57}" type="slidenum">
              <a:rPr lang="en-US" smtClean="0"/>
              <a:t>18</a:t>
            </a:fld>
            <a:endParaRPr lang="en-US"/>
          </a:p>
        </p:txBody>
      </p:sp>
      <p:pic>
        <p:nvPicPr>
          <p:cNvPr id="5" name="Picture 2" descr="E:\Analysis\O_not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4213" y="1624012"/>
            <a:ext cx="5218112"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3478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a:t>
            </a:r>
            <a:r>
              <a:rPr lang="en-US" b="1" dirty="0" err="1" smtClean="0"/>
              <a:t>Thuật</a:t>
            </a:r>
            <a:r>
              <a:rPr lang="en-US" b="1" dirty="0" smtClean="0"/>
              <a:t> </a:t>
            </a:r>
            <a:r>
              <a:rPr lang="en-US" b="1" dirty="0" err="1"/>
              <a:t>toán</a:t>
            </a:r>
            <a:r>
              <a:rPr lang="en-US" b="1" dirty="0"/>
              <a:t> vs. </a:t>
            </a:r>
            <a:r>
              <a:rPr lang="en-US" b="1" dirty="0" err="1"/>
              <a:t>Thuật</a:t>
            </a:r>
            <a:r>
              <a:rPr lang="en-US" b="1" dirty="0"/>
              <a:t> </a:t>
            </a:r>
            <a:r>
              <a:rPr lang="en-US" b="1" dirty="0" err="1" smtClean="0"/>
              <a:t>giải</a:t>
            </a:r>
            <a:r>
              <a:rPr lang="en-US" b="1" dirty="0" smtClean="0"/>
              <a:t> heuristic</a:t>
            </a:r>
            <a:endParaRPr lang="en-GB" b="1" dirty="0"/>
          </a:p>
        </p:txBody>
      </p:sp>
      <p:sp>
        <p:nvSpPr>
          <p:cNvPr id="3" name="Content Placeholder 2"/>
          <p:cNvSpPr>
            <a:spLocks noGrp="1"/>
          </p:cNvSpPr>
          <p:nvPr>
            <p:ph idx="1"/>
          </p:nvPr>
        </p:nvSpPr>
        <p:spPr>
          <a:xfrm>
            <a:off x="838200" y="1690688"/>
            <a:ext cx="10515600" cy="4351338"/>
          </a:xfrm>
        </p:spPr>
        <p:txBody>
          <a:bodyPr>
            <a:normAutofit lnSpcReduction="10000"/>
          </a:bodyPr>
          <a:lstStyle/>
          <a:p>
            <a:pPr marL="0" indent="0">
              <a:lnSpc>
                <a:spcPct val="130000"/>
              </a:lnSpc>
              <a:buNone/>
            </a:pPr>
            <a:r>
              <a:rPr lang="en-US" b="1" dirty="0" err="1"/>
              <a:t>Tuy</a:t>
            </a:r>
            <a:r>
              <a:rPr lang="en-US" b="1" dirty="0"/>
              <a:t> </a:t>
            </a:r>
            <a:r>
              <a:rPr lang="en-US" b="1" dirty="0" err="1"/>
              <a:t>nhiên</a:t>
            </a:r>
            <a:endParaRPr lang="en-GB" b="1" dirty="0"/>
          </a:p>
          <a:p>
            <a:pPr algn="just">
              <a:lnSpc>
                <a:spcPct val="130000"/>
              </a:lnSpc>
            </a:pPr>
            <a:r>
              <a:rPr lang="en-GB" dirty="0" err="1"/>
              <a:t>Nhiều</a:t>
            </a:r>
            <a:r>
              <a:rPr lang="en-GB" dirty="0"/>
              <a:t> </a:t>
            </a:r>
            <a:r>
              <a:rPr lang="en-GB" dirty="0" err="1"/>
              <a:t>bài</a:t>
            </a:r>
            <a:r>
              <a:rPr lang="en-GB" dirty="0"/>
              <a:t> </a:t>
            </a:r>
            <a:r>
              <a:rPr lang="en-GB" dirty="0" err="1"/>
              <a:t>toán</a:t>
            </a:r>
            <a:r>
              <a:rPr lang="en-GB" dirty="0"/>
              <a:t> </a:t>
            </a:r>
            <a:r>
              <a:rPr lang="en-GB" dirty="0" err="1"/>
              <a:t>chưa</a:t>
            </a:r>
            <a:r>
              <a:rPr lang="en-GB" dirty="0"/>
              <a:t> </a:t>
            </a:r>
            <a:r>
              <a:rPr lang="en-GB" dirty="0" err="1"/>
              <a:t>tìm</a:t>
            </a:r>
            <a:r>
              <a:rPr lang="en-GB" dirty="0"/>
              <a:t> </a:t>
            </a:r>
            <a:r>
              <a:rPr lang="en-GB" dirty="0" err="1"/>
              <a:t>ra</a:t>
            </a:r>
            <a:r>
              <a:rPr lang="en-GB" dirty="0"/>
              <a:t> </a:t>
            </a:r>
            <a:r>
              <a:rPr lang="en-GB" dirty="0" err="1"/>
              <a:t>một</a:t>
            </a:r>
            <a:r>
              <a:rPr lang="en-GB" dirty="0"/>
              <a:t> </a:t>
            </a:r>
            <a:r>
              <a:rPr lang="en-GB" dirty="0" err="1"/>
              <a:t>cách</a:t>
            </a:r>
            <a:r>
              <a:rPr lang="en-GB" dirty="0"/>
              <a:t> </a:t>
            </a:r>
            <a:r>
              <a:rPr lang="en-GB" dirty="0" err="1"/>
              <a:t>giải</a:t>
            </a:r>
            <a:r>
              <a:rPr lang="en-GB" dirty="0"/>
              <a:t> </a:t>
            </a:r>
            <a:r>
              <a:rPr lang="en-GB" dirty="0" err="1"/>
              <a:t>theo</a:t>
            </a:r>
            <a:r>
              <a:rPr lang="en-GB" dirty="0"/>
              <a:t> </a:t>
            </a:r>
            <a:r>
              <a:rPr lang="en-GB" dirty="0" err="1"/>
              <a:t>kiểu</a:t>
            </a:r>
            <a:r>
              <a:rPr lang="en-GB" dirty="0"/>
              <a:t> </a:t>
            </a:r>
            <a:r>
              <a:rPr lang="en-GB" dirty="0" err="1"/>
              <a:t>thuật</a:t>
            </a:r>
            <a:r>
              <a:rPr lang="en-GB" dirty="0"/>
              <a:t> </a:t>
            </a:r>
            <a:r>
              <a:rPr lang="en-GB" dirty="0" err="1"/>
              <a:t>toán</a:t>
            </a:r>
            <a:r>
              <a:rPr lang="en-GB" dirty="0"/>
              <a:t>/ </a:t>
            </a:r>
            <a:r>
              <a:rPr lang="en-GB" dirty="0" err="1"/>
              <a:t>không</a:t>
            </a:r>
            <a:r>
              <a:rPr lang="en-GB" dirty="0"/>
              <a:t> </a:t>
            </a:r>
            <a:r>
              <a:rPr lang="en-GB" dirty="0" err="1"/>
              <a:t>biết</a:t>
            </a:r>
            <a:r>
              <a:rPr lang="en-GB" dirty="0"/>
              <a:t> </a:t>
            </a:r>
            <a:r>
              <a:rPr lang="en-GB" dirty="0" err="1"/>
              <a:t>là</a:t>
            </a:r>
            <a:r>
              <a:rPr lang="en-GB" dirty="0"/>
              <a:t> </a:t>
            </a:r>
            <a:r>
              <a:rPr lang="en-GB" dirty="0" err="1"/>
              <a:t>có</a:t>
            </a:r>
            <a:r>
              <a:rPr lang="en-GB" dirty="0"/>
              <a:t> </a:t>
            </a:r>
            <a:r>
              <a:rPr lang="en-GB" dirty="0" err="1"/>
              <a:t>tồn</a:t>
            </a:r>
            <a:r>
              <a:rPr lang="en-GB" dirty="0"/>
              <a:t> </a:t>
            </a:r>
            <a:r>
              <a:rPr lang="en-GB" dirty="0" err="1"/>
              <a:t>tại</a:t>
            </a:r>
            <a:r>
              <a:rPr lang="en-GB" dirty="0"/>
              <a:t> </a:t>
            </a:r>
            <a:r>
              <a:rPr lang="en-GB" dirty="0" err="1"/>
              <a:t>thuật</a:t>
            </a:r>
            <a:r>
              <a:rPr lang="en-GB" dirty="0"/>
              <a:t> </a:t>
            </a:r>
            <a:r>
              <a:rPr lang="en-GB" dirty="0" err="1"/>
              <a:t>toán</a:t>
            </a:r>
            <a:r>
              <a:rPr lang="en-GB" dirty="0"/>
              <a:t>?</a:t>
            </a:r>
          </a:p>
          <a:p>
            <a:pPr algn="just">
              <a:lnSpc>
                <a:spcPct val="130000"/>
              </a:lnSpc>
            </a:pPr>
            <a:r>
              <a:rPr lang="en-GB" dirty="0" err="1"/>
              <a:t>Nhiều</a:t>
            </a:r>
            <a:r>
              <a:rPr lang="en-GB" dirty="0"/>
              <a:t> </a:t>
            </a:r>
            <a:r>
              <a:rPr lang="en-GB" dirty="0" err="1"/>
              <a:t>bài</a:t>
            </a:r>
            <a:r>
              <a:rPr lang="en-GB" dirty="0"/>
              <a:t> </a:t>
            </a:r>
            <a:r>
              <a:rPr lang="en-GB" dirty="0" err="1"/>
              <a:t>toán</a:t>
            </a:r>
            <a:r>
              <a:rPr lang="en-GB" dirty="0"/>
              <a:t> </a:t>
            </a:r>
            <a:r>
              <a:rPr lang="en-GB" dirty="0" err="1"/>
              <a:t>đã</a:t>
            </a:r>
            <a:r>
              <a:rPr lang="en-GB" dirty="0"/>
              <a:t> </a:t>
            </a:r>
            <a:r>
              <a:rPr lang="en-GB" dirty="0" err="1"/>
              <a:t>có</a:t>
            </a:r>
            <a:r>
              <a:rPr lang="en-GB" dirty="0"/>
              <a:t> </a:t>
            </a:r>
            <a:r>
              <a:rPr lang="en-GB" dirty="0" err="1"/>
              <a:t>thuật</a:t>
            </a:r>
            <a:r>
              <a:rPr lang="en-GB" dirty="0"/>
              <a:t> </a:t>
            </a:r>
            <a:r>
              <a:rPr lang="en-GB" dirty="0" err="1"/>
              <a:t>toán</a:t>
            </a:r>
            <a:r>
              <a:rPr lang="en-GB" dirty="0"/>
              <a:t> </a:t>
            </a:r>
            <a:r>
              <a:rPr lang="en-GB" dirty="0" err="1"/>
              <a:t>nhưng</a:t>
            </a:r>
            <a:r>
              <a:rPr lang="en-GB" dirty="0"/>
              <a:t> </a:t>
            </a:r>
            <a:r>
              <a:rPr lang="en-GB" dirty="0" err="1"/>
              <a:t>không</a:t>
            </a:r>
            <a:r>
              <a:rPr lang="en-GB" dirty="0"/>
              <a:t> </a:t>
            </a:r>
            <a:r>
              <a:rPr lang="en-GB" dirty="0" err="1"/>
              <a:t>chấp</a:t>
            </a:r>
            <a:r>
              <a:rPr lang="en-GB" dirty="0"/>
              <a:t> </a:t>
            </a:r>
            <a:r>
              <a:rPr lang="en-GB" dirty="0" err="1"/>
              <a:t>nhận</a:t>
            </a:r>
            <a:r>
              <a:rPr lang="en-GB" dirty="0"/>
              <a:t> </a:t>
            </a:r>
            <a:r>
              <a:rPr lang="en-GB" dirty="0" err="1"/>
              <a:t>được</a:t>
            </a:r>
            <a:r>
              <a:rPr lang="en-GB" dirty="0"/>
              <a:t> </a:t>
            </a:r>
            <a:r>
              <a:rPr lang="en-GB" dirty="0" err="1"/>
              <a:t>vì</a:t>
            </a:r>
            <a:r>
              <a:rPr lang="en-GB" dirty="0"/>
              <a:t> </a:t>
            </a:r>
            <a:r>
              <a:rPr lang="en-GB" dirty="0" err="1"/>
              <a:t>thời</a:t>
            </a:r>
            <a:r>
              <a:rPr lang="en-GB" dirty="0"/>
              <a:t> </a:t>
            </a:r>
            <a:r>
              <a:rPr lang="en-GB" dirty="0" err="1"/>
              <a:t>gian</a:t>
            </a:r>
            <a:r>
              <a:rPr lang="en-GB" dirty="0"/>
              <a:t> </a:t>
            </a:r>
            <a:r>
              <a:rPr lang="en-GB" dirty="0" err="1"/>
              <a:t>quá</a:t>
            </a:r>
            <a:r>
              <a:rPr lang="en-GB" dirty="0"/>
              <a:t> </a:t>
            </a:r>
            <a:r>
              <a:rPr lang="en-GB" dirty="0" err="1"/>
              <a:t>lớn</a:t>
            </a:r>
            <a:r>
              <a:rPr lang="en-GB" dirty="0"/>
              <a:t>/ </a:t>
            </a:r>
            <a:r>
              <a:rPr lang="en-GB" dirty="0" err="1"/>
              <a:t>điều</a:t>
            </a:r>
            <a:r>
              <a:rPr lang="en-GB" dirty="0"/>
              <a:t> </a:t>
            </a:r>
            <a:r>
              <a:rPr lang="en-GB" dirty="0" err="1"/>
              <a:t>kiện</a:t>
            </a:r>
            <a:r>
              <a:rPr lang="en-GB" dirty="0"/>
              <a:t> </a:t>
            </a:r>
            <a:r>
              <a:rPr lang="en-GB" dirty="0" err="1"/>
              <a:t>khó</a:t>
            </a:r>
            <a:r>
              <a:rPr lang="en-GB" dirty="0"/>
              <a:t> </a:t>
            </a:r>
            <a:r>
              <a:rPr lang="en-GB" err="1"/>
              <a:t>đáp</a:t>
            </a:r>
            <a:r>
              <a:rPr lang="en-GB"/>
              <a:t> ứng.</a:t>
            </a:r>
            <a:endParaRPr lang="en-GB" dirty="0"/>
          </a:p>
          <a:p>
            <a:pPr algn="just">
              <a:lnSpc>
                <a:spcPct val="130000"/>
              </a:lnSpc>
            </a:pPr>
            <a:r>
              <a:rPr lang="en-GB" dirty="0" err="1"/>
              <a:t>Nhiều</a:t>
            </a:r>
            <a:r>
              <a:rPr lang="en-GB" dirty="0"/>
              <a:t> </a:t>
            </a:r>
            <a:r>
              <a:rPr lang="en-GB" dirty="0" err="1"/>
              <a:t>bài</a:t>
            </a:r>
            <a:r>
              <a:rPr lang="en-GB" dirty="0"/>
              <a:t> </a:t>
            </a:r>
            <a:r>
              <a:rPr lang="en-GB" dirty="0" err="1"/>
              <a:t>toán</a:t>
            </a:r>
            <a:r>
              <a:rPr lang="en-GB" dirty="0"/>
              <a:t> </a:t>
            </a:r>
            <a:r>
              <a:rPr lang="en-GB" dirty="0" err="1"/>
              <a:t>được</a:t>
            </a:r>
            <a:r>
              <a:rPr lang="en-GB" dirty="0"/>
              <a:t> </a:t>
            </a:r>
            <a:r>
              <a:rPr lang="en-GB" dirty="0" err="1"/>
              <a:t>giải</a:t>
            </a:r>
            <a:r>
              <a:rPr lang="en-GB" dirty="0"/>
              <a:t> </a:t>
            </a:r>
            <a:r>
              <a:rPr lang="en-GB" dirty="0" err="1"/>
              <a:t>theo</a:t>
            </a:r>
            <a:r>
              <a:rPr lang="en-GB" dirty="0"/>
              <a:t> </a:t>
            </a:r>
            <a:r>
              <a:rPr lang="en-GB" dirty="0" err="1"/>
              <a:t>những</a:t>
            </a:r>
            <a:r>
              <a:rPr lang="en-GB" dirty="0"/>
              <a:t> </a:t>
            </a:r>
            <a:r>
              <a:rPr lang="en-GB" dirty="0" err="1"/>
              <a:t>cách</a:t>
            </a:r>
            <a:r>
              <a:rPr lang="en-GB" dirty="0"/>
              <a:t> </a:t>
            </a:r>
            <a:r>
              <a:rPr lang="en-GB" dirty="0" err="1"/>
              <a:t>giải</a:t>
            </a:r>
            <a:r>
              <a:rPr lang="en-GB" dirty="0"/>
              <a:t> vi </a:t>
            </a:r>
            <a:r>
              <a:rPr lang="en-GB" dirty="0" err="1"/>
              <a:t>phạm</a:t>
            </a:r>
            <a:r>
              <a:rPr lang="en-GB" dirty="0"/>
              <a:t> </a:t>
            </a:r>
            <a:r>
              <a:rPr lang="en-GB" dirty="0" err="1"/>
              <a:t>thuật</a:t>
            </a:r>
            <a:r>
              <a:rPr lang="en-GB" dirty="0"/>
              <a:t> </a:t>
            </a:r>
            <a:r>
              <a:rPr lang="en-GB" dirty="0" err="1"/>
              <a:t>toán</a:t>
            </a:r>
            <a:r>
              <a:rPr lang="en-GB" dirty="0"/>
              <a:t> </a:t>
            </a:r>
            <a:r>
              <a:rPr lang="en-GB" dirty="0" err="1"/>
              <a:t>nhưng</a:t>
            </a:r>
            <a:r>
              <a:rPr lang="en-GB" dirty="0"/>
              <a:t> </a:t>
            </a:r>
            <a:r>
              <a:rPr lang="en-GB" dirty="0" err="1"/>
              <a:t>vẫn</a:t>
            </a:r>
            <a:r>
              <a:rPr lang="en-GB" dirty="0"/>
              <a:t> </a:t>
            </a:r>
            <a:r>
              <a:rPr lang="en-GB" dirty="0" err="1"/>
              <a:t>chấp</a:t>
            </a:r>
            <a:r>
              <a:rPr lang="en-GB" dirty="0"/>
              <a:t> </a:t>
            </a:r>
            <a:r>
              <a:rPr lang="en-GB" err="1"/>
              <a:t>nhận</a:t>
            </a:r>
            <a:r>
              <a:rPr lang="en-GB"/>
              <a:t> được.</a:t>
            </a:r>
            <a:endParaRPr lang="en-GB" dirty="0"/>
          </a:p>
        </p:txBody>
      </p:sp>
      <p:sp>
        <p:nvSpPr>
          <p:cNvPr id="4" name="Slide Number Placeholder 3"/>
          <p:cNvSpPr>
            <a:spLocks noGrp="1"/>
          </p:cNvSpPr>
          <p:nvPr>
            <p:ph type="sldNum" sz="quarter" idx="12"/>
          </p:nvPr>
        </p:nvSpPr>
        <p:spPr/>
        <p:txBody>
          <a:bodyPr/>
          <a:lstStyle/>
          <a:p>
            <a:fld id="{4C15C07B-04C1-4C52-A83B-15E785370D57}" type="slidenum">
              <a:rPr lang="en-US" smtClean="0"/>
              <a:t>19</a:t>
            </a:fld>
            <a:endParaRPr lang="en-US"/>
          </a:p>
        </p:txBody>
      </p:sp>
    </p:spTree>
    <p:extLst>
      <p:ext uri="{BB962C8B-B14F-4D97-AF65-F5344CB8AC3E}">
        <p14:creationId xmlns:p14="http://schemas.microsoft.com/office/powerpoint/2010/main" val="2837727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0750"/>
          </a:xfrm>
        </p:spPr>
        <p:txBody>
          <a:bodyPr/>
          <a:lstStyle/>
          <a:p>
            <a:r>
              <a:rPr lang="en-US" b="1" dirty="0" err="1"/>
              <a:t>Nội</a:t>
            </a:r>
            <a:r>
              <a:rPr lang="en-US" b="1" dirty="0"/>
              <a:t> dung</a:t>
            </a:r>
            <a:endParaRPr lang="en-GB" b="1" dirty="0"/>
          </a:p>
        </p:txBody>
      </p:sp>
      <p:sp>
        <p:nvSpPr>
          <p:cNvPr id="3" name="Content Placeholder 2"/>
          <p:cNvSpPr>
            <a:spLocks noGrp="1"/>
          </p:cNvSpPr>
          <p:nvPr>
            <p:ph idx="1"/>
          </p:nvPr>
        </p:nvSpPr>
        <p:spPr>
          <a:xfrm>
            <a:off x="838200" y="1400175"/>
            <a:ext cx="9777413" cy="5257800"/>
          </a:xfrm>
        </p:spPr>
        <p:txBody>
          <a:bodyPr>
            <a:noAutofit/>
          </a:bodyPr>
          <a:lstStyle/>
          <a:p>
            <a:pPr marL="0" indent="0">
              <a:lnSpc>
                <a:spcPct val="150000"/>
              </a:lnSpc>
              <a:spcBef>
                <a:spcPts val="600"/>
              </a:spcBef>
              <a:buNone/>
            </a:pPr>
            <a:r>
              <a:rPr lang="en-US" sz="2200" b="1" dirty="0" err="1" smtClean="0"/>
              <a:t>Phần</a:t>
            </a:r>
            <a:r>
              <a:rPr lang="en-US" sz="2200" b="1" dirty="0" smtClean="0"/>
              <a:t> I</a:t>
            </a:r>
          </a:p>
          <a:p>
            <a:pPr marL="514350" indent="-514350">
              <a:lnSpc>
                <a:spcPct val="150000"/>
              </a:lnSpc>
              <a:spcBef>
                <a:spcPts val="600"/>
              </a:spcBef>
              <a:buFont typeface="+mj-lt"/>
              <a:buAutoNum type="arabicPeriod"/>
            </a:pPr>
            <a:r>
              <a:rPr lang="en-US" sz="2200" dirty="0" err="1" smtClean="0"/>
              <a:t>Thuật</a:t>
            </a:r>
            <a:r>
              <a:rPr lang="en-US" sz="2200" dirty="0" smtClean="0"/>
              <a:t> </a:t>
            </a:r>
            <a:r>
              <a:rPr lang="en-US" sz="2200" dirty="0" err="1"/>
              <a:t>toán</a:t>
            </a:r>
            <a:r>
              <a:rPr lang="en-US" sz="2200" dirty="0"/>
              <a:t>?</a:t>
            </a:r>
          </a:p>
          <a:p>
            <a:pPr marL="514350" indent="-514350">
              <a:lnSpc>
                <a:spcPct val="150000"/>
              </a:lnSpc>
              <a:spcBef>
                <a:spcPts val="600"/>
              </a:spcBef>
              <a:buFont typeface="+mj-lt"/>
              <a:buAutoNum type="arabicPeriod"/>
            </a:pPr>
            <a:r>
              <a:rPr lang="en-US" sz="2200" dirty="0" err="1"/>
              <a:t>Thuật</a:t>
            </a:r>
            <a:r>
              <a:rPr lang="en-US" sz="2200" dirty="0"/>
              <a:t> </a:t>
            </a:r>
            <a:r>
              <a:rPr lang="en-US" sz="2200" dirty="0" err="1"/>
              <a:t>toán</a:t>
            </a:r>
            <a:r>
              <a:rPr lang="en-US" sz="2200" dirty="0"/>
              <a:t> </a:t>
            </a:r>
            <a:r>
              <a:rPr lang="en-US" sz="2200" dirty="0" err="1"/>
              <a:t>vs</a:t>
            </a:r>
            <a:r>
              <a:rPr lang="en-US" sz="2200" dirty="0"/>
              <a:t> </a:t>
            </a:r>
            <a:r>
              <a:rPr lang="en-US" sz="2200" dirty="0" smtClean="0"/>
              <a:t>Heuristic</a:t>
            </a:r>
            <a:endParaRPr lang="en-US" sz="2200" dirty="0"/>
          </a:p>
          <a:p>
            <a:pPr marL="514350" indent="-514350">
              <a:lnSpc>
                <a:spcPct val="150000"/>
              </a:lnSpc>
              <a:spcBef>
                <a:spcPts val="600"/>
              </a:spcBef>
              <a:buFont typeface="+mj-lt"/>
              <a:buAutoNum type="arabicPeriod"/>
            </a:pPr>
            <a:r>
              <a:rPr lang="en-US" sz="2200" dirty="0" err="1" smtClean="0"/>
              <a:t>Các</a:t>
            </a:r>
            <a:r>
              <a:rPr lang="en-US" sz="2200" dirty="0" smtClean="0"/>
              <a:t> </a:t>
            </a:r>
            <a:r>
              <a:rPr lang="en-US" sz="2200" dirty="0" err="1" smtClean="0"/>
              <a:t>chiến</a:t>
            </a:r>
            <a:r>
              <a:rPr lang="en-US" sz="2200" dirty="0" smtClean="0"/>
              <a:t> </a:t>
            </a:r>
            <a:r>
              <a:rPr lang="en-US" sz="2200" dirty="0" err="1" smtClean="0"/>
              <a:t>lược</a:t>
            </a:r>
            <a:r>
              <a:rPr lang="en-US" sz="2200" dirty="0" smtClean="0"/>
              <a:t> </a:t>
            </a:r>
            <a:r>
              <a:rPr lang="en-US" sz="2200"/>
              <a:t>Heuristic </a:t>
            </a:r>
            <a:endParaRPr lang="en-US" sz="2200" dirty="0" smtClean="0"/>
          </a:p>
          <a:p>
            <a:pPr marL="0" indent="0">
              <a:lnSpc>
                <a:spcPct val="150000"/>
              </a:lnSpc>
              <a:spcBef>
                <a:spcPts val="600"/>
              </a:spcBef>
              <a:buNone/>
            </a:pPr>
            <a:r>
              <a:rPr lang="en-US" sz="2200" b="1" dirty="0" err="1" smtClean="0"/>
              <a:t>Phần</a:t>
            </a:r>
            <a:r>
              <a:rPr lang="en-US" sz="2200" b="1" dirty="0" smtClean="0"/>
              <a:t> II</a:t>
            </a:r>
            <a:endParaRPr lang="en-US" sz="2200" b="1" dirty="0"/>
          </a:p>
          <a:p>
            <a:pPr marL="514350" indent="-514350">
              <a:lnSpc>
                <a:spcPct val="150000"/>
              </a:lnSpc>
              <a:spcBef>
                <a:spcPts val="600"/>
              </a:spcBef>
              <a:buFont typeface="+mj-lt"/>
              <a:buAutoNum type="arabicPeriod"/>
            </a:pPr>
            <a:r>
              <a:rPr lang="en-US" sz="2200" dirty="0" err="1"/>
              <a:t>Tìm</a:t>
            </a:r>
            <a:r>
              <a:rPr lang="en-US" sz="2200" dirty="0"/>
              <a:t> </a:t>
            </a:r>
            <a:r>
              <a:rPr lang="en-US" sz="2200" dirty="0" err="1"/>
              <a:t>kiếm</a:t>
            </a:r>
            <a:r>
              <a:rPr lang="en-US" sz="2200" dirty="0"/>
              <a:t> </a:t>
            </a:r>
            <a:r>
              <a:rPr lang="en-US" sz="2200" dirty="0" err="1"/>
              <a:t>chiều</a:t>
            </a:r>
            <a:r>
              <a:rPr lang="en-US" sz="2200" dirty="0"/>
              <a:t> </a:t>
            </a:r>
            <a:r>
              <a:rPr lang="en-US" sz="2200" dirty="0" err="1"/>
              <a:t>sâu</a:t>
            </a:r>
            <a:r>
              <a:rPr lang="en-US" sz="2200" dirty="0"/>
              <a:t> </a:t>
            </a:r>
            <a:r>
              <a:rPr lang="en-US" sz="2200" dirty="0" smtClean="0"/>
              <a:t> </a:t>
            </a:r>
            <a:r>
              <a:rPr lang="en-US" sz="2200" dirty="0" err="1" smtClean="0"/>
              <a:t>trước</a:t>
            </a:r>
            <a:r>
              <a:rPr lang="en-US" sz="2200" dirty="0" smtClean="0"/>
              <a:t> &amp; </a:t>
            </a:r>
            <a:r>
              <a:rPr lang="en-US" sz="2200" dirty="0" err="1"/>
              <a:t>Tìm</a:t>
            </a:r>
            <a:r>
              <a:rPr lang="en-US" sz="2200" dirty="0"/>
              <a:t> </a:t>
            </a:r>
            <a:r>
              <a:rPr lang="en-US" sz="2200" dirty="0" err="1"/>
              <a:t>kiếm</a:t>
            </a:r>
            <a:r>
              <a:rPr lang="en-US" sz="2200" dirty="0"/>
              <a:t> </a:t>
            </a:r>
            <a:r>
              <a:rPr lang="en-US" sz="2200" dirty="0" err="1"/>
              <a:t>chiều</a:t>
            </a:r>
            <a:r>
              <a:rPr lang="en-US" sz="2200" dirty="0"/>
              <a:t> </a:t>
            </a:r>
            <a:r>
              <a:rPr lang="en-US" sz="2200" dirty="0" err="1" smtClean="0"/>
              <a:t>rộng</a:t>
            </a:r>
            <a:r>
              <a:rPr lang="en-US" sz="2200" dirty="0" smtClean="0"/>
              <a:t> </a:t>
            </a:r>
            <a:r>
              <a:rPr lang="en-US" sz="2200" dirty="0" err="1" smtClean="0"/>
              <a:t>trước</a:t>
            </a:r>
            <a:endParaRPr lang="en-US" sz="2200" dirty="0"/>
          </a:p>
          <a:p>
            <a:pPr marL="514350" indent="-514350">
              <a:lnSpc>
                <a:spcPct val="150000"/>
              </a:lnSpc>
              <a:spcBef>
                <a:spcPts val="600"/>
              </a:spcBef>
              <a:buFont typeface="+mj-lt"/>
              <a:buAutoNum type="arabicPeriod"/>
            </a:pPr>
            <a:r>
              <a:rPr lang="en-US" sz="2200" dirty="0" err="1"/>
              <a:t>Tìm</a:t>
            </a:r>
            <a:r>
              <a:rPr lang="en-US" sz="2200" dirty="0"/>
              <a:t> </a:t>
            </a:r>
            <a:r>
              <a:rPr lang="en-US" sz="2200" dirty="0" err="1"/>
              <a:t>kiếm</a:t>
            </a:r>
            <a:r>
              <a:rPr lang="en-US" sz="2200" dirty="0"/>
              <a:t> </a:t>
            </a:r>
            <a:r>
              <a:rPr lang="en-US" sz="2200" dirty="0" err="1"/>
              <a:t>leo</a:t>
            </a:r>
            <a:r>
              <a:rPr lang="en-US" sz="2200" dirty="0"/>
              <a:t> </a:t>
            </a:r>
            <a:r>
              <a:rPr lang="en-US" sz="2200" dirty="0" err="1"/>
              <a:t>đồi</a:t>
            </a:r>
            <a:endParaRPr lang="en-US" sz="2200" dirty="0"/>
          </a:p>
          <a:p>
            <a:pPr marL="514350" indent="-514350">
              <a:lnSpc>
                <a:spcPct val="150000"/>
              </a:lnSpc>
              <a:spcBef>
                <a:spcPts val="600"/>
              </a:spcBef>
              <a:buFont typeface="+mj-lt"/>
              <a:buAutoNum type="arabicPeriod"/>
            </a:pPr>
            <a:r>
              <a:rPr lang="en-US" sz="2200" dirty="0" err="1"/>
              <a:t>Tìm</a:t>
            </a:r>
            <a:r>
              <a:rPr lang="en-US" sz="2200" dirty="0"/>
              <a:t> </a:t>
            </a:r>
            <a:r>
              <a:rPr lang="en-US" sz="2200" dirty="0" err="1"/>
              <a:t>kiếm</a:t>
            </a:r>
            <a:r>
              <a:rPr lang="en-US" sz="2200" dirty="0"/>
              <a:t> </a:t>
            </a:r>
            <a:r>
              <a:rPr lang="en-US" sz="2200" dirty="0" err="1" smtClean="0">
                <a:latin typeface="Times New Roman" pitchFamily="18" charset="0"/>
                <a:cs typeface="Times New Roman" pitchFamily="18" charset="0"/>
              </a:rPr>
              <a:t>tốt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nhất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trước</a:t>
            </a:r>
            <a:r>
              <a:rPr lang="en-US" sz="2200" dirty="0" smtClean="0">
                <a:latin typeface="Times New Roman" pitchFamily="18" charset="0"/>
                <a:cs typeface="Times New Roman" pitchFamily="18" charset="0"/>
              </a:rPr>
              <a:t> </a:t>
            </a:r>
            <a:r>
              <a:rPr lang="en-US" sz="2200" dirty="0" smtClean="0"/>
              <a:t>(best first search)</a:t>
            </a:r>
            <a:endParaRPr lang="en-US" sz="2200" dirty="0"/>
          </a:p>
          <a:p>
            <a:pPr marL="514350" indent="-514350">
              <a:lnSpc>
                <a:spcPct val="150000"/>
              </a:lnSpc>
              <a:spcBef>
                <a:spcPts val="600"/>
              </a:spcBef>
              <a:buFont typeface="+mj-lt"/>
              <a:buAutoNum type="arabicPeriod"/>
            </a:pPr>
            <a:r>
              <a:rPr lang="en-US" sz="2200" dirty="0" err="1"/>
              <a:t>Một</a:t>
            </a:r>
            <a:r>
              <a:rPr lang="en-US" sz="2200" dirty="0"/>
              <a:t> </a:t>
            </a:r>
            <a:r>
              <a:rPr lang="en-US" sz="2200" dirty="0" err="1"/>
              <a:t>số</a:t>
            </a:r>
            <a:r>
              <a:rPr lang="en-US" sz="2200" dirty="0"/>
              <a:t> </a:t>
            </a:r>
            <a:r>
              <a:rPr lang="en-US" sz="2200" dirty="0" err="1"/>
              <a:t>thuật</a:t>
            </a:r>
            <a:r>
              <a:rPr lang="en-US" sz="2200" dirty="0"/>
              <a:t> </a:t>
            </a:r>
            <a:r>
              <a:rPr lang="en-US" sz="2200" dirty="0" err="1"/>
              <a:t>giải</a:t>
            </a:r>
            <a:r>
              <a:rPr lang="en-US" sz="2200" dirty="0"/>
              <a:t> </a:t>
            </a:r>
            <a:r>
              <a:rPr lang="en-US" sz="2200" dirty="0" err="1"/>
              <a:t>cơ</a:t>
            </a:r>
            <a:r>
              <a:rPr lang="en-US" sz="2200" dirty="0"/>
              <a:t> </a:t>
            </a:r>
            <a:r>
              <a:rPr lang="en-US" sz="2200" dirty="0" err="1"/>
              <a:t>bản</a:t>
            </a:r>
            <a:endParaRPr lang="en-GB" sz="2200" dirty="0"/>
          </a:p>
        </p:txBody>
      </p:sp>
      <p:sp>
        <p:nvSpPr>
          <p:cNvPr id="4" name="Slide Number Placeholder 3"/>
          <p:cNvSpPr>
            <a:spLocks noGrp="1"/>
          </p:cNvSpPr>
          <p:nvPr>
            <p:ph type="sldNum" sz="quarter" idx="12"/>
          </p:nvPr>
        </p:nvSpPr>
        <p:spPr/>
        <p:txBody>
          <a:bodyPr/>
          <a:lstStyle/>
          <a:p>
            <a:fld id="{4C15C07B-04C1-4C52-A83B-15E785370D57}" type="slidenum">
              <a:rPr lang="en-US" smtClean="0"/>
              <a:t>2</a:t>
            </a:fld>
            <a:endParaRPr lang="en-US"/>
          </a:p>
        </p:txBody>
      </p:sp>
    </p:spTree>
    <p:extLst>
      <p:ext uri="{BB962C8B-B14F-4D97-AF65-F5344CB8AC3E}">
        <p14:creationId xmlns:p14="http://schemas.microsoft.com/office/powerpoint/2010/main" val="35515936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Thuật</a:t>
            </a:r>
            <a:r>
              <a:rPr lang="en-US" b="1" dirty="0"/>
              <a:t> </a:t>
            </a:r>
            <a:r>
              <a:rPr lang="en-US" b="1" dirty="0" err="1"/>
              <a:t>toán</a:t>
            </a:r>
            <a:r>
              <a:rPr lang="en-US" b="1" dirty="0"/>
              <a:t> vs. </a:t>
            </a:r>
            <a:r>
              <a:rPr lang="en-US" b="1" dirty="0" err="1"/>
              <a:t>Thuật</a:t>
            </a:r>
            <a:r>
              <a:rPr lang="en-US" b="1" dirty="0"/>
              <a:t> </a:t>
            </a:r>
            <a:r>
              <a:rPr lang="en-US" b="1" dirty="0" err="1" smtClean="0"/>
              <a:t>giải</a:t>
            </a:r>
            <a:r>
              <a:rPr lang="en-US" b="1" dirty="0" smtClean="0"/>
              <a:t> heuristic</a:t>
            </a:r>
            <a:endParaRPr lang="en-GB" b="1" dirty="0"/>
          </a:p>
        </p:txBody>
      </p:sp>
      <p:sp>
        <p:nvSpPr>
          <p:cNvPr id="3" name="Content Placeholder 2"/>
          <p:cNvSpPr>
            <a:spLocks noGrp="1"/>
          </p:cNvSpPr>
          <p:nvPr>
            <p:ph idx="1"/>
          </p:nvPr>
        </p:nvSpPr>
        <p:spPr>
          <a:xfrm>
            <a:off x="987972" y="1626233"/>
            <a:ext cx="10515600" cy="4550730"/>
          </a:xfrm>
        </p:spPr>
        <p:txBody>
          <a:bodyPr>
            <a:normAutofit/>
          </a:bodyPr>
          <a:lstStyle/>
          <a:p>
            <a:pPr>
              <a:lnSpc>
                <a:spcPct val="100000"/>
              </a:lnSpc>
            </a:pPr>
            <a:r>
              <a:rPr lang="en-GB" dirty="0" err="1"/>
              <a:t>Tiêu</a:t>
            </a:r>
            <a:r>
              <a:rPr lang="en-GB" dirty="0"/>
              <a:t> </a:t>
            </a:r>
            <a:r>
              <a:rPr lang="en-GB" dirty="0" err="1"/>
              <a:t>chuẩn</a:t>
            </a:r>
            <a:r>
              <a:rPr lang="en-GB" dirty="0"/>
              <a:t>: </a:t>
            </a:r>
            <a:r>
              <a:rPr lang="en-GB" b="1" i="1" dirty="0" err="1"/>
              <a:t>tính</a:t>
            </a:r>
            <a:r>
              <a:rPr lang="en-GB" b="1" i="1" dirty="0"/>
              <a:t> </a:t>
            </a:r>
            <a:r>
              <a:rPr lang="en-GB" b="1" i="1" dirty="0" err="1"/>
              <a:t>xác</a:t>
            </a:r>
            <a:r>
              <a:rPr lang="en-GB" b="1" i="1" dirty="0"/>
              <a:t> </a:t>
            </a:r>
            <a:r>
              <a:rPr lang="en-GB" b="1" i="1" dirty="0" err="1"/>
              <a:t>định</a:t>
            </a:r>
            <a:r>
              <a:rPr lang="en-GB" b="1" i="1" dirty="0"/>
              <a:t> </a:t>
            </a:r>
            <a:r>
              <a:rPr lang="en-GB" i="1" dirty="0" err="1"/>
              <a:t>và</a:t>
            </a:r>
            <a:r>
              <a:rPr lang="en-GB" i="1" dirty="0"/>
              <a:t> </a:t>
            </a:r>
            <a:r>
              <a:rPr lang="en-GB" b="1" i="1" dirty="0" err="1"/>
              <a:t>tính</a:t>
            </a:r>
            <a:r>
              <a:rPr lang="en-GB" b="1" i="1" dirty="0"/>
              <a:t> </a:t>
            </a:r>
            <a:r>
              <a:rPr lang="en-GB" b="1" i="1" dirty="0" err="1"/>
              <a:t>đúng</a:t>
            </a:r>
            <a:r>
              <a:rPr lang="en-GB" b="1" i="1" dirty="0"/>
              <a:t> </a:t>
            </a:r>
            <a:r>
              <a:rPr lang="en-GB" b="1" i="1" dirty="0" err="1"/>
              <a:t>đắn</a:t>
            </a:r>
            <a:r>
              <a:rPr lang="en-GB" b="1" dirty="0"/>
              <a:t> </a:t>
            </a:r>
            <a:r>
              <a:rPr lang="en-GB" dirty="0" err="1"/>
              <a:t>được</a:t>
            </a:r>
            <a:r>
              <a:rPr lang="en-GB" dirty="0"/>
              <a:t> </a:t>
            </a:r>
            <a:r>
              <a:rPr lang="en-GB" dirty="0" err="1"/>
              <a:t>mở</a:t>
            </a:r>
            <a:r>
              <a:rPr lang="en-GB" dirty="0"/>
              <a:t> </a:t>
            </a:r>
            <a:r>
              <a:rPr lang="en-GB" dirty="0" err="1"/>
              <a:t>rộng</a:t>
            </a:r>
            <a:endParaRPr lang="en-GB" dirty="0"/>
          </a:p>
          <a:p>
            <a:pPr>
              <a:lnSpc>
                <a:spcPct val="100000"/>
              </a:lnSpc>
              <a:buFont typeface="Wingdings" panose="05000000000000000000" pitchFamily="2" charset="2"/>
              <a:buChar char="à"/>
            </a:pPr>
            <a:r>
              <a:rPr lang="en-GB" dirty="0" err="1"/>
              <a:t>Tính</a:t>
            </a:r>
            <a:r>
              <a:rPr lang="en-GB" dirty="0"/>
              <a:t> </a:t>
            </a:r>
            <a:r>
              <a:rPr lang="en-GB" dirty="0" err="1"/>
              <a:t>xác</a:t>
            </a:r>
            <a:r>
              <a:rPr lang="en-GB" dirty="0"/>
              <a:t> </a:t>
            </a:r>
            <a:r>
              <a:rPr lang="en-GB" dirty="0" err="1"/>
              <a:t>định</a:t>
            </a:r>
            <a:r>
              <a:rPr lang="en-GB" dirty="0"/>
              <a:t> </a:t>
            </a:r>
            <a:r>
              <a:rPr lang="en-GB" dirty="0" err="1"/>
              <a:t>thay</a:t>
            </a:r>
            <a:r>
              <a:rPr lang="en-GB" dirty="0"/>
              <a:t> </a:t>
            </a:r>
            <a:r>
              <a:rPr lang="en-GB" dirty="0" err="1"/>
              <a:t>đổi</a:t>
            </a:r>
            <a:r>
              <a:rPr lang="en-GB" dirty="0"/>
              <a:t>: </a:t>
            </a:r>
            <a:r>
              <a:rPr lang="en-GB" dirty="0" err="1"/>
              <a:t>giải</a:t>
            </a:r>
            <a:r>
              <a:rPr lang="en-GB" dirty="0"/>
              <a:t> </a:t>
            </a:r>
            <a:r>
              <a:rPr lang="en-GB" dirty="0" err="1"/>
              <a:t>thuật</a:t>
            </a:r>
            <a:r>
              <a:rPr lang="en-GB" dirty="0"/>
              <a:t> </a:t>
            </a:r>
            <a:r>
              <a:rPr lang="en-GB" dirty="0" err="1"/>
              <a:t>đệ</a:t>
            </a:r>
            <a:r>
              <a:rPr lang="en-GB" dirty="0"/>
              <a:t> </a:t>
            </a:r>
            <a:r>
              <a:rPr lang="en-GB" dirty="0" err="1"/>
              <a:t>quy</a:t>
            </a:r>
            <a:r>
              <a:rPr lang="en-GB" dirty="0"/>
              <a:t> </a:t>
            </a:r>
            <a:r>
              <a:rPr lang="en-GB" dirty="0" err="1"/>
              <a:t>và</a:t>
            </a:r>
            <a:r>
              <a:rPr lang="en-GB" dirty="0"/>
              <a:t> </a:t>
            </a:r>
            <a:r>
              <a:rPr lang="en-GB" dirty="0" err="1"/>
              <a:t>ngẫu</a:t>
            </a:r>
            <a:r>
              <a:rPr lang="en-GB" dirty="0"/>
              <a:t> </a:t>
            </a:r>
            <a:r>
              <a:rPr lang="en-GB" dirty="0" err="1"/>
              <a:t>nhiên</a:t>
            </a:r>
            <a:r>
              <a:rPr lang="en-GB" dirty="0"/>
              <a:t> </a:t>
            </a:r>
          </a:p>
          <a:p>
            <a:pPr>
              <a:lnSpc>
                <a:spcPct val="100000"/>
              </a:lnSpc>
              <a:buFont typeface="Wingdings" panose="05000000000000000000" pitchFamily="2" charset="2"/>
              <a:buChar char="à"/>
            </a:pPr>
            <a:r>
              <a:rPr lang="en-GB" dirty="0" err="1"/>
              <a:t>Tính</a:t>
            </a:r>
            <a:r>
              <a:rPr lang="en-GB" dirty="0"/>
              <a:t> </a:t>
            </a:r>
            <a:r>
              <a:rPr lang="en-GB" dirty="0" err="1"/>
              <a:t>đúng</a:t>
            </a:r>
            <a:r>
              <a:rPr lang="en-GB" dirty="0"/>
              <a:t> </a:t>
            </a:r>
            <a:r>
              <a:rPr lang="en-GB" dirty="0" err="1"/>
              <a:t>không</a:t>
            </a:r>
            <a:r>
              <a:rPr lang="en-GB" dirty="0"/>
              <a:t> </a:t>
            </a:r>
            <a:r>
              <a:rPr lang="en-GB" dirty="0" err="1"/>
              <a:t>còn</a:t>
            </a:r>
            <a:r>
              <a:rPr lang="en-GB" dirty="0"/>
              <a:t> </a:t>
            </a:r>
            <a:r>
              <a:rPr lang="en-GB" dirty="0" err="1"/>
              <a:t>bắt</a:t>
            </a:r>
            <a:r>
              <a:rPr lang="en-GB" dirty="0"/>
              <a:t> </a:t>
            </a:r>
            <a:r>
              <a:rPr lang="en-GB" dirty="0" err="1"/>
              <a:t>buộc</a:t>
            </a:r>
            <a:r>
              <a:rPr lang="en-GB" dirty="0"/>
              <a:t>: </a:t>
            </a:r>
            <a:r>
              <a:rPr lang="en-GB" dirty="0" err="1"/>
              <a:t>cách</a:t>
            </a:r>
            <a:r>
              <a:rPr lang="en-GB" dirty="0"/>
              <a:t> </a:t>
            </a:r>
            <a:r>
              <a:rPr lang="en-GB" dirty="0" err="1"/>
              <a:t>giải</a:t>
            </a:r>
            <a:r>
              <a:rPr lang="en-GB" dirty="0"/>
              <a:t> </a:t>
            </a:r>
            <a:r>
              <a:rPr lang="en-GB" dirty="0" err="1"/>
              <a:t>gần</a:t>
            </a:r>
            <a:r>
              <a:rPr lang="en-GB" dirty="0"/>
              <a:t> </a:t>
            </a:r>
            <a:r>
              <a:rPr lang="en-GB" dirty="0" err="1"/>
              <a:t>đúng</a:t>
            </a:r>
            <a:endParaRPr lang="en-GB" dirty="0"/>
          </a:p>
          <a:p>
            <a:pPr>
              <a:lnSpc>
                <a:spcPct val="100000"/>
              </a:lnSpc>
              <a:buFont typeface="Wingdings" panose="05000000000000000000" pitchFamily="2" charset="2"/>
              <a:buChar char="à"/>
            </a:pPr>
            <a:r>
              <a:rPr lang="en-GB" dirty="0" err="1"/>
              <a:t>Chấp</a:t>
            </a:r>
            <a:r>
              <a:rPr lang="en-GB" dirty="0"/>
              <a:t> </a:t>
            </a:r>
            <a:r>
              <a:rPr lang="en-GB" dirty="0" err="1"/>
              <a:t>nhận</a:t>
            </a:r>
            <a:r>
              <a:rPr lang="en-GB" dirty="0"/>
              <a:t> </a:t>
            </a:r>
            <a:r>
              <a:rPr lang="en-GB" dirty="0" err="1"/>
              <a:t>các</a:t>
            </a:r>
            <a:r>
              <a:rPr lang="en-GB" dirty="0"/>
              <a:t> </a:t>
            </a:r>
            <a:r>
              <a:rPr lang="en-GB" dirty="0" err="1"/>
              <a:t>cách</a:t>
            </a:r>
            <a:r>
              <a:rPr lang="en-GB" dirty="0"/>
              <a:t> </a:t>
            </a:r>
            <a:r>
              <a:rPr lang="en-GB" dirty="0" err="1"/>
              <a:t>giải</a:t>
            </a:r>
            <a:r>
              <a:rPr lang="en-GB" dirty="0"/>
              <a:t> </a:t>
            </a:r>
            <a:r>
              <a:rPr lang="en-GB" i="1" dirty="0" err="1"/>
              <a:t>thường</a:t>
            </a:r>
            <a:r>
              <a:rPr lang="en-GB" i="1" dirty="0"/>
              <a:t> </a:t>
            </a:r>
            <a:r>
              <a:rPr lang="en-GB" dirty="0" err="1"/>
              <a:t>cho</a:t>
            </a:r>
            <a:r>
              <a:rPr lang="en-GB" dirty="0"/>
              <a:t> </a:t>
            </a:r>
            <a:r>
              <a:rPr lang="en-GB" i="1" dirty="0" err="1"/>
              <a:t>kết</a:t>
            </a:r>
            <a:r>
              <a:rPr lang="en-GB" i="1" dirty="0"/>
              <a:t> </a:t>
            </a:r>
            <a:r>
              <a:rPr lang="en-GB" i="1" dirty="0" err="1"/>
              <a:t>quả</a:t>
            </a:r>
            <a:r>
              <a:rPr lang="en-GB" i="1" dirty="0"/>
              <a:t> </a:t>
            </a:r>
            <a:r>
              <a:rPr lang="en-GB" i="1" dirty="0" err="1"/>
              <a:t>tốt</a:t>
            </a:r>
            <a:r>
              <a:rPr lang="en-GB" i="1" dirty="0"/>
              <a:t> (</a:t>
            </a:r>
            <a:r>
              <a:rPr lang="en-GB" i="1" dirty="0" err="1"/>
              <a:t>nhưng</a:t>
            </a:r>
            <a:r>
              <a:rPr lang="en-GB" i="1" dirty="0"/>
              <a:t> </a:t>
            </a:r>
            <a:r>
              <a:rPr lang="en-GB" i="1" dirty="0" err="1"/>
              <a:t>không</a:t>
            </a:r>
            <a:r>
              <a:rPr lang="en-GB" i="1" dirty="0"/>
              <a:t> </a:t>
            </a:r>
            <a:r>
              <a:rPr lang="en-GB" i="1" dirty="0" err="1"/>
              <a:t>phải</a:t>
            </a:r>
            <a:r>
              <a:rPr lang="en-GB" i="1" dirty="0"/>
              <a:t> </a:t>
            </a:r>
            <a:r>
              <a:rPr lang="en-GB" i="1" dirty="0" err="1"/>
              <a:t>lúc</a:t>
            </a:r>
            <a:r>
              <a:rPr lang="en-GB" i="1" dirty="0"/>
              <a:t> </a:t>
            </a:r>
            <a:r>
              <a:rPr lang="en-GB" i="1" dirty="0" err="1"/>
              <a:t>nào</a:t>
            </a:r>
            <a:r>
              <a:rPr lang="en-GB" i="1" dirty="0"/>
              <a:t> </a:t>
            </a:r>
            <a:r>
              <a:rPr lang="en-GB" i="1" dirty="0" err="1"/>
              <a:t>cũng</a:t>
            </a:r>
            <a:r>
              <a:rPr lang="en-GB" i="1" dirty="0"/>
              <a:t> </a:t>
            </a:r>
            <a:r>
              <a:rPr lang="en-GB" i="1" dirty="0" err="1"/>
              <a:t>tốt</a:t>
            </a:r>
            <a:r>
              <a:rPr lang="en-GB" i="1" dirty="0"/>
              <a:t>) </a:t>
            </a:r>
            <a:r>
              <a:rPr lang="en-GB" i="1" dirty="0" err="1"/>
              <a:t>nhưng</a:t>
            </a:r>
            <a:r>
              <a:rPr lang="en-GB" i="1" dirty="0"/>
              <a:t> </a:t>
            </a:r>
            <a:r>
              <a:rPr lang="en-GB" i="1" dirty="0" err="1"/>
              <a:t>ít</a:t>
            </a:r>
            <a:r>
              <a:rPr lang="en-GB" i="1" dirty="0"/>
              <a:t> </a:t>
            </a:r>
            <a:r>
              <a:rPr lang="en-GB" i="1" dirty="0" err="1"/>
              <a:t>phức</a:t>
            </a:r>
            <a:r>
              <a:rPr lang="en-GB" i="1" dirty="0"/>
              <a:t> </a:t>
            </a:r>
            <a:r>
              <a:rPr lang="en-GB" i="1" dirty="0" err="1"/>
              <a:t>tạp</a:t>
            </a:r>
            <a:r>
              <a:rPr lang="en-GB" i="1" dirty="0"/>
              <a:t> </a:t>
            </a:r>
            <a:r>
              <a:rPr lang="en-GB" i="1" dirty="0" err="1"/>
              <a:t>và</a:t>
            </a:r>
            <a:r>
              <a:rPr lang="en-GB" i="1" dirty="0"/>
              <a:t> </a:t>
            </a:r>
            <a:r>
              <a:rPr lang="en-GB" i="1" dirty="0" err="1"/>
              <a:t>hiệu</a:t>
            </a:r>
            <a:r>
              <a:rPr lang="en-GB" i="1" dirty="0"/>
              <a:t> </a:t>
            </a:r>
            <a:r>
              <a:rPr lang="en-GB" i="1" dirty="0" err="1"/>
              <a:t>quả</a:t>
            </a:r>
            <a:r>
              <a:rPr lang="en-GB" i="1" dirty="0"/>
              <a:t>.</a:t>
            </a:r>
            <a:r>
              <a:rPr lang="en-GB" dirty="0"/>
              <a:t> </a:t>
            </a:r>
          </a:p>
        </p:txBody>
      </p:sp>
      <p:sp>
        <p:nvSpPr>
          <p:cNvPr id="4" name="Slide Number Placeholder 3"/>
          <p:cNvSpPr>
            <a:spLocks noGrp="1"/>
          </p:cNvSpPr>
          <p:nvPr>
            <p:ph type="sldNum" sz="quarter" idx="12"/>
          </p:nvPr>
        </p:nvSpPr>
        <p:spPr/>
        <p:txBody>
          <a:bodyPr/>
          <a:lstStyle/>
          <a:p>
            <a:fld id="{4C15C07B-04C1-4C52-A83B-15E785370D57}" type="slidenum">
              <a:rPr lang="en-US" smtClean="0"/>
              <a:t>20</a:t>
            </a:fld>
            <a:endParaRPr lang="en-US"/>
          </a:p>
        </p:txBody>
      </p:sp>
    </p:spTree>
    <p:extLst>
      <p:ext uri="{BB962C8B-B14F-4D97-AF65-F5344CB8AC3E}">
        <p14:creationId xmlns:p14="http://schemas.microsoft.com/office/powerpoint/2010/main" val="884778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Khái</a:t>
            </a:r>
            <a:r>
              <a:rPr lang="en-US" b="1" dirty="0"/>
              <a:t> </a:t>
            </a:r>
            <a:r>
              <a:rPr lang="en-US" b="1" dirty="0" err="1"/>
              <a:t>niệm</a:t>
            </a:r>
            <a:r>
              <a:rPr lang="en-US" b="1" dirty="0"/>
              <a:t> </a:t>
            </a:r>
            <a:r>
              <a:rPr lang="en-US" b="1" dirty="0" err="1"/>
              <a:t>thuật</a:t>
            </a:r>
            <a:r>
              <a:rPr lang="en-US" b="1" dirty="0"/>
              <a:t> </a:t>
            </a:r>
            <a:r>
              <a:rPr lang="en-US" b="1" dirty="0" err="1" smtClean="0"/>
              <a:t>giải</a:t>
            </a:r>
            <a:r>
              <a:rPr lang="en-US" b="1" dirty="0" smtClean="0"/>
              <a:t> heuristic</a:t>
            </a:r>
            <a:endParaRPr lang="en-GB" b="1" dirty="0"/>
          </a:p>
        </p:txBody>
      </p:sp>
      <p:sp>
        <p:nvSpPr>
          <p:cNvPr id="3" name="Content Placeholder 2"/>
          <p:cNvSpPr>
            <a:spLocks noGrp="1"/>
          </p:cNvSpPr>
          <p:nvPr>
            <p:ph idx="1"/>
          </p:nvPr>
        </p:nvSpPr>
        <p:spPr>
          <a:xfrm>
            <a:off x="977462" y="1676400"/>
            <a:ext cx="10515600" cy="4550730"/>
          </a:xfrm>
        </p:spPr>
        <p:txBody>
          <a:bodyPr>
            <a:normAutofit/>
          </a:bodyPr>
          <a:lstStyle/>
          <a:p>
            <a:pPr algn="just">
              <a:lnSpc>
                <a:spcPct val="130000"/>
              </a:lnSpc>
            </a:pPr>
            <a:r>
              <a:rPr lang="en-GB" dirty="0" err="1"/>
              <a:t>Cách</a:t>
            </a:r>
            <a:r>
              <a:rPr lang="en-GB" dirty="0"/>
              <a:t> </a:t>
            </a:r>
            <a:r>
              <a:rPr lang="en-GB" dirty="0" err="1"/>
              <a:t>giải</a:t>
            </a:r>
            <a:r>
              <a:rPr lang="en-GB" dirty="0"/>
              <a:t> </a:t>
            </a:r>
            <a:r>
              <a:rPr lang="en-GB" b="1" i="1" dirty="0" err="1"/>
              <a:t>chấp</a:t>
            </a:r>
            <a:r>
              <a:rPr lang="en-GB" b="1" i="1" dirty="0"/>
              <a:t> </a:t>
            </a:r>
            <a:r>
              <a:rPr lang="en-GB" b="1" i="1" dirty="0" err="1"/>
              <a:t>nhận</a:t>
            </a:r>
            <a:r>
              <a:rPr lang="en-GB" b="1" i="1" dirty="0"/>
              <a:t> </a:t>
            </a:r>
            <a:r>
              <a:rPr lang="en-GB" b="1" i="1" dirty="0" err="1"/>
              <a:t>được</a:t>
            </a:r>
            <a:r>
              <a:rPr lang="en-GB" dirty="0"/>
              <a:t> </a:t>
            </a:r>
            <a:r>
              <a:rPr lang="en-GB" dirty="0" err="1"/>
              <a:t>nhưng</a:t>
            </a:r>
            <a:r>
              <a:rPr lang="en-GB" dirty="0"/>
              <a:t> </a:t>
            </a:r>
            <a:r>
              <a:rPr lang="en-GB" b="1" i="1" dirty="0" err="1"/>
              <a:t>không</a:t>
            </a:r>
            <a:r>
              <a:rPr lang="en-GB" b="1" i="1" dirty="0"/>
              <a:t> </a:t>
            </a:r>
            <a:r>
              <a:rPr lang="en-GB" b="1" i="1" dirty="0" err="1"/>
              <a:t>hoàn</a:t>
            </a:r>
            <a:r>
              <a:rPr lang="en-GB" b="1" i="1" dirty="0"/>
              <a:t> </a:t>
            </a:r>
            <a:r>
              <a:rPr lang="en-GB" b="1" i="1" dirty="0" err="1"/>
              <a:t>toàn</a:t>
            </a:r>
            <a:r>
              <a:rPr lang="en-GB" b="1" i="1" dirty="0"/>
              <a:t> </a:t>
            </a:r>
            <a:r>
              <a:rPr lang="en-GB" b="1" i="1" dirty="0" err="1"/>
              <a:t>đáp</a:t>
            </a:r>
            <a:r>
              <a:rPr lang="en-GB" b="1" i="1" dirty="0"/>
              <a:t> </a:t>
            </a:r>
            <a:r>
              <a:rPr lang="en-GB" b="1" i="1" dirty="0" err="1"/>
              <a:t>ứng</a:t>
            </a:r>
            <a:r>
              <a:rPr lang="en-GB" b="1" i="1" dirty="0"/>
              <a:t> </a:t>
            </a:r>
            <a:r>
              <a:rPr lang="en-GB" b="1" i="1" dirty="0" err="1"/>
              <a:t>đầy</a:t>
            </a:r>
            <a:r>
              <a:rPr lang="en-GB" b="1" i="1" dirty="0"/>
              <a:t> </a:t>
            </a:r>
            <a:r>
              <a:rPr lang="en-GB" b="1" i="1" dirty="0" err="1"/>
              <a:t>đủ</a:t>
            </a:r>
            <a:r>
              <a:rPr lang="en-GB" dirty="0"/>
              <a:t> </a:t>
            </a:r>
            <a:r>
              <a:rPr lang="en-GB" dirty="0" err="1"/>
              <a:t>các</a:t>
            </a:r>
            <a:r>
              <a:rPr lang="en-GB" dirty="0"/>
              <a:t> </a:t>
            </a:r>
            <a:r>
              <a:rPr lang="en-GB" dirty="0" err="1"/>
              <a:t>tiêu</a:t>
            </a:r>
            <a:r>
              <a:rPr lang="en-GB" dirty="0"/>
              <a:t> </a:t>
            </a:r>
            <a:r>
              <a:rPr lang="en-GB" dirty="0" err="1"/>
              <a:t>chuẩn</a:t>
            </a:r>
            <a:r>
              <a:rPr lang="en-GB" dirty="0"/>
              <a:t> </a:t>
            </a:r>
            <a:r>
              <a:rPr lang="en-GB" dirty="0" err="1"/>
              <a:t>của</a:t>
            </a:r>
            <a:r>
              <a:rPr lang="en-GB" dirty="0"/>
              <a:t> </a:t>
            </a:r>
            <a:r>
              <a:rPr lang="en-GB" dirty="0" err="1"/>
              <a:t>thuật</a:t>
            </a:r>
            <a:r>
              <a:rPr lang="en-GB" dirty="0"/>
              <a:t> </a:t>
            </a:r>
            <a:r>
              <a:rPr lang="en-GB" dirty="0" err="1" smtClean="0"/>
              <a:t>toán</a:t>
            </a:r>
            <a:r>
              <a:rPr lang="en-GB" dirty="0" smtClean="0"/>
              <a:t> </a:t>
            </a:r>
            <a:r>
              <a:rPr lang="en-GB" dirty="0" err="1" smtClean="0"/>
              <a:t>tối</a:t>
            </a:r>
            <a:r>
              <a:rPr lang="en-GB" dirty="0" smtClean="0"/>
              <a:t> </a:t>
            </a:r>
            <a:r>
              <a:rPr lang="en-GB" dirty="0" err="1" smtClean="0"/>
              <a:t>ưu</a:t>
            </a:r>
            <a:r>
              <a:rPr lang="en-GB" dirty="0" smtClean="0"/>
              <a:t> </a:t>
            </a:r>
            <a:r>
              <a:rPr lang="en-GB" dirty="0" err="1" smtClean="0"/>
              <a:t>hóa</a:t>
            </a:r>
            <a:r>
              <a:rPr lang="en-GB" dirty="0" smtClean="0"/>
              <a:t> </a:t>
            </a:r>
            <a:r>
              <a:rPr lang="en-GB" dirty="0" err="1"/>
              <a:t>thường</a:t>
            </a:r>
            <a:r>
              <a:rPr lang="en-GB" dirty="0"/>
              <a:t> </a:t>
            </a:r>
            <a:r>
              <a:rPr lang="en-GB" dirty="0" err="1"/>
              <a:t>được</a:t>
            </a:r>
            <a:r>
              <a:rPr lang="en-GB" dirty="0"/>
              <a:t> </a:t>
            </a:r>
            <a:r>
              <a:rPr lang="en-GB" dirty="0" err="1"/>
              <a:t>gọi</a:t>
            </a:r>
            <a:r>
              <a:rPr lang="en-GB" dirty="0"/>
              <a:t> </a:t>
            </a:r>
            <a:r>
              <a:rPr lang="en-GB" dirty="0" err="1"/>
              <a:t>là</a:t>
            </a:r>
            <a:r>
              <a:rPr lang="en-GB" dirty="0"/>
              <a:t> </a:t>
            </a:r>
            <a:r>
              <a:rPr lang="en-GB" dirty="0" err="1"/>
              <a:t>các</a:t>
            </a:r>
            <a:r>
              <a:rPr lang="en-GB" dirty="0"/>
              <a:t> </a:t>
            </a:r>
            <a:r>
              <a:rPr lang="en-GB" dirty="0" err="1"/>
              <a:t>thuật</a:t>
            </a:r>
            <a:r>
              <a:rPr lang="en-GB" dirty="0"/>
              <a:t> </a:t>
            </a:r>
            <a:r>
              <a:rPr lang="en-GB" dirty="0" err="1" smtClean="0"/>
              <a:t>giải</a:t>
            </a:r>
            <a:r>
              <a:rPr lang="en-GB" dirty="0" smtClean="0"/>
              <a:t> heuristic.</a:t>
            </a:r>
            <a:r>
              <a:rPr lang="en-GB" i="1" dirty="0" smtClean="0"/>
              <a:t> </a:t>
            </a:r>
            <a:endParaRPr lang="en-GB" i="1" dirty="0"/>
          </a:p>
          <a:p>
            <a:pPr algn="just">
              <a:lnSpc>
                <a:spcPct val="130000"/>
              </a:lnSpc>
              <a:buFont typeface="Wingdings" panose="05000000000000000000" pitchFamily="2" charset="2"/>
              <a:buChar char="à"/>
            </a:pPr>
            <a:r>
              <a:rPr lang="en-GB" dirty="0" err="1">
                <a:sym typeface="Wingdings" panose="05000000000000000000" pitchFamily="2" charset="2"/>
              </a:rPr>
              <a:t>Dễ</a:t>
            </a:r>
            <a:r>
              <a:rPr lang="en-GB" dirty="0">
                <a:sym typeface="Wingdings" panose="05000000000000000000" pitchFamily="2" charset="2"/>
              </a:rPr>
              <a:t> </a:t>
            </a:r>
            <a:r>
              <a:rPr lang="en-GB" dirty="0" err="1">
                <a:sym typeface="Wingdings" panose="05000000000000000000" pitchFamily="2" charset="2"/>
              </a:rPr>
              <a:t>dàng</a:t>
            </a:r>
            <a:r>
              <a:rPr lang="en-GB" dirty="0">
                <a:sym typeface="Wingdings" panose="05000000000000000000" pitchFamily="2" charset="2"/>
              </a:rPr>
              <a:t> </a:t>
            </a:r>
            <a:r>
              <a:rPr lang="en-GB" dirty="0" err="1">
                <a:sym typeface="Wingdings" panose="05000000000000000000" pitchFamily="2" charset="2"/>
              </a:rPr>
              <a:t>hơn</a:t>
            </a:r>
            <a:r>
              <a:rPr lang="en-GB" dirty="0">
                <a:sym typeface="Wingdings" panose="05000000000000000000" pitchFamily="2" charset="2"/>
              </a:rPr>
              <a:t> </a:t>
            </a:r>
            <a:r>
              <a:rPr lang="en-GB" dirty="0" err="1">
                <a:sym typeface="Wingdings" panose="05000000000000000000" pitchFamily="2" charset="2"/>
              </a:rPr>
              <a:t>trong</a:t>
            </a:r>
            <a:r>
              <a:rPr lang="en-GB" dirty="0">
                <a:sym typeface="Wingdings" panose="05000000000000000000" pitchFamily="2" charset="2"/>
              </a:rPr>
              <a:t> </a:t>
            </a:r>
            <a:r>
              <a:rPr lang="en-GB" dirty="0" err="1">
                <a:sym typeface="Wingdings" panose="05000000000000000000" pitchFamily="2" charset="2"/>
              </a:rPr>
              <a:t>việc</a:t>
            </a:r>
            <a:r>
              <a:rPr lang="en-GB" dirty="0">
                <a:sym typeface="Wingdings" panose="05000000000000000000" pitchFamily="2" charset="2"/>
              </a:rPr>
              <a:t> </a:t>
            </a:r>
            <a:r>
              <a:rPr lang="en-GB" dirty="0" err="1">
                <a:sym typeface="Wingdings" panose="05000000000000000000" pitchFamily="2" charset="2"/>
              </a:rPr>
              <a:t>tìm</a:t>
            </a:r>
            <a:r>
              <a:rPr lang="en-GB" dirty="0">
                <a:sym typeface="Wingdings" panose="05000000000000000000" pitchFamily="2" charset="2"/>
              </a:rPr>
              <a:t> </a:t>
            </a:r>
            <a:r>
              <a:rPr lang="en-GB" dirty="0" err="1"/>
              <a:t>kiếm</a:t>
            </a:r>
            <a:r>
              <a:rPr lang="en-GB" dirty="0"/>
              <a:t> </a:t>
            </a:r>
            <a:r>
              <a:rPr lang="en-GB" dirty="0" err="1"/>
              <a:t>phương</a:t>
            </a:r>
            <a:r>
              <a:rPr lang="en-GB" dirty="0"/>
              <a:t> </a:t>
            </a:r>
            <a:r>
              <a:rPr lang="en-GB" dirty="0" err="1"/>
              <a:t>pháp</a:t>
            </a:r>
            <a:r>
              <a:rPr lang="en-GB" dirty="0"/>
              <a:t> </a:t>
            </a:r>
            <a:r>
              <a:rPr lang="en-GB" dirty="0" err="1"/>
              <a:t>để</a:t>
            </a:r>
            <a:r>
              <a:rPr lang="en-GB" dirty="0"/>
              <a:t> </a:t>
            </a:r>
            <a:r>
              <a:rPr lang="en-GB" dirty="0" err="1"/>
              <a:t>giải</a:t>
            </a:r>
            <a:r>
              <a:rPr lang="en-GB" dirty="0"/>
              <a:t> </a:t>
            </a:r>
            <a:r>
              <a:rPr lang="en-GB" dirty="0" err="1"/>
              <a:t>quyết</a:t>
            </a:r>
            <a:r>
              <a:rPr lang="en-GB" dirty="0"/>
              <a:t> </a:t>
            </a:r>
            <a:r>
              <a:rPr lang="en-GB" dirty="0" err="1"/>
              <a:t>các</a:t>
            </a:r>
            <a:r>
              <a:rPr lang="en-GB" dirty="0"/>
              <a:t> </a:t>
            </a:r>
            <a:r>
              <a:rPr lang="en-GB" dirty="0" err="1"/>
              <a:t>bài</a:t>
            </a:r>
            <a:r>
              <a:rPr lang="en-GB" dirty="0"/>
              <a:t> </a:t>
            </a:r>
            <a:r>
              <a:rPr lang="en-GB" dirty="0" err="1"/>
              <a:t>toán</a:t>
            </a:r>
            <a:r>
              <a:rPr lang="en-GB" dirty="0"/>
              <a:t> </a:t>
            </a:r>
            <a:r>
              <a:rPr lang="en-GB" dirty="0" err="1"/>
              <a:t>được</a:t>
            </a:r>
            <a:r>
              <a:rPr lang="en-GB" dirty="0"/>
              <a:t> </a:t>
            </a:r>
            <a:r>
              <a:rPr lang="en-GB" dirty="0" err="1"/>
              <a:t>đặt</a:t>
            </a:r>
            <a:r>
              <a:rPr lang="en-GB" dirty="0"/>
              <a:t> </a:t>
            </a:r>
            <a:r>
              <a:rPr lang="en-GB" dirty="0" err="1"/>
              <a:t>ra</a:t>
            </a:r>
            <a:endParaRPr lang="en-GB" dirty="0"/>
          </a:p>
          <a:p>
            <a:pPr algn="just">
              <a:lnSpc>
                <a:spcPct val="130000"/>
              </a:lnSpc>
              <a:buFont typeface="Wingdings" panose="05000000000000000000" pitchFamily="2" charset="2"/>
              <a:buChar char="à"/>
            </a:pPr>
            <a:r>
              <a:rPr lang="en-GB" dirty="0" err="1"/>
              <a:t>Trong</a:t>
            </a:r>
            <a:r>
              <a:rPr lang="en-GB" dirty="0"/>
              <a:t> AI </a:t>
            </a:r>
            <a:r>
              <a:rPr lang="en-GB" dirty="0" err="1"/>
              <a:t>thường</a:t>
            </a:r>
            <a:r>
              <a:rPr lang="en-GB" dirty="0"/>
              <a:t> </a:t>
            </a:r>
            <a:r>
              <a:rPr lang="en-GB" dirty="0" err="1"/>
              <a:t>sử</a:t>
            </a:r>
            <a:r>
              <a:rPr lang="en-GB" dirty="0"/>
              <a:t> </a:t>
            </a:r>
            <a:r>
              <a:rPr lang="en-GB" dirty="0" err="1"/>
              <a:t>dụng</a:t>
            </a:r>
            <a:r>
              <a:rPr lang="en-GB" dirty="0"/>
              <a:t> </a:t>
            </a:r>
            <a:r>
              <a:rPr lang="en-GB" dirty="0" err="1"/>
              <a:t>cách</a:t>
            </a:r>
            <a:r>
              <a:rPr lang="en-GB" dirty="0"/>
              <a:t> </a:t>
            </a:r>
            <a:r>
              <a:rPr lang="en-GB" dirty="0" err="1"/>
              <a:t>giải</a:t>
            </a:r>
            <a:r>
              <a:rPr lang="en-GB" dirty="0"/>
              <a:t> </a:t>
            </a:r>
            <a:r>
              <a:rPr lang="en-GB" dirty="0" err="1"/>
              <a:t>theo</a:t>
            </a:r>
            <a:r>
              <a:rPr lang="en-GB" dirty="0"/>
              <a:t> </a:t>
            </a:r>
            <a:r>
              <a:rPr lang="en-GB" dirty="0" err="1"/>
              <a:t>kiểu</a:t>
            </a:r>
            <a:r>
              <a:rPr lang="en-GB" dirty="0"/>
              <a:t> </a:t>
            </a:r>
            <a:r>
              <a:rPr lang="en-GB" b="1" i="1" dirty="0"/>
              <a:t>Heuristic.</a:t>
            </a:r>
            <a:endParaRPr lang="en-GB" b="1" dirty="0"/>
          </a:p>
        </p:txBody>
      </p:sp>
      <p:sp>
        <p:nvSpPr>
          <p:cNvPr id="4" name="Slide Number Placeholder 3"/>
          <p:cNvSpPr>
            <a:spLocks noGrp="1"/>
          </p:cNvSpPr>
          <p:nvPr>
            <p:ph type="sldNum" sz="quarter" idx="12"/>
          </p:nvPr>
        </p:nvSpPr>
        <p:spPr/>
        <p:txBody>
          <a:bodyPr/>
          <a:lstStyle/>
          <a:p>
            <a:fld id="{4C15C07B-04C1-4C52-A83B-15E785370D57}" type="slidenum">
              <a:rPr lang="en-US" smtClean="0"/>
              <a:t>21</a:t>
            </a:fld>
            <a:endParaRPr lang="en-US"/>
          </a:p>
        </p:txBody>
      </p:sp>
    </p:spTree>
    <p:extLst>
      <p:ext uri="{BB962C8B-B14F-4D97-AF65-F5344CB8AC3E}">
        <p14:creationId xmlns:p14="http://schemas.microsoft.com/office/powerpoint/2010/main" val="3688219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Đặc</a:t>
            </a:r>
            <a:r>
              <a:rPr lang="en-US" b="1" dirty="0"/>
              <a:t> </a:t>
            </a:r>
            <a:r>
              <a:rPr lang="en-US" b="1" dirty="0" err="1"/>
              <a:t>điểm</a:t>
            </a:r>
            <a:r>
              <a:rPr lang="en-US" b="1" dirty="0"/>
              <a:t> </a:t>
            </a:r>
            <a:r>
              <a:rPr lang="en-US" b="1" dirty="0" err="1"/>
              <a:t>thuật</a:t>
            </a:r>
            <a:r>
              <a:rPr lang="en-US" b="1" dirty="0"/>
              <a:t> </a:t>
            </a:r>
            <a:r>
              <a:rPr lang="en-US" b="1" dirty="0" err="1"/>
              <a:t>giải</a:t>
            </a:r>
            <a:r>
              <a:rPr lang="en-US" b="1" dirty="0"/>
              <a:t> Heuristic</a:t>
            </a:r>
            <a:endParaRPr lang="en-GB" b="1" dirty="0"/>
          </a:p>
        </p:txBody>
      </p:sp>
      <p:sp>
        <p:nvSpPr>
          <p:cNvPr id="3" name="Content Placeholder 2"/>
          <p:cNvSpPr>
            <a:spLocks noGrp="1"/>
          </p:cNvSpPr>
          <p:nvPr>
            <p:ph idx="1"/>
          </p:nvPr>
        </p:nvSpPr>
        <p:spPr/>
        <p:txBody>
          <a:bodyPr>
            <a:normAutofit/>
          </a:bodyPr>
          <a:lstStyle/>
          <a:p>
            <a:pPr>
              <a:lnSpc>
                <a:spcPct val="130000"/>
              </a:lnSpc>
            </a:pPr>
            <a:r>
              <a:rPr lang="en-GB" dirty="0" err="1"/>
              <a:t>Thường</a:t>
            </a:r>
            <a:r>
              <a:rPr lang="en-GB" i="1" dirty="0"/>
              <a:t> </a:t>
            </a:r>
            <a:r>
              <a:rPr lang="en-GB" dirty="0" err="1"/>
              <a:t>tìm</a:t>
            </a:r>
            <a:r>
              <a:rPr lang="en-GB" dirty="0"/>
              <a:t> </a:t>
            </a:r>
            <a:r>
              <a:rPr lang="en-GB" dirty="0" err="1"/>
              <a:t>được</a:t>
            </a:r>
            <a:r>
              <a:rPr lang="en-GB" dirty="0"/>
              <a:t> </a:t>
            </a:r>
            <a:r>
              <a:rPr lang="en-GB" dirty="0" err="1"/>
              <a:t>lời</a:t>
            </a:r>
            <a:r>
              <a:rPr lang="en-GB" dirty="0"/>
              <a:t> </a:t>
            </a:r>
            <a:r>
              <a:rPr lang="en-GB" dirty="0" err="1"/>
              <a:t>giải</a:t>
            </a:r>
            <a:r>
              <a:rPr lang="en-GB" dirty="0"/>
              <a:t> </a:t>
            </a:r>
            <a:r>
              <a:rPr lang="en-GB" dirty="0" err="1"/>
              <a:t>tốt</a:t>
            </a:r>
            <a:r>
              <a:rPr lang="en-GB" dirty="0"/>
              <a:t> (</a:t>
            </a:r>
            <a:r>
              <a:rPr lang="en-GB" dirty="0" err="1"/>
              <a:t>nhưng</a:t>
            </a:r>
            <a:r>
              <a:rPr lang="en-GB" dirty="0"/>
              <a:t> </a:t>
            </a:r>
            <a:r>
              <a:rPr lang="en-GB" dirty="0" err="1"/>
              <a:t>không</a:t>
            </a:r>
            <a:r>
              <a:rPr lang="en-GB" dirty="0"/>
              <a:t> </a:t>
            </a:r>
            <a:r>
              <a:rPr lang="en-GB" dirty="0" err="1"/>
              <a:t>chắc</a:t>
            </a:r>
            <a:r>
              <a:rPr lang="en-GB" dirty="0"/>
              <a:t> </a:t>
            </a:r>
            <a:r>
              <a:rPr lang="en-GB" dirty="0" err="1"/>
              <a:t>là</a:t>
            </a:r>
            <a:r>
              <a:rPr lang="en-GB" dirty="0"/>
              <a:t> </a:t>
            </a:r>
            <a:r>
              <a:rPr lang="en-GB" dirty="0" err="1"/>
              <a:t>lời</a:t>
            </a:r>
            <a:r>
              <a:rPr lang="en-GB" dirty="0"/>
              <a:t> </a:t>
            </a:r>
            <a:r>
              <a:rPr lang="en-GB" dirty="0" err="1"/>
              <a:t>giải</a:t>
            </a:r>
            <a:r>
              <a:rPr lang="en-GB" dirty="0"/>
              <a:t> </a:t>
            </a:r>
            <a:r>
              <a:rPr lang="en-GB" dirty="0" err="1"/>
              <a:t>tốt</a:t>
            </a:r>
            <a:r>
              <a:rPr lang="en-GB" dirty="0"/>
              <a:t> </a:t>
            </a:r>
            <a:r>
              <a:rPr lang="en-GB" dirty="0" err="1"/>
              <a:t>nhất</a:t>
            </a:r>
            <a:r>
              <a:rPr lang="en-GB" dirty="0"/>
              <a:t>)</a:t>
            </a:r>
          </a:p>
          <a:p>
            <a:pPr algn="just">
              <a:lnSpc>
                <a:spcPct val="130000"/>
              </a:lnSpc>
            </a:pPr>
            <a:r>
              <a:rPr lang="en-GB" dirty="0" err="1"/>
              <a:t>Dễ</a:t>
            </a:r>
            <a:r>
              <a:rPr lang="en-GB" dirty="0"/>
              <a:t> </a:t>
            </a:r>
            <a:r>
              <a:rPr lang="en-GB" dirty="0" err="1"/>
              <a:t>dàng</a:t>
            </a:r>
            <a:r>
              <a:rPr lang="en-GB" dirty="0"/>
              <a:t> </a:t>
            </a:r>
            <a:r>
              <a:rPr lang="en-GB" dirty="0" err="1"/>
              <a:t>và</a:t>
            </a:r>
            <a:r>
              <a:rPr lang="en-GB" dirty="0"/>
              <a:t> </a:t>
            </a:r>
            <a:r>
              <a:rPr lang="en-GB" dirty="0" err="1"/>
              <a:t>nhanh</a:t>
            </a:r>
            <a:r>
              <a:rPr lang="en-GB" dirty="0"/>
              <a:t> </a:t>
            </a:r>
            <a:r>
              <a:rPr lang="en-GB" dirty="0" err="1"/>
              <a:t>chóng</a:t>
            </a:r>
            <a:r>
              <a:rPr lang="en-GB" dirty="0"/>
              <a:t> </a:t>
            </a:r>
            <a:r>
              <a:rPr lang="en-GB" dirty="0" err="1"/>
              <a:t>đưa</a:t>
            </a:r>
            <a:r>
              <a:rPr lang="en-GB" dirty="0"/>
              <a:t> </a:t>
            </a:r>
            <a:r>
              <a:rPr lang="en-GB" dirty="0" err="1"/>
              <a:t>ra</a:t>
            </a:r>
            <a:r>
              <a:rPr lang="en-GB" dirty="0"/>
              <a:t> </a:t>
            </a:r>
            <a:r>
              <a:rPr lang="en-GB" dirty="0" err="1"/>
              <a:t>kết</a:t>
            </a:r>
            <a:r>
              <a:rPr lang="en-GB" dirty="0"/>
              <a:t> </a:t>
            </a:r>
            <a:r>
              <a:rPr lang="en-GB" dirty="0" err="1"/>
              <a:t>quả</a:t>
            </a:r>
            <a:r>
              <a:rPr lang="en-GB" dirty="0"/>
              <a:t> </a:t>
            </a:r>
            <a:r>
              <a:rPr lang="en-GB" dirty="0" err="1"/>
              <a:t>hơn</a:t>
            </a:r>
            <a:r>
              <a:rPr lang="en-GB" dirty="0"/>
              <a:t> so </a:t>
            </a:r>
            <a:r>
              <a:rPr lang="en-GB" dirty="0" err="1"/>
              <a:t>với</a:t>
            </a:r>
            <a:r>
              <a:rPr lang="en-GB" dirty="0"/>
              <a:t> </a:t>
            </a:r>
            <a:r>
              <a:rPr lang="en-GB" dirty="0" err="1"/>
              <a:t>giải</a:t>
            </a:r>
            <a:r>
              <a:rPr lang="en-GB" dirty="0"/>
              <a:t> </a:t>
            </a:r>
            <a:r>
              <a:rPr lang="en-GB" dirty="0" err="1"/>
              <a:t>thuật</a:t>
            </a:r>
            <a:r>
              <a:rPr lang="en-GB" dirty="0"/>
              <a:t> </a:t>
            </a:r>
            <a:r>
              <a:rPr lang="en-GB" dirty="0" err="1"/>
              <a:t>tối</a:t>
            </a:r>
            <a:r>
              <a:rPr lang="en-GB" dirty="0"/>
              <a:t> </a:t>
            </a:r>
            <a:r>
              <a:rPr lang="en-GB" dirty="0" err="1"/>
              <a:t>ưu</a:t>
            </a:r>
            <a:r>
              <a:rPr lang="en-GB" dirty="0"/>
              <a:t> </a:t>
            </a:r>
            <a:r>
              <a:rPr lang="en-GB" dirty="0">
                <a:sym typeface="Wingdings" panose="05000000000000000000" pitchFamily="2" charset="2"/>
              </a:rPr>
              <a:t> </a:t>
            </a:r>
            <a:r>
              <a:rPr lang="en-GB" dirty="0"/>
              <a:t>chi </a:t>
            </a:r>
            <a:r>
              <a:rPr lang="en-GB" dirty="0" err="1"/>
              <a:t>phí</a:t>
            </a:r>
            <a:r>
              <a:rPr lang="en-GB" dirty="0"/>
              <a:t> </a:t>
            </a:r>
            <a:r>
              <a:rPr lang="en-GB" err="1"/>
              <a:t>thấp</a:t>
            </a:r>
            <a:r>
              <a:rPr lang="en-GB"/>
              <a:t> hơn.</a:t>
            </a:r>
            <a:endParaRPr lang="en-GB" dirty="0"/>
          </a:p>
          <a:p>
            <a:pPr algn="just">
              <a:lnSpc>
                <a:spcPct val="130000"/>
              </a:lnSpc>
            </a:pPr>
            <a:r>
              <a:rPr lang="en-GB" dirty="0" err="1"/>
              <a:t>Thể</a:t>
            </a:r>
            <a:r>
              <a:rPr lang="en-GB" dirty="0"/>
              <a:t> </a:t>
            </a:r>
            <a:r>
              <a:rPr lang="en-GB" dirty="0" err="1"/>
              <a:t>hiện</a:t>
            </a:r>
            <a:r>
              <a:rPr lang="en-GB" dirty="0"/>
              <a:t> </a:t>
            </a:r>
            <a:r>
              <a:rPr lang="en-GB" dirty="0" err="1"/>
              <a:t>khá</a:t>
            </a:r>
            <a:r>
              <a:rPr lang="en-GB" dirty="0"/>
              <a:t> </a:t>
            </a:r>
            <a:r>
              <a:rPr lang="en-GB" dirty="0" err="1"/>
              <a:t>tự</a:t>
            </a:r>
            <a:r>
              <a:rPr lang="en-GB" dirty="0"/>
              <a:t> </a:t>
            </a:r>
            <a:r>
              <a:rPr lang="en-GB" dirty="0" err="1"/>
              <a:t>nhiên</a:t>
            </a:r>
            <a:r>
              <a:rPr lang="en-GB" dirty="0"/>
              <a:t>, </a:t>
            </a:r>
            <a:r>
              <a:rPr lang="en-GB" dirty="0" err="1"/>
              <a:t>gần</a:t>
            </a:r>
            <a:r>
              <a:rPr lang="en-GB" dirty="0"/>
              <a:t> </a:t>
            </a:r>
            <a:r>
              <a:rPr lang="en-GB" dirty="0" err="1"/>
              <a:t>gũi</a:t>
            </a:r>
            <a:r>
              <a:rPr lang="en-GB" dirty="0"/>
              <a:t> </a:t>
            </a:r>
            <a:r>
              <a:rPr lang="en-GB" dirty="0" err="1"/>
              <a:t>với</a:t>
            </a:r>
            <a:r>
              <a:rPr lang="en-GB" dirty="0"/>
              <a:t> </a:t>
            </a:r>
            <a:r>
              <a:rPr lang="en-GB" dirty="0" err="1"/>
              <a:t>cách</a:t>
            </a:r>
            <a:r>
              <a:rPr lang="en-GB" dirty="0"/>
              <a:t> </a:t>
            </a:r>
            <a:r>
              <a:rPr lang="en-GB" dirty="0" err="1"/>
              <a:t>suy</a:t>
            </a:r>
            <a:r>
              <a:rPr lang="en-GB" dirty="0"/>
              <a:t> </a:t>
            </a:r>
            <a:r>
              <a:rPr lang="en-GB" dirty="0" err="1"/>
              <a:t>nghĩ</a:t>
            </a:r>
            <a:r>
              <a:rPr lang="en-GB" dirty="0"/>
              <a:t> </a:t>
            </a:r>
            <a:r>
              <a:rPr lang="en-GB" dirty="0" err="1"/>
              <a:t>và</a:t>
            </a:r>
            <a:r>
              <a:rPr lang="en-GB" dirty="0"/>
              <a:t> </a:t>
            </a:r>
            <a:r>
              <a:rPr lang="en-GB" dirty="0" err="1"/>
              <a:t>hành</a:t>
            </a:r>
            <a:r>
              <a:rPr lang="en-GB" dirty="0"/>
              <a:t> </a:t>
            </a:r>
            <a:r>
              <a:rPr lang="en-GB" dirty="0" err="1"/>
              <a:t>động</a:t>
            </a:r>
            <a:r>
              <a:rPr lang="en-GB" dirty="0"/>
              <a:t> </a:t>
            </a:r>
            <a:r>
              <a:rPr lang="en-GB" dirty="0" err="1"/>
              <a:t>của</a:t>
            </a:r>
            <a:r>
              <a:rPr lang="en-GB" dirty="0"/>
              <a:t> </a:t>
            </a:r>
            <a:r>
              <a:rPr lang="en-GB"/>
              <a:t>con người.</a:t>
            </a:r>
            <a:endParaRPr lang="en-GB" dirty="0"/>
          </a:p>
          <a:p>
            <a:endParaRPr lang="en-GB" dirty="0"/>
          </a:p>
        </p:txBody>
      </p:sp>
      <p:sp>
        <p:nvSpPr>
          <p:cNvPr id="4" name="Slide Number Placeholder 3"/>
          <p:cNvSpPr>
            <a:spLocks noGrp="1"/>
          </p:cNvSpPr>
          <p:nvPr>
            <p:ph type="sldNum" sz="quarter" idx="12"/>
          </p:nvPr>
        </p:nvSpPr>
        <p:spPr/>
        <p:txBody>
          <a:bodyPr/>
          <a:lstStyle/>
          <a:p>
            <a:fld id="{4C15C07B-04C1-4C52-A83B-15E785370D57}" type="slidenum">
              <a:rPr lang="en-US" smtClean="0"/>
              <a:t>22</a:t>
            </a:fld>
            <a:endParaRPr lang="en-US"/>
          </a:p>
        </p:txBody>
      </p:sp>
    </p:spTree>
    <p:extLst>
      <p:ext uri="{BB962C8B-B14F-4D97-AF65-F5344CB8AC3E}">
        <p14:creationId xmlns:p14="http://schemas.microsoft.com/office/powerpoint/2010/main" val="3789077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3. </a:t>
            </a:r>
            <a:r>
              <a:rPr lang="en-US" b="1" dirty="0" err="1" smtClean="0"/>
              <a:t>Các</a:t>
            </a:r>
            <a:r>
              <a:rPr lang="en-US" b="1" dirty="0" smtClean="0"/>
              <a:t> </a:t>
            </a:r>
            <a:r>
              <a:rPr lang="en-US" b="1" dirty="0" err="1"/>
              <a:t>chiến</a:t>
            </a:r>
            <a:r>
              <a:rPr lang="en-US" b="1" dirty="0"/>
              <a:t> l</a:t>
            </a:r>
            <a:r>
              <a:rPr lang="vi-VN" b="1" dirty="0"/>
              <a:t>ư</a:t>
            </a:r>
            <a:r>
              <a:rPr lang="en-US" b="1" dirty="0" err="1"/>
              <a:t>ợc</a:t>
            </a:r>
            <a:r>
              <a:rPr lang="en-US" b="1" dirty="0"/>
              <a:t> Heuristic</a:t>
            </a:r>
            <a:endParaRPr lang="en-GB" b="1" dirty="0"/>
          </a:p>
        </p:txBody>
      </p:sp>
      <p:sp>
        <p:nvSpPr>
          <p:cNvPr id="3" name="Content Placeholder 2"/>
          <p:cNvSpPr>
            <a:spLocks noGrp="1"/>
          </p:cNvSpPr>
          <p:nvPr>
            <p:ph idx="1"/>
          </p:nvPr>
        </p:nvSpPr>
        <p:spPr/>
        <p:txBody>
          <a:bodyPr>
            <a:normAutofit/>
          </a:bodyPr>
          <a:lstStyle/>
          <a:p>
            <a:pPr marL="514350" indent="-514350">
              <a:lnSpc>
                <a:spcPct val="130000"/>
              </a:lnSpc>
              <a:buFont typeface="+mj-lt"/>
              <a:buAutoNum type="arabicPeriod"/>
            </a:pPr>
            <a:r>
              <a:rPr lang="en-US" dirty="0" err="1"/>
              <a:t>Nguyên</a:t>
            </a:r>
            <a:r>
              <a:rPr lang="en-US" dirty="0"/>
              <a:t> </a:t>
            </a:r>
            <a:r>
              <a:rPr lang="en-US" dirty="0" err="1"/>
              <a:t>lý</a:t>
            </a:r>
            <a:r>
              <a:rPr lang="en-US" dirty="0"/>
              <a:t> </a:t>
            </a:r>
            <a:r>
              <a:rPr lang="en-US" dirty="0" err="1"/>
              <a:t>vét</a:t>
            </a:r>
            <a:r>
              <a:rPr lang="en-US" dirty="0"/>
              <a:t> </a:t>
            </a:r>
            <a:r>
              <a:rPr lang="en-US" dirty="0" err="1"/>
              <a:t>cạn</a:t>
            </a:r>
            <a:r>
              <a:rPr lang="en-US" dirty="0"/>
              <a:t> </a:t>
            </a:r>
            <a:r>
              <a:rPr lang="en-US" dirty="0" err="1"/>
              <a:t>thông</a:t>
            </a:r>
            <a:r>
              <a:rPr lang="en-US" dirty="0"/>
              <a:t> minh</a:t>
            </a:r>
          </a:p>
          <a:p>
            <a:pPr marL="514350" indent="-514350">
              <a:lnSpc>
                <a:spcPct val="130000"/>
              </a:lnSpc>
              <a:buFont typeface="+mj-lt"/>
              <a:buAutoNum type="arabicPeriod"/>
            </a:pPr>
            <a:r>
              <a:rPr lang="en-US" dirty="0" err="1"/>
              <a:t>Nguyên</a:t>
            </a:r>
            <a:r>
              <a:rPr lang="en-US" dirty="0"/>
              <a:t> </a:t>
            </a:r>
            <a:r>
              <a:rPr lang="en-US" dirty="0" err="1"/>
              <a:t>lý</a:t>
            </a:r>
            <a:r>
              <a:rPr lang="en-US" dirty="0"/>
              <a:t> </a:t>
            </a:r>
            <a:r>
              <a:rPr lang="en-US" dirty="0" err="1"/>
              <a:t>tham</a:t>
            </a:r>
            <a:r>
              <a:rPr lang="en-US" dirty="0"/>
              <a:t> lam (Greedy)</a:t>
            </a:r>
          </a:p>
          <a:p>
            <a:pPr marL="514350" indent="-514350">
              <a:lnSpc>
                <a:spcPct val="130000"/>
              </a:lnSpc>
              <a:buFont typeface="+mj-lt"/>
              <a:buAutoNum type="arabicPeriod"/>
            </a:pPr>
            <a:r>
              <a:rPr lang="en-US" dirty="0" err="1"/>
              <a:t>Nguyên</a:t>
            </a:r>
            <a:r>
              <a:rPr lang="en-US" dirty="0"/>
              <a:t> </a:t>
            </a:r>
            <a:r>
              <a:rPr lang="en-US" dirty="0" err="1"/>
              <a:t>lý</a:t>
            </a:r>
            <a:r>
              <a:rPr lang="en-US" dirty="0"/>
              <a:t> </a:t>
            </a:r>
            <a:r>
              <a:rPr lang="en-US" dirty="0" err="1"/>
              <a:t>thứ</a:t>
            </a:r>
            <a:r>
              <a:rPr lang="en-US" dirty="0"/>
              <a:t> </a:t>
            </a:r>
            <a:r>
              <a:rPr lang="en-US" dirty="0" err="1"/>
              <a:t>tự</a:t>
            </a:r>
            <a:endParaRPr lang="en-US" dirty="0"/>
          </a:p>
          <a:p>
            <a:pPr marL="514350" indent="-514350">
              <a:lnSpc>
                <a:spcPct val="130000"/>
              </a:lnSpc>
              <a:buFont typeface="+mj-lt"/>
              <a:buAutoNum type="arabicPeriod"/>
            </a:pPr>
            <a:r>
              <a:rPr lang="en-US" dirty="0" err="1"/>
              <a:t>Hàm</a:t>
            </a:r>
            <a:r>
              <a:rPr lang="en-US" dirty="0"/>
              <a:t> Heuristic</a:t>
            </a:r>
          </a:p>
        </p:txBody>
      </p:sp>
      <p:sp>
        <p:nvSpPr>
          <p:cNvPr id="4" name="Slide Number Placeholder 3"/>
          <p:cNvSpPr>
            <a:spLocks noGrp="1"/>
          </p:cNvSpPr>
          <p:nvPr>
            <p:ph type="sldNum" sz="quarter" idx="12"/>
          </p:nvPr>
        </p:nvSpPr>
        <p:spPr/>
        <p:txBody>
          <a:bodyPr/>
          <a:lstStyle/>
          <a:p>
            <a:fld id="{4C15C07B-04C1-4C52-A83B-15E785370D57}" type="slidenum">
              <a:rPr lang="en-US" smtClean="0"/>
              <a:t>23</a:t>
            </a:fld>
            <a:endParaRPr lang="en-US"/>
          </a:p>
        </p:txBody>
      </p:sp>
    </p:spTree>
    <p:extLst>
      <p:ext uri="{BB962C8B-B14F-4D97-AF65-F5344CB8AC3E}">
        <p14:creationId xmlns:p14="http://schemas.microsoft.com/office/powerpoint/2010/main" val="3565826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err="1"/>
              <a:t>Các</a:t>
            </a:r>
            <a:r>
              <a:rPr lang="en-US" b="1"/>
              <a:t> chiến l</a:t>
            </a:r>
            <a:r>
              <a:rPr lang="vi-VN" b="1"/>
              <a:t>ư</a:t>
            </a:r>
            <a:r>
              <a:rPr lang="en-US" b="1"/>
              <a:t>ợc Heuristic</a:t>
            </a:r>
            <a:endParaRPr lang="en-GB" b="1" dirty="0"/>
          </a:p>
        </p:txBody>
      </p:sp>
      <p:sp>
        <p:nvSpPr>
          <p:cNvPr id="3" name="Content Placeholder 2"/>
          <p:cNvSpPr>
            <a:spLocks noGrp="1"/>
          </p:cNvSpPr>
          <p:nvPr>
            <p:ph idx="1"/>
          </p:nvPr>
        </p:nvSpPr>
        <p:spPr>
          <a:xfrm>
            <a:off x="838199" y="1825625"/>
            <a:ext cx="11133083" cy="4351338"/>
          </a:xfrm>
        </p:spPr>
        <p:txBody>
          <a:bodyPr>
            <a:normAutofit/>
          </a:bodyPr>
          <a:lstStyle/>
          <a:p>
            <a:pPr marL="0" indent="0">
              <a:lnSpc>
                <a:spcPct val="130000"/>
              </a:lnSpc>
              <a:buNone/>
            </a:pPr>
            <a:r>
              <a:rPr lang="en-US" b="1" dirty="0"/>
              <a:t>[1] </a:t>
            </a:r>
            <a:r>
              <a:rPr lang="en-US" b="1" dirty="0" err="1"/>
              <a:t>Nguyên</a:t>
            </a:r>
            <a:r>
              <a:rPr lang="en-US" b="1" dirty="0"/>
              <a:t> </a:t>
            </a:r>
            <a:r>
              <a:rPr lang="en-US" b="1" dirty="0" err="1"/>
              <a:t>lý</a:t>
            </a:r>
            <a:r>
              <a:rPr lang="en-US" b="1" dirty="0"/>
              <a:t> </a:t>
            </a:r>
            <a:r>
              <a:rPr lang="en-US" b="1" dirty="0" err="1"/>
              <a:t>vét</a:t>
            </a:r>
            <a:r>
              <a:rPr lang="en-US" b="1" dirty="0"/>
              <a:t> </a:t>
            </a:r>
            <a:r>
              <a:rPr lang="en-US" b="1" dirty="0" err="1"/>
              <a:t>cạn</a:t>
            </a:r>
            <a:r>
              <a:rPr lang="en-US" b="1" dirty="0"/>
              <a:t> </a:t>
            </a:r>
            <a:r>
              <a:rPr lang="en-US" b="1" dirty="0" err="1"/>
              <a:t>thông</a:t>
            </a:r>
            <a:r>
              <a:rPr lang="en-US" b="1" dirty="0"/>
              <a:t> minh</a:t>
            </a:r>
          </a:p>
          <a:p>
            <a:pPr marL="0" indent="0" algn="just">
              <a:lnSpc>
                <a:spcPct val="130000"/>
              </a:lnSpc>
              <a:buNone/>
            </a:pPr>
            <a:r>
              <a:rPr lang="en-US" dirty="0"/>
              <a:t>	</a:t>
            </a:r>
            <a:r>
              <a:rPr lang="en-US" dirty="0" err="1"/>
              <a:t>Tìm</a:t>
            </a:r>
            <a:r>
              <a:rPr lang="en-US" dirty="0"/>
              <a:t> </a:t>
            </a:r>
            <a:r>
              <a:rPr lang="en-US" dirty="0" err="1"/>
              <a:t>cách</a:t>
            </a:r>
            <a:r>
              <a:rPr lang="en-US" dirty="0"/>
              <a:t> </a:t>
            </a:r>
            <a:r>
              <a:rPr lang="en-US" dirty="0" err="1"/>
              <a:t>giới</a:t>
            </a:r>
            <a:r>
              <a:rPr lang="en-US" dirty="0"/>
              <a:t> </a:t>
            </a:r>
            <a:r>
              <a:rPr lang="en-GB" dirty="0" err="1"/>
              <a:t>hạn</a:t>
            </a:r>
            <a:r>
              <a:rPr lang="en-GB" dirty="0"/>
              <a:t> </a:t>
            </a:r>
            <a:r>
              <a:rPr lang="en-GB" dirty="0" err="1"/>
              <a:t>lại</a:t>
            </a:r>
            <a:r>
              <a:rPr lang="en-GB" dirty="0"/>
              <a:t> </a:t>
            </a:r>
            <a:r>
              <a:rPr lang="en-GB" dirty="0" err="1"/>
              <a:t>không</a:t>
            </a:r>
            <a:r>
              <a:rPr lang="en-GB" dirty="0"/>
              <a:t> </a:t>
            </a:r>
            <a:r>
              <a:rPr lang="en-GB" dirty="0" err="1"/>
              <a:t>gian</a:t>
            </a:r>
            <a:r>
              <a:rPr lang="en-GB" dirty="0"/>
              <a:t> </a:t>
            </a:r>
            <a:r>
              <a:rPr lang="en-GB" dirty="0" err="1"/>
              <a:t>tìm</a:t>
            </a:r>
            <a:r>
              <a:rPr lang="en-GB" dirty="0"/>
              <a:t> </a:t>
            </a:r>
            <a:r>
              <a:rPr lang="en-GB" dirty="0" err="1"/>
              <a:t>kiếm</a:t>
            </a:r>
            <a:r>
              <a:rPr lang="en-GB" dirty="0"/>
              <a:t>/ </a:t>
            </a:r>
            <a:r>
              <a:rPr lang="en-GB" err="1"/>
              <a:t>thực</a:t>
            </a:r>
            <a:r>
              <a:rPr lang="en-GB"/>
              <a:t> hiện </a:t>
            </a:r>
            <a:r>
              <a:rPr lang="en-GB" dirty="0" err="1"/>
              <a:t>một</a:t>
            </a:r>
            <a:r>
              <a:rPr lang="en-GB" dirty="0"/>
              <a:t> </a:t>
            </a:r>
            <a:r>
              <a:rPr lang="en-GB" dirty="0" err="1"/>
              <a:t>kiểu</a:t>
            </a:r>
            <a:r>
              <a:rPr lang="en-GB" dirty="0"/>
              <a:t> </a:t>
            </a:r>
            <a:r>
              <a:rPr lang="en-GB" dirty="0" err="1"/>
              <a:t>dò</a:t>
            </a:r>
            <a:r>
              <a:rPr lang="en-GB" dirty="0"/>
              <a:t> </a:t>
            </a:r>
            <a:r>
              <a:rPr lang="en-GB" dirty="0" err="1"/>
              <a:t>tìm</a:t>
            </a:r>
            <a:r>
              <a:rPr lang="en-GB" dirty="0"/>
              <a:t> </a:t>
            </a:r>
            <a:r>
              <a:rPr lang="en-GB" dirty="0" err="1"/>
              <a:t>đặc</a:t>
            </a:r>
            <a:r>
              <a:rPr lang="en-GB" dirty="0"/>
              <a:t> </a:t>
            </a:r>
            <a:r>
              <a:rPr lang="en-GB" dirty="0" err="1"/>
              <a:t>biệt</a:t>
            </a:r>
            <a:r>
              <a:rPr lang="en-GB" dirty="0"/>
              <a:t> </a:t>
            </a:r>
            <a:r>
              <a:rPr lang="en-GB" dirty="0" err="1"/>
              <a:t>dựa</a:t>
            </a:r>
            <a:r>
              <a:rPr lang="en-GB" dirty="0"/>
              <a:t> </a:t>
            </a:r>
            <a:r>
              <a:rPr lang="en-GB" dirty="0" err="1"/>
              <a:t>vào</a:t>
            </a:r>
            <a:r>
              <a:rPr lang="en-GB" dirty="0"/>
              <a:t> </a:t>
            </a:r>
            <a:r>
              <a:rPr lang="en-GB" dirty="0" err="1"/>
              <a:t>đặc</a:t>
            </a:r>
            <a:r>
              <a:rPr lang="en-GB" dirty="0"/>
              <a:t> </a:t>
            </a:r>
            <a:r>
              <a:rPr lang="en-GB" dirty="0" err="1"/>
              <a:t>thù</a:t>
            </a:r>
            <a:r>
              <a:rPr lang="en-GB" dirty="0"/>
              <a:t> </a:t>
            </a:r>
            <a:r>
              <a:rPr lang="en-GB" err="1"/>
              <a:t>của</a:t>
            </a:r>
            <a:r>
              <a:rPr lang="en-GB"/>
              <a:t> bài </a:t>
            </a:r>
            <a:r>
              <a:rPr lang="en-GB" dirty="0" err="1"/>
              <a:t>toán</a:t>
            </a:r>
            <a:r>
              <a:rPr lang="en-GB" dirty="0"/>
              <a:t> </a:t>
            </a:r>
            <a:r>
              <a:rPr lang="en-GB" dirty="0" err="1"/>
              <a:t>để</a:t>
            </a:r>
            <a:r>
              <a:rPr lang="en-GB" dirty="0"/>
              <a:t> </a:t>
            </a:r>
            <a:r>
              <a:rPr lang="en-GB" dirty="0" err="1"/>
              <a:t>nhanh</a:t>
            </a:r>
            <a:r>
              <a:rPr lang="en-GB" dirty="0"/>
              <a:t> </a:t>
            </a:r>
            <a:r>
              <a:rPr lang="en-GB" dirty="0" err="1"/>
              <a:t>chóng</a:t>
            </a:r>
            <a:r>
              <a:rPr lang="en-GB" dirty="0"/>
              <a:t> </a:t>
            </a:r>
            <a:r>
              <a:rPr lang="en-GB" dirty="0" err="1"/>
              <a:t>tìm</a:t>
            </a:r>
            <a:r>
              <a:rPr lang="en-GB" dirty="0"/>
              <a:t> </a:t>
            </a:r>
            <a:r>
              <a:rPr lang="en-GB" dirty="0" err="1"/>
              <a:t>ra</a:t>
            </a:r>
            <a:r>
              <a:rPr lang="en-GB" dirty="0"/>
              <a:t> </a:t>
            </a:r>
            <a:r>
              <a:rPr lang="en-GB" err="1"/>
              <a:t>mục</a:t>
            </a:r>
            <a:r>
              <a:rPr lang="en-GB"/>
              <a:t> tiêu.</a:t>
            </a:r>
            <a:endParaRPr lang="en-GB" dirty="0"/>
          </a:p>
          <a:p>
            <a:pPr marL="0" indent="0">
              <a:lnSpc>
                <a:spcPct val="130000"/>
              </a:lnSpc>
              <a:buNone/>
            </a:pPr>
            <a:r>
              <a:rPr lang="en-US" b="1" dirty="0"/>
              <a:t>[2] </a:t>
            </a:r>
            <a:r>
              <a:rPr lang="en-US" b="1" dirty="0" err="1"/>
              <a:t>Nguyên</a:t>
            </a:r>
            <a:r>
              <a:rPr lang="en-US" b="1" dirty="0"/>
              <a:t> </a:t>
            </a:r>
            <a:r>
              <a:rPr lang="en-US" b="1" dirty="0" err="1"/>
              <a:t>lý</a:t>
            </a:r>
            <a:r>
              <a:rPr lang="en-US" b="1" dirty="0"/>
              <a:t> </a:t>
            </a:r>
            <a:r>
              <a:rPr lang="en-US" b="1" dirty="0" err="1"/>
              <a:t>tham</a:t>
            </a:r>
            <a:r>
              <a:rPr lang="en-US" b="1" dirty="0"/>
              <a:t> lam</a:t>
            </a:r>
          </a:p>
          <a:p>
            <a:pPr marL="0" indent="0">
              <a:lnSpc>
                <a:spcPct val="130000"/>
              </a:lnSpc>
              <a:buNone/>
            </a:pPr>
            <a:r>
              <a:rPr lang="en-GB" dirty="0"/>
              <a:t>	</a:t>
            </a:r>
            <a:r>
              <a:rPr lang="en-GB" dirty="0" err="1"/>
              <a:t>Chọn</a:t>
            </a:r>
            <a:r>
              <a:rPr lang="en-GB" dirty="0"/>
              <a:t> </a:t>
            </a:r>
            <a:r>
              <a:rPr lang="en-GB" dirty="0" err="1"/>
              <a:t>lựa</a:t>
            </a:r>
            <a:r>
              <a:rPr lang="en-GB" dirty="0"/>
              <a:t> </a:t>
            </a:r>
            <a:r>
              <a:rPr lang="en-GB" dirty="0" err="1"/>
              <a:t>hành</a:t>
            </a:r>
            <a:r>
              <a:rPr lang="en-GB" dirty="0"/>
              <a:t> </a:t>
            </a:r>
            <a:r>
              <a:rPr lang="en-GB" dirty="0" err="1"/>
              <a:t>động</a:t>
            </a:r>
            <a:r>
              <a:rPr lang="en-GB" dirty="0"/>
              <a:t> </a:t>
            </a:r>
            <a:r>
              <a:rPr lang="en-GB" b="1" i="1" dirty="0" err="1"/>
              <a:t>tối</a:t>
            </a:r>
            <a:r>
              <a:rPr lang="en-GB" b="1" i="1" dirty="0"/>
              <a:t> </a:t>
            </a:r>
            <a:r>
              <a:rPr lang="en-GB" b="1" i="1" dirty="0" err="1"/>
              <a:t>ưu</a:t>
            </a:r>
            <a:r>
              <a:rPr lang="en-GB" b="1" i="1" dirty="0"/>
              <a:t> </a:t>
            </a:r>
            <a:r>
              <a:rPr lang="en-GB" b="1" i="1" dirty="0" err="1"/>
              <a:t>cho</a:t>
            </a:r>
            <a:r>
              <a:rPr lang="en-GB" b="1" i="1" dirty="0"/>
              <a:t> </a:t>
            </a:r>
            <a:r>
              <a:rPr lang="en-GB" b="1" i="1" dirty="0" err="1"/>
              <a:t>phạm</a:t>
            </a:r>
            <a:r>
              <a:rPr lang="en-GB" b="1" i="1" dirty="0"/>
              <a:t> vi </a:t>
            </a:r>
            <a:r>
              <a:rPr lang="en-GB" b="1" i="1" dirty="0" err="1"/>
              <a:t>cục</a:t>
            </a:r>
            <a:r>
              <a:rPr lang="en-GB" b="1" i="1" dirty="0"/>
              <a:t> </a:t>
            </a:r>
            <a:r>
              <a:rPr lang="en-GB" b="1" i="1" dirty="0" err="1"/>
              <a:t>bộ</a:t>
            </a:r>
            <a:r>
              <a:rPr lang="en-GB" b="1" i="1" dirty="0"/>
              <a:t> </a:t>
            </a:r>
            <a:r>
              <a:rPr lang="en-GB" b="1" i="1" err="1"/>
              <a:t>của</a:t>
            </a:r>
            <a:r>
              <a:rPr lang="en-GB" b="1" i="1"/>
              <a:t> từng bước </a:t>
            </a:r>
            <a:r>
              <a:rPr lang="en-GB" dirty="0" err="1"/>
              <a:t>trong</a:t>
            </a:r>
            <a:r>
              <a:rPr lang="en-GB" dirty="0"/>
              <a:t> </a:t>
            </a:r>
            <a:r>
              <a:rPr lang="en-GB" dirty="0" err="1"/>
              <a:t>quá</a:t>
            </a:r>
            <a:r>
              <a:rPr lang="en-GB" dirty="0"/>
              <a:t> </a:t>
            </a:r>
            <a:r>
              <a:rPr lang="en-GB" dirty="0" err="1"/>
              <a:t>trình</a:t>
            </a:r>
            <a:r>
              <a:rPr lang="en-GB" dirty="0"/>
              <a:t> </a:t>
            </a:r>
            <a:r>
              <a:rPr lang="en-GB" dirty="0" err="1"/>
              <a:t>tìm</a:t>
            </a:r>
            <a:r>
              <a:rPr lang="en-GB" dirty="0"/>
              <a:t> </a:t>
            </a:r>
            <a:r>
              <a:rPr lang="en-GB" dirty="0" err="1"/>
              <a:t>kiếm</a:t>
            </a:r>
            <a:r>
              <a:rPr lang="en-GB" dirty="0"/>
              <a:t> </a:t>
            </a:r>
            <a:r>
              <a:rPr lang="en-GB" err="1"/>
              <a:t>lời</a:t>
            </a:r>
            <a:r>
              <a:rPr lang="en-GB"/>
              <a:t> giải.</a:t>
            </a:r>
            <a:endParaRPr lang="en-GB" dirty="0"/>
          </a:p>
        </p:txBody>
      </p:sp>
      <p:sp>
        <p:nvSpPr>
          <p:cNvPr id="4" name="Slide Number Placeholder 3"/>
          <p:cNvSpPr>
            <a:spLocks noGrp="1"/>
          </p:cNvSpPr>
          <p:nvPr>
            <p:ph type="sldNum" sz="quarter" idx="12"/>
          </p:nvPr>
        </p:nvSpPr>
        <p:spPr/>
        <p:txBody>
          <a:bodyPr/>
          <a:lstStyle/>
          <a:p>
            <a:fld id="{4C15C07B-04C1-4C52-A83B-15E785370D57}" type="slidenum">
              <a:rPr lang="en-US" smtClean="0"/>
              <a:t>24</a:t>
            </a:fld>
            <a:endParaRPr lang="en-US"/>
          </a:p>
        </p:txBody>
      </p:sp>
    </p:spTree>
    <p:extLst>
      <p:ext uri="{BB962C8B-B14F-4D97-AF65-F5344CB8AC3E}">
        <p14:creationId xmlns:p14="http://schemas.microsoft.com/office/powerpoint/2010/main" val="4025594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err="1"/>
              <a:t>Các</a:t>
            </a:r>
            <a:r>
              <a:rPr lang="en-US" b="1"/>
              <a:t> chiến l</a:t>
            </a:r>
            <a:r>
              <a:rPr lang="vi-VN" b="1"/>
              <a:t>ư</a:t>
            </a:r>
            <a:r>
              <a:rPr lang="en-US" b="1"/>
              <a:t>ợc Heuristic</a:t>
            </a:r>
            <a:endParaRPr lang="en-GB" b="1" dirty="0"/>
          </a:p>
        </p:txBody>
      </p:sp>
      <p:pic>
        <p:nvPicPr>
          <p:cNvPr id="5" name="Content Placeholder 4" descr="A close up of text on a white background&#10;&#10;Description automatically generated">
            <a:extLst>
              <a:ext uri="{FF2B5EF4-FFF2-40B4-BE49-F238E27FC236}">
                <a16:creationId xmlns:a16="http://schemas.microsoft.com/office/drawing/2014/main" xmlns="" id="{83487B01-C768-470A-9C61-975BFA4127A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41" t="2790" r="12418" b="35822"/>
          <a:stretch/>
        </p:blipFill>
        <p:spPr>
          <a:xfrm>
            <a:off x="1981200" y="2209801"/>
            <a:ext cx="8534400" cy="4448783"/>
          </a:xfrm>
        </p:spPr>
      </p:pic>
      <p:sp>
        <p:nvSpPr>
          <p:cNvPr id="6" name="Rectangle 5">
            <a:extLst>
              <a:ext uri="{FF2B5EF4-FFF2-40B4-BE49-F238E27FC236}">
                <a16:creationId xmlns:a16="http://schemas.microsoft.com/office/drawing/2014/main" xmlns="" id="{AC3CFC76-3E9A-4D68-B7E8-80053801C29B}"/>
              </a:ext>
            </a:extLst>
          </p:cNvPr>
          <p:cNvSpPr/>
          <p:nvPr/>
        </p:nvSpPr>
        <p:spPr>
          <a:xfrm>
            <a:off x="4876800" y="1600200"/>
            <a:ext cx="2324932" cy="523220"/>
          </a:xfrm>
          <a:prstGeom prst="rect">
            <a:avLst/>
          </a:prstGeom>
        </p:spPr>
        <p:txBody>
          <a:bodyPr wrap="none">
            <a:spAutoFit/>
          </a:bodyPr>
          <a:lstStyle/>
          <a:p>
            <a:r>
              <a:rPr lang="en-US" sz="2800">
                <a:solidFill>
                  <a:srgbClr val="1C1E21"/>
                </a:solidFill>
                <a:highlight>
                  <a:srgbClr val="FFFF00"/>
                </a:highlight>
                <a:latin typeface="Helvetica" panose="020B0604020202020204" pitchFamily="34" charset="0"/>
              </a:rPr>
              <a:t>Toán tiểu học</a:t>
            </a:r>
            <a:endParaRPr lang="en-US" sz="2800">
              <a:highlight>
                <a:srgbClr val="FFFF00"/>
              </a:highlight>
            </a:endParaRPr>
          </a:p>
        </p:txBody>
      </p:sp>
      <p:sp>
        <p:nvSpPr>
          <p:cNvPr id="3" name="Slide Number Placeholder 2"/>
          <p:cNvSpPr>
            <a:spLocks noGrp="1"/>
          </p:cNvSpPr>
          <p:nvPr>
            <p:ph type="sldNum" sz="quarter" idx="12"/>
          </p:nvPr>
        </p:nvSpPr>
        <p:spPr/>
        <p:txBody>
          <a:bodyPr/>
          <a:lstStyle/>
          <a:p>
            <a:fld id="{4C15C07B-04C1-4C52-A83B-15E785370D57}" type="slidenum">
              <a:rPr lang="en-US" smtClean="0"/>
              <a:t>25</a:t>
            </a:fld>
            <a:endParaRPr lang="en-US"/>
          </a:p>
        </p:txBody>
      </p:sp>
    </p:spTree>
    <p:extLst>
      <p:ext uri="{BB962C8B-B14F-4D97-AF65-F5344CB8AC3E}">
        <p14:creationId xmlns:p14="http://schemas.microsoft.com/office/powerpoint/2010/main" val="2159072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err="1"/>
              <a:t>Các</a:t>
            </a:r>
            <a:r>
              <a:rPr lang="en-US" b="1"/>
              <a:t> chiến l</a:t>
            </a:r>
            <a:r>
              <a:rPr lang="vi-VN" b="1"/>
              <a:t>ư</a:t>
            </a:r>
            <a:r>
              <a:rPr lang="en-US" b="1"/>
              <a:t>ợc Heuristic</a:t>
            </a:r>
            <a:endParaRPr lang="en-GB" b="1" dirty="0"/>
          </a:p>
        </p:txBody>
      </p:sp>
      <p:sp>
        <p:nvSpPr>
          <p:cNvPr id="3" name="Content Placeholder 2"/>
          <p:cNvSpPr>
            <a:spLocks noGrp="1"/>
          </p:cNvSpPr>
          <p:nvPr>
            <p:ph idx="1"/>
          </p:nvPr>
        </p:nvSpPr>
        <p:spPr>
          <a:xfrm>
            <a:off x="838199" y="1626233"/>
            <a:ext cx="11143594" cy="5058346"/>
          </a:xfrm>
        </p:spPr>
        <p:txBody>
          <a:bodyPr>
            <a:normAutofit/>
          </a:bodyPr>
          <a:lstStyle/>
          <a:p>
            <a:pPr marL="0" indent="0">
              <a:lnSpc>
                <a:spcPct val="130000"/>
              </a:lnSpc>
              <a:buNone/>
            </a:pPr>
            <a:r>
              <a:rPr lang="en-US" b="1" dirty="0"/>
              <a:t>[3] </a:t>
            </a:r>
            <a:r>
              <a:rPr lang="en-US" b="1" dirty="0" err="1"/>
              <a:t>Nguyên</a:t>
            </a:r>
            <a:r>
              <a:rPr lang="en-US" b="1" dirty="0"/>
              <a:t> </a:t>
            </a:r>
            <a:r>
              <a:rPr lang="en-US" b="1" dirty="0" err="1"/>
              <a:t>lý</a:t>
            </a:r>
            <a:r>
              <a:rPr lang="en-US" b="1" dirty="0"/>
              <a:t> </a:t>
            </a:r>
            <a:r>
              <a:rPr lang="en-US" b="1" dirty="0" err="1"/>
              <a:t>thứ</a:t>
            </a:r>
            <a:r>
              <a:rPr lang="en-US" b="1" dirty="0"/>
              <a:t> </a:t>
            </a:r>
            <a:r>
              <a:rPr lang="en-US" b="1" dirty="0" err="1"/>
              <a:t>tự</a:t>
            </a:r>
            <a:endParaRPr lang="en-US" b="1" dirty="0"/>
          </a:p>
          <a:p>
            <a:pPr marL="0" indent="0">
              <a:lnSpc>
                <a:spcPct val="130000"/>
              </a:lnSpc>
              <a:buNone/>
            </a:pPr>
            <a:r>
              <a:rPr lang="en-GB" dirty="0"/>
              <a:t>	</a:t>
            </a:r>
            <a:r>
              <a:rPr lang="en-GB" dirty="0" err="1"/>
              <a:t>Dựa</a:t>
            </a:r>
            <a:r>
              <a:rPr lang="en-GB" dirty="0"/>
              <a:t> </a:t>
            </a:r>
            <a:r>
              <a:rPr lang="en-GB" dirty="0" err="1"/>
              <a:t>trên</a:t>
            </a:r>
            <a:r>
              <a:rPr lang="en-GB" dirty="0"/>
              <a:t> </a:t>
            </a:r>
            <a:r>
              <a:rPr lang="en-GB" dirty="0" err="1"/>
              <a:t>một</a:t>
            </a:r>
            <a:r>
              <a:rPr lang="en-GB" dirty="0"/>
              <a:t> </a:t>
            </a:r>
            <a:r>
              <a:rPr lang="en-GB" dirty="0" err="1"/>
              <a:t>cấu</a:t>
            </a:r>
            <a:r>
              <a:rPr lang="en-GB" dirty="0"/>
              <a:t> </a:t>
            </a:r>
            <a:r>
              <a:rPr lang="en-GB" dirty="0" err="1"/>
              <a:t>trúc</a:t>
            </a:r>
            <a:r>
              <a:rPr lang="en-GB" dirty="0"/>
              <a:t> </a:t>
            </a:r>
            <a:r>
              <a:rPr lang="en-GB" dirty="0" err="1"/>
              <a:t>thứ</a:t>
            </a:r>
            <a:r>
              <a:rPr lang="en-GB" dirty="0"/>
              <a:t> </a:t>
            </a:r>
            <a:r>
              <a:rPr lang="en-GB" dirty="0" err="1"/>
              <a:t>tự</a:t>
            </a:r>
            <a:r>
              <a:rPr lang="en-GB" dirty="0"/>
              <a:t> </a:t>
            </a:r>
            <a:r>
              <a:rPr lang="en-GB" dirty="0" err="1"/>
              <a:t>hợp</a:t>
            </a:r>
            <a:r>
              <a:rPr lang="en-GB" dirty="0"/>
              <a:t> </a:t>
            </a:r>
            <a:r>
              <a:rPr lang="en-GB" dirty="0" err="1"/>
              <a:t>lý</a:t>
            </a:r>
            <a:r>
              <a:rPr lang="en-GB" dirty="0"/>
              <a:t> </a:t>
            </a:r>
            <a:r>
              <a:rPr lang="en-GB" dirty="0" err="1"/>
              <a:t>của</a:t>
            </a:r>
            <a:r>
              <a:rPr lang="en-GB" dirty="0"/>
              <a:t> </a:t>
            </a:r>
            <a:r>
              <a:rPr lang="en-GB" dirty="0" err="1"/>
              <a:t>không</a:t>
            </a:r>
            <a:r>
              <a:rPr lang="en-GB" dirty="0"/>
              <a:t> </a:t>
            </a:r>
            <a:r>
              <a:rPr lang="en-GB" dirty="0" err="1"/>
              <a:t>gian</a:t>
            </a:r>
            <a:r>
              <a:rPr lang="en-GB" dirty="0"/>
              <a:t> </a:t>
            </a:r>
            <a:r>
              <a:rPr lang="en-GB" dirty="0" err="1" smtClean="0"/>
              <a:t>tìm</a:t>
            </a:r>
            <a:r>
              <a:rPr lang="en-GB" dirty="0" smtClean="0"/>
              <a:t> </a:t>
            </a:r>
            <a:r>
              <a:rPr lang="en-GB" dirty="0" err="1" smtClean="0"/>
              <a:t>kiếm</a:t>
            </a:r>
            <a:r>
              <a:rPr lang="en-GB" dirty="0" smtClean="0"/>
              <a:t> </a:t>
            </a:r>
            <a:r>
              <a:rPr lang="en-GB" dirty="0" err="1"/>
              <a:t>nhằm</a:t>
            </a:r>
            <a:r>
              <a:rPr lang="en-GB" dirty="0"/>
              <a:t> </a:t>
            </a:r>
            <a:r>
              <a:rPr lang="en-GB" dirty="0" err="1"/>
              <a:t>nhanh</a:t>
            </a:r>
            <a:r>
              <a:rPr lang="en-GB" dirty="0"/>
              <a:t> </a:t>
            </a:r>
            <a:r>
              <a:rPr lang="en-GB" dirty="0" err="1"/>
              <a:t>chóng</a:t>
            </a:r>
            <a:r>
              <a:rPr lang="en-GB" dirty="0"/>
              <a:t> </a:t>
            </a:r>
            <a:r>
              <a:rPr lang="en-GB" dirty="0" err="1"/>
              <a:t>đạt</a:t>
            </a:r>
            <a:r>
              <a:rPr lang="en-GB" dirty="0"/>
              <a:t> </a:t>
            </a:r>
            <a:r>
              <a:rPr lang="en-GB" dirty="0" err="1"/>
              <a:t>được</a:t>
            </a:r>
            <a:r>
              <a:rPr lang="en-GB" dirty="0"/>
              <a:t> </a:t>
            </a:r>
            <a:r>
              <a:rPr lang="en-GB" dirty="0" err="1"/>
              <a:t>một</a:t>
            </a:r>
            <a:r>
              <a:rPr lang="en-GB" dirty="0"/>
              <a:t> </a:t>
            </a:r>
            <a:r>
              <a:rPr lang="en-GB" dirty="0" err="1"/>
              <a:t>lời</a:t>
            </a:r>
            <a:r>
              <a:rPr lang="en-GB" dirty="0"/>
              <a:t> </a:t>
            </a:r>
            <a:r>
              <a:rPr lang="en-GB" dirty="0" err="1"/>
              <a:t>giải</a:t>
            </a:r>
            <a:r>
              <a:rPr lang="en-GB" dirty="0"/>
              <a:t> </a:t>
            </a:r>
            <a:r>
              <a:rPr lang="en-GB" dirty="0" err="1"/>
              <a:t>tốt</a:t>
            </a:r>
            <a:r>
              <a:rPr lang="en-GB" dirty="0"/>
              <a:t>.</a:t>
            </a:r>
          </a:p>
          <a:p>
            <a:pPr marL="0" indent="0">
              <a:lnSpc>
                <a:spcPct val="130000"/>
              </a:lnSpc>
              <a:buNone/>
            </a:pPr>
            <a:r>
              <a:rPr lang="en-GB" b="1" dirty="0"/>
              <a:t>[4] </a:t>
            </a:r>
            <a:r>
              <a:rPr lang="en-GB" b="1" dirty="0" err="1"/>
              <a:t>Hàm</a:t>
            </a:r>
            <a:r>
              <a:rPr lang="en-GB" b="1" dirty="0"/>
              <a:t> Heuristic</a:t>
            </a:r>
          </a:p>
          <a:p>
            <a:pPr marL="0" indent="0">
              <a:lnSpc>
                <a:spcPct val="130000"/>
              </a:lnSpc>
              <a:buNone/>
            </a:pPr>
            <a:r>
              <a:rPr lang="en-GB" dirty="0"/>
              <a:t>	</a:t>
            </a:r>
            <a:r>
              <a:rPr lang="en-GB" dirty="0" err="1"/>
              <a:t>Hàm</a:t>
            </a:r>
            <a:r>
              <a:rPr lang="en-GB" dirty="0"/>
              <a:t> </a:t>
            </a:r>
            <a:r>
              <a:rPr lang="en-GB" dirty="0" err="1"/>
              <a:t>đánh</a:t>
            </a:r>
            <a:r>
              <a:rPr lang="en-GB" dirty="0"/>
              <a:t> </a:t>
            </a:r>
            <a:r>
              <a:rPr lang="en-GB" dirty="0" err="1"/>
              <a:t>giá</a:t>
            </a:r>
            <a:r>
              <a:rPr lang="en-GB" dirty="0"/>
              <a:t> </a:t>
            </a:r>
            <a:r>
              <a:rPr lang="en-GB" dirty="0" err="1" smtClean="0"/>
              <a:t>ước</a:t>
            </a:r>
            <a:r>
              <a:rPr lang="en-GB" dirty="0" smtClean="0"/>
              <a:t> </a:t>
            </a:r>
            <a:r>
              <a:rPr lang="en-GB" dirty="0" err="1" smtClean="0"/>
              <a:t>lượng</a:t>
            </a:r>
            <a:r>
              <a:rPr lang="en-GB" dirty="0" smtClean="0"/>
              <a:t>, </a:t>
            </a:r>
            <a:r>
              <a:rPr lang="en-GB" dirty="0" err="1"/>
              <a:t>giá</a:t>
            </a:r>
            <a:r>
              <a:rPr lang="en-GB" dirty="0"/>
              <a:t> </a:t>
            </a:r>
            <a:r>
              <a:rPr lang="en-GB" dirty="0" err="1"/>
              <a:t>trị</a:t>
            </a:r>
            <a:r>
              <a:rPr lang="en-GB" dirty="0"/>
              <a:t> </a:t>
            </a:r>
            <a:r>
              <a:rPr lang="en-GB" dirty="0" err="1"/>
              <a:t>của</a:t>
            </a:r>
            <a:r>
              <a:rPr lang="en-GB" dirty="0"/>
              <a:t> </a:t>
            </a:r>
            <a:r>
              <a:rPr lang="en-GB" dirty="0" err="1"/>
              <a:t>hàm</a:t>
            </a:r>
            <a:r>
              <a:rPr lang="en-GB" dirty="0"/>
              <a:t> </a:t>
            </a:r>
            <a:r>
              <a:rPr lang="en-GB" dirty="0" err="1"/>
              <a:t>phụ</a:t>
            </a:r>
            <a:r>
              <a:rPr lang="en-GB" dirty="0"/>
              <a:t> </a:t>
            </a:r>
            <a:r>
              <a:rPr lang="en-GB" dirty="0" err="1"/>
              <a:t>thuộc</a:t>
            </a:r>
            <a:r>
              <a:rPr lang="en-GB" dirty="0"/>
              <a:t> </a:t>
            </a:r>
            <a:r>
              <a:rPr lang="en-GB" dirty="0" err="1"/>
              <a:t>vào</a:t>
            </a:r>
            <a:r>
              <a:rPr lang="en-GB" dirty="0"/>
              <a:t> </a:t>
            </a:r>
            <a:r>
              <a:rPr lang="en-GB" dirty="0" err="1"/>
              <a:t>trạng</a:t>
            </a:r>
            <a:r>
              <a:rPr lang="en-GB" dirty="0"/>
              <a:t> </a:t>
            </a:r>
            <a:r>
              <a:rPr lang="en-GB" dirty="0" err="1"/>
              <a:t>thái</a:t>
            </a:r>
            <a:r>
              <a:rPr lang="en-GB" dirty="0"/>
              <a:t> </a:t>
            </a:r>
            <a:r>
              <a:rPr lang="en-GB" dirty="0" err="1"/>
              <a:t>hiện</a:t>
            </a:r>
            <a:r>
              <a:rPr lang="en-GB" dirty="0"/>
              <a:t> </a:t>
            </a:r>
            <a:r>
              <a:rPr lang="en-GB" dirty="0" err="1"/>
              <a:t>tại</a:t>
            </a:r>
            <a:r>
              <a:rPr lang="en-GB" dirty="0"/>
              <a:t> </a:t>
            </a:r>
            <a:r>
              <a:rPr lang="en-GB" dirty="0" err="1"/>
              <a:t>của</a:t>
            </a:r>
            <a:r>
              <a:rPr lang="en-GB" dirty="0"/>
              <a:t> </a:t>
            </a:r>
            <a:r>
              <a:rPr lang="en-GB" dirty="0" err="1"/>
              <a:t>bài</a:t>
            </a:r>
            <a:r>
              <a:rPr lang="en-GB" dirty="0"/>
              <a:t> </a:t>
            </a:r>
            <a:r>
              <a:rPr lang="en-GB" dirty="0" err="1"/>
              <a:t>toán</a:t>
            </a:r>
            <a:r>
              <a:rPr lang="en-GB" dirty="0"/>
              <a:t> </a:t>
            </a:r>
            <a:r>
              <a:rPr lang="en-GB" dirty="0" err="1"/>
              <a:t>tại</a:t>
            </a:r>
            <a:r>
              <a:rPr lang="en-GB" dirty="0"/>
              <a:t> </a:t>
            </a:r>
            <a:r>
              <a:rPr lang="en-GB" dirty="0" err="1"/>
              <a:t>mỗi</a:t>
            </a:r>
            <a:r>
              <a:rPr lang="en-GB" dirty="0"/>
              <a:t> </a:t>
            </a:r>
            <a:r>
              <a:rPr lang="en-GB" dirty="0" err="1"/>
              <a:t>bước</a:t>
            </a:r>
            <a:r>
              <a:rPr lang="en-GB" dirty="0"/>
              <a:t> </a:t>
            </a:r>
            <a:r>
              <a:rPr lang="en-GB" dirty="0" err="1"/>
              <a:t>giải</a:t>
            </a:r>
            <a:r>
              <a:rPr lang="en-GB" dirty="0"/>
              <a:t>. </a:t>
            </a:r>
          </a:p>
          <a:p>
            <a:pPr marL="0" indent="0">
              <a:lnSpc>
                <a:spcPct val="130000"/>
              </a:lnSpc>
              <a:buNone/>
            </a:pPr>
            <a:r>
              <a:rPr lang="en-GB" dirty="0"/>
              <a:t>	</a:t>
            </a:r>
            <a:r>
              <a:rPr lang="en-GB" dirty="0" err="1"/>
              <a:t>Giá</a:t>
            </a:r>
            <a:r>
              <a:rPr lang="en-GB" dirty="0"/>
              <a:t> </a:t>
            </a:r>
            <a:r>
              <a:rPr lang="en-GB" dirty="0" err="1"/>
              <a:t>trị</a:t>
            </a:r>
            <a:r>
              <a:rPr lang="en-GB" dirty="0"/>
              <a:t> </a:t>
            </a:r>
            <a:r>
              <a:rPr lang="en-GB" dirty="0" err="1"/>
              <a:t>của</a:t>
            </a:r>
            <a:r>
              <a:rPr lang="en-GB" dirty="0"/>
              <a:t> </a:t>
            </a:r>
            <a:r>
              <a:rPr lang="en-GB" dirty="0" err="1"/>
              <a:t>hàm</a:t>
            </a:r>
            <a:r>
              <a:rPr lang="en-GB" dirty="0"/>
              <a:t> </a:t>
            </a:r>
            <a:r>
              <a:rPr lang="en-GB" dirty="0">
                <a:sym typeface="Wingdings" panose="05000000000000000000" pitchFamily="2" charset="2"/>
              </a:rPr>
              <a:t> </a:t>
            </a:r>
            <a:r>
              <a:rPr lang="en-GB" dirty="0" err="1"/>
              <a:t>chọn</a:t>
            </a:r>
            <a:r>
              <a:rPr lang="en-GB" dirty="0"/>
              <a:t> </a:t>
            </a:r>
            <a:r>
              <a:rPr lang="en-GB" dirty="0" err="1"/>
              <a:t>được</a:t>
            </a:r>
            <a:r>
              <a:rPr lang="en-GB" dirty="0"/>
              <a:t> </a:t>
            </a:r>
            <a:r>
              <a:rPr lang="en-GB" dirty="0" err="1"/>
              <a:t>cách</a:t>
            </a:r>
            <a:r>
              <a:rPr lang="en-GB" dirty="0"/>
              <a:t> </a:t>
            </a:r>
            <a:r>
              <a:rPr lang="en-GB" dirty="0" err="1"/>
              <a:t>hành</a:t>
            </a:r>
            <a:r>
              <a:rPr lang="en-GB" dirty="0"/>
              <a:t> </a:t>
            </a:r>
            <a:r>
              <a:rPr lang="en-GB" dirty="0" err="1"/>
              <a:t>động</a:t>
            </a:r>
            <a:r>
              <a:rPr lang="en-GB" dirty="0"/>
              <a:t> </a:t>
            </a:r>
            <a:r>
              <a:rPr lang="en-GB" dirty="0" err="1"/>
              <a:t>tương</a:t>
            </a:r>
            <a:r>
              <a:rPr lang="en-GB" dirty="0"/>
              <a:t> </a:t>
            </a:r>
            <a:r>
              <a:rPr lang="en-GB" dirty="0" err="1"/>
              <a:t>đối</a:t>
            </a:r>
            <a:r>
              <a:rPr lang="en-GB" dirty="0"/>
              <a:t> </a:t>
            </a:r>
            <a:r>
              <a:rPr lang="en-GB" dirty="0" err="1"/>
              <a:t>hợp</a:t>
            </a:r>
            <a:r>
              <a:rPr lang="en-GB" dirty="0"/>
              <a:t> </a:t>
            </a:r>
            <a:r>
              <a:rPr lang="en-GB" dirty="0" err="1"/>
              <a:t>lý</a:t>
            </a:r>
            <a:r>
              <a:rPr lang="en-GB" dirty="0"/>
              <a:t> </a:t>
            </a:r>
            <a:r>
              <a:rPr lang="en-GB" dirty="0" err="1"/>
              <a:t>trong</a:t>
            </a:r>
            <a:r>
              <a:rPr lang="en-GB" dirty="0"/>
              <a:t> </a:t>
            </a:r>
            <a:r>
              <a:rPr lang="en-GB" dirty="0" err="1"/>
              <a:t>từng</a:t>
            </a:r>
            <a:r>
              <a:rPr lang="en-GB" dirty="0"/>
              <a:t> </a:t>
            </a:r>
            <a:r>
              <a:rPr lang="en-GB" dirty="0" err="1"/>
              <a:t>bước</a:t>
            </a:r>
            <a:r>
              <a:rPr lang="en-GB" dirty="0"/>
              <a:t> </a:t>
            </a:r>
            <a:r>
              <a:rPr lang="en-GB" dirty="0" err="1"/>
              <a:t>của</a:t>
            </a:r>
            <a:r>
              <a:rPr lang="en-GB" dirty="0"/>
              <a:t> </a:t>
            </a:r>
            <a:r>
              <a:rPr lang="en-GB" dirty="0" err="1"/>
              <a:t>thuật</a:t>
            </a:r>
            <a:r>
              <a:rPr lang="en-GB" dirty="0"/>
              <a:t> </a:t>
            </a:r>
            <a:r>
              <a:rPr lang="en-GB" dirty="0" err="1"/>
              <a:t>giải</a:t>
            </a:r>
            <a:r>
              <a:rPr lang="en-GB" dirty="0"/>
              <a:t>.  </a:t>
            </a:r>
          </a:p>
          <a:p>
            <a:pPr marL="0" indent="0">
              <a:buNone/>
            </a:pPr>
            <a:endParaRPr lang="en-GB" dirty="0"/>
          </a:p>
        </p:txBody>
      </p:sp>
      <p:sp>
        <p:nvSpPr>
          <p:cNvPr id="4" name="Slide Number Placeholder 3"/>
          <p:cNvSpPr>
            <a:spLocks noGrp="1"/>
          </p:cNvSpPr>
          <p:nvPr>
            <p:ph type="sldNum" sz="quarter" idx="12"/>
          </p:nvPr>
        </p:nvSpPr>
        <p:spPr/>
        <p:txBody>
          <a:bodyPr/>
          <a:lstStyle/>
          <a:p>
            <a:fld id="{4C15C07B-04C1-4C52-A83B-15E785370D57}" type="slidenum">
              <a:rPr lang="en-US" smtClean="0"/>
              <a:t>26</a:t>
            </a:fld>
            <a:endParaRPr lang="en-US"/>
          </a:p>
        </p:txBody>
      </p:sp>
    </p:spTree>
    <p:extLst>
      <p:ext uri="{BB962C8B-B14F-4D97-AF65-F5344CB8AC3E}">
        <p14:creationId xmlns:p14="http://schemas.microsoft.com/office/powerpoint/2010/main" val="3961847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Các</a:t>
            </a:r>
            <a:r>
              <a:rPr lang="en-US" b="1" dirty="0"/>
              <a:t> </a:t>
            </a:r>
            <a:r>
              <a:rPr lang="en-US" b="1" dirty="0" err="1"/>
              <a:t>bài</a:t>
            </a:r>
            <a:r>
              <a:rPr lang="en-US" b="1" dirty="0"/>
              <a:t> </a:t>
            </a:r>
            <a:r>
              <a:rPr lang="en-US" b="1" dirty="0" err="1"/>
              <a:t>toán</a:t>
            </a:r>
            <a:r>
              <a:rPr lang="en-US" b="1" dirty="0"/>
              <a:t> </a:t>
            </a:r>
            <a:r>
              <a:rPr lang="en-US" b="1" dirty="0" err="1"/>
              <a:t>tiêu</a:t>
            </a:r>
            <a:r>
              <a:rPr lang="en-US" b="1" dirty="0"/>
              <a:t> </a:t>
            </a:r>
            <a:r>
              <a:rPr lang="en-US" b="1" dirty="0" err="1"/>
              <a:t>biểu</a:t>
            </a:r>
            <a:endParaRPr lang="en-GB" b="1" dirty="0"/>
          </a:p>
        </p:txBody>
      </p:sp>
      <p:sp>
        <p:nvSpPr>
          <p:cNvPr id="3" name="Content Placeholder 2"/>
          <p:cNvSpPr>
            <a:spLocks noGrp="1"/>
          </p:cNvSpPr>
          <p:nvPr>
            <p:ph idx="1"/>
          </p:nvPr>
        </p:nvSpPr>
        <p:spPr/>
        <p:txBody>
          <a:bodyPr/>
          <a:lstStyle/>
          <a:p>
            <a:pPr>
              <a:lnSpc>
                <a:spcPct val="130000"/>
              </a:lnSpc>
            </a:pPr>
            <a:r>
              <a:rPr lang="en-US" dirty="0" err="1"/>
              <a:t>Bài</a:t>
            </a:r>
            <a:r>
              <a:rPr lang="en-US" dirty="0"/>
              <a:t> </a:t>
            </a:r>
            <a:r>
              <a:rPr lang="en-US" dirty="0" err="1"/>
              <a:t>toán</a:t>
            </a:r>
            <a:r>
              <a:rPr lang="en-US" dirty="0"/>
              <a:t> </a:t>
            </a:r>
            <a:r>
              <a:rPr lang="en-US" dirty="0" err="1"/>
              <a:t>hành</a:t>
            </a:r>
            <a:r>
              <a:rPr lang="en-US" dirty="0"/>
              <a:t> </a:t>
            </a:r>
            <a:r>
              <a:rPr lang="en-US" dirty="0" err="1"/>
              <a:t>trình</a:t>
            </a:r>
            <a:r>
              <a:rPr lang="en-US" dirty="0"/>
              <a:t> </a:t>
            </a:r>
            <a:r>
              <a:rPr lang="en-US" dirty="0" err="1"/>
              <a:t>ngắn</a:t>
            </a:r>
            <a:r>
              <a:rPr lang="en-US" dirty="0"/>
              <a:t> </a:t>
            </a:r>
            <a:r>
              <a:rPr lang="en-US" dirty="0" err="1"/>
              <a:t>nhất</a:t>
            </a:r>
            <a:r>
              <a:rPr lang="en-US" dirty="0"/>
              <a:t> – </a:t>
            </a:r>
            <a:r>
              <a:rPr lang="en-US" dirty="0" err="1"/>
              <a:t>Nguyên</a:t>
            </a:r>
            <a:r>
              <a:rPr lang="en-US" dirty="0"/>
              <a:t> </a:t>
            </a:r>
            <a:r>
              <a:rPr lang="en-US" dirty="0" err="1"/>
              <a:t>lý</a:t>
            </a:r>
            <a:r>
              <a:rPr lang="en-US" dirty="0"/>
              <a:t> Greedy.</a:t>
            </a:r>
          </a:p>
          <a:p>
            <a:pPr>
              <a:lnSpc>
                <a:spcPct val="130000"/>
              </a:lnSpc>
            </a:pPr>
            <a:r>
              <a:rPr lang="en-US" dirty="0" err="1"/>
              <a:t>Bài</a:t>
            </a:r>
            <a:r>
              <a:rPr lang="en-US" dirty="0"/>
              <a:t> </a:t>
            </a:r>
            <a:r>
              <a:rPr lang="en-US" dirty="0" err="1"/>
              <a:t>toán</a:t>
            </a:r>
            <a:r>
              <a:rPr lang="en-US" dirty="0"/>
              <a:t> </a:t>
            </a:r>
            <a:r>
              <a:rPr lang="en-US" dirty="0" err="1" smtClean="0"/>
              <a:t>xếp</a:t>
            </a:r>
            <a:r>
              <a:rPr lang="en-US" dirty="0" smtClean="0"/>
              <a:t> </a:t>
            </a:r>
            <a:r>
              <a:rPr lang="en-US" dirty="0" err="1" smtClean="0"/>
              <a:t>lịch</a:t>
            </a:r>
            <a:r>
              <a:rPr lang="en-US" dirty="0" smtClean="0"/>
              <a:t> </a:t>
            </a:r>
            <a:r>
              <a:rPr lang="en-US" dirty="0"/>
              <a:t>– </a:t>
            </a:r>
            <a:r>
              <a:rPr lang="en-US" dirty="0" err="1"/>
              <a:t>Nguyên</a:t>
            </a:r>
            <a:r>
              <a:rPr lang="en-US" dirty="0"/>
              <a:t> </a:t>
            </a:r>
            <a:r>
              <a:rPr lang="en-US" dirty="0" err="1"/>
              <a:t>lý</a:t>
            </a:r>
            <a:r>
              <a:rPr lang="en-US" dirty="0"/>
              <a:t> </a:t>
            </a:r>
            <a:r>
              <a:rPr lang="en-US" dirty="0" err="1"/>
              <a:t>thứ</a:t>
            </a:r>
            <a:r>
              <a:rPr lang="en-US" dirty="0"/>
              <a:t> </a:t>
            </a:r>
            <a:r>
              <a:rPr lang="en-US" dirty="0" err="1"/>
              <a:t>tự</a:t>
            </a:r>
            <a:r>
              <a:rPr lang="en-US" dirty="0"/>
              <a:t>.</a:t>
            </a:r>
          </a:p>
          <a:p>
            <a:pPr>
              <a:lnSpc>
                <a:spcPct val="130000"/>
              </a:lnSpc>
            </a:pPr>
            <a:r>
              <a:rPr lang="en-US" dirty="0" err="1"/>
              <a:t>Bài</a:t>
            </a:r>
            <a:r>
              <a:rPr lang="en-US" dirty="0"/>
              <a:t> </a:t>
            </a:r>
            <a:r>
              <a:rPr lang="en-US" dirty="0" err="1"/>
              <a:t>toán</a:t>
            </a:r>
            <a:r>
              <a:rPr lang="en-US" dirty="0"/>
              <a:t> </a:t>
            </a:r>
            <a:r>
              <a:rPr lang="en-US" dirty="0" smtClean="0"/>
              <a:t>8-Miếng </a:t>
            </a:r>
            <a:r>
              <a:rPr lang="en-US" dirty="0"/>
              <a:t>– </a:t>
            </a:r>
            <a:r>
              <a:rPr lang="en-US" dirty="0" err="1"/>
              <a:t>Hàm</a:t>
            </a:r>
            <a:r>
              <a:rPr lang="en-US" dirty="0"/>
              <a:t> Heuristic</a:t>
            </a:r>
            <a:r>
              <a:rPr lang="en-US" dirty="0" smtClean="0"/>
              <a:t>.</a:t>
            </a:r>
          </a:p>
          <a:p>
            <a:pPr>
              <a:lnSpc>
                <a:spcPct val="130000"/>
              </a:lnSpc>
            </a:pPr>
            <a:r>
              <a:rPr lang="en-US" dirty="0" err="1" smtClean="0"/>
              <a:t>Bài</a:t>
            </a:r>
            <a:r>
              <a:rPr lang="en-US" dirty="0" smtClean="0"/>
              <a:t> </a:t>
            </a:r>
            <a:r>
              <a:rPr lang="en-US" dirty="0" err="1" smtClean="0"/>
              <a:t>toán</a:t>
            </a:r>
            <a:r>
              <a:rPr lang="en-US" dirty="0" smtClean="0"/>
              <a:t> </a:t>
            </a:r>
            <a:r>
              <a:rPr lang="en-US" dirty="0" err="1" smtClean="0"/>
              <a:t>tô</a:t>
            </a:r>
            <a:r>
              <a:rPr lang="en-US" dirty="0" smtClean="0"/>
              <a:t> </a:t>
            </a:r>
            <a:r>
              <a:rPr lang="en-US" dirty="0" err="1" smtClean="0"/>
              <a:t>màu</a:t>
            </a:r>
            <a:r>
              <a:rPr lang="en-US" dirty="0" smtClean="0"/>
              <a:t> </a:t>
            </a:r>
            <a:r>
              <a:rPr lang="en-US" dirty="0" err="1" smtClean="0"/>
              <a:t>đồ</a:t>
            </a:r>
            <a:r>
              <a:rPr lang="en-US" dirty="0" smtClean="0"/>
              <a:t> </a:t>
            </a:r>
            <a:r>
              <a:rPr lang="en-US" smtClean="0"/>
              <a:t>thị</a:t>
            </a:r>
            <a:endParaRPr lang="en-GB" dirty="0"/>
          </a:p>
        </p:txBody>
      </p:sp>
      <p:sp>
        <p:nvSpPr>
          <p:cNvPr id="4" name="Slide Number Placeholder 3"/>
          <p:cNvSpPr>
            <a:spLocks noGrp="1"/>
          </p:cNvSpPr>
          <p:nvPr>
            <p:ph type="sldNum" sz="quarter" idx="12"/>
          </p:nvPr>
        </p:nvSpPr>
        <p:spPr/>
        <p:txBody>
          <a:bodyPr/>
          <a:lstStyle/>
          <a:p>
            <a:fld id="{4C15C07B-04C1-4C52-A83B-15E785370D57}" type="slidenum">
              <a:rPr lang="en-US" smtClean="0"/>
              <a:t>27</a:t>
            </a:fld>
            <a:endParaRPr lang="en-US"/>
          </a:p>
        </p:txBody>
      </p:sp>
    </p:spTree>
    <p:extLst>
      <p:ext uri="{BB962C8B-B14F-4D97-AF65-F5344CB8AC3E}">
        <p14:creationId xmlns:p14="http://schemas.microsoft.com/office/powerpoint/2010/main" val="387979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Bài</a:t>
            </a:r>
            <a:r>
              <a:rPr lang="en-US" b="1" dirty="0"/>
              <a:t> </a:t>
            </a:r>
            <a:r>
              <a:rPr lang="en-US" b="1" dirty="0" err="1"/>
              <a:t>toán</a:t>
            </a:r>
            <a:r>
              <a:rPr lang="en-US" b="1" dirty="0"/>
              <a:t> </a:t>
            </a:r>
            <a:r>
              <a:rPr lang="en-US" b="1" dirty="0" err="1"/>
              <a:t>hành</a:t>
            </a:r>
            <a:r>
              <a:rPr lang="en-US" b="1" dirty="0"/>
              <a:t> </a:t>
            </a:r>
            <a:r>
              <a:rPr lang="en-US" b="1" dirty="0" err="1"/>
              <a:t>trình</a:t>
            </a:r>
            <a:r>
              <a:rPr lang="en-US" b="1" dirty="0"/>
              <a:t> </a:t>
            </a:r>
            <a:r>
              <a:rPr lang="en-US" b="1" dirty="0" err="1"/>
              <a:t>ngắn</a:t>
            </a:r>
            <a:r>
              <a:rPr lang="en-US" b="1" dirty="0"/>
              <a:t> </a:t>
            </a:r>
            <a:r>
              <a:rPr lang="en-US" b="1" dirty="0" err="1"/>
              <a:t>nhất</a:t>
            </a:r>
            <a:endParaRPr lang="en-GB" b="1" dirty="0"/>
          </a:p>
        </p:txBody>
      </p:sp>
      <p:sp>
        <p:nvSpPr>
          <p:cNvPr id="3" name="Content Placeholder 2"/>
          <p:cNvSpPr>
            <a:spLocks noGrp="1"/>
          </p:cNvSpPr>
          <p:nvPr>
            <p:ph idx="1"/>
          </p:nvPr>
        </p:nvSpPr>
        <p:spPr>
          <a:xfrm>
            <a:off x="977461" y="1626233"/>
            <a:ext cx="10216055" cy="4550730"/>
          </a:xfrm>
        </p:spPr>
        <p:txBody>
          <a:bodyPr>
            <a:normAutofit/>
          </a:bodyPr>
          <a:lstStyle/>
          <a:p>
            <a:pPr marL="0" indent="0" algn="just">
              <a:lnSpc>
                <a:spcPct val="130000"/>
              </a:lnSpc>
              <a:buNone/>
            </a:pPr>
            <a:r>
              <a:rPr lang="en-US" b="1" i="1" dirty="0">
                <a:latin typeface="Arial" panose="020B0604020202020204" pitchFamily="34" charset="0"/>
                <a:cs typeface="Arial" panose="020B0604020202020204" pitchFamily="34" charset="0"/>
              </a:rPr>
              <a:t>T</a:t>
            </a:r>
            <a:r>
              <a:rPr lang="vi-VN" b="1" i="1" dirty="0" err="1">
                <a:latin typeface="Arial" panose="020B0604020202020204" pitchFamily="34" charset="0"/>
                <a:cs typeface="Arial" panose="020B0604020202020204" pitchFamily="34" charset="0"/>
              </a:rPr>
              <a:t>ravelling</a:t>
            </a:r>
            <a:r>
              <a:rPr lang="vi-VN" b="1" i="1"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S</a:t>
            </a:r>
            <a:r>
              <a:rPr lang="vi-VN" b="1" i="1" dirty="0" err="1">
                <a:latin typeface="Arial" panose="020B0604020202020204" pitchFamily="34" charset="0"/>
                <a:cs typeface="Arial" panose="020B0604020202020204" pitchFamily="34" charset="0"/>
              </a:rPr>
              <a:t>alesman</a:t>
            </a:r>
            <a:r>
              <a:rPr lang="vi-VN" b="1" i="1"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P</a:t>
            </a:r>
            <a:r>
              <a:rPr lang="vi-VN" b="1" i="1" dirty="0" err="1">
                <a:latin typeface="Arial" panose="020B0604020202020204" pitchFamily="34" charset="0"/>
                <a:cs typeface="Arial" panose="020B0604020202020204" pitchFamily="34" charset="0"/>
              </a:rPr>
              <a:t>roblem</a:t>
            </a:r>
            <a:r>
              <a:rPr lang="vi-VN" b="1" dirty="0">
                <a:latin typeface="Arial" panose="020B0604020202020204" pitchFamily="34" charset="0"/>
                <a:cs typeface="Arial" panose="020B0604020202020204" pitchFamily="34" charset="0"/>
              </a:rPr>
              <a:t> - </a:t>
            </a:r>
            <a:r>
              <a:rPr lang="vi-VN" b="1" i="1" dirty="0">
                <a:latin typeface="Arial" panose="020B0604020202020204" pitchFamily="34" charset="0"/>
                <a:cs typeface="Arial" panose="020B0604020202020204" pitchFamily="34" charset="0"/>
              </a:rPr>
              <a:t>TSP</a:t>
            </a:r>
            <a:endParaRPr lang="en-US" b="1" dirty="0">
              <a:latin typeface="Arial" panose="020B0604020202020204" pitchFamily="34" charset="0"/>
              <a:cs typeface="Arial" panose="020B0604020202020204" pitchFamily="34" charset="0"/>
            </a:endParaRPr>
          </a:p>
          <a:p>
            <a:pPr algn="just">
              <a:lnSpc>
                <a:spcPct val="130000"/>
              </a:lnSpc>
              <a:buFont typeface="Arial" panose="020B0604020202020204" pitchFamily="34" charset="0"/>
              <a:buChar char="•"/>
            </a:pPr>
            <a:r>
              <a:rPr lang="vi-VN" dirty="0"/>
              <a:t>Cho </a:t>
            </a:r>
            <a:r>
              <a:rPr lang="vi-VN" dirty="0" err="1"/>
              <a:t>trước</a:t>
            </a:r>
            <a:r>
              <a:rPr lang="vi-VN" dirty="0"/>
              <a:t> </a:t>
            </a:r>
            <a:r>
              <a:rPr lang="vi-VN" dirty="0" err="1"/>
              <a:t>một</a:t>
            </a:r>
            <a:r>
              <a:rPr lang="vi-VN" dirty="0"/>
              <a:t> danh </a:t>
            </a:r>
            <a:r>
              <a:rPr lang="vi-VN" dirty="0" err="1"/>
              <a:t>sách</a:t>
            </a:r>
            <a:r>
              <a:rPr lang="vi-VN" dirty="0"/>
              <a:t> </a:t>
            </a:r>
            <a:r>
              <a:rPr lang="vi-VN" dirty="0" err="1"/>
              <a:t>các</a:t>
            </a:r>
            <a:r>
              <a:rPr lang="vi-VN" dirty="0"/>
              <a:t> </a:t>
            </a:r>
            <a:r>
              <a:rPr lang="en-US" dirty="0" err="1"/>
              <a:t>điểm</a:t>
            </a:r>
            <a:r>
              <a:rPr lang="en-US" dirty="0"/>
              <a:t> </a:t>
            </a:r>
            <a:r>
              <a:rPr lang="en-US" dirty="0" err="1"/>
              <a:t>giao</a:t>
            </a:r>
            <a:r>
              <a:rPr lang="en-US" dirty="0"/>
              <a:t> </a:t>
            </a:r>
            <a:r>
              <a:rPr lang="en-US" dirty="0" err="1"/>
              <a:t>hàng</a:t>
            </a:r>
            <a:r>
              <a:rPr lang="en-US" dirty="0"/>
              <a:t> </a:t>
            </a:r>
            <a:r>
              <a:rPr lang="vi-VN" dirty="0"/>
              <a:t>và khoảng cách </a:t>
            </a:r>
            <a:r>
              <a:rPr lang="vi-VN"/>
              <a:t>giữa chúng</a:t>
            </a:r>
            <a:r>
              <a:rPr lang="en-US"/>
              <a:t>.</a:t>
            </a:r>
            <a:endParaRPr lang="en-US" dirty="0"/>
          </a:p>
          <a:p>
            <a:pPr algn="just">
              <a:lnSpc>
                <a:spcPct val="130000"/>
              </a:lnSpc>
              <a:buFont typeface="Arial" panose="020B0604020202020204" pitchFamily="34" charset="0"/>
              <a:buChar char="•"/>
            </a:pPr>
            <a:r>
              <a:rPr lang="en-US" dirty="0" err="1"/>
              <a:t>Nhân</a:t>
            </a:r>
            <a:r>
              <a:rPr lang="en-US" dirty="0"/>
              <a:t> </a:t>
            </a:r>
            <a:r>
              <a:rPr lang="en-US" dirty="0" err="1"/>
              <a:t>viên</a:t>
            </a:r>
            <a:r>
              <a:rPr lang="en-US" dirty="0"/>
              <a:t> </a:t>
            </a:r>
            <a:r>
              <a:rPr lang="en-US" dirty="0" err="1"/>
              <a:t>giao</a:t>
            </a:r>
            <a:r>
              <a:rPr lang="en-US" dirty="0"/>
              <a:t> </a:t>
            </a:r>
            <a:r>
              <a:rPr lang="en-US" dirty="0" err="1"/>
              <a:t>hàng</a:t>
            </a:r>
            <a:r>
              <a:rPr lang="en-US" dirty="0"/>
              <a:t> </a:t>
            </a:r>
            <a:r>
              <a:rPr lang="en-US" dirty="0" err="1"/>
              <a:t>xuất</a:t>
            </a:r>
            <a:r>
              <a:rPr lang="en-US" dirty="0"/>
              <a:t> </a:t>
            </a:r>
            <a:r>
              <a:rPr lang="en-US" dirty="0" err="1"/>
              <a:t>phát</a:t>
            </a:r>
            <a:r>
              <a:rPr lang="en-US" dirty="0"/>
              <a:t> </a:t>
            </a:r>
            <a:r>
              <a:rPr lang="en-US" dirty="0" err="1"/>
              <a:t>từ</a:t>
            </a:r>
            <a:r>
              <a:rPr lang="en-US" dirty="0"/>
              <a:t> </a:t>
            </a:r>
            <a:r>
              <a:rPr lang="en-US" dirty="0" err="1"/>
              <a:t>một</a:t>
            </a:r>
            <a:r>
              <a:rPr lang="en-US" dirty="0"/>
              <a:t> </a:t>
            </a:r>
            <a:r>
              <a:rPr lang="en-US" dirty="0" err="1"/>
              <a:t>điểm</a:t>
            </a:r>
            <a:r>
              <a:rPr lang="en-US" dirty="0"/>
              <a:t> </a:t>
            </a:r>
            <a:r>
              <a:rPr lang="en-US" err="1"/>
              <a:t>cho</a:t>
            </a:r>
            <a:r>
              <a:rPr lang="en-US"/>
              <a:t> trước.</a:t>
            </a:r>
            <a:endParaRPr lang="en-US" dirty="0"/>
          </a:p>
          <a:p>
            <a:pPr algn="just">
              <a:lnSpc>
                <a:spcPct val="130000"/>
              </a:lnSpc>
              <a:buFont typeface="Arial" panose="020B0604020202020204" pitchFamily="34" charset="0"/>
              <a:buChar char="•"/>
            </a:pPr>
            <a:r>
              <a:rPr lang="en-US" dirty="0">
                <a:solidFill>
                  <a:srgbClr val="FF0000"/>
                </a:solidFill>
              </a:rPr>
              <a:t>T</a:t>
            </a:r>
            <a:r>
              <a:rPr lang="vi-VN" dirty="0" err="1">
                <a:solidFill>
                  <a:srgbClr val="FF0000"/>
                </a:solidFill>
              </a:rPr>
              <a:t>ìm</a:t>
            </a:r>
            <a:r>
              <a:rPr lang="vi-VN" dirty="0">
                <a:solidFill>
                  <a:srgbClr val="FF0000"/>
                </a:solidFill>
              </a:rPr>
              <a:t> </a:t>
            </a:r>
            <a:r>
              <a:rPr lang="en-US" dirty="0" err="1">
                <a:solidFill>
                  <a:srgbClr val="FF0000"/>
                </a:solidFill>
              </a:rPr>
              <a:t>đường</a:t>
            </a:r>
            <a:r>
              <a:rPr lang="en-US" dirty="0">
                <a:solidFill>
                  <a:srgbClr val="FF0000"/>
                </a:solidFill>
              </a:rPr>
              <a:t> </a:t>
            </a:r>
            <a:r>
              <a:rPr lang="en-US" dirty="0" err="1">
                <a:solidFill>
                  <a:srgbClr val="FF0000"/>
                </a:solidFill>
              </a:rPr>
              <a:t>đi</a:t>
            </a:r>
            <a:r>
              <a:rPr lang="en-US" dirty="0">
                <a:solidFill>
                  <a:srgbClr val="FF0000"/>
                </a:solidFill>
              </a:rPr>
              <a:t> </a:t>
            </a:r>
            <a:r>
              <a:rPr lang="en-US" dirty="0" err="1">
                <a:solidFill>
                  <a:srgbClr val="FF0000"/>
                </a:solidFill>
              </a:rPr>
              <a:t>ngắn</a:t>
            </a:r>
            <a:r>
              <a:rPr lang="en-US" dirty="0">
                <a:solidFill>
                  <a:srgbClr val="FF0000"/>
                </a:solidFill>
              </a:rPr>
              <a:t> </a:t>
            </a:r>
            <a:r>
              <a:rPr lang="vi-VN" dirty="0" err="1">
                <a:solidFill>
                  <a:srgbClr val="FF0000"/>
                </a:solidFill>
              </a:rPr>
              <a:t>nhất</a:t>
            </a:r>
            <a:r>
              <a:rPr lang="vi-VN" dirty="0">
                <a:solidFill>
                  <a:srgbClr val="FF0000"/>
                </a:solidFill>
              </a:rPr>
              <a:t> </a:t>
            </a:r>
            <a:r>
              <a:rPr lang="en-US" dirty="0" err="1">
                <a:solidFill>
                  <a:srgbClr val="FF0000"/>
                </a:solidFill>
              </a:rPr>
              <a:t>sao</a:t>
            </a:r>
            <a:r>
              <a:rPr lang="en-US" dirty="0">
                <a:solidFill>
                  <a:srgbClr val="FF0000"/>
                </a:solidFill>
              </a:rPr>
              <a:t> </a:t>
            </a:r>
            <a:r>
              <a:rPr lang="en-US" dirty="0" err="1">
                <a:solidFill>
                  <a:srgbClr val="FF0000"/>
                </a:solidFill>
              </a:rPr>
              <a:t>cho</a:t>
            </a:r>
            <a:r>
              <a:rPr lang="en-US" dirty="0">
                <a:solidFill>
                  <a:srgbClr val="FF0000"/>
                </a:solidFill>
              </a:rPr>
              <a:t> </a:t>
            </a:r>
            <a:r>
              <a:rPr lang="en-US" dirty="0" err="1">
                <a:solidFill>
                  <a:srgbClr val="FF0000"/>
                </a:solidFill>
              </a:rPr>
              <a:t>tất</a:t>
            </a:r>
            <a:r>
              <a:rPr lang="en-US" dirty="0">
                <a:solidFill>
                  <a:srgbClr val="FF0000"/>
                </a:solidFill>
              </a:rPr>
              <a:t> </a:t>
            </a:r>
            <a:r>
              <a:rPr lang="en-US" dirty="0" err="1">
                <a:solidFill>
                  <a:srgbClr val="FF0000"/>
                </a:solidFill>
              </a:rPr>
              <a:t>cả</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điểm</a:t>
            </a:r>
            <a:r>
              <a:rPr lang="en-US" dirty="0">
                <a:solidFill>
                  <a:srgbClr val="FF0000"/>
                </a:solidFill>
              </a:rPr>
              <a:t> </a:t>
            </a:r>
            <a:r>
              <a:rPr lang="en-US" dirty="0" err="1">
                <a:solidFill>
                  <a:srgbClr val="FF0000"/>
                </a:solidFill>
              </a:rPr>
              <a:t>phải</a:t>
            </a:r>
            <a:r>
              <a:rPr lang="en-US" dirty="0">
                <a:solidFill>
                  <a:srgbClr val="FF0000"/>
                </a:solidFill>
              </a:rPr>
              <a:t> </a:t>
            </a:r>
            <a:r>
              <a:rPr lang="en-US" dirty="0" err="1">
                <a:solidFill>
                  <a:srgbClr val="FF0000"/>
                </a:solidFill>
              </a:rPr>
              <a:t>được</a:t>
            </a:r>
            <a:r>
              <a:rPr lang="en-US" dirty="0">
                <a:solidFill>
                  <a:srgbClr val="FF0000"/>
                </a:solidFill>
              </a:rPr>
              <a:t> </a:t>
            </a:r>
            <a:r>
              <a:rPr lang="en-US" dirty="0" err="1">
                <a:solidFill>
                  <a:srgbClr val="FF0000"/>
                </a:solidFill>
              </a:rPr>
              <a:t>giao</a:t>
            </a:r>
            <a:r>
              <a:rPr lang="en-US" dirty="0">
                <a:solidFill>
                  <a:srgbClr val="FF0000"/>
                </a:solidFill>
              </a:rPr>
              <a:t> </a:t>
            </a:r>
            <a:r>
              <a:rPr lang="en-US" dirty="0" err="1">
                <a:solidFill>
                  <a:srgbClr val="FF0000"/>
                </a:solidFill>
              </a:rPr>
              <a:t>hàng</a:t>
            </a:r>
            <a:r>
              <a:rPr lang="en-US" dirty="0">
                <a:solidFill>
                  <a:srgbClr val="FF0000"/>
                </a:solidFill>
              </a:rPr>
              <a:t> </a:t>
            </a:r>
            <a:r>
              <a:rPr lang="en-US" dirty="0" err="1">
                <a:solidFill>
                  <a:srgbClr val="FF0000"/>
                </a:solidFill>
              </a:rPr>
              <a:t>và</a:t>
            </a:r>
            <a:r>
              <a:rPr lang="en-US" dirty="0">
                <a:solidFill>
                  <a:srgbClr val="FF0000"/>
                </a:solidFill>
              </a:rPr>
              <a:t> </a:t>
            </a:r>
            <a:r>
              <a:rPr lang="vi-VN" dirty="0" err="1">
                <a:solidFill>
                  <a:srgbClr val="FF0000"/>
                </a:solidFill>
              </a:rPr>
              <a:t>mỗi</a:t>
            </a:r>
            <a:r>
              <a:rPr lang="vi-VN" dirty="0">
                <a:solidFill>
                  <a:srgbClr val="FF0000"/>
                </a:solidFill>
              </a:rPr>
              <a:t> </a:t>
            </a:r>
            <a:r>
              <a:rPr lang="en-US" dirty="0" err="1">
                <a:solidFill>
                  <a:srgbClr val="FF0000"/>
                </a:solidFill>
              </a:rPr>
              <a:t>điểm</a:t>
            </a:r>
            <a:r>
              <a:rPr lang="en-US" dirty="0">
                <a:solidFill>
                  <a:srgbClr val="FF0000"/>
                </a:solidFill>
              </a:rPr>
              <a:t> </a:t>
            </a:r>
            <a:r>
              <a:rPr lang="en-US" err="1">
                <a:solidFill>
                  <a:srgbClr val="FF0000"/>
                </a:solidFill>
              </a:rPr>
              <a:t>chỉ</a:t>
            </a:r>
            <a:r>
              <a:rPr lang="en-US">
                <a:solidFill>
                  <a:srgbClr val="FF0000"/>
                </a:solidFill>
              </a:rPr>
              <a:t> ghé </a:t>
            </a:r>
            <a:r>
              <a:rPr lang="vi-VN">
                <a:solidFill>
                  <a:srgbClr val="FF0000"/>
                </a:solidFill>
              </a:rPr>
              <a:t>đúng </a:t>
            </a:r>
            <a:r>
              <a:rPr lang="vi-VN" err="1">
                <a:solidFill>
                  <a:srgbClr val="FF0000"/>
                </a:solidFill>
              </a:rPr>
              <a:t>một</a:t>
            </a:r>
            <a:r>
              <a:rPr lang="vi-VN">
                <a:solidFill>
                  <a:srgbClr val="FF0000"/>
                </a:solidFill>
              </a:rPr>
              <a:t> lần</a:t>
            </a:r>
            <a:r>
              <a:rPr lang="en-US"/>
              <a:t>.</a:t>
            </a:r>
            <a:endParaRPr lang="en-GB" dirty="0"/>
          </a:p>
        </p:txBody>
      </p:sp>
      <p:sp>
        <p:nvSpPr>
          <p:cNvPr id="4" name="Slide Number Placeholder 3"/>
          <p:cNvSpPr>
            <a:spLocks noGrp="1"/>
          </p:cNvSpPr>
          <p:nvPr>
            <p:ph type="sldNum" sz="quarter" idx="12"/>
          </p:nvPr>
        </p:nvSpPr>
        <p:spPr/>
        <p:txBody>
          <a:bodyPr/>
          <a:lstStyle/>
          <a:p>
            <a:fld id="{4C15C07B-04C1-4C52-A83B-15E785370D57}" type="slidenum">
              <a:rPr lang="en-US" smtClean="0"/>
              <a:t>28</a:t>
            </a:fld>
            <a:endParaRPr lang="en-US"/>
          </a:p>
        </p:txBody>
      </p:sp>
    </p:spTree>
    <p:extLst>
      <p:ext uri="{BB962C8B-B14F-4D97-AF65-F5344CB8AC3E}">
        <p14:creationId xmlns:p14="http://schemas.microsoft.com/office/powerpoint/2010/main" val="3294556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Ý </a:t>
            </a:r>
            <a:r>
              <a:rPr lang="en-US" b="1" dirty="0" err="1" smtClean="0"/>
              <a:t>tưởng</a:t>
            </a:r>
            <a:r>
              <a:rPr lang="en-US" b="1" dirty="0" smtClean="0"/>
              <a:t> </a:t>
            </a:r>
            <a:r>
              <a:rPr lang="en-US" b="1" dirty="0" err="1" smtClean="0"/>
              <a:t>của</a:t>
            </a:r>
            <a:r>
              <a:rPr lang="en-US" b="1" dirty="0" smtClean="0"/>
              <a:t> heuristic</a:t>
            </a:r>
            <a:endParaRPr lang="en-GB" b="1" dirty="0"/>
          </a:p>
        </p:txBody>
      </p:sp>
      <p:sp>
        <p:nvSpPr>
          <p:cNvPr id="3" name="Content Placeholder 2"/>
          <p:cNvSpPr>
            <a:spLocks noGrp="1"/>
          </p:cNvSpPr>
          <p:nvPr>
            <p:ph idx="1"/>
          </p:nvPr>
        </p:nvSpPr>
        <p:spPr/>
        <p:txBody>
          <a:bodyPr>
            <a:normAutofit fontScale="92500" lnSpcReduction="20000"/>
          </a:bodyPr>
          <a:lstStyle/>
          <a:p>
            <a:pPr algn="just">
              <a:lnSpc>
                <a:spcPct val="130000"/>
              </a:lnSpc>
            </a:pPr>
            <a:r>
              <a:rPr lang="en-GB" dirty="0" err="1"/>
              <a:t>Từ</a:t>
            </a:r>
            <a:r>
              <a:rPr lang="en-GB" dirty="0"/>
              <a:t> </a:t>
            </a:r>
            <a:r>
              <a:rPr lang="en-GB" dirty="0" err="1"/>
              <a:t>điểm</a:t>
            </a:r>
            <a:r>
              <a:rPr lang="en-GB" dirty="0"/>
              <a:t> </a:t>
            </a:r>
            <a:r>
              <a:rPr lang="en-GB" dirty="0" err="1"/>
              <a:t>xuất</a:t>
            </a:r>
            <a:r>
              <a:rPr lang="en-GB" dirty="0"/>
              <a:t> </a:t>
            </a:r>
            <a:r>
              <a:rPr lang="en-GB" dirty="0" err="1"/>
              <a:t>phát</a:t>
            </a:r>
            <a:r>
              <a:rPr lang="en-GB" dirty="0"/>
              <a:t>, </a:t>
            </a:r>
            <a:r>
              <a:rPr lang="en-GB" dirty="0" err="1"/>
              <a:t>liệt</a:t>
            </a:r>
            <a:r>
              <a:rPr lang="en-GB" dirty="0"/>
              <a:t> </a:t>
            </a:r>
            <a:r>
              <a:rPr lang="en-GB" dirty="0" err="1"/>
              <a:t>kê</a:t>
            </a:r>
            <a:r>
              <a:rPr lang="en-GB" dirty="0"/>
              <a:t> </a:t>
            </a:r>
            <a:r>
              <a:rPr lang="en-GB" dirty="0" err="1"/>
              <a:t>tất</a:t>
            </a:r>
            <a:r>
              <a:rPr lang="en-GB" dirty="0"/>
              <a:t> </a:t>
            </a:r>
            <a:r>
              <a:rPr lang="en-GB" dirty="0" err="1"/>
              <a:t>cả</a:t>
            </a:r>
            <a:r>
              <a:rPr lang="en-GB" dirty="0"/>
              <a:t> </a:t>
            </a:r>
            <a:r>
              <a:rPr lang="en-GB" dirty="0" err="1"/>
              <a:t>đường</a:t>
            </a:r>
            <a:r>
              <a:rPr lang="en-GB" dirty="0"/>
              <a:t> </a:t>
            </a:r>
            <a:r>
              <a:rPr lang="en-GB" dirty="0" err="1"/>
              <a:t>đi</a:t>
            </a:r>
            <a:r>
              <a:rPr lang="en-GB" dirty="0"/>
              <a:t> </a:t>
            </a:r>
            <a:r>
              <a:rPr lang="en-GB" dirty="0" err="1"/>
              <a:t>từ</a:t>
            </a:r>
            <a:r>
              <a:rPr lang="en-GB" dirty="0"/>
              <a:t> </a:t>
            </a:r>
            <a:r>
              <a:rPr lang="en-GB" dirty="0" err="1"/>
              <a:t>điểm</a:t>
            </a:r>
            <a:r>
              <a:rPr lang="en-GB" dirty="0"/>
              <a:t> </a:t>
            </a:r>
            <a:r>
              <a:rPr lang="en-GB" dirty="0" err="1"/>
              <a:t>xuất</a:t>
            </a:r>
            <a:r>
              <a:rPr lang="en-GB" dirty="0"/>
              <a:t> </a:t>
            </a:r>
            <a:r>
              <a:rPr lang="en-GB" dirty="0" err="1"/>
              <a:t>phát</a:t>
            </a:r>
            <a:r>
              <a:rPr lang="en-GB" dirty="0"/>
              <a:t> </a:t>
            </a:r>
            <a:r>
              <a:rPr lang="en-GB" dirty="0" err="1"/>
              <a:t>cho</a:t>
            </a:r>
            <a:r>
              <a:rPr lang="en-GB" dirty="0"/>
              <a:t> </a:t>
            </a:r>
            <a:r>
              <a:rPr lang="en-GB" dirty="0" err="1"/>
              <a:t>đến</a:t>
            </a:r>
            <a:r>
              <a:rPr lang="en-GB" dirty="0"/>
              <a:t> n </a:t>
            </a:r>
            <a:r>
              <a:rPr lang="en-GB" dirty="0" err="1"/>
              <a:t>điểm</a:t>
            </a:r>
            <a:r>
              <a:rPr lang="en-GB" dirty="0"/>
              <a:t> </a:t>
            </a:r>
            <a:r>
              <a:rPr lang="en-GB" dirty="0">
                <a:sym typeface="Wingdings" panose="05000000000000000000" pitchFamily="2" charset="2"/>
              </a:rPr>
              <a:t> </a:t>
            </a:r>
            <a:r>
              <a:rPr lang="en-GB" dirty="0" err="1"/>
              <a:t>chọn</a:t>
            </a:r>
            <a:r>
              <a:rPr lang="en-GB" dirty="0"/>
              <a:t> </a:t>
            </a:r>
            <a:r>
              <a:rPr lang="en-GB" dirty="0" err="1"/>
              <a:t>đi</a:t>
            </a:r>
            <a:r>
              <a:rPr lang="en-GB" dirty="0"/>
              <a:t> </a:t>
            </a:r>
            <a:r>
              <a:rPr lang="en-GB" dirty="0" err="1"/>
              <a:t>theo</a:t>
            </a:r>
            <a:r>
              <a:rPr lang="en-GB" dirty="0"/>
              <a:t> con </a:t>
            </a:r>
            <a:r>
              <a:rPr lang="en-GB" dirty="0" err="1"/>
              <a:t>đường</a:t>
            </a:r>
            <a:r>
              <a:rPr lang="en-GB" dirty="0"/>
              <a:t> </a:t>
            </a:r>
            <a:r>
              <a:rPr lang="en-GB" dirty="0" err="1"/>
              <a:t>ngắn</a:t>
            </a:r>
            <a:r>
              <a:rPr lang="en-GB" dirty="0"/>
              <a:t> </a:t>
            </a:r>
            <a:r>
              <a:rPr lang="en-GB" dirty="0" err="1" smtClean="0"/>
              <a:t>nhất</a:t>
            </a:r>
            <a:r>
              <a:rPr lang="en-GB" dirty="0" smtClean="0"/>
              <a:t> (nearest-</a:t>
            </a:r>
            <a:r>
              <a:rPr lang="en-GB" dirty="0" err="1" smtClean="0"/>
              <a:t>neighbor</a:t>
            </a:r>
            <a:r>
              <a:rPr lang="en-GB" dirty="0" smtClean="0"/>
              <a:t>).</a:t>
            </a:r>
            <a:endParaRPr lang="en-GB" dirty="0"/>
          </a:p>
          <a:p>
            <a:pPr algn="just">
              <a:lnSpc>
                <a:spcPct val="130000"/>
              </a:lnSpc>
            </a:pPr>
            <a:r>
              <a:rPr lang="en-GB" dirty="0" err="1"/>
              <a:t>Khi</a:t>
            </a:r>
            <a:r>
              <a:rPr lang="en-GB" dirty="0"/>
              <a:t> </a:t>
            </a:r>
            <a:r>
              <a:rPr lang="en-GB" dirty="0" err="1"/>
              <a:t>đã</a:t>
            </a:r>
            <a:r>
              <a:rPr lang="en-GB" dirty="0"/>
              <a:t> </a:t>
            </a:r>
            <a:r>
              <a:rPr lang="en-GB" dirty="0" err="1"/>
              <a:t>đi</a:t>
            </a:r>
            <a:r>
              <a:rPr lang="en-GB" dirty="0"/>
              <a:t> </a:t>
            </a:r>
            <a:r>
              <a:rPr lang="en-GB" dirty="0" err="1"/>
              <a:t>đến</a:t>
            </a:r>
            <a:r>
              <a:rPr lang="en-GB" dirty="0"/>
              <a:t> </a:t>
            </a:r>
            <a:r>
              <a:rPr lang="en-GB" dirty="0" err="1"/>
              <a:t>một</a:t>
            </a:r>
            <a:r>
              <a:rPr lang="en-GB" dirty="0"/>
              <a:t> </a:t>
            </a:r>
            <a:r>
              <a:rPr lang="en-GB" dirty="0" err="1"/>
              <a:t>điểm</a:t>
            </a:r>
            <a:r>
              <a:rPr lang="en-GB" dirty="0"/>
              <a:t>, </a:t>
            </a:r>
            <a:r>
              <a:rPr lang="en-GB" dirty="0" err="1"/>
              <a:t>chọn</a:t>
            </a:r>
            <a:r>
              <a:rPr lang="en-GB" dirty="0"/>
              <a:t> </a:t>
            </a:r>
            <a:r>
              <a:rPr lang="en-GB" dirty="0" err="1"/>
              <a:t>đi</a:t>
            </a:r>
            <a:r>
              <a:rPr lang="en-GB" dirty="0"/>
              <a:t> </a:t>
            </a:r>
            <a:r>
              <a:rPr lang="en-GB" dirty="0" err="1"/>
              <a:t>đến</a:t>
            </a:r>
            <a:r>
              <a:rPr lang="en-GB" dirty="0"/>
              <a:t> </a:t>
            </a:r>
            <a:r>
              <a:rPr lang="en-GB" dirty="0" err="1"/>
              <a:t>điểm</a:t>
            </a:r>
            <a:r>
              <a:rPr lang="en-GB" dirty="0"/>
              <a:t> </a:t>
            </a:r>
            <a:r>
              <a:rPr lang="en-GB" dirty="0" err="1"/>
              <a:t>kế</a:t>
            </a:r>
            <a:r>
              <a:rPr lang="en-GB" dirty="0"/>
              <a:t> </a:t>
            </a:r>
            <a:r>
              <a:rPr lang="en-GB" dirty="0" err="1"/>
              <a:t>tiếp</a:t>
            </a:r>
            <a:r>
              <a:rPr lang="en-GB" dirty="0"/>
              <a:t> </a:t>
            </a:r>
            <a:r>
              <a:rPr lang="en-GB" dirty="0" err="1"/>
              <a:t>cũng</a:t>
            </a:r>
            <a:r>
              <a:rPr lang="en-GB" dirty="0"/>
              <a:t> </a:t>
            </a:r>
            <a:r>
              <a:rPr lang="en-GB" dirty="0" err="1"/>
              <a:t>theo</a:t>
            </a:r>
            <a:r>
              <a:rPr lang="en-GB" dirty="0"/>
              <a:t> </a:t>
            </a:r>
            <a:r>
              <a:rPr lang="en-GB" dirty="0" err="1"/>
              <a:t>nguyên</a:t>
            </a:r>
            <a:r>
              <a:rPr lang="en-GB" dirty="0"/>
              <a:t> </a:t>
            </a:r>
            <a:r>
              <a:rPr lang="en-GB" dirty="0" err="1"/>
              <a:t>tắc</a:t>
            </a:r>
            <a:r>
              <a:rPr lang="en-GB" dirty="0"/>
              <a:t> </a:t>
            </a:r>
            <a:r>
              <a:rPr lang="en-GB" dirty="0" err="1"/>
              <a:t>trên</a:t>
            </a:r>
            <a:r>
              <a:rPr lang="en-GB" dirty="0"/>
              <a:t>.</a:t>
            </a:r>
          </a:p>
          <a:p>
            <a:pPr algn="just">
              <a:lnSpc>
                <a:spcPct val="130000"/>
              </a:lnSpc>
            </a:pPr>
            <a:r>
              <a:rPr lang="en-GB" dirty="0" err="1"/>
              <a:t>Lặp</a:t>
            </a:r>
            <a:r>
              <a:rPr lang="en-GB" dirty="0"/>
              <a:t> </a:t>
            </a:r>
            <a:r>
              <a:rPr lang="en-GB" dirty="0" err="1"/>
              <a:t>lại</a:t>
            </a:r>
            <a:r>
              <a:rPr lang="en-GB" dirty="0"/>
              <a:t> </a:t>
            </a:r>
            <a:r>
              <a:rPr lang="en-GB" dirty="0" err="1"/>
              <a:t>quá</a:t>
            </a:r>
            <a:r>
              <a:rPr lang="en-GB" dirty="0"/>
              <a:t> </a:t>
            </a:r>
            <a:r>
              <a:rPr lang="en-GB" dirty="0" err="1"/>
              <a:t>trình</a:t>
            </a:r>
            <a:r>
              <a:rPr lang="en-GB" dirty="0"/>
              <a:t> </a:t>
            </a:r>
            <a:r>
              <a:rPr lang="en-GB" dirty="0" err="1"/>
              <a:t>cho</a:t>
            </a:r>
            <a:r>
              <a:rPr lang="en-GB" dirty="0"/>
              <a:t> </a:t>
            </a:r>
            <a:r>
              <a:rPr lang="en-GB" dirty="0" err="1"/>
              <a:t>đến</a:t>
            </a:r>
            <a:r>
              <a:rPr lang="en-GB" dirty="0"/>
              <a:t> </a:t>
            </a:r>
            <a:r>
              <a:rPr lang="en-GB" dirty="0" err="1"/>
              <a:t>lúc</a:t>
            </a:r>
            <a:r>
              <a:rPr lang="en-GB" dirty="0"/>
              <a:t> </a:t>
            </a:r>
            <a:r>
              <a:rPr lang="en-GB" dirty="0" err="1"/>
              <a:t>không</a:t>
            </a:r>
            <a:r>
              <a:rPr lang="en-GB" dirty="0"/>
              <a:t> </a:t>
            </a:r>
            <a:r>
              <a:rPr lang="en-GB" dirty="0" err="1"/>
              <a:t>còn</a:t>
            </a:r>
            <a:r>
              <a:rPr lang="en-GB" dirty="0"/>
              <a:t> </a:t>
            </a:r>
            <a:r>
              <a:rPr lang="en-GB" dirty="0" err="1"/>
              <a:t>điểm</a:t>
            </a:r>
            <a:r>
              <a:rPr lang="en-GB" dirty="0"/>
              <a:t> </a:t>
            </a:r>
            <a:r>
              <a:rPr lang="en-GB" dirty="0" err="1"/>
              <a:t>nào</a:t>
            </a:r>
            <a:r>
              <a:rPr lang="en-GB" dirty="0"/>
              <a:t> </a:t>
            </a:r>
            <a:r>
              <a:rPr lang="en-GB" dirty="0" err="1"/>
              <a:t>để</a:t>
            </a:r>
            <a:r>
              <a:rPr lang="en-GB" dirty="0"/>
              <a:t> </a:t>
            </a:r>
            <a:r>
              <a:rPr lang="en-GB" dirty="0" err="1"/>
              <a:t>đi</a:t>
            </a:r>
            <a:r>
              <a:rPr lang="en-GB" dirty="0"/>
              <a:t>.</a:t>
            </a:r>
          </a:p>
          <a:p>
            <a:pPr algn="just">
              <a:lnSpc>
                <a:spcPct val="130000"/>
              </a:lnSpc>
            </a:pPr>
            <a:endParaRPr lang="en-GB" dirty="0"/>
          </a:p>
          <a:p>
            <a:pPr>
              <a:lnSpc>
                <a:spcPct val="130000"/>
              </a:lnSpc>
            </a:pPr>
            <a:r>
              <a:rPr lang="en-GB" dirty="0" err="1"/>
              <a:t>Tham</a:t>
            </a:r>
            <a:r>
              <a:rPr lang="en-GB" dirty="0"/>
              <a:t> </a:t>
            </a:r>
            <a:r>
              <a:rPr lang="en-GB" dirty="0" err="1"/>
              <a:t>khảo</a:t>
            </a:r>
            <a:r>
              <a:rPr lang="en-GB" dirty="0"/>
              <a:t> demo </a:t>
            </a:r>
            <a:r>
              <a:rPr lang="en-GB" dirty="0" err="1"/>
              <a:t>trực</a:t>
            </a:r>
            <a:r>
              <a:rPr lang="en-GB" dirty="0"/>
              <a:t> </a:t>
            </a:r>
            <a:r>
              <a:rPr lang="en-GB" dirty="0" err="1"/>
              <a:t>quan</a:t>
            </a:r>
            <a:r>
              <a:rPr lang="en-GB" dirty="0"/>
              <a:t>: </a:t>
            </a:r>
            <a:r>
              <a:rPr lang="en-US" dirty="0">
                <a:hlinkClick r:id="rId2"/>
              </a:rPr>
              <a:t>https://www.youtube.com/watch?v=3c0XM_jGKys</a:t>
            </a:r>
            <a:r>
              <a:rPr lang="en-US" dirty="0"/>
              <a:t> </a:t>
            </a:r>
            <a:endParaRPr lang="en-GB" dirty="0"/>
          </a:p>
        </p:txBody>
      </p:sp>
      <p:sp>
        <p:nvSpPr>
          <p:cNvPr id="4" name="Slide Number Placeholder 3"/>
          <p:cNvSpPr>
            <a:spLocks noGrp="1"/>
          </p:cNvSpPr>
          <p:nvPr>
            <p:ph type="sldNum" sz="quarter" idx="12"/>
          </p:nvPr>
        </p:nvSpPr>
        <p:spPr/>
        <p:txBody>
          <a:bodyPr/>
          <a:lstStyle/>
          <a:p>
            <a:fld id="{4C15C07B-04C1-4C52-A83B-15E785370D57}" type="slidenum">
              <a:rPr lang="en-US" smtClean="0"/>
              <a:t>29</a:t>
            </a:fld>
            <a:endParaRPr lang="en-US"/>
          </a:p>
        </p:txBody>
      </p:sp>
    </p:spTree>
    <p:extLst>
      <p:ext uri="{BB962C8B-B14F-4D97-AF65-F5344CB8AC3E}">
        <p14:creationId xmlns:p14="http://schemas.microsoft.com/office/powerpoint/2010/main" val="1588702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a:t>
            </a:r>
            <a:r>
              <a:rPr lang="en-US" b="1" dirty="0" err="1" smtClean="0"/>
              <a:t>Thuật</a:t>
            </a:r>
            <a:r>
              <a:rPr lang="en-US" b="1" dirty="0" smtClean="0"/>
              <a:t> </a:t>
            </a:r>
            <a:r>
              <a:rPr lang="en-US" b="1" dirty="0" err="1"/>
              <a:t>toán</a:t>
            </a:r>
            <a:r>
              <a:rPr lang="en-US" b="1" dirty="0"/>
              <a:t> (Algorithm)</a:t>
            </a:r>
            <a:endParaRPr lang="en-GB" b="1" dirty="0"/>
          </a:p>
        </p:txBody>
      </p:sp>
      <p:sp>
        <p:nvSpPr>
          <p:cNvPr id="3" name="Content Placeholder 2"/>
          <p:cNvSpPr>
            <a:spLocks noGrp="1"/>
          </p:cNvSpPr>
          <p:nvPr>
            <p:ph idx="1"/>
          </p:nvPr>
        </p:nvSpPr>
        <p:spPr>
          <a:xfrm>
            <a:off x="838199" y="1626233"/>
            <a:ext cx="10891345" cy="4550730"/>
          </a:xfrm>
        </p:spPr>
        <p:txBody>
          <a:bodyPr>
            <a:normAutofit/>
          </a:bodyPr>
          <a:lstStyle/>
          <a:p>
            <a:pPr algn="just">
              <a:lnSpc>
                <a:spcPct val="130000"/>
              </a:lnSpc>
            </a:pPr>
            <a:r>
              <a:rPr lang="vi-VN" dirty="0"/>
              <a:t>Trong khoa học máy tính, thuật toán được định nghĩa là </a:t>
            </a:r>
            <a:r>
              <a:rPr lang="vi-VN" i="1" dirty="0"/>
              <a:t>một dãy </a:t>
            </a:r>
            <a:r>
              <a:rPr lang="vi-VN" b="1" i="1" dirty="0"/>
              <a:t>hữu hạn </a:t>
            </a:r>
            <a:r>
              <a:rPr lang="vi-VN" i="1" dirty="0"/>
              <a:t>các bước </a:t>
            </a:r>
            <a:r>
              <a:rPr lang="en-US" b="1" i="1" dirty="0" err="1" smtClean="0"/>
              <a:t>rõ</a:t>
            </a:r>
            <a:r>
              <a:rPr lang="en-US" b="1" i="1" dirty="0" smtClean="0"/>
              <a:t> </a:t>
            </a:r>
            <a:r>
              <a:rPr lang="en-US" b="1" i="1" dirty="0" err="1" smtClean="0"/>
              <a:t>ràng</a:t>
            </a:r>
            <a:r>
              <a:rPr lang="en-US" b="1" i="1" dirty="0" smtClean="0"/>
              <a:t> </a:t>
            </a:r>
            <a:r>
              <a:rPr lang="en-US" i="1" dirty="0" smtClean="0"/>
              <a:t>(</a:t>
            </a:r>
            <a:r>
              <a:rPr lang="vi-VN" b="1" i="1" dirty="0" smtClean="0"/>
              <a:t>không </a:t>
            </a:r>
            <a:r>
              <a:rPr lang="vi-VN" b="1" i="1" dirty="0"/>
              <a:t>mập </a:t>
            </a:r>
            <a:r>
              <a:rPr lang="vi-VN" b="1" i="1" dirty="0" smtClean="0"/>
              <a:t>mờ</a:t>
            </a:r>
            <a:r>
              <a:rPr lang="en-US" b="1" i="1" dirty="0" smtClean="0"/>
              <a:t>)</a:t>
            </a:r>
            <a:r>
              <a:rPr lang="vi-VN" b="1" i="1" dirty="0"/>
              <a:t> </a:t>
            </a:r>
            <a:r>
              <a:rPr lang="vi-VN" i="1" dirty="0"/>
              <a:t>và </a:t>
            </a:r>
            <a:r>
              <a:rPr lang="vi-VN" b="1" i="1" dirty="0"/>
              <a:t>có thể thực thi được</a:t>
            </a:r>
            <a:r>
              <a:rPr lang="vi-VN" i="1" dirty="0"/>
              <a:t>, quá trình hành động theo các bước này phải </a:t>
            </a:r>
            <a:r>
              <a:rPr lang="vi-VN" b="1" i="1" dirty="0"/>
              <a:t>dừng </a:t>
            </a:r>
            <a:r>
              <a:rPr lang="vi-VN" i="1" dirty="0"/>
              <a:t>và cho được </a:t>
            </a:r>
            <a:r>
              <a:rPr lang="vi-VN" b="1" i="1" dirty="0"/>
              <a:t>kết quả như mong muốn.</a:t>
            </a:r>
            <a:endParaRPr lang="en-US" b="1" i="1" dirty="0"/>
          </a:p>
          <a:p>
            <a:pPr algn="just">
              <a:lnSpc>
                <a:spcPct val="130000"/>
              </a:lnSpc>
            </a:pPr>
            <a:r>
              <a:rPr lang="en-US" dirty="0" err="1">
                <a:sym typeface="Wingdings" panose="05000000000000000000" pitchFamily="2" charset="2"/>
              </a:rPr>
              <a:t>Cách</a:t>
            </a:r>
            <a:r>
              <a:rPr lang="en-US" dirty="0">
                <a:sym typeface="Wingdings" panose="05000000000000000000" pitchFamily="2" charset="2"/>
              </a:rPr>
              <a:t> </a:t>
            </a:r>
            <a:r>
              <a:rPr lang="en-US" dirty="0" err="1">
                <a:sym typeface="Wingdings" panose="05000000000000000000" pitchFamily="2" charset="2"/>
              </a:rPr>
              <a:t>thức</a:t>
            </a:r>
            <a:r>
              <a:rPr lang="en-US" dirty="0">
                <a:sym typeface="Wingdings" panose="05000000000000000000" pitchFamily="2" charset="2"/>
              </a:rPr>
              <a:t>/ </a:t>
            </a:r>
            <a:r>
              <a:rPr lang="en-US" dirty="0" err="1">
                <a:sym typeface="Wingdings" panose="05000000000000000000" pitchFamily="2" charset="2"/>
              </a:rPr>
              <a:t>quy</a:t>
            </a:r>
            <a:r>
              <a:rPr lang="en-US" dirty="0">
                <a:sym typeface="Wingdings" panose="05000000000000000000" pitchFamily="2" charset="2"/>
              </a:rPr>
              <a:t> </a:t>
            </a:r>
            <a:r>
              <a:rPr lang="en-US" dirty="0" err="1">
                <a:sym typeface="Wingdings" panose="05000000000000000000" pitchFamily="2" charset="2"/>
              </a:rPr>
              <a:t>trình</a:t>
            </a:r>
            <a:r>
              <a:rPr lang="en-US" dirty="0">
                <a:sym typeface="Wingdings" panose="05000000000000000000" pitchFamily="2" charset="2"/>
              </a:rPr>
              <a:t> </a:t>
            </a:r>
            <a:r>
              <a:rPr lang="en-US" dirty="0" err="1">
                <a:sym typeface="Wingdings" panose="05000000000000000000" pitchFamily="2" charset="2"/>
              </a:rPr>
              <a:t>thực</a:t>
            </a:r>
            <a:r>
              <a:rPr lang="en-US" dirty="0">
                <a:sym typeface="Wingdings" panose="05000000000000000000" pitchFamily="2" charset="2"/>
              </a:rPr>
              <a:t> </a:t>
            </a:r>
            <a:r>
              <a:rPr lang="en-US" dirty="0" err="1">
                <a:sym typeface="Wingdings" panose="05000000000000000000" pitchFamily="2" charset="2"/>
              </a:rPr>
              <a:t>hiện</a:t>
            </a:r>
            <a:r>
              <a:rPr lang="en-US" dirty="0">
                <a:sym typeface="Wingdings" panose="05000000000000000000" pitchFamily="2" charset="2"/>
              </a:rPr>
              <a:t> </a:t>
            </a:r>
            <a:r>
              <a:rPr lang="en-US" dirty="0" err="1">
                <a:sym typeface="Wingdings" panose="05000000000000000000" pitchFamily="2" charset="2"/>
              </a:rPr>
              <a:t>hoàn</a:t>
            </a:r>
            <a:r>
              <a:rPr lang="en-US" dirty="0">
                <a:sym typeface="Wingdings" panose="05000000000000000000" pitchFamily="2" charset="2"/>
              </a:rPr>
              <a:t> </a:t>
            </a:r>
            <a:r>
              <a:rPr lang="en-US" dirty="0" err="1">
                <a:sym typeface="Wingdings" panose="05000000000000000000" pitchFamily="2" charset="2"/>
              </a:rPr>
              <a:t>thành</a:t>
            </a:r>
            <a:r>
              <a:rPr lang="en-US" dirty="0">
                <a:sym typeface="Wingdings" panose="05000000000000000000" pitchFamily="2" charset="2"/>
              </a:rPr>
              <a:t> </a:t>
            </a:r>
            <a:r>
              <a:rPr lang="en-US" dirty="0" err="1">
                <a:sym typeface="Wingdings" panose="05000000000000000000" pitchFamily="2" charset="2"/>
              </a:rPr>
              <a:t>một</a:t>
            </a:r>
            <a:r>
              <a:rPr lang="en-US" dirty="0">
                <a:sym typeface="Wingdings" panose="05000000000000000000" pitchFamily="2" charset="2"/>
              </a:rPr>
              <a:t> </a:t>
            </a:r>
            <a:r>
              <a:rPr lang="en-US" dirty="0" err="1">
                <a:sym typeface="Wingdings" panose="05000000000000000000" pitchFamily="2" charset="2"/>
              </a:rPr>
              <a:t>công</a:t>
            </a:r>
            <a:r>
              <a:rPr lang="en-US" dirty="0">
                <a:sym typeface="Wingdings" panose="05000000000000000000" pitchFamily="2" charset="2"/>
              </a:rPr>
              <a:t> </a:t>
            </a:r>
            <a:r>
              <a:rPr lang="en-US" dirty="0" err="1">
                <a:sym typeface="Wingdings" panose="05000000000000000000" pitchFamily="2" charset="2"/>
              </a:rPr>
              <a:t>việc</a:t>
            </a:r>
            <a:r>
              <a:rPr lang="en-US" dirty="0">
                <a:sym typeface="Wingdings" panose="05000000000000000000" pitchFamily="2" charset="2"/>
              </a:rPr>
              <a:t> </a:t>
            </a:r>
            <a:r>
              <a:rPr lang="en-US" dirty="0" err="1">
                <a:sym typeface="Wingdings" panose="05000000000000000000" pitchFamily="2" charset="2"/>
              </a:rPr>
              <a:t>xác</a:t>
            </a:r>
            <a:r>
              <a:rPr lang="en-US" dirty="0">
                <a:sym typeface="Wingdings" panose="05000000000000000000" pitchFamily="2" charset="2"/>
              </a:rPr>
              <a:t> </a:t>
            </a:r>
            <a:r>
              <a:rPr lang="en-US" dirty="0" err="1">
                <a:sym typeface="Wingdings" panose="05000000000000000000" pitchFamily="2" charset="2"/>
              </a:rPr>
              <a:t>định</a:t>
            </a:r>
            <a:r>
              <a:rPr lang="en-US" dirty="0">
                <a:sym typeface="Wingdings" panose="05000000000000000000" pitchFamily="2" charset="2"/>
              </a:rPr>
              <a:t> </a:t>
            </a:r>
            <a:r>
              <a:rPr lang="en-US" dirty="0" err="1">
                <a:sym typeface="Wingdings" panose="05000000000000000000" pitchFamily="2" charset="2"/>
              </a:rPr>
              <a:t>cụ</a:t>
            </a:r>
            <a:r>
              <a:rPr lang="en-US" dirty="0">
                <a:sym typeface="Wingdings" panose="05000000000000000000" pitchFamily="2" charset="2"/>
              </a:rPr>
              <a:t> </a:t>
            </a:r>
            <a:r>
              <a:rPr lang="en-US" dirty="0" err="1">
                <a:sym typeface="Wingdings" panose="05000000000000000000" pitchFamily="2" charset="2"/>
              </a:rPr>
              <a:t>thể</a:t>
            </a:r>
            <a:r>
              <a:rPr lang="en-US" dirty="0">
                <a:sym typeface="Wingdings" panose="05000000000000000000" pitchFamily="2" charset="2"/>
              </a:rPr>
              <a:t> </a:t>
            </a:r>
            <a:r>
              <a:rPr lang="en-US" dirty="0" err="1">
                <a:sym typeface="Wingdings" panose="05000000000000000000" pitchFamily="2" charset="2"/>
              </a:rPr>
              <a:t>nào</a:t>
            </a:r>
            <a:r>
              <a:rPr lang="en-US" dirty="0">
                <a:sym typeface="Wingdings" panose="05000000000000000000" pitchFamily="2" charset="2"/>
              </a:rPr>
              <a:t> </a:t>
            </a:r>
            <a:r>
              <a:rPr lang="en-US" dirty="0" err="1">
                <a:sym typeface="Wingdings" panose="05000000000000000000" pitchFamily="2" charset="2"/>
              </a:rPr>
              <a:t>đó</a:t>
            </a:r>
            <a:r>
              <a:rPr lang="en-US" dirty="0">
                <a:sym typeface="Wingdings" panose="05000000000000000000" pitchFamily="2" charset="2"/>
              </a:rPr>
              <a:t>.</a:t>
            </a:r>
          </a:p>
          <a:p>
            <a:pPr marL="0" indent="0">
              <a:lnSpc>
                <a:spcPct val="130000"/>
              </a:lnSpc>
              <a:buNone/>
            </a:pPr>
            <a:r>
              <a:rPr lang="en-US" dirty="0">
                <a:sym typeface="Wingdings" panose="05000000000000000000" pitchFamily="2" charset="2"/>
              </a:rPr>
              <a:t>	</a:t>
            </a:r>
            <a:r>
              <a:rPr lang="en-US" i="1" dirty="0">
                <a:sym typeface="Wingdings" panose="05000000000000000000" pitchFamily="2" charset="2"/>
              </a:rPr>
              <a:t>VD </a:t>
            </a:r>
            <a:r>
              <a:rPr lang="en-US" i="1" dirty="0" err="1">
                <a:sym typeface="Wingdings" panose="05000000000000000000" pitchFamily="2" charset="2"/>
              </a:rPr>
              <a:t>Cộng</a:t>
            </a:r>
            <a:r>
              <a:rPr lang="en-US" i="1" dirty="0">
                <a:sym typeface="Wingdings" panose="05000000000000000000" pitchFamily="2" charset="2"/>
              </a:rPr>
              <a:t> 2 </a:t>
            </a:r>
            <a:r>
              <a:rPr lang="en-US" i="1" dirty="0" err="1">
                <a:sym typeface="Wingdings" panose="05000000000000000000" pitchFamily="2" charset="2"/>
              </a:rPr>
              <a:t>số</a:t>
            </a:r>
            <a:r>
              <a:rPr lang="en-US" i="1" dirty="0">
                <a:sym typeface="Wingdings" panose="05000000000000000000" pitchFamily="2" charset="2"/>
              </a:rPr>
              <a:t>, </a:t>
            </a:r>
            <a:r>
              <a:rPr lang="en-US" i="1" dirty="0" err="1">
                <a:sym typeface="Wingdings" panose="05000000000000000000" pitchFamily="2" charset="2"/>
              </a:rPr>
              <a:t>tính</a:t>
            </a:r>
            <a:r>
              <a:rPr lang="en-US" i="1" dirty="0">
                <a:sym typeface="Wingdings" panose="05000000000000000000" pitchFamily="2" charset="2"/>
              </a:rPr>
              <a:t> </a:t>
            </a:r>
            <a:r>
              <a:rPr lang="en-US" i="1" dirty="0" err="1">
                <a:sym typeface="Wingdings" panose="05000000000000000000" pitchFamily="2" charset="2"/>
              </a:rPr>
              <a:t>tổng</a:t>
            </a:r>
            <a:r>
              <a:rPr lang="en-US" i="1" dirty="0">
                <a:sym typeface="Wingdings" panose="05000000000000000000" pitchFamily="2" charset="2"/>
              </a:rPr>
              <a:t> </a:t>
            </a:r>
            <a:r>
              <a:rPr lang="en-US" i="1" dirty="0" err="1">
                <a:sym typeface="Wingdings" panose="05000000000000000000" pitchFamily="2" charset="2"/>
              </a:rPr>
              <a:t>dãy</a:t>
            </a:r>
            <a:r>
              <a:rPr lang="en-US" i="1" dirty="0">
                <a:sym typeface="Wingdings" panose="05000000000000000000" pitchFamily="2" charset="2"/>
              </a:rPr>
              <a:t> </a:t>
            </a:r>
            <a:r>
              <a:rPr lang="en-US" i="1" dirty="0" err="1">
                <a:sym typeface="Wingdings" panose="05000000000000000000" pitchFamily="2" charset="2"/>
              </a:rPr>
              <a:t>Fibonaci</a:t>
            </a:r>
            <a:r>
              <a:rPr lang="en-US" i="1" dirty="0">
                <a:sym typeface="Wingdings" panose="05000000000000000000" pitchFamily="2" charset="2"/>
              </a:rPr>
              <a:t>, …</a:t>
            </a:r>
            <a:endParaRPr lang="en-GB" i="1" dirty="0"/>
          </a:p>
        </p:txBody>
      </p:sp>
      <p:sp>
        <p:nvSpPr>
          <p:cNvPr id="4" name="Slide Number Placeholder 3"/>
          <p:cNvSpPr>
            <a:spLocks noGrp="1"/>
          </p:cNvSpPr>
          <p:nvPr>
            <p:ph type="sldNum" sz="quarter" idx="12"/>
          </p:nvPr>
        </p:nvSpPr>
        <p:spPr/>
        <p:txBody>
          <a:bodyPr/>
          <a:lstStyle/>
          <a:p>
            <a:fld id="{4C15C07B-04C1-4C52-A83B-15E785370D57}" type="slidenum">
              <a:rPr lang="en-US" smtClean="0"/>
              <a:t>3</a:t>
            </a:fld>
            <a:endParaRPr lang="en-US"/>
          </a:p>
        </p:txBody>
      </p:sp>
    </p:spTree>
    <p:extLst>
      <p:ext uri="{BB962C8B-B14F-4D97-AF65-F5344CB8AC3E}">
        <p14:creationId xmlns:p14="http://schemas.microsoft.com/office/powerpoint/2010/main" val="34402341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Xuất</a:t>
            </a:r>
            <a:r>
              <a:rPr lang="en-US" b="1" dirty="0"/>
              <a:t> </a:t>
            </a:r>
            <a:r>
              <a:rPr lang="en-US" b="1" dirty="0" err="1"/>
              <a:t>phát</a:t>
            </a:r>
            <a:r>
              <a:rPr lang="en-US" b="1" dirty="0"/>
              <a:t> </a:t>
            </a:r>
            <a:r>
              <a:rPr lang="en-US" b="1" dirty="0" err="1"/>
              <a:t>từ</a:t>
            </a:r>
            <a:r>
              <a:rPr lang="en-US" b="1" dirty="0"/>
              <a:t> </a:t>
            </a:r>
            <a:r>
              <a:rPr lang="en-US" b="1" dirty="0" err="1"/>
              <a:t>điểm</a:t>
            </a:r>
            <a:r>
              <a:rPr lang="en-US" b="1" dirty="0"/>
              <a:t> A </a:t>
            </a:r>
            <a:r>
              <a:rPr lang="en-US" b="1" dirty="0">
                <a:sym typeface="Wingdings" panose="05000000000000000000" pitchFamily="2" charset="2"/>
              </a:rPr>
              <a:t> </a:t>
            </a:r>
            <a:r>
              <a:rPr lang="en-US" b="1" dirty="0" err="1">
                <a:sym typeface="Wingdings" panose="05000000000000000000" pitchFamily="2" charset="2"/>
              </a:rPr>
              <a:t>đường</a:t>
            </a:r>
            <a:r>
              <a:rPr lang="en-US" b="1" dirty="0">
                <a:sym typeface="Wingdings" panose="05000000000000000000" pitchFamily="2" charset="2"/>
              </a:rPr>
              <a:t> </a:t>
            </a:r>
            <a:r>
              <a:rPr lang="en-US" b="1" dirty="0" err="1">
                <a:sym typeface="Wingdings" panose="05000000000000000000" pitchFamily="2" charset="2"/>
              </a:rPr>
              <a:t>đi</a:t>
            </a:r>
            <a:r>
              <a:rPr lang="en-US" b="1" dirty="0">
                <a:sym typeface="Wingdings" panose="05000000000000000000" pitchFamily="2" charset="2"/>
              </a:rPr>
              <a:t>?</a:t>
            </a:r>
            <a:endParaRPr lang="en-GB"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3799" y="1528763"/>
            <a:ext cx="4781550" cy="3977380"/>
          </a:xfrm>
        </p:spPr>
      </p:pic>
      <p:sp>
        <p:nvSpPr>
          <p:cNvPr id="3" name="Slide Number Placeholder 2"/>
          <p:cNvSpPr>
            <a:spLocks noGrp="1"/>
          </p:cNvSpPr>
          <p:nvPr>
            <p:ph type="sldNum" sz="quarter" idx="12"/>
          </p:nvPr>
        </p:nvSpPr>
        <p:spPr/>
        <p:txBody>
          <a:bodyPr/>
          <a:lstStyle/>
          <a:p>
            <a:fld id="{4C15C07B-04C1-4C52-A83B-15E785370D57}" type="slidenum">
              <a:rPr lang="en-US" smtClean="0"/>
              <a:t>30</a:t>
            </a:fld>
            <a:endParaRPr lang="en-US"/>
          </a:p>
        </p:txBody>
      </p:sp>
      <p:sp>
        <p:nvSpPr>
          <p:cNvPr id="4" name="TextBox 3"/>
          <p:cNvSpPr txBox="1"/>
          <p:nvPr/>
        </p:nvSpPr>
        <p:spPr>
          <a:xfrm>
            <a:off x="642938" y="5757863"/>
            <a:ext cx="10287000" cy="830997"/>
          </a:xfrm>
          <a:prstGeom prst="rect">
            <a:avLst/>
          </a:prstGeom>
          <a:noFill/>
        </p:spPr>
        <p:txBody>
          <a:bodyPr wrap="square" rtlCol="0">
            <a:spAutoFit/>
          </a:bodyPr>
          <a:lstStyle/>
          <a:p>
            <a:r>
              <a:rPr lang="en-US" sz="2400" b="1" dirty="0" err="1" smtClean="0"/>
              <a:t>Từ</a:t>
            </a:r>
            <a:r>
              <a:rPr lang="en-US" sz="2400" b="1" dirty="0" smtClean="0"/>
              <a:t> A, </a:t>
            </a:r>
            <a:r>
              <a:rPr lang="en-US" sz="2400" b="1" dirty="0" err="1" smtClean="0"/>
              <a:t>chọn</a:t>
            </a:r>
            <a:r>
              <a:rPr lang="en-US" sz="2400" b="1" dirty="0" smtClean="0"/>
              <a:t> B. </a:t>
            </a:r>
            <a:r>
              <a:rPr lang="en-US" sz="2400" b="1" dirty="0" err="1" smtClean="0"/>
              <a:t>Từ</a:t>
            </a:r>
            <a:r>
              <a:rPr lang="en-US" sz="2400" b="1" dirty="0" smtClean="0"/>
              <a:t> B, </a:t>
            </a:r>
            <a:r>
              <a:rPr lang="en-US" sz="2400" b="1" dirty="0" err="1" smtClean="0"/>
              <a:t>chọn</a:t>
            </a:r>
            <a:r>
              <a:rPr lang="en-US" sz="2400" b="1" dirty="0" smtClean="0"/>
              <a:t> C. </a:t>
            </a:r>
            <a:r>
              <a:rPr lang="en-US" sz="2400" b="1" dirty="0" err="1" smtClean="0"/>
              <a:t>Từ</a:t>
            </a:r>
            <a:r>
              <a:rPr lang="en-US" sz="2400" b="1" dirty="0" smtClean="0"/>
              <a:t> C, </a:t>
            </a:r>
            <a:r>
              <a:rPr lang="en-US" sz="2400" b="1" dirty="0" err="1" smtClean="0"/>
              <a:t>chọn</a:t>
            </a:r>
            <a:r>
              <a:rPr lang="en-US" sz="2400" b="1" dirty="0" smtClean="0"/>
              <a:t> D. </a:t>
            </a:r>
            <a:r>
              <a:rPr lang="en-US" sz="2400" b="1" dirty="0" err="1" smtClean="0"/>
              <a:t>Và</a:t>
            </a:r>
            <a:r>
              <a:rPr lang="en-US" sz="2400" b="1" dirty="0" smtClean="0"/>
              <a:t> </a:t>
            </a:r>
            <a:r>
              <a:rPr lang="en-US" sz="2400" b="1" dirty="0" err="1" smtClean="0"/>
              <a:t>từ</a:t>
            </a:r>
            <a:r>
              <a:rPr lang="en-US" sz="2400" b="1" dirty="0" smtClean="0"/>
              <a:t> D quay </a:t>
            </a:r>
            <a:r>
              <a:rPr lang="en-US" sz="2400" b="1" dirty="0" err="1" smtClean="0"/>
              <a:t>về</a:t>
            </a:r>
            <a:r>
              <a:rPr lang="en-US" sz="2400" b="1" dirty="0" smtClean="0"/>
              <a:t> A. </a:t>
            </a:r>
            <a:r>
              <a:rPr lang="en-US" sz="2400" b="1" dirty="0" err="1" smtClean="0"/>
              <a:t>Lộ</a:t>
            </a:r>
            <a:r>
              <a:rPr lang="en-US" sz="2400" b="1" dirty="0" smtClean="0"/>
              <a:t> </a:t>
            </a:r>
            <a:r>
              <a:rPr lang="en-US" sz="2400" b="1" dirty="0" err="1" smtClean="0"/>
              <a:t>trình</a:t>
            </a:r>
            <a:r>
              <a:rPr lang="en-US" sz="2400" b="1" dirty="0" smtClean="0"/>
              <a:t> = 20 + 30 + 12 + 35 = 97</a:t>
            </a:r>
            <a:endParaRPr lang="en-US" sz="2400" b="1" dirty="0"/>
          </a:p>
        </p:txBody>
      </p:sp>
    </p:spTree>
    <p:extLst>
      <p:ext uri="{BB962C8B-B14F-4D97-AF65-F5344CB8AC3E}">
        <p14:creationId xmlns:p14="http://schemas.microsoft.com/office/powerpoint/2010/main" val="2049111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Bài</a:t>
            </a:r>
            <a:r>
              <a:rPr lang="en-US" b="1" dirty="0" smtClean="0"/>
              <a:t> </a:t>
            </a:r>
            <a:r>
              <a:rPr lang="en-US" b="1" dirty="0" err="1" smtClean="0"/>
              <a:t>tập</a:t>
            </a:r>
            <a:r>
              <a:rPr lang="en-US" b="1" dirty="0" smtClean="0"/>
              <a:t> </a:t>
            </a:r>
            <a:r>
              <a:rPr lang="en-US" b="1" dirty="0"/>
              <a:t>1</a:t>
            </a:r>
          </a:p>
        </p:txBody>
      </p:sp>
      <p:sp>
        <p:nvSpPr>
          <p:cNvPr id="3" name="Content Placeholder 2"/>
          <p:cNvSpPr>
            <a:spLocks noGrp="1"/>
          </p:cNvSpPr>
          <p:nvPr>
            <p:ph idx="1"/>
          </p:nvPr>
        </p:nvSpPr>
        <p:spPr/>
        <p:txBody>
          <a:bodyPr/>
          <a:lstStyle/>
          <a:p>
            <a:pPr marL="0" indent="0">
              <a:buNone/>
            </a:pPr>
            <a:r>
              <a:rPr lang="en-US" b="1" dirty="0" err="1"/>
              <a:t>Phân</a:t>
            </a:r>
            <a:r>
              <a:rPr lang="en-US" b="1" dirty="0"/>
              <a:t> </a:t>
            </a:r>
            <a:r>
              <a:rPr lang="en-US" b="1" dirty="0" err="1"/>
              <a:t>tích</a:t>
            </a:r>
            <a:r>
              <a:rPr lang="en-US" b="1" dirty="0"/>
              <a:t> </a:t>
            </a:r>
            <a:r>
              <a:rPr lang="en-US" b="1" dirty="0" err="1"/>
              <a:t>bài</a:t>
            </a:r>
            <a:r>
              <a:rPr lang="en-US" b="1" dirty="0"/>
              <a:t> </a:t>
            </a:r>
            <a:r>
              <a:rPr lang="en-US" b="1" dirty="0" err="1"/>
              <a:t>toán</a:t>
            </a:r>
            <a:r>
              <a:rPr lang="en-US" b="1" dirty="0"/>
              <a:t> TSP:</a:t>
            </a:r>
          </a:p>
          <a:p>
            <a:pPr>
              <a:lnSpc>
                <a:spcPct val="130000"/>
              </a:lnSpc>
            </a:pPr>
            <a:r>
              <a:rPr lang="en-US" dirty="0" err="1"/>
              <a:t>Thiết</a:t>
            </a:r>
            <a:r>
              <a:rPr lang="en-US" dirty="0"/>
              <a:t> </a:t>
            </a:r>
            <a:r>
              <a:rPr lang="en-US" dirty="0" err="1"/>
              <a:t>kế</a:t>
            </a:r>
            <a:r>
              <a:rPr lang="en-US" dirty="0"/>
              <a:t>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a:t>
            </a:r>
            <a:r>
              <a:rPr lang="en-US" dirty="0" err="1"/>
              <a:t>biểu</a:t>
            </a:r>
            <a:r>
              <a:rPr lang="en-US" dirty="0"/>
              <a:t> </a:t>
            </a:r>
            <a:r>
              <a:rPr lang="en-US" dirty="0" err="1"/>
              <a:t>diễn</a:t>
            </a:r>
            <a:r>
              <a:rPr lang="en-US" dirty="0"/>
              <a:t>: </a:t>
            </a:r>
            <a:r>
              <a:rPr lang="en-US" dirty="0" err="1"/>
              <a:t>dữ</a:t>
            </a:r>
            <a:r>
              <a:rPr lang="en-US" dirty="0"/>
              <a:t> </a:t>
            </a:r>
            <a:r>
              <a:rPr lang="en-US" dirty="0" err="1"/>
              <a:t>liệu</a:t>
            </a:r>
            <a:r>
              <a:rPr lang="en-US" dirty="0"/>
              <a:t> </a:t>
            </a:r>
            <a:r>
              <a:rPr lang="en-US" dirty="0" err="1"/>
              <a:t>đầu</a:t>
            </a:r>
            <a:r>
              <a:rPr lang="en-US" dirty="0"/>
              <a:t> </a:t>
            </a:r>
            <a:r>
              <a:rPr lang="en-US" dirty="0" err="1"/>
              <a:t>vào</a:t>
            </a:r>
            <a:r>
              <a:rPr lang="en-US" dirty="0"/>
              <a:t> &amp; </a:t>
            </a:r>
            <a:r>
              <a:rPr lang="en-US" dirty="0" err="1"/>
              <a:t>dữ</a:t>
            </a:r>
            <a:r>
              <a:rPr lang="en-US" dirty="0"/>
              <a:t> </a:t>
            </a:r>
            <a:r>
              <a:rPr lang="en-US" dirty="0" err="1"/>
              <a:t>liệu</a:t>
            </a:r>
            <a:r>
              <a:rPr lang="en-US" dirty="0"/>
              <a:t> </a:t>
            </a:r>
            <a:r>
              <a:rPr lang="en-US" dirty="0" err="1"/>
              <a:t>phục</a:t>
            </a:r>
            <a:r>
              <a:rPr lang="en-US" dirty="0"/>
              <a:t> </a:t>
            </a:r>
            <a:r>
              <a:rPr lang="en-US" dirty="0" err="1"/>
              <a:t>vụ</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xử</a:t>
            </a:r>
            <a:r>
              <a:rPr lang="en-US" dirty="0"/>
              <a:t> </a:t>
            </a:r>
            <a:r>
              <a:rPr lang="en-US" err="1"/>
              <a:t>lý</a:t>
            </a:r>
            <a:r>
              <a:rPr lang="en-US"/>
              <a:t> .</a:t>
            </a:r>
            <a:endParaRPr lang="en-US" dirty="0"/>
          </a:p>
          <a:p>
            <a:pPr>
              <a:lnSpc>
                <a:spcPct val="130000"/>
              </a:lnSpc>
            </a:pPr>
            <a:r>
              <a:rPr lang="en-US" dirty="0" err="1"/>
              <a:t>Các</a:t>
            </a:r>
            <a:r>
              <a:rPr lang="en-US" dirty="0"/>
              <a:t> </a:t>
            </a:r>
            <a:r>
              <a:rPr lang="en-US" dirty="0" err="1"/>
              <a:t>phương</a:t>
            </a:r>
            <a:r>
              <a:rPr lang="en-US" dirty="0"/>
              <a:t> </a:t>
            </a:r>
            <a:r>
              <a:rPr lang="en-US" dirty="0" err="1"/>
              <a:t>thức</a:t>
            </a:r>
            <a:r>
              <a:rPr lang="en-US" dirty="0"/>
              <a:t> </a:t>
            </a:r>
            <a:r>
              <a:rPr lang="en-US" err="1"/>
              <a:t>xử</a:t>
            </a:r>
            <a:r>
              <a:rPr lang="en-US"/>
              <a:t> lý. </a:t>
            </a:r>
            <a:endParaRPr lang="en-US" dirty="0"/>
          </a:p>
        </p:txBody>
      </p:sp>
      <p:sp>
        <p:nvSpPr>
          <p:cNvPr id="4" name="Slide Number Placeholder 3"/>
          <p:cNvSpPr>
            <a:spLocks noGrp="1"/>
          </p:cNvSpPr>
          <p:nvPr>
            <p:ph type="sldNum" sz="quarter" idx="12"/>
          </p:nvPr>
        </p:nvSpPr>
        <p:spPr/>
        <p:txBody>
          <a:bodyPr/>
          <a:lstStyle/>
          <a:p>
            <a:fld id="{4C15C07B-04C1-4C52-A83B-15E785370D57}" type="slidenum">
              <a:rPr lang="en-US" smtClean="0"/>
              <a:t>31</a:t>
            </a:fld>
            <a:endParaRPr lang="en-US"/>
          </a:p>
        </p:txBody>
      </p:sp>
    </p:spTree>
    <p:extLst>
      <p:ext uri="{BB962C8B-B14F-4D97-AF65-F5344CB8AC3E}">
        <p14:creationId xmlns:p14="http://schemas.microsoft.com/office/powerpoint/2010/main" val="3728149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Bài</a:t>
            </a:r>
            <a:r>
              <a:rPr lang="en-US" b="1" dirty="0"/>
              <a:t> </a:t>
            </a:r>
            <a:r>
              <a:rPr lang="en-US" b="1" dirty="0" err="1"/>
              <a:t>toán</a:t>
            </a:r>
            <a:r>
              <a:rPr lang="en-US" b="1" dirty="0"/>
              <a:t> </a:t>
            </a:r>
            <a:r>
              <a:rPr lang="en-US" b="1" dirty="0" err="1" smtClean="0"/>
              <a:t>xếp</a:t>
            </a:r>
            <a:r>
              <a:rPr lang="en-US" b="1" dirty="0" smtClean="0"/>
              <a:t> </a:t>
            </a:r>
            <a:r>
              <a:rPr lang="en-US" b="1" dirty="0" err="1" smtClean="0"/>
              <a:t>lịch</a:t>
            </a:r>
            <a:endParaRPr lang="en-GB" b="1" dirty="0"/>
          </a:p>
        </p:txBody>
      </p:sp>
      <p:sp>
        <p:nvSpPr>
          <p:cNvPr id="3" name="Content Placeholder 2"/>
          <p:cNvSpPr>
            <a:spLocks noGrp="1"/>
          </p:cNvSpPr>
          <p:nvPr>
            <p:ph idx="1"/>
          </p:nvPr>
        </p:nvSpPr>
        <p:spPr>
          <a:xfrm>
            <a:off x="1008993" y="1690688"/>
            <a:ext cx="10731062" cy="5155568"/>
          </a:xfrm>
        </p:spPr>
        <p:txBody>
          <a:bodyPr>
            <a:normAutofit/>
          </a:bodyPr>
          <a:lstStyle/>
          <a:p>
            <a:pPr algn="just">
              <a:lnSpc>
                <a:spcPct val="130000"/>
              </a:lnSpc>
              <a:buFont typeface="Arial" panose="020B0604020202020204" pitchFamily="34" charset="0"/>
              <a:buChar char="•"/>
            </a:pPr>
            <a:r>
              <a:rPr lang="en-GB" dirty="0" err="1"/>
              <a:t>Một</a:t>
            </a:r>
            <a:r>
              <a:rPr lang="en-GB" dirty="0"/>
              <a:t> </a:t>
            </a:r>
            <a:r>
              <a:rPr lang="en-GB" dirty="0" err="1"/>
              <a:t>công</a:t>
            </a:r>
            <a:r>
              <a:rPr lang="en-GB" dirty="0"/>
              <a:t> ty </a:t>
            </a:r>
            <a:r>
              <a:rPr lang="en-GB" dirty="0" err="1"/>
              <a:t>nhận</a:t>
            </a:r>
            <a:r>
              <a:rPr lang="en-GB" dirty="0"/>
              <a:t> </a:t>
            </a:r>
            <a:r>
              <a:rPr lang="en-GB" dirty="0" err="1"/>
              <a:t>được</a:t>
            </a:r>
            <a:r>
              <a:rPr lang="en-GB" dirty="0"/>
              <a:t> </a:t>
            </a:r>
            <a:r>
              <a:rPr lang="en-GB" dirty="0" err="1"/>
              <a:t>hợp</a:t>
            </a:r>
            <a:r>
              <a:rPr lang="en-GB" dirty="0"/>
              <a:t> </a:t>
            </a:r>
            <a:r>
              <a:rPr lang="en-GB" dirty="0" err="1"/>
              <a:t>đồng</a:t>
            </a:r>
            <a:r>
              <a:rPr lang="en-GB" dirty="0"/>
              <a:t> </a:t>
            </a:r>
            <a:r>
              <a:rPr lang="en-GB" dirty="0" err="1"/>
              <a:t>gia</a:t>
            </a:r>
            <a:r>
              <a:rPr lang="en-GB" dirty="0"/>
              <a:t> </a:t>
            </a:r>
            <a:r>
              <a:rPr lang="en-GB" dirty="0" err="1"/>
              <a:t>công</a:t>
            </a:r>
            <a:r>
              <a:rPr lang="en-GB" dirty="0"/>
              <a:t> m chi </a:t>
            </a:r>
            <a:r>
              <a:rPr lang="en-GB" dirty="0" err="1"/>
              <a:t>tiết</a:t>
            </a:r>
            <a:r>
              <a:rPr lang="en-GB" dirty="0"/>
              <a:t> </a:t>
            </a:r>
            <a:r>
              <a:rPr lang="en-GB" dirty="0" err="1"/>
              <a:t>máy</a:t>
            </a:r>
            <a:r>
              <a:rPr lang="en-GB" dirty="0"/>
              <a:t> J</a:t>
            </a:r>
            <a:r>
              <a:rPr lang="en-GB" baseline="-25000" dirty="0"/>
              <a:t>1</a:t>
            </a:r>
            <a:r>
              <a:rPr lang="en-GB" dirty="0"/>
              <a:t>, J</a:t>
            </a:r>
            <a:r>
              <a:rPr lang="en-GB" baseline="-25000" dirty="0"/>
              <a:t>2</a:t>
            </a:r>
            <a:r>
              <a:rPr lang="en-GB" dirty="0"/>
              <a:t>, ..., </a:t>
            </a:r>
            <a:r>
              <a:rPr lang="en-GB" dirty="0" err="1"/>
              <a:t>J</a:t>
            </a:r>
            <a:r>
              <a:rPr lang="en-GB" baseline="-25000" dirty="0" err="1"/>
              <a:t>m</a:t>
            </a:r>
            <a:endParaRPr lang="en-GB" dirty="0"/>
          </a:p>
          <a:p>
            <a:pPr algn="just">
              <a:lnSpc>
                <a:spcPct val="130000"/>
              </a:lnSpc>
              <a:buFont typeface="Arial" panose="020B0604020202020204" pitchFamily="34" charset="0"/>
              <a:buChar char="•"/>
            </a:pPr>
            <a:r>
              <a:rPr lang="en-GB" dirty="0"/>
              <a:t>Công ty </a:t>
            </a:r>
            <a:r>
              <a:rPr lang="en-GB" dirty="0" err="1"/>
              <a:t>có</a:t>
            </a:r>
            <a:r>
              <a:rPr lang="en-GB" dirty="0"/>
              <a:t> n </a:t>
            </a:r>
            <a:r>
              <a:rPr lang="en-GB" dirty="0" err="1"/>
              <a:t>máy</a:t>
            </a:r>
            <a:r>
              <a:rPr lang="en-GB" dirty="0"/>
              <a:t> </a:t>
            </a:r>
            <a:r>
              <a:rPr lang="en-GB" dirty="0" err="1"/>
              <a:t>gia</a:t>
            </a:r>
            <a:r>
              <a:rPr lang="en-GB" dirty="0"/>
              <a:t> </a:t>
            </a:r>
            <a:r>
              <a:rPr lang="en-GB" dirty="0" err="1"/>
              <a:t>công</a:t>
            </a:r>
            <a:r>
              <a:rPr lang="en-GB" dirty="0"/>
              <a:t> </a:t>
            </a:r>
            <a:r>
              <a:rPr lang="en-GB" dirty="0" err="1"/>
              <a:t>lần</a:t>
            </a:r>
            <a:r>
              <a:rPr lang="en-GB" dirty="0"/>
              <a:t> </a:t>
            </a:r>
            <a:r>
              <a:rPr lang="en-GB" dirty="0" err="1"/>
              <a:t>lượt</a:t>
            </a:r>
            <a:r>
              <a:rPr lang="en-GB" dirty="0"/>
              <a:t> </a:t>
            </a:r>
            <a:r>
              <a:rPr lang="en-GB" dirty="0" err="1"/>
              <a:t>là</a:t>
            </a:r>
            <a:r>
              <a:rPr lang="en-GB" dirty="0"/>
              <a:t> M</a:t>
            </a:r>
            <a:r>
              <a:rPr lang="en-GB" baseline="-25000" dirty="0"/>
              <a:t>1</a:t>
            </a:r>
            <a:r>
              <a:rPr lang="en-GB" dirty="0"/>
              <a:t>, M</a:t>
            </a:r>
            <a:r>
              <a:rPr lang="en-GB" baseline="-25000" dirty="0"/>
              <a:t>2</a:t>
            </a:r>
            <a:r>
              <a:rPr lang="en-GB" dirty="0"/>
              <a:t>, ..., </a:t>
            </a:r>
            <a:r>
              <a:rPr lang="en-GB" dirty="0" err="1"/>
              <a:t>M</a:t>
            </a:r>
            <a:r>
              <a:rPr lang="en-GB" baseline="-25000" dirty="0" err="1"/>
              <a:t>n</a:t>
            </a:r>
            <a:r>
              <a:rPr lang="en-GB" dirty="0"/>
              <a:t>. </a:t>
            </a:r>
            <a:r>
              <a:rPr lang="en-GB" dirty="0" err="1"/>
              <a:t>Mọi</a:t>
            </a:r>
            <a:r>
              <a:rPr lang="en-GB" dirty="0"/>
              <a:t> chi </a:t>
            </a:r>
            <a:r>
              <a:rPr lang="en-GB" dirty="0" err="1"/>
              <a:t>tiết</a:t>
            </a:r>
            <a:r>
              <a:rPr lang="en-GB" dirty="0"/>
              <a:t> </a:t>
            </a:r>
            <a:r>
              <a:rPr lang="en-GB" dirty="0" err="1"/>
              <a:t>đều</a:t>
            </a:r>
            <a:r>
              <a:rPr lang="en-GB" dirty="0"/>
              <a:t> </a:t>
            </a:r>
            <a:r>
              <a:rPr lang="en-GB" dirty="0" err="1"/>
              <a:t>có</a:t>
            </a:r>
            <a:r>
              <a:rPr lang="en-GB" dirty="0"/>
              <a:t> </a:t>
            </a:r>
            <a:r>
              <a:rPr lang="en-GB" dirty="0" err="1"/>
              <a:t>thể</a:t>
            </a:r>
            <a:r>
              <a:rPr lang="en-GB" dirty="0"/>
              <a:t> </a:t>
            </a:r>
            <a:r>
              <a:rPr lang="en-GB" dirty="0" err="1"/>
              <a:t>được</a:t>
            </a:r>
            <a:r>
              <a:rPr lang="en-GB" dirty="0"/>
              <a:t> </a:t>
            </a:r>
            <a:r>
              <a:rPr lang="en-GB" dirty="0" err="1"/>
              <a:t>gia</a:t>
            </a:r>
            <a:r>
              <a:rPr lang="en-GB" dirty="0"/>
              <a:t> </a:t>
            </a:r>
            <a:r>
              <a:rPr lang="en-GB" dirty="0" err="1"/>
              <a:t>công</a:t>
            </a:r>
            <a:r>
              <a:rPr lang="en-GB" dirty="0"/>
              <a:t> </a:t>
            </a:r>
            <a:r>
              <a:rPr lang="en-GB" dirty="0" err="1"/>
              <a:t>trên</a:t>
            </a:r>
            <a:r>
              <a:rPr lang="en-GB" dirty="0"/>
              <a:t> </a:t>
            </a:r>
            <a:r>
              <a:rPr lang="en-GB" dirty="0" err="1"/>
              <a:t>bất</a:t>
            </a:r>
            <a:r>
              <a:rPr lang="en-GB" dirty="0"/>
              <a:t> </a:t>
            </a:r>
            <a:r>
              <a:rPr lang="en-GB" dirty="0" err="1"/>
              <a:t>kỳ</a:t>
            </a:r>
            <a:r>
              <a:rPr lang="en-GB" dirty="0"/>
              <a:t> </a:t>
            </a:r>
            <a:r>
              <a:rPr lang="en-GB" err="1"/>
              <a:t>máy</a:t>
            </a:r>
            <a:r>
              <a:rPr lang="en-GB"/>
              <a:t> nào.</a:t>
            </a:r>
            <a:endParaRPr lang="en-GB" dirty="0"/>
          </a:p>
          <a:p>
            <a:pPr algn="just">
              <a:lnSpc>
                <a:spcPct val="130000"/>
              </a:lnSpc>
              <a:buFont typeface="Arial" panose="020B0604020202020204" pitchFamily="34" charset="0"/>
              <a:buChar char="•"/>
            </a:pPr>
            <a:r>
              <a:rPr lang="en-GB" dirty="0" err="1"/>
              <a:t>Khi</a:t>
            </a:r>
            <a:r>
              <a:rPr lang="en-GB" dirty="0"/>
              <a:t> </a:t>
            </a:r>
            <a:r>
              <a:rPr lang="en-GB" dirty="0" err="1"/>
              <a:t>đã</a:t>
            </a:r>
            <a:r>
              <a:rPr lang="en-GB" dirty="0"/>
              <a:t> </a:t>
            </a:r>
            <a:r>
              <a:rPr lang="en-GB" dirty="0" err="1"/>
              <a:t>gia</a:t>
            </a:r>
            <a:r>
              <a:rPr lang="en-GB" dirty="0"/>
              <a:t> </a:t>
            </a:r>
            <a:r>
              <a:rPr lang="en-GB" dirty="0" err="1"/>
              <a:t>công</a:t>
            </a:r>
            <a:r>
              <a:rPr lang="en-GB" dirty="0"/>
              <a:t> </a:t>
            </a:r>
            <a:r>
              <a:rPr lang="en-GB" dirty="0" err="1"/>
              <a:t>một</a:t>
            </a:r>
            <a:r>
              <a:rPr lang="en-GB" dirty="0"/>
              <a:t> chi </a:t>
            </a:r>
            <a:r>
              <a:rPr lang="en-GB" dirty="0" err="1"/>
              <a:t>tiết</a:t>
            </a:r>
            <a:r>
              <a:rPr lang="en-GB" dirty="0"/>
              <a:t> </a:t>
            </a:r>
            <a:r>
              <a:rPr lang="en-GB" dirty="0" err="1"/>
              <a:t>trên</a:t>
            </a:r>
            <a:r>
              <a:rPr lang="en-GB" dirty="0"/>
              <a:t> </a:t>
            </a:r>
            <a:r>
              <a:rPr lang="en-GB" dirty="0" err="1"/>
              <a:t>một</a:t>
            </a:r>
            <a:r>
              <a:rPr lang="en-GB" dirty="0"/>
              <a:t> </a:t>
            </a:r>
            <a:r>
              <a:rPr lang="en-GB" dirty="0" err="1"/>
              <a:t>máy</a:t>
            </a:r>
            <a:r>
              <a:rPr lang="en-GB" dirty="0"/>
              <a:t> </a:t>
            </a:r>
            <a:r>
              <a:rPr lang="en-GB" dirty="0" err="1"/>
              <a:t>thì</a:t>
            </a:r>
            <a:r>
              <a:rPr lang="en-GB" dirty="0"/>
              <a:t> </a:t>
            </a:r>
            <a:r>
              <a:rPr lang="en-GB" dirty="0" err="1"/>
              <a:t>công</a:t>
            </a:r>
            <a:r>
              <a:rPr lang="en-GB" dirty="0"/>
              <a:t> </a:t>
            </a:r>
            <a:r>
              <a:rPr lang="en-GB" dirty="0" err="1"/>
              <a:t>việc</a:t>
            </a:r>
            <a:r>
              <a:rPr lang="en-GB" dirty="0"/>
              <a:t> </a:t>
            </a:r>
            <a:r>
              <a:rPr lang="en-GB" dirty="0" err="1"/>
              <a:t>sẽ</a:t>
            </a:r>
            <a:r>
              <a:rPr lang="en-GB" dirty="0"/>
              <a:t> </a:t>
            </a:r>
            <a:r>
              <a:rPr lang="en-GB" dirty="0" err="1"/>
              <a:t>tiếp</a:t>
            </a:r>
            <a:r>
              <a:rPr lang="en-GB" dirty="0"/>
              <a:t> </a:t>
            </a:r>
            <a:r>
              <a:rPr lang="en-GB" dirty="0" err="1"/>
              <a:t>tục</a:t>
            </a:r>
            <a:r>
              <a:rPr lang="en-GB" dirty="0"/>
              <a:t> </a:t>
            </a:r>
            <a:r>
              <a:rPr lang="en-GB" dirty="0" err="1"/>
              <a:t>cho</a:t>
            </a:r>
            <a:r>
              <a:rPr lang="en-GB" dirty="0"/>
              <a:t> </a:t>
            </a:r>
            <a:r>
              <a:rPr lang="en-GB" dirty="0" err="1"/>
              <a:t>đến</a:t>
            </a:r>
            <a:r>
              <a:rPr lang="en-GB" dirty="0"/>
              <a:t> </a:t>
            </a:r>
            <a:r>
              <a:rPr lang="en-GB" dirty="0" err="1"/>
              <a:t>lúc</a:t>
            </a:r>
            <a:r>
              <a:rPr lang="en-GB" dirty="0"/>
              <a:t> </a:t>
            </a:r>
            <a:r>
              <a:rPr lang="en-GB" dirty="0" err="1"/>
              <a:t>hoàn</a:t>
            </a:r>
            <a:r>
              <a:rPr lang="en-GB" dirty="0"/>
              <a:t> </a:t>
            </a:r>
            <a:r>
              <a:rPr lang="en-GB" dirty="0" err="1"/>
              <a:t>thành</a:t>
            </a:r>
            <a:r>
              <a:rPr lang="en-GB" dirty="0"/>
              <a:t>. </a:t>
            </a:r>
            <a:r>
              <a:rPr lang="en-GB" dirty="0" err="1"/>
              <a:t>Ðể</a:t>
            </a:r>
            <a:r>
              <a:rPr lang="en-GB" dirty="0"/>
              <a:t> </a:t>
            </a:r>
            <a:r>
              <a:rPr lang="en-GB" dirty="0" err="1"/>
              <a:t>gia</a:t>
            </a:r>
            <a:r>
              <a:rPr lang="en-GB" dirty="0"/>
              <a:t> </a:t>
            </a:r>
            <a:r>
              <a:rPr lang="en-GB" dirty="0" err="1"/>
              <a:t>công</a:t>
            </a:r>
            <a:r>
              <a:rPr lang="en-GB" dirty="0"/>
              <a:t> </a:t>
            </a:r>
            <a:r>
              <a:rPr lang="en-GB" dirty="0" err="1"/>
              <a:t>một</a:t>
            </a:r>
            <a:r>
              <a:rPr lang="en-GB" dirty="0"/>
              <a:t> </a:t>
            </a:r>
            <a:r>
              <a:rPr lang="en-GB" dirty="0" err="1"/>
              <a:t>công</a:t>
            </a:r>
            <a:r>
              <a:rPr lang="en-GB" dirty="0"/>
              <a:t> </a:t>
            </a:r>
            <a:r>
              <a:rPr lang="en-GB" dirty="0" err="1"/>
              <a:t>việc</a:t>
            </a:r>
            <a:r>
              <a:rPr lang="en-GB" dirty="0"/>
              <a:t> J</a:t>
            </a:r>
            <a:r>
              <a:rPr lang="en-GB" b="1" baseline="-25000" dirty="0"/>
              <a:t>i</a:t>
            </a:r>
            <a:r>
              <a:rPr lang="en-GB" dirty="0"/>
              <a:t> </a:t>
            </a:r>
            <a:r>
              <a:rPr lang="en-GB" dirty="0" err="1"/>
              <a:t>trên</a:t>
            </a:r>
            <a:r>
              <a:rPr lang="en-GB" dirty="0"/>
              <a:t> </a:t>
            </a:r>
            <a:r>
              <a:rPr lang="en-GB" dirty="0" err="1"/>
              <a:t>một</a:t>
            </a:r>
            <a:r>
              <a:rPr lang="en-GB" dirty="0"/>
              <a:t> </a:t>
            </a:r>
            <a:r>
              <a:rPr lang="en-GB" dirty="0" err="1"/>
              <a:t>máy</a:t>
            </a:r>
            <a:r>
              <a:rPr lang="en-GB" dirty="0"/>
              <a:t> </a:t>
            </a:r>
            <a:r>
              <a:rPr lang="en-GB" dirty="0" err="1"/>
              <a:t>bất</a:t>
            </a:r>
            <a:r>
              <a:rPr lang="en-GB" dirty="0"/>
              <a:t> </a:t>
            </a:r>
            <a:r>
              <a:rPr lang="en-GB" dirty="0" err="1"/>
              <a:t>kỳ</a:t>
            </a:r>
            <a:r>
              <a:rPr lang="en-GB" dirty="0"/>
              <a:t> </a:t>
            </a:r>
            <a:r>
              <a:rPr lang="en-GB" dirty="0" err="1"/>
              <a:t>cần</a:t>
            </a:r>
            <a:r>
              <a:rPr lang="en-GB" dirty="0"/>
              <a:t> </a:t>
            </a:r>
            <a:r>
              <a:rPr lang="en-GB" dirty="0" err="1"/>
              <a:t>một</a:t>
            </a:r>
            <a:r>
              <a:rPr lang="en-GB" dirty="0"/>
              <a:t> </a:t>
            </a:r>
            <a:r>
              <a:rPr lang="en-GB" dirty="0" err="1"/>
              <a:t>thời</a:t>
            </a:r>
            <a:r>
              <a:rPr lang="en-GB" dirty="0"/>
              <a:t> </a:t>
            </a:r>
            <a:r>
              <a:rPr lang="en-GB" dirty="0" err="1"/>
              <a:t>gian</a:t>
            </a:r>
            <a:r>
              <a:rPr lang="en-GB" dirty="0"/>
              <a:t> </a:t>
            </a:r>
            <a:r>
              <a:rPr lang="en-GB" dirty="0" err="1"/>
              <a:t>tương</a:t>
            </a:r>
            <a:r>
              <a:rPr lang="en-GB" dirty="0"/>
              <a:t> </a:t>
            </a:r>
            <a:r>
              <a:rPr lang="en-GB" dirty="0" err="1"/>
              <a:t>ứng</a:t>
            </a:r>
            <a:r>
              <a:rPr lang="en-GB" dirty="0"/>
              <a:t> </a:t>
            </a:r>
            <a:r>
              <a:rPr lang="en-GB" dirty="0" err="1"/>
              <a:t>là</a:t>
            </a:r>
            <a:r>
              <a:rPr lang="en-GB" dirty="0"/>
              <a:t> </a:t>
            </a:r>
            <a:r>
              <a:rPr lang="en-GB" dirty="0" err="1"/>
              <a:t>t</a:t>
            </a:r>
            <a:r>
              <a:rPr lang="en-GB" b="1" baseline="-25000" dirty="0" err="1"/>
              <a:t>i</a:t>
            </a:r>
            <a:r>
              <a:rPr lang="en-GB" dirty="0"/>
              <a:t> </a:t>
            </a:r>
          </a:p>
          <a:p>
            <a:pPr algn="just">
              <a:lnSpc>
                <a:spcPct val="130000"/>
              </a:lnSpc>
              <a:buFont typeface="Arial" panose="020B0604020202020204" pitchFamily="34" charset="0"/>
              <a:buChar char="•"/>
            </a:pPr>
            <a:r>
              <a:rPr lang="en-GB" dirty="0" err="1"/>
              <a:t>Làm</a:t>
            </a:r>
            <a:r>
              <a:rPr lang="en-GB" dirty="0"/>
              <a:t> </a:t>
            </a:r>
            <a:r>
              <a:rPr lang="en-GB" dirty="0" err="1"/>
              <a:t>sao</a:t>
            </a:r>
            <a:r>
              <a:rPr lang="en-GB" dirty="0"/>
              <a:t> </a:t>
            </a:r>
            <a:r>
              <a:rPr lang="en-GB" dirty="0" err="1"/>
              <a:t>xong</a:t>
            </a:r>
            <a:r>
              <a:rPr lang="en-GB" dirty="0"/>
              <a:t> </a:t>
            </a:r>
            <a:r>
              <a:rPr lang="en-GB" dirty="0" err="1"/>
              <a:t>toàn</a:t>
            </a:r>
            <a:r>
              <a:rPr lang="en-GB" dirty="0"/>
              <a:t> </a:t>
            </a:r>
            <a:r>
              <a:rPr lang="en-GB" dirty="0" err="1"/>
              <a:t>bộ</a:t>
            </a:r>
            <a:r>
              <a:rPr lang="en-GB" dirty="0"/>
              <a:t> chi </a:t>
            </a:r>
            <a:r>
              <a:rPr lang="en-GB" dirty="0" err="1"/>
              <a:t>tiết</a:t>
            </a:r>
            <a:r>
              <a:rPr lang="en-GB" dirty="0"/>
              <a:t> </a:t>
            </a:r>
            <a:r>
              <a:rPr lang="en-GB" dirty="0" err="1"/>
              <a:t>trong</a:t>
            </a:r>
            <a:r>
              <a:rPr lang="en-GB" dirty="0"/>
              <a:t> </a:t>
            </a:r>
            <a:r>
              <a:rPr lang="en-GB" dirty="0" err="1"/>
              <a:t>thời</a:t>
            </a:r>
            <a:r>
              <a:rPr lang="en-GB" dirty="0"/>
              <a:t> </a:t>
            </a:r>
            <a:r>
              <a:rPr lang="en-GB" dirty="0" err="1"/>
              <a:t>gian</a:t>
            </a:r>
            <a:r>
              <a:rPr lang="en-GB" dirty="0"/>
              <a:t> </a:t>
            </a:r>
            <a:r>
              <a:rPr lang="en-GB" err="1"/>
              <a:t>sớm</a:t>
            </a:r>
            <a:r>
              <a:rPr lang="en-GB"/>
              <a:t> nhất.</a:t>
            </a:r>
            <a:endParaRPr lang="en-GB" dirty="0"/>
          </a:p>
        </p:txBody>
      </p:sp>
      <p:sp>
        <p:nvSpPr>
          <p:cNvPr id="4" name="Slide Number Placeholder 3"/>
          <p:cNvSpPr>
            <a:spLocks noGrp="1"/>
          </p:cNvSpPr>
          <p:nvPr>
            <p:ph type="sldNum" sz="quarter" idx="12"/>
          </p:nvPr>
        </p:nvSpPr>
        <p:spPr/>
        <p:txBody>
          <a:bodyPr/>
          <a:lstStyle/>
          <a:p>
            <a:fld id="{4C15C07B-04C1-4C52-A83B-15E785370D57}" type="slidenum">
              <a:rPr lang="en-US" smtClean="0"/>
              <a:t>32</a:t>
            </a:fld>
            <a:endParaRPr lang="en-US"/>
          </a:p>
        </p:txBody>
      </p:sp>
    </p:spTree>
    <p:extLst>
      <p:ext uri="{BB962C8B-B14F-4D97-AF65-F5344CB8AC3E}">
        <p14:creationId xmlns:p14="http://schemas.microsoft.com/office/powerpoint/2010/main" val="7104035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Thí</a:t>
            </a:r>
            <a:r>
              <a:rPr lang="en-US" b="1" dirty="0" smtClean="0"/>
              <a:t> </a:t>
            </a:r>
            <a:r>
              <a:rPr lang="en-US" b="1" dirty="0" err="1" smtClean="0"/>
              <a:t>dụ</a:t>
            </a:r>
            <a:r>
              <a:rPr lang="en-US" b="1" dirty="0" smtClean="0"/>
              <a:t> 1 (</a:t>
            </a:r>
            <a:r>
              <a:rPr lang="en-US" b="1" dirty="0" err="1" smtClean="0"/>
              <a:t>Bài</a:t>
            </a:r>
            <a:r>
              <a:rPr lang="en-US" b="1" dirty="0" smtClean="0"/>
              <a:t> </a:t>
            </a:r>
            <a:r>
              <a:rPr lang="en-US" b="1" dirty="0" err="1"/>
              <a:t>toán</a:t>
            </a:r>
            <a:r>
              <a:rPr lang="en-US" b="1" dirty="0"/>
              <a:t> </a:t>
            </a:r>
            <a:r>
              <a:rPr lang="en-US" b="1" dirty="0" err="1" smtClean="0"/>
              <a:t>xếp</a:t>
            </a:r>
            <a:r>
              <a:rPr lang="en-US" b="1" dirty="0" smtClean="0"/>
              <a:t> </a:t>
            </a:r>
            <a:r>
              <a:rPr lang="en-US" b="1" dirty="0" err="1" smtClean="0"/>
              <a:t>lịch</a:t>
            </a:r>
            <a:r>
              <a:rPr lang="en-US" b="1" dirty="0" smtClean="0"/>
              <a:t>)</a:t>
            </a:r>
            <a:endParaRPr lang="en-GB"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1" y="3024730"/>
            <a:ext cx="7651933" cy="3680870"/>
          </a:xfrm>
          <a:prstGeom prst="rect">
            <a:avLst/>
          </a:prstGeom>
        </p:spPr>
      </p:pic>
      <p:sp>
        <p:nvSpPr>
          <p:cNvPr id="5" name="Rectangle 4"/>
          <p:cNvSpPr/>
          <p:nvPr/>
        </p:nvSpPr>
        <p:spPr>
          <a:xfrm>
            <a:off x="945932" y="1524001"/>
            <a:ext cx="10646978" cy="1384995"/>
          </a:xfrm>
          <a:prstGeom prst="rect">
            <a:avLst/>
          </a:prstGeom>
        </p:spPr>
        <p:txBody>
          <a:bodyPr wrap="square">
            <a:spAutoFit/>
          </a:bodyPr>
          <a:lstStyle/>
          <a:p>
            <a:pPr marL="457200" indent="-457200" algn="just">
              <a:buFont typeface="Wingdings" panose="05000000000000000000" pitchFamily="2" charset="2"/>
              <a:buChar char="§"/>
            </a:pPr>
            <a:r>
              <a:rPr lang="fr-FR" sz="2800" dirty="0" err="1">
                <a:latin typeface="Times New Roman" panose="02020603050405020304" pitchFamily="18" charset="0"/>
                <a:cs typeface="Times New Roman" panose="02020603050405020304" pitchFamily="18" charset="0"/>
              </a:rPr>
              <a:t>Giả</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sử</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có</a:t>
            </a:r>
            <a:r>
              <a:rPr lang="fr-FR" sz="2800" dirty="0">
                <a:latin typeface="Times New Roman" panose="02020603050405020304" pitchFamily="18" charset="0"/>
                <a:cs typeface="Times New Roman" panose="02020603050405020304" pitchFamily="18" charset="0"/>
              </a:rPr>
              <a:t> 3 </a:t>
            </a:r>
            <a:r>
              <a:rPr lang="fr-FR" sz="2800" dirty="0" err="1">
                <a:latin typeface="Times New Roman" panose="02020603050405020304" pitchFamily="18" charset="0"/>
                <a:cs typeface="Times New Roman" panose="02020603050405020304" pitchFamily="18" charset="0"/>
              </a:rPr>
              <a:t>máy</a:t>
            </a:r>
            <a:r>
              <a:rPr lang="fr-FR" sz="2800" dirty="0">
                <a:latin typeface="Times New Roman" panose="02020603050405020304" pitchFamily="18" charset="0"/>
                <a:cs typeface="Times New Roman" panose="02020603050405020304" pitchFamily="18" charset="0"/>
              </a:rPr>
              <a:t> M1, M2, M3 </a:t>
            </a:r>
            <a:r>
              <a:rPr lang="fr-FR" sz="2800" dirty="0" err="1">
                <a:latin typeface="Times New Roman" panose="02020603050405020304" pitchFamily="18" charset="0"/>
                <a:cs typeface="Times New Roman" panose="02020603050405020304" pitchFamily="18" charset="0"/>
              </a:rPr>
              <a:t>và</a:t>
            </a:r>
            <a:r>
              <a:rPr lang="fr-FR" sz="2800" dirty="0">
                <a:latin typeface="Times New Roman" panose="02020603050405020304" pitchFamily="18" charset="0"/>
                <a:cs typeface="Times New Roman" panose="02020603050405020304" pitchFamily="18" charset="0"/>
              </a:rPr>
              <a:t> 6 </a:t>
            </a:r>
            <a:r>
              <a:rPr lang="fr-FR" sz="2800" dirty="0" err="1">
                <a:latin typeface="Times New Roman" panose="02020603050405020304" pitchFamily="18" charset="0"/>
                <a:cs typeface="Times New Roman" panose="02020603050405020304" pitchFamily="18" charset="0"/>
              </a:rPr>
              <a:t>công</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việc</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với</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thời</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gian</a:t>
            </a:r>
            <a:r>
              <a:rPr lang="fr-FR" sz="2800" dirty="0">
                <a:latin typeface="Times New Roman" panose="02020603050405020304" pitchFamily="18" charset="0"/>
                <a:cs typeface="Times New Roman" panose="02020603050405020304" pitchFamily="18" charset="0"/>
              </a:rPr>
              <a:t> là t</a:t>
            </a:r>
            <a:r>
              <a:rPr lang="fr-FR" sz="2800" baseline="-25000" dirty="0">
                <a:latin typeface="Times New Roman" panose="02020603050405020304" pitchFamily="18" charset="0"/>
                <a:cs typeface="Times New Roman" panose="02020603050405020304" pitchFamily="18" charset="0"/>
              </a:rPr>
              <a:t>1</a:t>
            </a:r>
            <a:r>
              <a:rPr lang="fr-FR" sz="2800" dirty="0">
                <a:latin typeface="Times New Roman" panose="02020603050405020304" pitchFamily="18" charset="0"/>
                <a:cs typeface="Times New Roman" panose="02020603050405020304" pitchFamily="18" charset="0"/>
              </a:rPr>
              <a:t>=2, t</a:t>
            </a:r>
            <a:r>
              <a:rPr lang="fr-FR" sz="2800" baseline="-25000" dirty="0">
                <a:latin typeface="Times New Roman" panose="02020603050405020304" pitchFamily="18" charset="0"/>
                <a:cs typeface="Times New Roman" panose="02020603050405020304" pitchFamily="18" charset="0"/>
              </a:rPr>
              <a:t>2</a:t>
            </a:r>
            <a:r>
              <a:rPr lang="fr-FR" sz="2800" dirty="0">
                <a:latin typeface="Times New Roman" panose="02020603050405020304" pitchFamily="18" charset="0"/>
                <a:cs typeface="Times New Roman" panose="02020603050405020304" pitchFamily="18" charset="0"/>
              </a:rPr>
              <a:t>=5, t</a:t>
            </a:r>
            <a:r>
              <a:rPr lang="fr-FR" sz="2800" baseline="-25000" dirty="0">
                <a:latin typeface="Times New Roman" panose="02020603050405020304" pitchFamily="18" charset="0"/>
                <a:cs typeface="Times New Roman" panose="02020603050405020304" pitchFamily="18" charset="0"/>
              </a:rPr>
              <a:t>3</a:t>
            </a:r>
            <a:r>
              <a:rPr lang="fr-FR" sz="2800" dirty="0">
                <a:latin typeface="Times New Roman" panose="02020603050405020304" pitchFamily="18" charset="0"/>
                <a:cs typeface="Times New Roman" panose="02020603050405020304" pitchFamily="18" charset="0"/>
              </a:rPr>
              <a:t>=8, t</a:t>
            </a:r>
            <a:r>
              <a:rPr lang="fr-FR" sz="2800" baseline="-25000" dirty="0">
                <a:latin typeface="Times New Roman" panose="02020603050405020304" pitchFamily="18" charset="0"/>
                <a:cs typeface="Times New Roman" panose="02020603050405020304" pitchFamily="18" charset="0"/>
              </a:rPr>
              <a:t>4</a:t>
            </a:r>
            <a:r>
              <a:rPr lang="fr-FR" sz="2800" dirty="0">
                <a:latin typeface="Times New Roman" panose="02020603050405020304" pitchFamily="18" charset="0"/>
                <a:cs typeface="Times New Roman" panose="02020603050405020304" pitchFamily="18" charset="0"/>
              </a:rPr>
              <a:t>=1, t</a:t>
            </a:r>
            <a:r>
              <a:rPr lang="fr-FR" sz="2800" baseline="-25000" dirty="0">
                <a:latin typeface="Times New Roman" panose="02020603050405020304" pitchFamily="18" charset="0"/>
                <a:cs typeface="Times New Roman" panose="02020603050405020304" pitchFamily="18" charset="0"/>
              </a:rPr>
              <a:t>5</a:t>
            </a:r>
            <a:r>
              <a:rPr lang="fr-FR" sz="2800" dirty="0">
                <a:latin typeface="Times New Roman" panose="02020603050405020304" pitchFamily="18" charset="0"/>
                <a:cs typeface="Times New Roman" panose="02020603050405020304" pitchFamily="18" charset="0"/>
              </a:rPr>
              <a:t>=5, t</a:t>
            </a:r>
            <a:r>
              <a:rPr lang="fr-FR" sz="2800" baseline="-25000" dirty="0">
                <a:latin typeface="Times New Roman" panose="02020603050405020304" pitchFamily="18" charset="0"/>
                <a:cs typeface="Times New Roman" panose="02020603050405020304" pitchFamily="18" charset="0"/>
              </a:rPr>
              <a:t>6</a:t>
            </a:r>
            <a:r>
              <a:rPr lang="fr-FR" sz="2800" dirty="0">
                <a:latin typeface="Times New Roman" panose="02020603050405020304" pitchFamily="18" charset="0"/>
                <a:cs typeface="Times New Roman" panose="02020603050405020304" pitchFamily="18" charset="0"/>
              </a:rPr>
              <a:t>=1. </a:t>
            </a:r>
          </a:p>
          <a:p>
            <a:pPr marL="457200" indent="-457200">
              <a:buFont typeface="Wingdings" panose="05000000000000000000" pitchFamily="2" charset="2"/>
              <a:buChar char="§"/>
            </a:pPr>
            <a:r>
              <a:rPr lang="fr-FR" sz="2800" dirty="0" err="1">
                <a:latin typeface="Times New Roman" panose="02020603050405020304" pitchFamily="18" charset="0"/>
                <a:cs typeface="Times New Roman" panose="02020603050405020304" pitchFamily="18" charset="0"/>
              </a:rPr>
              <a:t>Phương</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án</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có</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thể</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có</a:t>
            </a:r>
            <a:r>
              <a:rPr lang="fr-FR" sz="2800" dirty="0">
                <a:latin typeface="Times New Roman" panose="02020603050405020304" pitchFamily="18" charset="0"/>
                <a:cs typeface="Times New Roman" panose="02020603050405020304" pitchFamily="18" charset="0"/>
              </a:rPr>
              <a:t>:</a:t>
            </a:r>
            <a:endParaRPr lang="en-GB" sz="28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4C15C07B-04C1-4C52-A83B-15E785370D57}" type="slidenum">
              <a:rPr lang="en-US" smtClean="0"/>
              <a:t>33</a:t>
            </a:fld>
            <a:endParaRPr lang="en-US"/>
          </a:p>
        </p:txBody>
      </p:sp>
    </p:spTree>
    <p:extLst>
      <p:ext uri="{BB962C8B-B14F-4D97-AF65-F5344CB8AC3E}">
        <p14:creationId xmlns:p14="http://schemas.microsoft.com/office/powerpoint/2010/main" val="2097393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Phương</a:t>
            </a:r>
            <a:r>
              <a:rPr lang="en-US" b="1" dirty="0"/>
              <a:t> </a:t>
            </a:r>
            <a:r>
              <a:rPr lang="en-US" b="1" dirty="0" err="1"/>
              <a:t>án</a:t>
            </a:r>
            <a:r>
              <a:rPr lang="en-US" b="1" dirty="0"/>
              <a:t> </a:t>
            </a:r>
            <a:r>
              <a:rPr lang="en-US" b="1" dirty="0" err="1"/>
              <a:t>tối</a:t>
            </a:r>
            <a:r>
              <a:rPr lang="en-US" b="1" dirty="0"/>
              <a:t> </a:t>
            </a:r>
            <a:r>
              <a:rPr lang="en-US" b="1" dirty="0" err="1"/>
              <a:t>ưu</a:t>
            </a:r>
            <a:endParaRPr lang="en-GB" b="1" dirty="0"/>
          </a:p>
        </p:txBody>
      </p:sp>
      <p:pic>
        <p:nvPicPr>
          <p:cNvPr id="4" name="Picture 3"/>
          <p:cNvPicPr>
            <a:picLocks noChangeAspect="1"/>
          </p:cNvPicPr>
          <p:nvPr/>
        </p:nvPicPr>
        <p:blipFill>
          <a:blip r:embed="rId2"/>
          <a:stretch>
            <a:fillRect/>
          </a:stretch>
        </p:blipFill>
        <p:spPr>
          <a:xfrm>
            <a:off x="2760350" y="2133600"/>
            <a:ext cx="6383650" cy="3575862"/>
          </a:xfrm>
          <a:prstGeom prst="rect">
            <a:avLst/>
          </a:prstGeom>
        </p:spPr>
      </p:pic>
      <p:sp>
        <p:nvSpPr>
          <p:cNvPr id="3" name="Slide Number Placeholder 2"/>
          <p:cNvSpPr>
            <a:spLocks noGrp="1"/>
          </p:cNvSpPr>
          <p:nvPr>
            <p:ph type="sldNum" sz="quarter" idx="12"/>
          </p:nvPr>
        </p:nvSpPr>
        <p:spPr/>
        <p:txBody>
          <a:bodyPr/>
          <a:lstStyle/>
          <a:p>
            <a:fld id="{4C15C07B-04C1-4C52-A83B-15E785370D57}" type="slidenum">
              <a:rPr lang="en-US" smtClean="0"/>
              <a:t>34</a:t>
            </a:fld>
            <a:endParaRPr lang="en-US"/>
          </a:p>
        </p:txBody>
      </p:sp>
    </p:spTree>
    <p:extLst>
      <p:ext uri="{BB962C8B-B14F-4D97-AF65-F5344CB8AC3E}">
        <p14:creationId xmlns:p14="http://schemas.microsoft.com/office/powerpoint/2010/main" val="1930869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Ý </a:t>
            </a:r>
            <a:r>
              <a:rPr lang="en-US" b="1" dirty="0" err="1"/>
              <a:t>tưởng</a:t>
            </a:r>
            <a:endParaRPr lang="en-GB" b="1" dirty="0"/>
          </a:p>
        </p:txBody>
      </p:sp>
      <p:sp>
        <p:nvSpPr>
          <p:cNvPr id="3" name="Content Placeholder 2"/>
          <p:cNvSpPr>
            <a:spLocks noGrp="1"/>
          </p:cNvSpPr>
          <p:nvPr>
            <p:ph idx="1"/>
          </p:nvPr>
        </p:nvSpPr>
        <p:spPr/>
        <p:txBody>
          <a:bodyPr/>
          <a:lstStyle/>
          <a:p>
            <a:pPr algn="just">
              <a:lnSpc>
                <a:spcPct val="130000"/>
              </a:lnSpc>
            </a:pPr>
            <a:r>
              <a:rPr lang="en-GB" dirty="0" err="1"/>
              <a:t>Sắp</a:t>
            </a:r>
            <a:r>
              <a:rPr lang="en-GB" dirty="0"/>
              <a:t> </a:t>
            </a:r>
            <a:r>
              <a:rPr lang="en-GB" dirty="0" err="1"/>
              <a:t>xếp</a:t>
            </a:r>
            <a:r>
              <a:rPr lang="en-GB" dirty="0"/>
              <a:t> </a:t>
            </a:r>
            <a:r>
              <a:rPr lang="en-GB" dirty="0" err="1"/>
              <a:t>các</a:t>
            </a:r>
            <a:r>
              <a:rPr lang="en-GB" dirty="0"/>
              <a:t> </a:t>
            </a:r>
            <a:r>
              <a:rPr lang="en-GB" dirty="0" err="1"/>
              <a:t>công</a:t>
            </a:r>
            <a:r>
              <a:rPr lang="en-GB" dirty="0"/>
              <a:t> </a:t>
            </a:r>
            <a:r>
              <a:rPr lang="en-GB" dirty="0" err="1"/>
              <a:t>việc</a:t>
            </a:r>
            <a:r>
              <a:rPr lang="en-GB" dirty="0"/>
              <a:t> </a:t>
            </a:r>
            <a:r>
              <a:rPr lang="en-GB" dirty="0" err="1"/>
              <a:t>theo</a:t>
            </a:r>
            <a:r>
              <a:rPr lang="en-GB" dirty="0"/>
              <a:t> </a:t>
            </a:r>
            <a:r>
              <a:rPr lang="en-GB" dirty="0" err="1"/>
              <a:t>thứ</a:t>
            </a:r>
            <a:r>
              <a:rPr lang="en-GB" dirty="0"/>
              <a:t> </a:t>
            </a:r>
            <a:r>
              <a:rPr lang="en-GB" dirty="0" err="1"/>
              <a:t>tự</a:t>
            </a:r>
            <a:r>
              <a:rPr lang="en-GB" dirty="0"/>
              <a:t> </a:t>
            </a:r>
            <a:r>
              <a:rPr lang="en-GB" dirty="0" err="1"/>
              <a:t>giảm</a:t>
            </a:r>
            <a:r>
              <a:rPr lang="en-GB" dirty="0"/>
              <a:t> </a:t>
            </a:r>
            <a:r>
              <a:rPr lang="en-GB" dirty="0" err="1"/>
              <a:t>dần</a:t>
            </a:r>
            <a:r>
              <a:rPr lang="en-GB" dirty="0"/>
              <a:t> </a:t>
            </a:r>
            <a:r>
              <a:rPr lang="en-GB" dirty="0" err="1"/>
              <a:t>về</a:t>
            </a:r>
            <a:r>
              <a:rPr lang="en-GB" dirty="0"/>
              <a:t> </a:t>
            </a:r>
            <a:r>
              <a:rPr lang="en-GB" dirty="0" err="1"/>
              <a:t>thời</a:t>
            </a:r>
            <a:r>
              <a:rPr lang="en-GB" dirty="0"/>
              <a:t> </a:t>
            </a:r>
            <a:r>
              <a:rPr lang="en-GB" dirty="0" err="1"/>
              <a:t>gian</a:t>
            </a:r>
            <a:r>
              <a:rPr lang="en-GB" dirty="0"/>
              <a:t> </a:t>
            </a:r>
            <a:r>
              <a:rPr lang="en-GB" err="1"/>
              <a:t>gia</a:t>
            </a:r>
            <a:r>
              <a:rPr lang="en-GB"/>
              <a:t> công.</a:t>
            </a:r>
            <a:endParaRPr lang="en-GB" dirty="0"/>
          </a:p>
          <a:p>
            <a:pPr algn="just">
              <a:lnSpc>
                <a:spcPct val="130000"/>
              </a:lnSpc>
            </a:pPr>
            <a:r>
              <a:rPr lang="en-GB" dirty="0" err="1"/>
              <a:t>Lần</a:t>
            </a:r>
            <a:r>
              <a:rPr lang="en-GB" dirty="0"/>
              <a:t> </a:t>
            </a:r>
            <a:r>
              <a:rPr lang="en-GB" dirty="0" err="1"/>
              <a:t>lượt</a:t>
            </a:r>
            <a:r>
              <a:rPr lang="en-GB" dirty="0"/>
              <a:t> </a:t>
            </a:r>
            <a:r>
              <a:rPr lang="en-GB" dirty="0" err="1"/>
              <a:t>sắp</a:t>
            </a:r>
            <a:r>
              <a:rPr lang="en-GB" dirty="0"/>
              <a:t> </a:t>
            </a:r>
            <a:r>
              <a:rPr lang="en-GB" dirty="0" err="1"/>
              <a:t>xếp</a:t>
            </a:r>
            <a:r>
              <a:rPr lang="en-GB" dirty="0"/>
              <a:t> </a:t>
            </a:r>
            <a:r>
              <a:rPr lang="en-GB" dirty="0" err="1"/>
              <a:t>các</a:t>
            </a:r>
            <a:r>
              <a:rPr lang="en-GB" dirty="0"/>
              <a:t> </a:t>
            </a:r>
            <a:r>
              <a:rPr lang="en-GB" dirty="0" err="1"/>
              <a:t>việc</a:t>
            </a:r>
            <a:r>
              <a:rPr lang="en-GB" dirty="0"/>
              <a:t> </a:t>
            </a:r>
            <a:r>
              <a:rPr lang="en-GB" dirty="0" err="1"/>
              <a:t>theo</a:t>
            </a:r>
            <a:r>
              <a:rPr lang="en-GB" dirty="0"/>
              <a:t> </a:t>
            </a:r>
            <a:r>
              <a:rPr lang="en-GB" dirty="0" err="1"/>
              <a:t>thứ</a:t>
            </a:r>
            <a:r>
              <a:rPr lang="en-GB" dirty="0"/>
              <a:t> </a:t>
            </a:r>
            <a:r>
              <a:rPr lang="en-GB" dirty="0" err="1"/>
              <a:t>tự</a:t>
            </a:r>
            <a:r>
              <a:rPr lang="en-GB" dirty="0"/>
              <a:t> </a:t>
            </a:r>
            <a:r>
              <a:rPr lang="en-GB" dirty="0" err="1"/>
              <a:t>đó</a:t>
            </a:r>
            <a:r>
              <a:rPr lang="en-GB" dirty="0"/>
              <a:t> </a:t>
            </a:r>
            <a:r>
              <a:rPr lang="en-GB" dirty="0" err="1"/>
              <a:t>vào</a:t>
            </a:r>
            <a:r>
              <a:rPr lang="en-GB" dirty="0"/>
              <a:t> </a:t>
            </a:r>
            <a:r>
              <a:rPr lang="en-GB" dirty="0" err="1"/>
              <a:t>máy</a:t>
            </a:r>
            <a:r>
              <a:rPr lang="en-GB" dirty="0"/>
              <a:t> </a:t>
            </a:r>
            <a:r>
              <a:rPr lang="en-GB" dirty="0" err="1"/>
              <a:t>còn</a:t>
            </a:r>
            <a:r>
              <a:rPr lang="en-GB" dirty="0"/>
              <a:t> </a:t>
            </a:r>
            <a:r>
              <a:rPr lang="en-GB" dirty="0" err="1"/>
              <a:t>dư</a:t>
            </a:r>
            <a:r>
              <a:rPr lang="en-GB" dirty="0"/>
              <a:t> </a:t>
            </a:r>
            <a:r>
              <a:rPr lang="en-GB" dirty="0" err="1"/>
              <a:t>nhiều</a:t>
            </a:r>
            <a:r>
              <a:rPr lang="en-GB" dirty="0"/>
              <a:t> </a:t>
            </a:r>
            <a:r>
              <a:rPr lang="en-GB" dirty="0" err="1"/>
              <a:t>thời</a:t>
            </a:r>
            <a:r>
              <a:rPr lang="en-GB" dirty="0"/>
              <a:t> </a:t>
            </a:r>
            <a:r>
              <a:rPr lang="en-GB" err="1"/>
              <a:t>gian</a:t>
            </a:r>
            <a:r>
              <a:rPr lang="en-GB"/>
              <a:t> nhất.</a:t>
            </a:r>
          </a:p>
          <a:p>
            <a:pPr algn="just">
              <a:lnSpc>
                <a:spcPct val="130000"/>
              </a:lnSpc>
            </a:pP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284011719"/>
              </p:ext>
            </p:extLst>
          </p:nvPr>
        </p:nvGraphicFramePr>
        <p:xfrm>
          <a:off x="2685394" y="3678620"/>
          <a:ext cx="6096000" cy="1387366"/>
        </p:xfrm>
        <a:graphic>
          <a:graphicData uri="http://schemas.openxmlformats.org/drawingml/2006/table">
            <a:tbl>
              <a:tblPr firstRow="1" bandRow="1">
                <a:tableStyleId>{BC89EF96-8CEA-46FF-86C4-4CE0E7609802}</a:tableStyleId>
              </a:tblPr>
              <a:tblGrid>
                <a:gridCol w="609600">
                  <a:extLst>
                    <a:ext uri="{9D8B030D-6E8A-4147-A177-3AD203B41FA5}">
                      <a16:colId xmlns:a16="http://schemas.microsoft.com/office/drawing/2014/main" xmlns="" val="20000"/>
                    </a:ext>
                  </a:extLst>
                </a:gridCol>
                <a:gridCol w="1219200">
                  <a:extLst>
                    <a:ext uri="{9D8B030D-6E8A-4147-A177-3AD203B41FA5}">
                      <a16:colId xmlns:a16="http://schemas.microsoft.com/office/drawing/2014/main" xmlns="" val="20001"/>
                    </a:ext>
                  </a:extLst>
                </a:gridCol>
                <a:gridCol w="609600">
                  <a:extLst>
                    <a:ext uri="{9D8B030D-6E8A-4147-A177-3AD203B41FA5}">
                      <a16:colId xmlns:a16="http://schemas.microsoft.com/office/drawing/2014/main" xmlns="" val="20002"/>
                    </a:ext>
                  </a:extLst>
                </a:gridCol>
                <a:gridCol w="609600">
                  <a:extLst>
                    <a:ext uri="{9D8B030D-6E8A-4147-A177-3AD203B41FA5}">
                      <a16:colId xmlns:a16="http://schemas.microsoft.com/office/drawing/2014/main" xmlns="" val="20003"/>
                    </a:ext>
                  </a:extLst>
                </a:gridCol>
                <a:gridCol w="609600">
                  <a:extLst>
                    <a:ext uri="{9D8B030D-6E8A-4147-A177-3AD203B41FA5}">
                      <a16:colId xmlns:a16="http://schemas.microsoft.com/office/drawing/2014/main" xmlns="" val="20004"/>
                    </a:ext>
                  </a:extLst>
                </a:gridCol>
                <a:gridCol w="609600">
                  <a:extLst>
                    <a:ext uri="{9D8B030D-6E8A-4147-A177-3AD203B41FA5}">
                      <a16:colId xmlns:a16="http://schemas.microsoft.com/office/drawing/2014/main" xmlns="" val="20005"/>
                    </a:ext>
                  </a:extLst>
                </a:gridCol>
                <a:gridCol w="609600">
                  <a:extLst>
                    <a:ext uri="{9D8B030D-6E8A-4147-A177-3AD203B41FA5}">
                      <a16:colId xmlns:a16="http://schemas.microsoft.com/office/drawing/2014/main" xmlns="" val="20006"/>
                    </a:ext>
                  </a:extLst>
                </a:gridCol>
                <a:gridCol w="609600">
                  <a:extLst>
                    <a:ext uri="{9D8B030D-6E8A-4147-A177-3AD203B41FA5}">
                      <a16:colId xmlns:a16="http://schemas.microsoft.com/office/drawing/2014/main" xmlns="" val="20007"/>
                    </a:ext>
                  </a:extLst>
                </a:gridCol>
                <a:gridCol w="609600">
                  <a:extLst>
                    <a:ext uri="{9D8B030D-6E8A-4147-A177-3AD203B41FA5}">
                      <a16:colId xmlns:a16="http://schemas.microsoft.com/office/drawing/2014/main" xmlns="" val="20008"/>
                    </a:ext>
                  </a:extLst>
                </a:gridCol>
              </a:tblGrid>
              <a:tr h="370840">
                <a:tc>
                  <a:txBody>
                    <a:bodyPr/>
                    <a:lstStyle/>
                    <a:p>
                      <a:pPr algn="ctr"/>
                      <a:r>
                        <a:rPr lang="en-US" dirty="0"/>
                        <a:t>M</a:t>
                      </a:r>
                      <a:r>
                        <a:rPr lang="en-US" baseline="-25000" dirty="0"/>
                        <a:t>1</a:t>
                      </a:r>
                      <a:endParaRPr lang="en-GB" baseline="-25000" dirty="0"/>
                    </a:p>
                  </a:txBody>
                  <a:tcPr/>
                </a:tc>
                <a:tc gridSpan="2">
                  <a:txBody>
                    <a:bodyPr/>
                    <a:lstStyle/>
                    <a:p>
                      <a:pPr algn="ctr"/>
                      <a:r>
                        <a:rPr lang="en-US" dirty="0"/>
                        <a:t>J</a:t>
                      </a:r>
                      <a:r>
                        <a:rPr lang="en-US" baseline="-25000" dirty="0"/>
                        <a:t>1</a:t>
                      </a:r>
                      <a:endParaRPr lang="en-GB" baseline="-25000" dirty="0"/>
                    </a:p>
                  </a:txBody>
                  <a:tcPr/>
                </a:tc>
                <a:tc hMerge="1">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xmlns="" val="10000"/>
                  </a:ext>
                </a:extLst>
              </a:tr>
              <a:tr h="370840">
                <a:tc>
                  <a:txBody>
                    <a:bodyPr/>
                    <a:lstStyle/>
                    <a:p>
                      <a:pPr algn="ctr"/>
                      <a:r>
                        <a:rPr lang="en-US" dirty="0"/>
                        <a:t>M</a:t>
                      </a:r>
                      <a:r>
                        <a:rPr lang="en-US" baseline="-25000" dirty="0"/>
                        <a:t>2</a:t>
                      </a:r>
                      <a:endParaRPr lang="en-GB" baseline="-25000" dirty="0"/>
                    </a:p>
                  </a:txBody>
                  <a:tcPr/>
                </a:tc>
                <a:tc gridSpan="2">
                  <a:txBody>
                    <a:bodyPr/>
                    <a:lstStyle/>
                    <a:p>
                      <a:pPr algn="ctr"/>
                      <a:r>
                        <a:rPr lang="en-US" dirty="0"/>
                        <a:t>J</a:t>
                      </a:r>
                      <a:r>
                        <a:rPr lang="en-US" baseline="-25000" dirty="0"/>
                        <a:t>4</a:t>
                      </a:r>
                      <a:endParaRPr lang="en-GB" baseline="-25000" dirty="0"/>
                    </a:p>
                  </a:txBody>
                  <a:tcPr/>
                </a:tc>
                <a:tc hMerge="1">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xmlns="" val="10001"/>
                  </a:ext>
                </a:extLst>
              </a:tr>
              <a:tr h="645686">
                <a:tc>
                  <a:txBody>
                    <a:bodyPr/>
                    <a:lstStyle/>
                    <a:p>
                      <a:pPr algn="ctr"/>
                      <a:r>
                        <a:rPr lang="en-US" dirty="0"/>
                        <a:t>M</a:t>
                      </a:r>
                      <a:r>
                        <a:rPr lang="en-US" baseline="-25000" dirty="0"/>
                        <a:t>3</a:t>
                      </a:r>
                      <a:endParaRPr lang="en-GB" baseline="-25000" dirty="0"/>
                    </a:p>
                  </a:txBody>
                  <a:tcPr/>
                </a:tc>
                <a:tc>
                  <a:txBody>
                    <a:bodyPr/>
                    <a:lstStyle/>
                    <a:p>
                      <a:pPr algn="ctr"/>
                      <a:r>
                        <a:rPr lang="en-US" dirty="0"/>
                        <a:t>J</a:t>
                      </a:r>
                      <a:r>
                        <a:rPr lang="en-US" baseline="-25000" dirty="0"/>
                        <a:t>2</a:t>
                      </a:r>
                      <a:endParaRPr lang="en-GB" baseline="-25000" dirty="0"/>
                    </a:p>
                  </a:txBody>
                  <a:tcPr/>
                </a:tc>
                <a:tc gridSpan="2">
                  <a:txBody>
                    <a:bodyPr/>
                    <a:lstStyle/>
                    <a:p>
                      <a:pPr algn="ctr"/>
                      <a:r>
                        <a:rPr lang="en-US" dirty="0"/>
                        <a:t>J</a:t>
                      </a:r>
                      <a:r>
                        <a:rPr lang="en-US" baseline="-25000" dirty="0"/>
                        <a:t>3</a:t>
                      </a:r>
                      <a:endParaRPr lang="en-GB" baseline="-25000" dirty="0"/>
                    </a:p>
                  </a:txBody>
                  <a:tcPr/>
                </a:tc>
                <a:tc hMerge="1">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xmlns="" val="10002"/>
                  </a:ext>
                </a:extLst>
              </a:tr>
            </a:tbl>
          </a:graphicData>
        </a:graphic>
      </p:graphicFrame>
      <p:sp>
        <p:nvSpPr>
          <p:cNvPr id="5" name="Slide Number Placeholder 4"/>
          <p:cNvSpPr>
            <a:spLocks noGrp="1"/>
          </p:cNvSpPr>
          <p:nvPr>
            <p:ph type="sldNum" sz="quarter" idx="12"/>
          </p:nvPr>
        </p:nvSpPr>
        <p:spPr/>
        <p:txBody>
          <a:bodyPr/>
          <a:lstStyle/>
          <a:p>
            <a:fld id="{4C15C07B-04C1-4C52-A83B-15E785370D57}" type="slidenum">
              <a:rPr lang="en-US" smtClean="0"/>
              <a:t>35</a:t>
            </a:fld>
            <a:endParaRPr lang="en-US"/>
          </a:p>
        </p:txBody>
      </p:sp>
    </p:spTree>
    <p:extLst>
      <p:ext uri="{BB962C8B-B14F-4D97-AF65-F5344CB8AC3E}">
        <p14:creationId xmlns:p14="http://schemas.microsoft.com/office/powerpoint/2010/main" val="582534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b="1" dirty="0" err="1" smtClean="0"/>
              <a:t>Thí</a:t>
            </a:r>
            <a:r>
              <a:rPr lang="en-US" b="1" dirty="0" smtClean="0"/>
              <a:t> </a:t>
            </a:r>
            <a:r>
              <a:rPr lang="en-US" b="1" dirty="0" err="1" smtClean="0"/>
              <a:t>dụ</a:t>
            </a:r>
            <a:r>
              <a:rPr lang="en-US" b="1" dirty="0" smtClean="0"/>
              <a:t> 2 (</a:t>
            </a:r>
            <a:r>
              <a:rPr lang="en-US" b="1" dirty="0" err="1" smtClean="0"/>
              <a:t>Bài</a:t>
            </a:r>
            <a:r>
              <a:rPr lang="en-US" b="1" dirty="0" smtClean="0"/>
              <a:t> </a:t>
            </a:r>
            <a:r>
              <a:rPr lang="en-US" b="1" dirty="0" err="1" smtClean="0"/>
              <a:t>toán</a:t>
            </a:r>
            <a:r>
              <a:rPr lang="en-US" b="1" dirty="0" smtClean="0"/>
              <a:t> </a:t>
            </a:r>
            <a:r>
              <a:rPr lang="en-US" b="1" dirty="0" err="1" smtClean="0"/>
              <a:t>xếp</a:t>
            </a:r>
            <a:r>
              <a:rPr lang="en-US" b="1" dirty="0" smtClean="0"/>
              <a:t> </a:t>
            </a:r>
            <a:r>
              <a:rPr lang="en-US" b="1" dirty="0" err="1" smtClean="0"/>
              <a:t>lịch</a:t>
            </a:r>
            <a:r>
              <a:rPr lang="en-US" b="1" dirty="0" smtClean="0"/>
              <a:t>)</a:t>
            </a:r>
            <a:endParaRPr lang="vi-VN" b="1" dirty="0">
              <a:solidFill>
                <a:srgbClr val="000000"/>
              </a:solidFill>
              <a:latin typeface="Arial"/>
            </a:endParaRPr>
          </a:p>
        </p:txBody>
      </p:sp>
      <p:sp>
        <p:nvSpPr>
          <p:cNvPr id="3" name="Chỗ dành sẵn cho Nội dung 2"/>
          <p:cNvSpPr>
            <a:spLocks noGrp="1"/>
          </p:cNvSpPr>
          <p:nvPr>
            <p:ph idx="1"/>
          </p:nvPr>
        </p:nvSpPr>
        <p:spPr/>
        <p:txBody>
          <a:bodyPr vert="horz" lIns="91440" tIns="45720" rIns="91440" bIns="45720" rtlCol="0" anchor="t">
            <a:normAutofit/>
          </a:bodyPr>
          <a:lstStyle/>
          <a:p>
            <a:pPr algn="just">
              <a:lnSpc>
                <a:spcPct val="130000"/>
              </a:lnSpc>
            </a:pPr>
            <a:r>
              <a:rPr lang="vi-VN" dirty="0"/>
              <a:t>Gi</a:t>
            </a:r>
            <a:r>
              <a:rPr lang="en-US" dirty="0"/>
              <a:t>ả </a:t>
            </a:r>
            <a:r>
              <a:rPr lang="en-US" dirty="0" err="1"/>
              <a:t>sử</a:t>
            </a:r>
            <a:r>
              <a:rPr lang="en-US" dirty="0"/>
              <a:t> </a:t>
            </a:r>
            <a:r>
              <a:rPr lang="en-US" dirty="0" err="1"/>
              <a:t>có</a:t>
            </a:r>
            <a:r>
              <a:rPr lang="en-US" dirty="0"/>
              <a:t> 3 </a:t>
            </a:r>
            <a:r>
              <a:rPr lang="en-US" dirty="0" err="1"/>
              <a:t>máy</a:t>
            </a:r>
            <a:r>
              <a:rPr lang="en-US" dirty="0"/>
              <a:t> </a:t>
            </a:r>
            <a:r>
              <a:rPr lang="vi-VN" i="1" dirty="0"/>
              <a:t>M</a:t>
            </a:r>
            <a:r>
              <a:rPr lang="vi-VN" i="1" baseline="-25000" dirty="0"/>
              <a:t>1</a:t>
            </a:r>
            <a:r>
              <a:rPr lang="vi-VN" i="1" dirty="0"/>
              <a:t>, M</a:t>
            </a:r>
            <a:r>
              <a:rPr lang="vi-VN" i="1" baseline="-25000" dirty="0"/>
              <a:t>2</a:t>
            </a:r>
            <a:r>
              <a:rPr lang="vi-VN" i="1" dirty="0"/>
              <a:t>, M</a:t>
            </a:r>
            <a:r>
              <a:rPr lang="vi-VN" i="1" baseline="-25000" dirty="0"/>
              <a:t>3</a:t>
            </a:r>
            <a:r>
              <a:rPr lang="vi-VN" dirty="0"/>
              <a:t> v</a:t>
            </a:r>
            <a:r>
              <a:rPr lang="en-US" dirty="0"/>
              <a:t>à</a:t>
            </a:r>
            <a:r>
              <a:rPr lang="vi-VN" dirty="0"/>
              <a:t> 5 c</a:t>
            </a:r>
            <a:r>
              <a:rPr lang="en-US" dirty="0" err="1"/>
              <a:t>ông</a:t>
            </a:r>
            <a:r>
              <a:rPr lang="en-US" dirty="0"/>
              <a:t> </a:t>
            </a:r>
            <a:r>
              <a:rPr lang="en-US" dirty="0" err="1"/>
              <a:t>việc</a:t>
            </a:r>
            <a:r>
              <a:rPr lang="en-US" dirty="0"/>
              <a:t> </a:t>
            </a:r>
            <a:r>
              <a:rPr lang="en-US" dirty="0" err="1"/>
              <a:t>có</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hiện</a:t>
            </a:r>
            <a:r>
              <a:rPr lang="en-US" dirty="0"/>
              <a:t> </a:t>
            </a:r>
            <a:r>
              <a:rPr lang="en-US" dirty="0" err="1"/>
              <a:t>tương</a:t>
            </a:r>
            <a:r>
              <a:rPr lang="en-US" dirty="0"/>
              <a:t> </a:t>
            </a:r>
            <a:r>
              <a:rPr lang="en-US" dirty="0" err="1"/>
              <a:t>ứng</a:t>
            </a:r>
            <a:r>
              <a:rPr lang="en-US" dirty="0"/>
              <a:t> </a:t>
            </a:r>
            <a:r>
              <a:rPr lang="en-US" dirty="0" err="1"/>
              <a:t>như</a:t>
            </a:r>
            <a:r>
              <a:rPr lang="en-US" dirty="0"/>
              <a:t> </a:t>
            </a:r>
            <a:r>
              <a:rPr lang="en-US" dirty="0" err="1"/>
              <a:t>sau</a:t>
            </a:r>
            <a:r>
              <a:rPr lang="en-US" dirty="0"/>
              <a:t>: </a:t>
            </a:r>
            <a:r>
              <a:rPr lang="vi-VN" i="1" dirty="0"/>
              <a:t>j</a:t>
            </a:r>
            <a:r>
              <a:rPr lang="vi-VN" i="1" baseline="-25000" dirty="0"/>
              <a:t>1</a:t>
            </a:r>
            <a:r>
              <a:rPr lang="vi-VN" i="1" dirty="0"/>
              <a:t>=3, j</a:t>
            </a:r>
            <a:r>
              <a:rPr lang="vi-VN" i="1" baseline="-25000" dirty="0"/>
              <a:t>2</a:t>
            </a:r>
            <a:r>
              <a:rPr lang="en-US" i="1" baseline="-25000" dirty="0"/>
              <a:t> </a:t>
            </a:r>
            <a:r>
              <a:rPr lang="vi-VN" i="1" dirty="0"/>
              <a:t>=</a:t>
            </a:r>
            <a:r>
              <a:rPr lang="en-US" i="1" dirty="0"/>
              <a:t> </a:t>
            </a:r>
            <a:r>
              <a:rPr lang="vi-VN" i="1" dirty="0"/>
              <a:t>2, j</a:t>
            </a:r>
            <a:r>
              <a:rPr lang="vi-VN" i="1" baseline="-25000" dirty="0"/>
              <a:t>3</a:t>
            </a:r>
            <a:r>
              <a:rPr lang="en-US" i="1" baseline="-25000" dirty="0"/>
              <a:t> </a:t>
            </a:r>
            <a:r>
              <a:rPr lang="vi-VN" i="1" dirty="0"/>
              <a:t>=</a:t>
            </a:r>
            <a:r>
              <a:rPr lang="en-US" i="1" dirty="0"/>
              <a:t> </a:t>
            </a:r>
            <a:r>
              <a:rPr lang="vi-VN" i="1" dirty="0"/>
              <a:t>2,</a:t>
            </a:r>
            <a:r>
              <a:rPr lang="en-US" i="1" dirty="0"/>
              <a:t> </a:t>
            </a:r>
            <a:r>
              <a:rPr lang="vi-VN" i="1" dirty="0"/>
              <a:t>j</a:t>
            </a:r>
            <a:r>
              <a:rPr lang="vi-VN" i="1" baseline="-25000" dirty="0"/>
              <a:t>4</a:t>
            </a:r>
            <a:r>
              <a:rPr lang="en-US" i="1" baseline="-25000" dirty="0"/>
              <a:t>  </a:t>
            </a:r>
            <a:r>
              <a:rPr lang="vi-VN" i="1" dirty="0"/>
              <a:t>=</a:t>
            </a:r>
            <a:r>
              <a:rPr lang="en-US" i="1" dirty="0"/>
              <a:t> </a:t>
            </a:r>
            <a:r>
              <a:rPr lang="vi-VN" i="1" dirty="0"/>
              <a:t>3, j</a:t>
            </a:r>
            <a:r>
              <a:rPr lang="vi-VN" i="1" baseline="-25000" dirty="0"/>
              <a:t>5</a:t>
            </a:r>
            <a:r>
              <a:rPr lang="en-US" i="1" dirty="0"/>
              <a:t> </a:t>
            </a:r>
            <a:r>
              <a:rPr lang="vi-VN" i="1" dirty="0"/>
              <a:t>=</a:t>
            </a:r>
            <a:r>
              <a:rPr lang="en-US" i="1" dirty="0"/>
              <a:t> </a:t>
            </a:r>
            <a:r>
              <a:rPr lang="vi-VN" i="1" dirty="0"/>
              <a:t>2</a:t>
            </a:r>
            <a:r>
              <a:rPr lang="vi-VN" dirty="0"/>
              <a:t>. </a:t>
            </a:r>
            <a:endParaRPr lang="en-US" dirty="0"/>
          </a:p>
          <a:p>
            <a:pPr algn="just">
              <a:lnSpc>
                <a:spcPct val="130000"/>
              </a:lnSpc>
            </a:pPr>
            <a:r>
              <a:rPr lang="en-US" dirty="0" err="1"/>
              <a:t>Áp</a:t>
            </a:r>
            <a:r>
              <a:rPr lang="en-US" dirty="0"/>
              <a:t> </a:t>
            </a:r>
            <a:r>
              <a:rPr lang="en-US" dirty="0" err="1"/>
              <a:t>dụng</a:t>
            </a:r>
            <a:r>
              <a:rPr lang="en-US" dirty="0"/>
              <a:t> </a:t>
            </a:r>
            <a:r>
              <a:rPr lang="en-US" dirty="0" err="1"/>
              <a:t>nguyên</a:t>
            </a:r>
            <a:r>
              <a:rPr lang="en-US" dirty="0"/>
              <a:t> </a:t>
            </a:r>
            <a:r>
              <a:rPr lang="en-US" dirty="0" err="1"/>
              <a:t>lý</a:t>
            </a:r>
            <a:r>
              <a:rPr lang="en-US" dirty="0"/>
              <a:t> </a:t>
            </a:r>
            <a:r>
              <a:rPr lang="en-US" dirty="0" err="1"/>
              <a:t>thứ</a:t>
            </a:r>
            <a:r>
              <a:rPr lang="en-US" dirty="0"/>
              <a:t> </a:t>
            </a:r>
            <a:r>
              <a:rPr lang="en-US" dirty="0" err="1"/>
              <a:t>tự</a:t>
            </a:r>
            <a:r>
              <a:rPr lang="en-US" dirty="0"/>
              <a:t> </a:t>
            </a:r>
            <a:r>
              <a:rPr lang="en-US" dirty="0" err="1"/>
              <a:t>phân</a:t>
            </a:r>
            <a:r>
              <a:rPr lang="en-US" dirty="0"/>
              <a:t> </a:t>
            </a:r>
            <a:r>
              <a:rPr lang="en-US" dirty="0" err="1"/>
              <a:t>công</a:t>
            </a:r>
            <a:r>
              <a:rPr lang="en-US" dirty="0"/>
              <a:t> </a:t>
            </a:r>
            <a:r>
              <a:rPr lang="en-US" dirty="0" err="1"/>
              <a:t>các</a:t>
            </a:r>
            <a:r>
              <a:rPr lang="en-US" dirty="0"/>
              <a:t> </a:t>
            </a:r>
            <a:r>
              <a:rPr lang="en-US" dirty="0" err="1"/>
              <a:t>công</a:t>
            </a:r>
            <a:r>
              <a:rPr lang="en-US" dirty="0"/>
              <a:t> </a:t>
            </a:r>
            <a:r>
              <a:rPr lang="en-US" dirty="0" err="1"/>
              <a:t>việc</a:t>
            </a:r>
            <a:r>
              <a:rPr lang="en-US" dirty="0"/>
              <a:t> </a:t>
            </a:r>
            <a:r>
              <a:rPr lang="en-US" dirty="0" err="1"/>
              <a:t>vào</a:t>
            </a:r>
            <a:r>
              <a:rPr lang="en-US" dirty="0"/>
              <a:t> </a:t>
            </a:r>
            <a:r>
              <a:rPr lang="en-US" dirty="0" err="1"/>
              <a:t>các</a:t>
            </a:r>
            <a:r>
              <a:rPr lang="en-US" dirty="0"/>
              <a:t> </a:t>
            </a:r>
            <a:r>
              <a:rPr lang="en-US" dirty="0" err="1"/>
              <a:t>máy</a:t>
            </a:r>
            <a:r>
              <a:rPr lang="en-US" dirty="0"/>
              <a:t>.</a:t>
            </a:r>
            <a:endParaRPr lang="vi-VN" dirty="0">
              <a:solidFill>
                <a:srgbClr val="000000"/>
              </a:solidFill>
              <a:latin typeface="Times New Roman"/>
            </a:endParaRPr>
          </a:p>
        </p:txBody>
      </p:sp>
      <p:sp>
        <p:nvSpPr>
          <p:cNvPr id="4" name="Slide Number Placeholder 3"/>
          <p:cNvSpPr>
            <a:spLocks noGrp="1"/>
          </p:cNvSpPr>
          <p:nvPr>
            <p:ph type="sldNum" sz="quarter" idx="12"/>
          </p:nvPr>
        </p:nvSpPr>
        <p:spPr/>
        <p:txBody>
          <a:bodyPr/>
          <a:lstStyle/>
          <a:p>
            <a:fld id="{4C15C07B-04C1-4C52-A83B-15E785370D57}" type="slidenum">
              <a:rPr lang="en-US" smtClean="0"/>
              <a:t>36</a:t>
            </a:fld>
            <a:endParaRPr lang="en-US"/>
          </a:p>
        </p:txBody>
      </p:sp>
    </p:spTree>
    <p:extLst>
      <p:ext uri="{BB962C8B-B14F-4D97-AF65-F5344CB8AC3E}">
        <p14:creationId xmlns:p14="http://schemas.microsoft.com/office/powerpoint/2010/main" val="27773368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Bài</a:t>
            </a:r>
            <a:r>
              <a:rPr lang="en-US" b="1" dirty="0"/>
              <a:t> </a:t>
            </a:r>
            <a:r>
              <a:rPr lang="en-US" b="1" dirty="0" err="1" smtClean="0"/>
              <a:t>tập</a:t>
            </a:r>
            <a:r>
              <a:rPr lang="en-US" b="1" dirty="0" smtClean="0"/>
              <a:t> 2</a:t>
            </a:r>
            <a:endParaRPr lang="en-US" b="1" dirty="0"/>
          </a:p>
        </p:txBody>
      </p:sp>
      <p:sp>
        <p:nvSpPr>
          <p:cNvPr id="3" name="Content Placeholder 2"/>
          <p:cNvSpPr>
            <a:spLocks noGrp="1"/>
          </p:cNvSpPr>
          <p:nvPr>
            <p:ph idx="1"/>
          </p:nvPr>
        </p:nvSpPr>
        <p:spPr/>
        <p:txBody>
          <a:bodyPr/>
          <a:lstStyle/>
          <a:p>
            <a:pPr marL="0" indent="0">
              <a:lnSpc>
                <a:spcPct val="130000"/>
              </a:lnSpc>
              <a:buNone/>
            </a:pPr>
            <a:r>
              <a:rPr lang="en-US" b="1" dirty="0" err="1"/>
              <a:t>Phân</a:t>
            </a:r>
            <a:r>
              <a:rPr lang="en-US" b="1" dirty="0"/>
              <a:t> </a:t>
            </a:r>
            <a:r>
              <a:rPr lang="en-US" b="1" dirty="0" err="1"/>
              <a:t>tích</a:t>
            </a:r>
            <a:r>
              <a:rPr lang="en-US" b="1" dirty="0"/>
              <a:t> </a:t>
            </a:r>
            <a:r>
              <a:rPr lang="en-US" b="1" dirty="0" err="1"/>
              <a:t>bài</a:t>
            </a:r>
            <a:r>
              <a:rPr lang="en-US" b="1" dirty="0"/>
              <a:t> </a:t>
            </a:r>
            <a:r>
              <a:rPr lang="en-US" b="1" dirty="0" err="1"/>
              <a:t>toán</a:t>
            </a:r>
            <a:r>
              <a:rPr lang="en-US" b="1" dirty="0"/>
              <a:t> </a:t>
            </a:r>
            <a:r>
              <a:rPr lang="en-US" b="1" dirty="0" err="1"/>
              <a:t>phân</a:t>
            </a:r>
            <a:r>
              <a:rPr lang="en-US" b="1" dirty="0"/>
              <a:t> </a:t>
            </a:r>
            <a:r>
              <a:rPr lang="en-US" b="1" dirty="0" err="1"/>
              <a:t>công</a:t>
            </a:r>
            <a:r>
              <a:rPr lang="en-US" b="1" dirty="0"/>
              <a:t> </a:t>
            </a:r>
            <a:r>
              <a:rPr lang="en-US" b="1" dirty="0" err="1"/>
              <a:t>công</a:t>
            </a:r>
            <a:r>
              <a:rPr lang="en-US" b="1" dirty="0"/>
              <a:t> </a:t>
            </a:r>
            <a:r>
              <a:rPr lang="en-US" b="1" dirty="0" err="1"/>
              <a:t>việc</a:t>
            </a:r>
            <a:r>
              <a:rPr lang="en-US" b="1" dirty="0"/>
              <a:t>:</a:t>
            </a:r>
          </a:p>
          <a:p>
            <a:pPr>
              <a:lnSpc>
                <a:spcPct val="130000"/>
              </a:lnSpc>
            </a:pPr>
            <a:r>
              <a:rPr lang="en-US" dirty="0" err="1"/>
              <a:t>Thiết</a:t>
            </a:r>
            <a:r>
              <a:rPr lang="en-US" dirty="0"/>
              <a:t> </a:t>
            </a:r>
            <a:r>
              <a:rPr lang="en-US" dirty="0" err="1"/>
              <a:t>kế</a:t>
            </a:r>
            <a:r>
              <a:rPr lang="en-US" dirty="0"/>
              <a:t>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a:t>
            </a:r>
            <a:r>
              <a:rPr lang="en-US" dirty="0" err="1"/>
              <a:t>biểu</a:t>
            </a:r>
            <a:r>
              <a:rPr lang="en-US" dirty="0"/>
              <a:t> </a:t>
            </a:r>
            <a:r>
              <a:rPr lang="en-US" dirty="0" err="1"/>
              <a:t>diễn</a:t>
            </a:r>
            <a:r>
              <a:rPr lang="en-US" dirty="0"/>
              <a:t>: </a:t>
            </a:r>
            <a:r>
              <a:rPr lang="en-US" dirty="0" err="1"/>
              <a:t>dữ</a:t>
            </a:r>
            <a:r>
              <a:rPr lang="en-US" dirty="0"/>
              <a:t> </a:t>
            </a:r>
            <a:r>
              <a:rPr lang="en-US" dirty="0" err="1"/>
              <a:t>liệu</a:t>
            </a:r>
            <a:r>
              <a:rPr lang="en-US" dirty="0"/>
              <a:t> </a:t>
            </a:r>
            <a:r>
              <a:rPr lang="en-US" dirty="0" err="1"/>
              <a:t>đầu</a:t>
            </a:r>
            <a:r>
              <a:rPr lang="en-US" dirty="0"/>
              <a:t> </a:t>
            </a:r>
            <a:r>
              <a:rPr lang="en-US" dirty="0" err="1"/>
              <a:t>vào</a:t>
            </a:r>
            <a:r>
              <a:rPr lang="en-US" dirty="0"/>
              <a:t> &amp; </a:t>
            </a:r>
            <a:r>
              <a:rPr lang="en-US" dirty="0" err="1"/>
              <a:t>dữ</a:t>
            </a:r>
            <a:r>
              <a:rPr lang="en-US" dirty="0"/>
              <a:t> </a:t>
            </a:r>
            <a:r>
              <a:rPr lang="en-US" dirty="0" err="1"/>
              <a:t>liệu</a:t>
            </a:r>
            <a:r>
              <a:rPr lang="en-US" dirty="0"/>
              <a:t> </a:t>
            </a:r>
            <a:r>
              <a:rPr lang="en-US" dirty="0" err="1"/>
              <a:t>phục</a:t>
            </a:r>
            <a:r>
              <a:rPr lang="en-US" dirty="0"/>
              <a:t> </a:t>
            </a:r>
            <a:r>
              <a:rPr lang="en-US" dirty="0" err="1"/>
              <a:t>vụ</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xử</a:t>
            </a:r>
            <a:r>
              <a:rPr lang="en-US" dirty="0"/>
              <a:t> </a:t>
            </a:r>
            <a:r>
              <a:rPr lang="en-US" dirty="0" err="1"/>
              <a:t>lý</a:t>
            </a:r>
            <a:r>
              <a:rPr lang="en-US" dirty="0"/>
              <a:t> </a:t>
            </a:r>
          </a:p>
          <a:p>
            <a:pPr>
              <a:lnSpc>
                <a:spcPct val="130000"/>
              </a:lnSpc>
            </a:pPr>
            <a:r>
              <a:rPr lang="en-US" dirty="0" err="1"/>
              <a:t>Các</a:t>
            </a:r>
            <a:r>
              <a:rPr lang="en-US" dirty="0"/>
              <a:t> </a:t>
            </a:r>
            <a:r>
              <a:rPr lang="en-US" dirty="0" err="1"/>
              <a:t>phương</a:t>
            </a:r>
            <a:r>
              <a:rPr lang="en-US" dirty="0"/>
              <a:t> </a:t>
            </a:r>
            <a:r>
              <a:rPr lang="en-US" dirty="0" err="1"/>
              <a:t>thức</a:t>
            </a:r>
            <a:r>
              <a:rPr lang="en-US" dirty="0"/>
              <a:t> </a:t>
            </a:r>
            <a:r>
              <a:rPr lang="en-US" dirty="0" err="1"/>
              <a:t>xử</a:t>
            </a:r>
            <a:r>
              <a:rPr lang="en-US" dirty="0"/>
              <a:t> </a:t>
            </a:r>
            <a:r>
              <a:rPr lang="en-US" dirty="0" err="1"/>
              <a:t>lý</a:t>
            </a:r>
            <a:endParaRPr lang="en-US" dirty="0"/>
          </a:p>
          <a:p>
            <a:pPr>
              <a:lnSpc>
                <a:spcPct val="130000"/>
              </a:lnSpc>
            </a:pPr>
            <a:r>
              <a:rPr lang="en-US" dirty="0" err="1"/>
              <a:t>Viết</a:t>
            </a:r>
            <a:r>
              <a:rPr lang="en-US" dirty="0"/>
              <a:t> </a:t>
            </a:r>
            <a:r>
              <a:rPr lang="en-US" dirty="0" err="1"/>
              <a:t>chương</a:t>
            </a:r>
            <a:r>
              <a:rPr lang="en-US" dirty="0"/>
              <a:t> </a:t>
            </a:r>
            <a:r>
              <a:rPr lang="en-US" dirty="0" err="1"/>
              <a:t>trình</a:t>
            </a:r>
            <a:r>
              <a:rPr lang="en-US" dirty="0"/>
              <a:t> </a:t>
            </a:r>
            <a:r>
              <a:rPr lang="en-US" dirty="0" err="1"/>
              <a:t>cho</a:t>
            </a:r>
            <a:r>
              <a:rPr lang="en-US" dirty="0"/>
              <a:t> </a:t>
            </a:r>
            <a:r>
              <a:rPr lang="en-US" err="1"/>
              <a:t>bài</a:t>
            </a:r>
            <a:r>
              <a:rPr lang="en-US"/>
              <a:t> toán</a:t>
            </a:r>
            <a:endParaRPr lang="en-US" dirty="0"/>
          </a:p>
        </p:txBody>
      </p:sp>
      <p:sp>
        <p:nvSpPr>
          <p:cNvPr id="4" name="Slide Number Placeholder 3"/>
          <p:cNvSpPr>
            <a:spLocks noGrp="1"/>
          </p:cNvSpPr>
          <p:nvPr>
            <p:ph type="sldNum" sz="quarter" idx="12"/>
          </p:nvPr>
        </p:nvSpPr>
        <p:spPr/>
        <p:txBody>
          <a:bodyPr/>
          <a:lstStyle/>
          <a:p>
            <a:fld id="{4C15C07B-04C1-4C52-A83B-15E785370D57}" type="slidenum">
              <a:rPr lang="en-US" smtClean="0"/>
              <a:t>37</a:t>
            </a:fld>
            <a:endParaRPr lang="en-US"/>
          </a:p>
        </p:txBody>
      </p:sp>
    </p:spTree>
    <p:extLst>
      <p:ext uri="{BB962C8B-B14F-4D97-AF65-F5344CB8AC3E}">
        <p14:creationId xmlns:p14="http://schemas.microsoft.com/office/powerpoint/2010/main" val="4200401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t>Bài</a:t>
            </a:r>
            <a:r>
              <a:rPr lang="en-GB" b="1" dirty="0"/>
              <a:t> </a:t>
            </a:r>
            <a:r>
              <a:rPr lang="en-GB" b="1" dirty="0" err="1"/>
              <a:t>toán</a:t>
            </a:r>
            <a:r>
              <a:rPr lang="en-GB" b="1" dirty="0"/>
              <a:t> </a:t>
            </a:r>
            <a:r>
              <a:rPr lang="en-GB" b="1" dirty="0" smtClean="0"/>
              <a:t>8-Miếng </a:t>
            </a:r>
            <a:r>
              <a:rPr lang="en-GB" b="1" dirty="0"/>
              <a:t>(8-puzzle)</a:t>
            </a:r>
          </a:p>
        </p:txBody>
      </p:sp>
      <p:sp>
        <p:nvSpPr>
          <p:cNvPr id="3" name="Content Placeholder 2"/>
          <p:cNvSpPr>
            <a:spLocks noGrp="1"/>
          </p:cNvSpPr>
          <p:nvPr>
            <p:ph idx="1"/>
          </p:nvPr>
        </p:nvSpPr>
        <p:spPr>
          <a:xfrm>
            <a:off x="838199" y="1626233"/>
            <a:ext cx="10597055" cy="4550730"/>
          </a:xfrm>
        </p:spPr>
        <p:txBody>
          <a:bodyPr>
            <a:normAutofit/>
          </a:bodyPr>
          <a:lstStyle/>
          <a:p>
            <a:pPr algn="just">
              <a:lnSpc>
                <a:spcPct val="130000"/>
              </a:lnSpc>
              <a:buFont typeface="Arial" panose="020B0604020202020204" pitchFamily="34" charset="0"/>
              <a:buChar char="•"/>
            </a:pPr>
            <a:r>
              <a:rPr lang="en-GB" dirty="0" err="1"/>
              <a:t>Trò</a:t>
            </a:r>
            <a:r>
              <a:rPr lang="en-GB" dirty="0"/>
              <a:t> </a:t>
            </a:r>
            <a:r>
              <a:rPr lang="en-GB" dirty="0" err="1"/>
              <a:t>chơi</a:t>
            </a:r>
            <a:r>
              <a:rPr lang="en-GB" dirty="0"/>
              <a:t> </a:t>
            </a:r>
            <a:r>
              <a:rPr lang="en-GB" dirty="0" err="1"/>
              <a:t>bao</a:t>
            </a:r>
            <a:r>
              <a:rPr lang="en-GB" dirty="0"/>
              <a:t> </a:t>
            </a:r>
            <a:r>
              <a:rPr lang="en-GB" dirty="0" err="1"/>
              <a:t>gồm</a:t>
            </a:r>
            <a:r>
              <a:rPr lang="en-GB" dirty="0"/>
              <a:t> </a:t>
            </a:r>
            <a:r>
              <a:rPr lang="en-GB" dirty="0" err="1"/>
              <a:t>một</a:t>
            </a:r>
            <a:r>
              <a:rPr lang="en-GB" dirty="0"/>
              <a:t> </a:t>
            </a:r>
            <a:r>
              <a:rPr lang="en-GB" dirty="0" err="1"/>
              <a:t>hình</a:t>
            </a:r>
            <a:r>
              <a:rPr lang="en-GB" dirty="0"/>
              <a:t> </a:t>
            </a:r>
            <a:r>
              <a:rPr lang="en-GB" dirty="0" err="1"/>
              <a:t>vuông</a:t>
            </a:r>
            <a:r>
              <a:rPr lang="en-GB" dirty="0"/>
              <a:t> </a:t>
            </a:r>
            <a:r>
              <a:rPr lang="en-GB" dirty="0" err="1"/>
              <a:t>kích</a:t>
            </a:r>
            <a:r>
              <a:rPr lang="en-GB" dirty="0"/>
              <a:t> </a:t>
            </a:r>
            <a:r>
              <a:rPr lang="en-GB" dirty="0" err="1"/>
              <a:t>thước</a:t>
            </a:r>
            <a:r>
              <a:rPr lang="en-GB" dirty="0"/>
              <a:t> 3x3 ô</a:t>
            </a:r>
          </a:p>
          <a:p>
            <a:pPr algn="just">
              <a:lnSpc>
                <a:spcPct val="130000"/>
              </a:lnSpc>
              <a:buFont typeface="Arial" panose="020B0604020202020204" pitchFamily="34" charset="0"/>
              <a:buChar char="•"/>
            </a:pPr>
            <a:r>
              <a:rPr lang="en-GB" dirty="0" err="1"/>
              <a:t>Có</a:t>
            </a:r>
            <a:r>
              <a:rPr lang="en-GB" dirty="0"/>
              <a:t> 8 ô </a:t>
            </a:r>
            <a:r>
              <a:rPr lang="en-GB" dirty="0" err="1"/>
              <a:t>có</a:t>
            </a:r>
            <a:r>
              <a:rPr lang="en-GB" dirty="0"/>
              <a:t> </a:t>
            </a:r>
            <a:r>
              <a:rPr lang="en-GB" dirty="0" err="1"/>
              <a:t>số</a:t>
            </a:r>
            <a:r>
              <a:rPr lang="en-GB" dirty="0"/>
              <a:t>, </a:t>
            </a:r>
            <a:r>
              <a:rPr lang="en-GB" dirty="0" err="1"/>
              <a:t>mỗi</a:t>
            </a:r>
            <a:r>
              <a:rPr lang="en-GB" dirty="0"/>
              <a:t> ô </a:t>
            </a:r>
            <a:r>
              <a:rPr lang="en-GB" dirty="0" err="1"/>
              <a:t>có</a:t>
            </a:r>
            <a:r>
              <a:rPr lang="en-GB" dirty="0"/>
              <a:t> </a:t>
            </a:r>
            <a:r>
              <a:rPr lang="en-GB" dirty="0" err="1"/>
              <a:t>một</a:t>
            </a:r>
            <a:r>
              <a:rPr lang="en-GB" dirty="0"/>
              <a:t> </a:t>
            </a:r>
            <a:r>
              <a:rPr lang="en-GB" dirty="0" err="1"/>
              <a:t>số</a:t>
            </a:r>
            <a:r>
              <a:rPr lang="en-GB" dirty="0"/>
              <a:t> </a:t>
            </a:r>
            <a:r>
              <a:rPr lang="en-GB" dirty="0" err="1"/>
              <a:t>từ</a:t>
            </a:r>
            <a:r>
              <a:rPr lang="en-GB" dirty="0"/>
              <a:t> 1 </a:t>
            </a:r>
            <a:r>
              <a:rPr lang="en-GB" dirty="0" err="1"/>
              <a:t>đến</a:t>
            </a:r>
            <a:r>
              <a:rPr lang="en-GB" dirty="0"/>
              <a:t> 8</a:t>
            </a:r>
          </a:p>
          <a:p>
            <a:pPr algn="just">
              <a:lnSpc>
                <a:spcPct val="130000"/>
              </a:lnSpc>
              <a:buFont typeface="Arial" panose="020B0604020202020204" pitchFamily="34" charset="0"/>
              <a:buChar char="•"/>
            </a:pPr>
            <a:r>
              <a:rPr lang="en-GB" dirty="0" err="1"/>
              <a:t>Một</a:t>
            </a:r>
            <a:r>
              <a:rPr lang="en-GB" dirty="0"/>
              <a:t> ô </a:t>
            </a:r>
            <a:r>
              <a:rPr lang="en-GB" dirty="0" err="1"/>
              <a:t>còn</a:t>
            </a:r>
            <a:r>
              <a:rPr lang="en-GB" dirty="0"/>
              <a:t> </a:t>
            </a:r>
            <a:r>
              <a:rPr lang="en-GB" dirty="0" err="1"/>
              <a:t>trống</a:t>
            </a:r>
            <a:endParaRPr lang="en-GB" dirty="0"/>
          </a:p>
          <a:p>
            <a:pPr algn="just">
              <a:lnSpc>
                <a:spcPct val="130000"/>
              </a:lnSpc>
              <a:buFont typeface="Arial" panose="020B0604020202020204" pitchFamily="34" charset="0"/>
              <a:buChar char="•"/>
            </a:pPr>
            <a:r>
              <a:rPr lang="en-GB" dirty="0" err="1"/>
              <a:t>Mỗi</a:t>
            </a:r>
            <a:r>
              <a:rPr lang="en-GB" dirty="0"/>
              <a:t> </a:t>
            </a:r>
            <a:r>
              <a:rPr lang="en-GB" dirty="0" err="1"/>
              <a:t>lần</a:t>
            </a:r>
            <a:r>
              <a:rPr lang="en-GB" dirty="0"/>
              <a:t> di </a:t>
            </a:r>
            <a:r>
              <a:rPr lang="en-GB" dirty="0" err="1"/>
              <a:t>chuyển</a:t>
            </a:r>
            <a:r>
              <a:rPr lang="en-GB" dirty="0"/>
              <a:t> </a:t>
            </a:r>
            <a:r>
              <a:rPr lang="en-GB" dirty="0" err="1"/>
              <a:t>chỉ</a:t>
            </a:r>
            <a:r>
              <a:rPr lang="en-GB" dirty="0"/>
              <a:t> </a:t>
            </a:r>
            <a:r>
              <a:rPr lang="en-GB" dirty="0" err="1"/>
              <a:t>được</a:t>
            </a:r>
            <a:r>
              <a:rPr lang="en-GB" dirty="0"/>
              <a:t> di </a:t>
            </a:r>
            <a:r>
              <a:rPr lang="en-GB" dirty="0" err="1"/>
              <a:t>chuyển</a:t>
            </a:r>
            <a:r>
              <a:rPr lang="en-GB" dirty="0"/>
              <a:t> </a:t>
            </a:r>
            <a:r>
              <a:rPr lang="en-GB" dirty="0" err="1"/>
              <a:t>một</a:t>
            </a:r>
            <a:r>
              <a:rPr lang="en-GB" dirty="0"/>
              <a:t> ô </a:t>
            </a:r>
            <a:r>
              <a:rPr lang="en-GB" dirty="0" err="1"/>
              <a:t>nằm</a:t>
            </a:r>
            <a:r>
              <a:rPr lang="en-GB" dirty="0"/>
              <a:t> </a:t>
            </a:r>
            <a:r>
              <a:rPr lang="en-GB" dirty="0" err="1"/>
              <a:t>cạnh</a:t>
            </a:r>
            <a:r>
              <a:rPr lang="en-GB" dirty="0"/>
              <a:t> ô </a:t>
            </a:r>
            <a:r>
              <a:rPr lang="en-GB" dirty="0" err="1"/>
              <a:t>trống</a:t>
            </a:r>
            <a:r>
              <a:rPr lang="en-GB" dirty="0"/>
              <a:t> </a:t>
            </a:r>
            <a:r>
              <a:rPr lang="en-GB" dirty="0" err="1"/>
              <a:t>về</a:t>
            </a:r>
            <a:r>
              <a:rPr lang="en-GB" dirty="0"/>
              <a:t> </a:t>
            </a:r>
            <a:r>
              <a:rPr lang="en-GB" dirty="0" err="1"/>
              <a:t>phía</a:t>
            </a:r>
            <a:r>
              <a:rPr lang="en-GB" dirty="0"/>
              <a:t> </a:t>
            </a:r>
            <a:r>
              <a:rPr lang="en-GB"/>
              <a:t>ô trống.</a:t>
            </a:r>
            <a:endParaRPr lang="en-GB" dirty="0"/>
          </a:p>
        </p:txBody>
      </p:sp>
      <p:graphicFrame>
        <p:nvGraphicFramePr>
          <p:cNvPr id="4" name="Content Placeholder 3"/>
          <p:cNvGraphicFramePr>
            <a:graphicFrameLocks/>
          </p:cNvGraphicFramePr>
          <p:nvPr>
            <p:extLst>
              <p:ext uri="{D42A27DB-BD31-4B8C-83A1-F6EECF244321}">
                <p14:modId xmlns:p14="http://schemas.microsoft.com/office/powerpoint/2010/main" val="1100163521"/>
              </p:ext>
            </p:extLst>
          </p:nvPr>
        </p:nvGraphicFramePr>
        <p:xfrm>
          <a:off x="7772400" y="5029200"/>
          <a:ext cx="2057400" cy="1417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tblGrid>
              <a:tr h="472440">
                <a:tc>
                  <a:txBody>
                    <a:bodyPr/>
                    <a:lstStyle/>
                    <a:p>
                      <a:pPr algn="ctr"/>
                      <a:r>
                        <a:rPr lang="en-US" sz="2000" b="1" dirty="0"/>
                        <a:t>3</a:t>
                      </a:r>
                      <a:endParaRPr lang="en-GB" sz="2000" b="1" dirty="0"/>
                    </a:p>
                  </a:txBody>
                  <a:tcPr anchor="ctr"/>
                </a:tc>
                <a:tc>
                  <a:txBody>
                    <a:bodyPr/>
                    <a:lstStyle/>
                    <a:p>
                      <a:pPr algn="ctr"/>
                      <a:r>
                        <a:rPr lang="en-US" sz="2000" b="1" dirty="0"/>
                        <a:t>1</a:t>
                      </a:r>
                      <a:endParaRPr lang="en-GB" sz="2000" b="1" dirty="0"/>
                    </a:p>
                  </a:txBody>
                  <a:tcPr anchor="ctr"/>
                </a:tc>
                <a:tc>
                  <a:txBody>
                    <a:bodyPr/>
                    <a:lstStyle/>
                    <a:p>
                      <a:pPr algn="ctr"/>
                      <a:r>
                        <a:rPr lang="en-US" sz="2000" b="1" dirty="0"/>
                        <a:t>4</a:t>
                      </a:r>
                      <a:endParaRPr lang="en-GB" sz="2000" b="1" dirty="0"/>
                    </a:p>
                  </a:txBody>
                  <a:tcPr anchor="ctr"/>
                </a:tc>
                <a:extLst>
                  <a:ext uri="{0D108BD9-81ED-4DB2-BD59-A6C34878D82A}">
                    <a16:rowId xmlns:a16="http://schemas.microsoft.com/office/drawing/2014/main" xmlns="" val="10000"/>
                  </a:ext>
                </a:extLst>
              </a:tr>
              <a:tr h="472440">
                <a:tc>
                  <a:txBody>
                    <a:bodyPr/>
                    <a:lstStyle/>
                    <a:p>
                      <a:pPr algn="ctr"/>
                      <a:r>
                        <a:rPr lang="en-US" sz="2000" b="1" dirty="0"/>
                        <a:t>7</a:t>
                      </a:r>
                      <a:endParaRPr lang="en-GB" sz="2000" b="1" dirty="0"/>
                    </a:p>
                  </a:txBody>
                  <a:tcPr anchor="ctr"/>
                </a:tc>
                <a:tc>
                  <a:txBody>
                    <a:bodyPr/>
                    <a:lstStyle/>
                    <a:p>
                      <a:pPr algn="ctr"/>
                      <a:endParaRPr lang="en-GB" sz="2000" b="1" dirty="0"/>
                    </a:p>
                  </a:txBody>
                  <a:tcPr anchor="ctr"/>
                </a:tc>
                <a:tc>
                  <a:txBody>
                    <a:bodyPr/>
                    <a:lstStyle/>
                    <a:p>
                      <a:pPr algn="ctr"/>
                      <a:r>
                        <a:rPr lang="en-US" sz="2000" b="1" dirty="0"/>
                        <a:t>6</a:t>
                      </a:r>
                      <a:endParaRPr lang="en-GB" sz="2000" b="1" dirty="0"/>
                    </a:p>
                  </a:txBody>
                  <a:tcPr anchor="ctr"/>
                </a:tc>
                <a:extLst>
                  <a:ext uri="{0D108BD9-81ED-4DB2-BD59-A6C34878D82A}">
                    <a16:rowId xmlns:a16="http://schemas.microsoft.com/office/drawing/2014/main" xmlns="" val="10001"/>
                  </a:ext>
                </a:extLst>
              </a:tr>
              <a:tr h="472440">
                <a:tc>
                  <a:txBody>
                    <a:bodyPr/>
                    <a:lstStyle/>
                    <a:p>
                      <a:pPr algn="ctr"/>
                      <a:r>
                        <a:rPr lang="en-US" sz="2000" b="1" dirty="0"/>
                        <a:t>8</a:t>
                      </a:r>
                      <a:endParaRPr lang="en-GB" sz="2000" b="1" dirty="0"/>
                    </a:p>
                  </a:txBody>
                  <a:tcPr anchor="ctr"/>
                </a:tc>
                <a:tc>
                  <a:txBody>
                    <a:bodyPr/>
                    <a:lstStyle/>
                    <a:p>
                      <a:pPr algn="ctr"/>
                      <a:r>
                        <a:rPr lang="en-US" sz="2000" b="1" dirty="0"/>
                        <a:t>2</a:t>
                      </a:r>
                      <a:endParaRPr lang="en-GB" sz="2000" b="1" dirty="0"/>
                    </a:p>
                  </a:txBody>
                  <a:tcPr anchor="ctr"/>
                </a:tc>
                <a:tc>
                  <a:txBody>
                    <a:bodyPr/>
                    <a:lstStyle/>
                    <a:p>
                      <a:pPr algn="ctr"/>
                      <a:r>
                        <a:rPr lang="en-US" sz="2000" b="1" dirty="0"/>
                        <a:t>5</a:t>
                      </a:r>
                      <a:endParaRPr lang="en-GB" sz="2000" b="1" dirty="0"/>
                    </a:p>
                  </a:txBody>
                  <a:tcPr anchor="ctr"/>
                </a:tc>
                <a:extLst>
                  <a:ext uri="{0D108BD9-81ED-4DB2-BD59-A6C34878D82A}">
                    <a16:rowId xmlns:a16="http://schemas.microsoft.com/office/drawing/2014/main" xmlns="" val="10002"/>
                  </a:ext>
                </a:extLst>
              </a:tr>
            </a:tbl>
          </a:graphicData>
        </a:graphic>
      </p:graphicFrame>
      <p:sp>
        <p:nvSpPr>
          <p:cNvPr id="5" name="Slide Number Placeholder 4"/>
          <p:cNvSpPr>
            <a:spLocks noGrp="1"/>
          </p:cNvSpPr>
          <p:nvPr>
            <p:ph type="sldNum" sz="quarter" idx="12"/>
          </p:nvPr>
        </p:nvSpPr>
        <p:spPr/>
        <p:txBody>
          <a:bodyPr/>
          <a:lstStyle/>
          <a:p>
            <a:fld id="{4C15C07B-04C1-4C52-A83B-15E785370D57}" type="slidenum">
              <a:rPr lang="en-US" smtClean="0"/>
              <a:t>38</a:t>
            </a:fld>
            <a:endParaRPr lang="en-US"/>
          </a:p>
        </p:txBody>
      </p:sp>
    </p:spTree>
    <p:extLst>
      <p:ext uri="{BB962C8B-B14F-4D97-AF65-F5344CB8AC3E}">
        <p14:creationId xmlns:p14="http://schemas.microsoft.com/office/powerpoint/2010/main" val="495383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Bài</a:t>
            </a:r>
            <a:r>
              <a:rPr lang="en-US" b="1" dirty="0"/>
              <a:t> </a:t>
            </a:r>
            <a:r>
              <a:rPr lang="en-US" b="1" dirty="0" err="1"/>
              <a:t>toán</a:t>
            </a:r>
            <a:r>
              <a:rPr lang="en-US" b="1" dirty="0"/>
              <a:t> </a:t>
            </a:r>
            <a:r>
              <a:rPr lang="en-US" b="1" dirty="0" smtClean="0"/>
              <a:t>8-Miếng </a:t>
            </a:r>
            <a:r>
              <a:rPr lang="en-US" b="1" dirty="0"/>
              <a:t>– </a:t>
            </a:r>
            <a:r>
              <a:rPr lang="en-US" b="1" dirty="0" err="1"/>
              <a:t>Ví</a:t>
            </a:r>
            <a:r>
              <a:rPr lang="en-US" b="1" dirty="0"/>
              <a:t> </a:t>
            </a:r>
            <a:r>
              <a:rPr lang="en-US" b="1" dirty="0" err="1"/>
              <a:t>dụ</a:t>
            </a:r>
            <a:endParaRPr lang="en-US" b="1" dirty="0"/>
          </a:p>
        </p:txBody>
      </p:sp>
      <p:graphicFrame>
        <p:nvGraphicFramePr>
          <p:cNvPr id="5" name="Content Placeholder 3"/>
          <p:cNvGraphicFramePr>
            <a:graphicFrameLocks/>
          </p:cNvGraphicFramePr>
          <p:nvPr/>
        </p:nvGraphicFramePr>
        <p:xfrm>
          <a:off x="2590800" y="2971800"/>
          <a:ext cx="2057400" cy="1417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tblGrid>
              <a:tr h="472440">
                <a:tc>
                  <a:txBody>
                    <a:bodyPr/>
                    <a:lstStyle/>
                    <a:p>
                      <a:pPr algn="ctr"/>
                      <a:endParaRPr lang="en-GB" sz="2000" dirty="0"/>
                    </a:p>
                  </a:txBody>
                  <a:tcPr anchor="ctr"/>
                </a:tc>
                <a:tc>
                  <a:txBody>
                    <a:bodyPr/>
                    <a:lstStyle/>
                    <a:p>
                      <a:pPr algn="ctr"/>
                      <a:r>
                        <a:rPr lang="en-US" sz="2000" dirty="0"/>
                        <a:t>1</a:t>
                      </a:r>
                      <a:endParaRPr lang="en-GB" sz="2000" dirty="0"/>
                    </a:p>
                  </a:txBody>
                  <a:tcPr anchor="ctr"/>
                </a:tc>
                <a:tc>
                  <a:txBody>
                    <a:bodyPr/>
                    <a:lstStyle/>
                    <a:p>
                      <a:pPr algn="ctr"/>
                      <a:r>
                        <a:rPr lang="en-US" sz="2000" dirty="0"/>
                        <a:t>3</a:t>
                      </a:r>
                      <a:endParaRPr lang="en-GB" sz="2000" dirty="0"/>
                    </a:p>
                  </a:txBody>
                  <a:tcPr anchor="ctr"/>
                </a:tc>
                <a:extLst>
                  <a:ext uri="{0D108BD9-81ED-4DB2-BD59-A6C34878D82A}">
                    <a16:rowId xmlns:a16="http://schemas.microsoft.com/office/drawing/2014/main" xmlns="" val="10000"/>
                  </a:ext>
                </a:extLst>
              </a:tr>
              <a:tr h="472440">
                <a:tc>
                  <a:txBody>
                    <a:bodyPr/>
                    <a:lstStyle/>
                    <a:p>
                      <a:pPr algn="ctr"/>
                      <a:r>
                        <a:rPr lang="en-US" sz="2000" dirty="0"/>
                        <a:t>4</a:t>
                      </a:r>
                      <a:endParaRPr lang="en-GB" sz="2000" dirty="0"/>
                    </a:p>
                  </a:txBody>
                  <a:tcPr anchor="ctr"/>
                </a:tc>
                <a:tc>
                  <a:txBody>
                    <a:bodyPr/>
                    <a:lstStyle/>
                    <a:p>
                      <a:pPr algn="ctr"/>
                      <a:r>
                        <a:rPr lang="en-GB" sz="2000" dirty="0"/>
                        <a:t>2</a:t>
                      </a:r>
                    </a:p>
                  </a:txBody>
                  <a:tcPr anchor="ctr"/>
                </a:tc>
                <a:tc>
                  <a:txBody>
                    <a:bodyPr/>
                    <a:lstStyle/>
                    <a:p>
                      <a:pPr algn="ctr"/>
                      <a:r>
                        <a:rPr lang="en-US" sz="2000" dirty="0"/>
                        <a:t>5</a:t>
                      </a:r>
                      <a:endParaRPr lang="en-GB" sz="2000" dirty="0"/>
                    </a:p>
                  </a:txBody>
                  <a:tcPr anchor="ctr"/>
                </a:tc>
                <a:extLst>
                  <a:ext uri="{0D108BD9-81ED-4DB2-BD59-A6C34878D82A}">
                    <a16:rowId xmlns:a16="http://schemas.microsoft.com/office/drawing/2014/main" xmlns="" val="10001"/>
                  </a:ext>
                </a:extLst>
              </a:tr>
              <a:tr h="472440">
                <a:tc>
                  <a:txBody>
                    <a:bodyPr/>
                    <a:lstStyle/>
                    <a:p>
                      <a:pPr algn="ctr"/>
                      <a:r>
                        <a:rPr lang="en-US" sz="2000" dirty="0"/>
                        <a:t>7</a:t>
                      </a:r>
                      <a:endParaRPr lang="en-GB" sz="2000" dirty="0"/>
                    </a:p>
                  </a:txBody>
                  <a:tcPr anchor="ctr"/>
                </a:tc>
                <a:tc>
                  <a:txBody>
                    <a:bodyPr/>
                    <a:lstStyle/>
                    <a:p>
                      <a:pPr algn="ctr"/>
                      <a:r>
                        <a:rPr lang="en-US" sz="2000" dirty="0"/>
                        <a:t>8</a:t>
                      </a:r>
                      <a:endParaRPr lang="en-GB" sz="2000" dirty="0"/>
                    </a:p>
                  </a:txBody>
                  <a:tcPr anchor="ctr"/>
                </a:tc>
                <a:tc>
                  <a:txBody>
                    <a:bodyPr/>
                    <a:lstStyle/>
                    <a:p>
                      <a:pPr algn="ctr"/>
                      <a:r>
                        <a:rPr lang="en-US" sz="2000" dirty="0"/>
                        <a:t>6</a:t>
                      </a:r>
                      <a:endParaRPr lang="en-GB" sz="2000" dirty="0"/>
                    </a:p>
                  </a:txBody>
                  <a:tcPr anchor="ctr"/>
                </a:tc>
                <a:extLst>
                  <a:ext uri="{0D108BD9-81ED-4DB2-BD59-A6C34878D82A}">
                    <a16:rowId xmlns:a16="http://schemas.microsoft.com/office/drawing/2014/main" xmlns="" val="10002"/>
                  </a:ext>
                </a:extLst>
              </a:tr>
            </a:tbl>
          </a:graphicData>
        </a:graphic>
      </p:graphicFrame>
      <p:graphicFrame>
        <p:nvGraphicFramePr>
          <p:cNvPr id="6" name="Content Placeholder 3"/>
          <p:cNvGraphicFramePr>
            <a:graphicFrameLocks/>
          </p:cNvGraphicFramePr>
          <p:nvPr/>
        </p:nvGraphicFramePr>
        <p:xfrm>
          <a:off x="8153400" y="2971800"/>
          <a:ext cx="2057400" cy="1417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tblGrid>
              <a:tr h="472440">
                <a:tc>
                  <a:txBody>
                    <a:bodyPr/>
                    <a:lstStyle/>
                    <a:p>
                      <a:pPr algn="ctr"/>
                      <a:r>
                        <a:rPr lang="en-US" sz="2000" dirty="0"/>
                        <a:t>1</a:t>
                      </a:r>
                      <a:endParaRPr lang="en-GB" sz="2000" dirty="0"/>
                    </a:p>
                  </a:txBody>
                  <a:tcPr anchor="ctr"/>
                </a:tc>
                <a:tc>
                  <a:txBody>
                    <a:bodyPr/>
                    <a:lstStyle/>
                    <a:p>
                      <a:pPr algn="ctr"/>
                      <a:r>
                        <a:rPr lang="en-US" sz="2000" dirty="0"/>
                        <a:t>2</a:t>
                      </a:r>
                      <a:endParaRPr lang="en-GB" sz="2000" dirty="0"/>
                    </a:p>
                  </a:txBody>
                  <a:tcPr anchor="ctr"/>
                </a:tc>
                <a:tc>
                  <a:txBody>
                    <a:bodyPr/>
                    <a:lstStyle/>
                    <a:p>
                      <a:pPr algn="ctr"/>
                      <a:r>
                        <a:rPr lang="en-US" sz="2000" dirty="0"/>
                        <a:t>3</a:t>
                      </a:r>
                      <a:endParaRPr lang="en-GB" sz="2000" dirty="0"/>
                    </a:p>
                  </a:txBody>
                  <a:tcPr anchor="ctr"/>
                </a:tc>
                <a:extLst>
                  <a:ext uri="{0D108BD9-81ED-4DB2-BD59-A6C34878D82A}">
                    <a16:rowId xmlns:a16="http://schemas.microsoft.com/office/drawing/2014/main" xmlns="" val="10000"/>
                  </a:ext>
                </a:extLst>
              </a:tr>
              <a:tr h="472440">
                <a:tc>
                  <a:txBody>
                    <a:bodyPr/>
                    <a:lstStyle/>
                    <a:p>
                      <a:pPr algn="ctr"/>
                      <a:r>
                        <a:rPr lang="en-US" sz="2000" dirty="0"/>
                        <a:t>4</a:t>
                      </a:r>
                      <a:endParaRPr lang="en-GB" sz="2000" dirty="0"/>
                    </a:p>
                  </a:txBody>
                  <a:tcPr anchor="ctr"/>
                </a:tc>
                <a:tc>
                  <a:txBody>
                    <a:bodyPr/>
                    <a:lstStyle/>
                    <a:p>
                      <a:pPr algn="ctr"/>
                      <a:r>
                        <a:rPr lang="en-GB" sz="2000" dirty="0"/>
                        <a:t>5</a:t>
                      </a:r>
                    </a:p>
                  </a:txBody>
                  <a:tcPr anchor="ctr"/>
                </a:tc>
                <a:tc>
                  <a:txBody>
                    <a:bodyPr/>
                    <a:lstStyle/>
                    <a:p>
                      <a:pPr algn="ctr"/>
                      <a:r>
                        <a:rPr lang="en-US" sz="2000" dirty="0"/>
                        <a:t>6</a:t>
                      </a:r>
                      <a:endParaRPr lang="en-GB" sz="2000" dirty="0"/>
                    </a:p>
                  </a:txBody>
                  <a:tcPr anchor="ctr"/>
                </a:tc>
                <a:extLst>
                  <a:ext uri="{0D108BD9-81ED-4DB2-BD59-A6C34878D82A}">
                    <a16:rowId xmlns:a16="http://schemas.microsoft.com/office/drawing/2014/main" xmlns="" val="10001"/>
                  </a:ext>
                </a:extLst>
              </a:tr>
              <a:tr h="472440">
                <a:tc>
                  <a:txBody>
                    <a:bodyPr/>
                    <a:lstStyle/>
                    <a:p>
                      <a:pPr algn="ctr"/>
                      <a:r>
                        <a:rPr lang="en-US" sz="2000" dirty="0"/>
                        <a:t>7</a:t>
                      </a:r>
                      <a:endParaRPr lang="en-GB" sz="2000" dirty="0"/>
                    </a:p>
                  </a:txBody>
                  <a:tcPr anchor="ctr"/>
                </a:tc>
                <a:tc>
                  <a:txBody>
                    <a:bodyPr/>
                    <a:lstStyle/>
                    <a:p>
                      <a:pPr algn="ctr"/>
                      <a:r>
                        <a:rPr lang="en-US" sz="2000" dirty="0"/>
                        <a:t>8</a:t>
                      </a:r>
                      <a:endParaRPr lang="en-GB" sz="2000" dirty="0"/>
                    </a:p>
                  </a:txBody>
                  <a:tcPr anchor="ctr"/>
                </a:tc>
                <a:tc>
                  <a:txBody>
                    <a:bodyPr/>
                    <a:lstStyle/>
                    <a:p>
                      <a:pPr algn="ctr"/>
                      <a:endParaRPr lang="en-GB" sz="2000" dirty="0"/>
                    </a:p>
                  </a:txBody>
                  <a:tcPr anchor="ctr"/>
                </a:tc>
                <a:extLst>
                  <a:ext uri="{0D108BD9-81ED-4DB2-BD59-A6C34878D82A}">
                    <a16:rowId xmlns:a16="http://schemas.microsoft.com/office/drawing/2014/main" xmlns="" val="10002"/>
                  </a:ext>
                </a:extLst>
              </a:tr>
            </a:tbl>
          </a:graphicData>
        </a:graphic>
      </p:graphicFrame>
      <p:sp>
        <p:nvSpPr>
          <p:cNvPr id="7" name="Right Arrow 6"/>
          <p:cNvSpPr/>
          <p:nvPr/>
        </p:nvSpPr>
        <p:spPr>
          <a:xfrm>
            <a:off x="5562600" y="3429000"/>
            <a:ext cx="19050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3" name="Slide Number Placeholder 2"/>
          <p:cNvSpPr>
            <a:spLocks noGrp="1"/>
          </p:cNvSpPr>
          <p:nvPr>
            <p:ph type="sldNum" sz="quarter" idx="12"/>
          </p:nvPr>
        </p:nvSpPr>
        <p:spPr/>
        <p:txBody>
          <a:bodyPr/>
          <a:lstStyle/>
          <a:p>
            <a:fld id="{4C15C07B-04C1-4C52-A83B-15E785370D57}" type="slidenum">
              <a:rPr lang="en-US" smtClean="0"/>
              <a:t>39</a:t>
            </a:fld>
            <a:endParaRPr lang="en-US"/>
          </a:p>
        </p:txBody>
      </p:sp>
    </p:spTree>
    <p:extLst>
      <p:ext uri="{BB962C8B-B14F-4D97-AF65-F5344CB8AC3E}">
        <p14:creationId xmlns:p14="http://schemas.microsoft.com/office/powerpoint/2010/main" val="1247301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Đặc</a:t>
            </a:r>
            <a:r>
              <a:rPr lang="en-US" b="1" dirty="0"/>
              <a:t> </a:t>
            </a:r>
            <a:r>
              <a:rPr lang="en-US" b="1" dirty="0" err="1"/>
              <a:t>trưng</a:t>
            </a:r>
            <a:r>
              <a:rPr lang="en-US" b="1" dirty="0"/>
              <a:t> </a:t>
            </a:r>
            <a:r>
              <a:rPr lang="en-US" b="1" dirty="0" err="1"/>
              <a:t>của</a:t>
            </a:r>
            <a:r>
              <a:rPr lang="en-US" b="1" dirty="0"/>
              <a:t> </a:t>
            </a:r>
            <a:r>
              <a:rPr lang="en-US" b="1" dirty="0" err="1"/>
              <a:t>Thuật</a:t>
            </a:r>
            <a:r>
              <a:rPr lang="en-US" b="1" dirty="0"/>
              <a:t> </a:t>
            </a:r>
            <a:r>
              <a:rPr lang="en-US" b="1" dirty="0" err="1"/>
              <a:t>toán</a:t>
            </a:r>
            <a:endParaRPr lang="en-GB" b="1"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err="1"/>
              <a:t>Tính</a:t>
            </a:r>
            <a:r>
              <a:rPr lang="en-US" dirty="0"/>
              <a:t> </a:t>
            </a:r>
            <a:r>
              <a:rPr lang="en-US" err="1"/>
              <a:t>đúng</a:t>
            </a:r>
            <a:r>
              <a:rPr lang="en-US"/>
              <a:t> đắn / chính xác</a:t>
            </a:r>
            <a:endParaRPr lang="en-US" dirty="0"/>
          </a:p>
          <a:p>
            <a:pPr marL="514350" indent="-514350">
              <a:buFont typeface="+mj-lt"/>
              <a:buAutoNum type="arabicPeriod"/>
            </a:pPr>
            <a:r>
              <a:rPr lang="en-US" err="1"/>
              <a:t>Tính</a:t>
            </a:r>
            <a:r>
              <a:rPr lang="en-US"/>
              <a:t> dừng / kết thúc</a:t>
            </a:r>
            <a:endParaRPr lang="en-US" dirty="0"/>
          </a:p>
          <a:p>
            <a:pPr marL="514350" indent="-514350">
              <a:buFont typeface="+mj-lt"/>
              <a:buAutoNum type="arabicPeriod"/>
            </a:pPr>
            <a:r>
              <a:rPr lang="en-US" dirty="0" err="1"/>
              <a:t>Tính</a:t>
            </a:r>
            <a:r>
              <a:rPr lang="en-US" dirty="0"/>
              <a:t> </a:t>
            </a:r>
            <a:r>
              <a:rPr lang="en-US" dirty="0" err="1"/>
              <a:t>xác</a:t>
            </a:r>
            <a:r>
              <a:rPr lang="en-US" dirty="0"/>
              <a:t> </a:t>
            </a:r>
            <a:r>
              <a:rPr lang="en-US" dirty="0" err="1"/>
              <a:t>định</a:t>
            </a:r>
            <a:endParaRPr lang="en-US" dirty="0"/>
          </a:p>
          <a:p>
            <a:pPr marL="514350" indent="-514350">
              <a:buFont typeface="+mj-lt"/>
              <a:buAutoNum type="arabicPeriod"/>
            </a:pPr>
            <a:r>
              <a:rPr lang="en-US" dirty="0" err="1"/>
              <a:t>Tính</a:t>
            </a:r>
            <a:r>
              <a:rPr lang="en-US" dirty="0"/>
              <a:t> </a:t>
            </a:r>
            <a:r>
              <a:rPr lang="en-US" err="1"/>
              <a:t>hiệu</a:t>
            </a:r>
            <a:r>
              <a:rPr lang="en-US"/>
              <a:t> quả (effectiveness)</a:t>
            </a:r>
            <a:endParaRPr lang="en-US" dirty="0"/>
          </a:p>
          <a:p>
            <a:pPr marL="514350" indent="-514350">
              <a:buFont typeface="+mj-lt"/>
              <a:buAutoNum type="arabicPeriod"/>
            </a:pPr>
            <a:r>
              <a:rPr lang="en-US" dirty="0" err="1"/>
              <a:t>Tính</a:t>
            </a:r>
            <a:r>
              <a:rPr lang="en-US" dirty="0"/>
              <a:t> </a:t>
            </a:r>
            <a:r>
              <a:rPr lang="en-US" err="1"/>
              <a:t>phổ</a:t>
            </a:r>
            <a:r>
              <a:rPr lang="en-US"/>
              <a:t> quát (generalliness)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2012724"/>
            <a:ext cx="2528888" cy="3777748"/>
          </a:xfrm>
          <a:prstGeom prst="rect">
            <a:avLst/>
          </a:prstGeom>
        </p:spPr>
      </p:pic>
      <p:sp>
        <p:nvSpPr>
          <p:cNvPr id="5" name="Slide Number Placeholder 4"/>
          <p:cNvSpPr>
            <a:spLocks noGrp="1"/>
          </p:cNvSpPr>
          <p:nvPr>
            <p:ph type="sldNum" sz="quarter" idx="12"/>
          </p:nvPr>
        </p:nvSpPr>
        <p:spPr/>
        <p:txBody>
          <a:bodyPr/>
          <a:lstStyle/>
          <a:p>
            <a:fld id="{4C15C07B-04C1-4C52-A83B-15E785370D57}" type="slidenum">
              <a:rPr lang="en-US" smtClean="0"/>
              <a:t>4</a:t>
            </a:fld>
            <a:endParaRPr lang="en-US"/>
          </a:p>
        </p:txBody>
      </p:sp>
    </p:spTree>
    <p:extLst>
      <p:ext uri="{BB962C8B-B14F-4D97-AF65-F5344CB8AC3E}">
        <p14:creationId xmlns:p14="http://schemas.microsoft.com/office/powerpoint/2010/main" val="16648847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Bài</a:t>
            </a:r>
            <a:r>
              <a:rPr lang="en-US" b="1" dirty="0"/>
              <a:t> </a:t>
            </a:r>
            <a:r>
              <a:rPr lang="en-US" b="1" dirty="0" err="1"/>
              <a:t>toán</a:t>
            </a:r>
            <a:r>
              <a:rPr lang="en-US" b="1" dirty="0"/>
              <a:t> </a:t>
            </a:r>
            <a:r>
              <a:rPr lang="en-US" b="1" dirty="0" smtClean="0"/>
              <a:t>8-Miếng </a:t>
            </a:r>
            <a:r>
              <a:rPr lang="en-US" b="1" dirty="0"/>
              <a:t>– </a:t>
            </a:r>
            <a:r>
              <a:rPr lang="en-US" b="1" dirty="0" err="1"/>
              <a:t>Ví</a:t>
            </a:r>
            <a:r>
              <a:rPr lang="en-US" b="1" dirty="0"/>
              <a:t> </a:t>
            </a:r>
            <a:r>
              <a:rPr lang="en-US" b="1" dirty="0" err="1"/>
              <a:t>dụ</a:t>
            </a:r>
            <a:endParaRPr lang="en-US" b="1" dirty="0"/>
          </a:p>
        </p:txBody>
      </p:sp>
      <p:graphicFrame>
        <p:nvGraphicFramePr>
          <p:cNvPr id="5" name="Content Placeholder 3"/>
          <p:cNvGraphicFramePr>
            <a:graphicFrameLocks/>
          </p:cNvGraphicFramePr>
          <p:nvPr/>
        </p:nvGraphicFramePr>
        <p:xfrm>
          <a:off x="2133600" y="1524000"/>
          <a:ext cx="2057400" cy="1417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tblGrid>
              <a:tr h="472440">
                <a:tc>
                  <a:txBody>
                    <a:bodyPr/>
                    <a:lstStyle/>
                    <a:p>
                      <a:pPr algn="ctr"/>
                      <a:endParaRPr lang="en-GB" sz="2000" dirty="0"/>
                    </a:p>
                  </a:txBody>
                  <a:tcPr anchor="ctr"/>
                </a:tc>
                <a:tc>
                  <a:txBody>
                    <a:bodyPr/>
                    <a:lstStyle/>
                    <a:p>
                      <a:pPr algn="ctr"/>
                      <a:r>
                        <a:rPr lang="en-US" sz="2000" dirty="0"/>
                        <a:t>1</a:t>
                      </a:r>
                      <a:endParaRPr lang="en-GB" sz="2000" dirty="0"/>
                    </a:p>
                  </a:txBody>
                  <a:tcPr anchor="ctr"/>
                </a:tc>
                <a:tc>
                  <a:txBody>
                    <a:bodyPr/>
                    <a:lstStyle/>
                    <a:p>
                      <a:pPr algn="ctr"/>
                      <a:r>
                        <a:rPr lang="en-US" sz="2000" dirty="0"/>
                        <a:t>3</a:t>
                      </a:r>
                      <a:endParaRPr lang="en-GB" sz="2000" dirty="0"/>
                    </a:p>
                  </a:txBody>
                  <a:tcPr anchor="ctr"/>
                </a:tc>
                <a:extLst>
                  <a:ext uri="{0D108BD9-81ED-4DB2-BD59-A6C34878D82A}">
                    <a16:rowId xmlns:a16="http://schemas.microsoft.com/office/drawing/2014/main" xmlns="" val="10000"/>
                  </a:ext>
                </a:extLst>
              </a:tr>
              <a:tr h="472440">
                <a:tc>
                  <a:txBody>
                    <a:bodyPr/>
                    <a:lstStyle/>
                    <a:p>
                      <a:pPr algn="ctr"/>
                      <a:r>
                        <a:rPr lang="en-US" sz="2000" dirty="0"/>
                        <a:t>4</a:t>
                      </a:r>
                      <a:endParaRPr lang="en-GB" sz="2000" dirty="0"/>
                    </a:p>
                  </a:txBody>
                  <a:tcPr anchor="ctr"/>
                </a:tc>
                <a:tc>
                  <a:txBody>
                    <a:bodyPr/>
                    <a:lstStyle/>
                    <a:p>
                      <a:pPr algn="ctr"/>
                      <a:r>
                        <a:rPr lang="en-GB" sz="2000" dirty="0"/>
                        <a:t>2</a:t>
                      </a:r>
                    </a:p>
                  </a:txBody>
                  <a:tcPr anchor="ctr"/>
                </a:tc>
                <a:tc>
                  <a:txBody>
                    <a:bodyPr/>
                    <a:lstStyle/>
                    <a:p>
                      <a:pPr algn="ctr"/>
                      <a:r>
                        <a:rPr lang="en-US" sz="2000" dirty="0"/>
                        <a:t>5</a:t>
                      </a:r>
                      <a:endParaRPr lang="en-GB" sz="2000" dirty="0"/>
                    </a:p>
                  </a:txBody>
                  <a:tcPr anchor="ctr"/>
                </a:tc>
                <a:extLst>
                  <a:ext uri="{0D108BD9-81ED-4DB2-BD59-A6C34878D82A}">
                    <a16:rowId xmlns:a16="http://schemas.microsoft.com/office/drawing/2014/main" xmlns="" val="10001"/>
                  </a:ext>
                </a:extLst>
              </a:tr>
              <a:tr h="472440">
                <a:tc>
                  <a:txBody>
                    <a:bodyPr/>
                    <a:lstStyle/>
                    <a:p>
                      <a:pPr algn="ctr"/>
                      <a:r>
                        <a:rPr lang="en-US" sz="2000" dirty="0"/>
                        <a:t>7</a:t>
                      </a:r>
                      <a:endParaRPr lang="en-GB" sz="2000" dirty="0"/>
                    </a:p>
                  </a:txBody>
                  <a:tcPr anchor="ctr"/>
                </a:tc>
                <a:tc>
                  <a:txBody>
                    <a:bodyPr/>
                    <a:lstStyle/>
                    <a:p>
                      <a:pPr algn="ctr"/>
                      <a:r>
                        <a:rPr lang="en-US" sz="2000" dirty="0"/>
                        <a:t>8</a:t>
                      </a:r>
                      <a:endParaRPr lang="en-GB" sz="2000" dirty="0"/>
                    </a:p>
                  </a:txBody>
                  <a:tcPr anchor="ctr"/>
                </a:tc>
                <a:tc>
                  <a:txBody>
                    <a:bodyPr/>
                    <a:lstStyle/>
                    <a:p>
                      <a:pPr algn="ctr"/>
                      <a:r>
                        <a:rPr lang="en-US" sz="2000" dirty="0"/>
                        <a:t>6</a:t>
                      </a:r>
                      <a:endParaRPr lang="en-GB" sz="2000" dirty="0"/>
                    </a:p>
                  </a:txBody>
                  <a:tcPr anchor="ctr"/>
                </a:tc>
                <a:extLst>
                  <a:ext uri="{0D108BD9-81ED-4DB2-BD59-A6C34878D82A}">
                    <a16:rowId xmlns:a16="http://schemas.microsoft.com/office/drawing/2014/main" xmlns="" val="10002"/>
                  </a:ext>
                </a:extLst>
              </a:tr>
            </a:tbl>
          </a:graphicData>
        </a:graphic>
      </p:graphicFrame>
      <p:cxnSp>
        <p:nvCxnSpPr>
          <p:cNvPr id="15" name="Straight Arrow Connector 14"/>
          <p:cNvCxnSpPr>
            <a:stCxn id="8" idx="2"/>
            <a:endCxn id="9" idx="0"/>
          </p:cNvCxnSpPr>
          <p:nvPr/>
        </p:nvCxnSpPr>
        <p:spPr>
          <a:xfrm>
            <a:off x="3162300" y="4823460"/>
            <a:ext cx="0" cy="510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Content Placeholder 3"/>
          <p:cNvGraphicFramePr>
            <a:graphicFrameLocks/>
          </p:cNvGraphicFramePr>
          <p:nvPr/>
        </p:nvGraphicFramePr>
        <p:xfrm>
          <a:off x="2133600" y="3406140"/>
          <a:ext cx="2057400" cy="1417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tblGrid>
              <a:tr h="472440">
                <a:tc>
                  <a:txBody>
                    <a:bodyPr/>
                    <a:lstStyle/>
                    <a:p>
                      <a:pPr algn="ctr"/>
                      <a:r>
                        <a:rPr lang="en-GB" sz="2000" b="1" dirty="0">
                          <a:solidFill>
                            <a:srgbClr val="FF0000"/>
                          </a:solidFill>
                        </a:rPr>
                        <a:t>1</a:t>
                      </a:r>
                    </a:p>
                  </a:txBody>
                  <a:tcPr anchor="ctr"/>
                </a:tc>
                <a:tc>
                  <a:txBody>
                    <a:bodyPr/>
                    <a:lstStyle/>
                    <a:p>
                      <a:pPr algn="ctr"/>
                      <a:endParaRPr lang="en-GB" sz="2000" dirty="0"/>
                    </a:p>
                  </a:txBody>
                  <a:tcPr anchor="ctr"/>
                </a:tc>
                <a:tc>
                  <a:txBody>
                    <a:bodyPr/>
                    <a:lstStyle/>
                    <a:p>
                      <a:pPr algn="ctr"/>
                      <a:r>
                        <a:rPr lang="en-US" sz="2000" dirty="0"/>
                        <a:t>3</a:t>
                      </a:r>
                      <a:endParaRPr lang="en-GB" sz="2000" dirty="0"/>
                    </a:p>
                  </a:txBody>
                  <a:tcPr anchor="ctr"/>
                </a:tc>
                <a:extLst>
                  <a:ext uri="{0D108BD9-81ED-4DB2-BD59-A6C34878D82A}">
                    <a16:rowId xmlns:a16="http://schemas.microsoft.com/office/drawing/2014/main" xmlns="" val="10000"/>
                  </a:ext>
                </a:extLst>
              </a:tr>
              <a:tr h="472440">
                <a:tc>
                  <a:txBody>
                    <a:bodyPr/>
                    <a:lstStyle/>
                    <a:p>
                      <a:pPr algn="ctr"/>
                      <a:r>
                        <a:rPr lang="en-US" sz="2000" dirty="0"/>
                        <a:t>4</a:t>
                      </a:r>
                      <a:endParaRPr lang="en-GB" sz="2000" dirty="0"/>
                    </a:p>
                  </a:txBody>
                  <a:tcPr anchor="ctr"/>
                </a:tc>
                <a:tc>
                  <a:txBody>
                    <a:bodyPr/>
                    <a:lstStyle/>
                    <a:p>
                      <a:pPr algn="ctr"/>
                      <a:r>
                        <a:rPr lang="en-GB" sz="2000" dirty="0"/>
                        <a:t>2</a:t>
                      </a:r>
                    </a:p>
                  </a:txBody>
                  <a:tcPr anchor="ctr"/>
                </a:tc>
                <a:tc>
                  <a:txBody>
                    <a:bodyPr/>
                    <a:lstStyle/>
                    <a:p>
                      <a:pPr algn="ctr"/>
                      <a:r>
                        <a:rPr lang="en-US" sz="2000" dirty="0"/>
                        <a:t>5</a:t>
                      </a:r>
                      <a:endParaRPr lang="en-GB" sz="2000" dirty="0"/>
                    </a:p>
                  </a:txBody>
                  <a:tcPr anchor="ctr"/>
                </a:tc>
                <a:extLst>
                  <a:ext uri="{0D108BD9-81ED-4DB2-BD59-A6C34878D82A}">
                    <a16:rowId xmlns:a16="http://schemas.microsoft.com/office/drawing/2014/main" xmlns="" val="10001"/>
                  </a:ext>
                </a:extLst>
              </a:tr>
              <a:tr h="472440">
                <a:tc>
                  <a:txBody>
                    <a:bodyPr/>
                    <a:lstStyle/>
                    <a:p>
                      <a:pPr algn="ctr"/>
                      <a:r>
                        <a:rPr lang="en-US" sz="2000" dirty="0"/>
                        <a:t>7</a:t>
                      </a:r>
                      <a:endParaRPr lang="en-GB" sz="2000" dirty="0"/>
                    </a:p>
                  </a:txBody>
                  <a:tcPr anchor="ctr"/>
                </a:tc>
                <a:tc>
                  <a:txBody>
                    <a:bodyPr/>
                    <a:lstStyle/>
                    <a:p>
                      <a:pPr algn="ctr"/>
                      <a:r>
                        <a:rPr lang="en-US" sz="2000" dirty="0"/>
                        <a:t>8</a:t>
                      </a:r>
                      <a:endParaRPr lang="en-GB" sz="2000" dirty="0"/>
                    </a:p>
                  </a:txBody>
                  <a:tcPr anchor="ctr"/>
                </a:tc>
                <a:tc>
                  <a:txBody>
                    <a:bodyPr/>
                    <a:lstStyle/>
                    <a:p>
                      <a:pPr algn="ctr"/>
                      <a:r>
                        <a:rPr lang="en-US" sz="2000" dirty="0"/>
                        <a:t>6</a:t>
                      </a:r>
                      <a:endParaRPr lang="en-GB" sz="2000" dirty="0"/>
                    </a:p>
                  </a:txBody>
                  <a:tcPr anchor="ctr"/>
                </a:tc>
                <a:extLst>
                  <a:ext uri="{0D108BD9-81ED-4DB2-BD59-A6C34878D82A}">
                    <a16:rowId xmlns:a16="http://schemas.microsoft.com/office/drawing/2014/main" xmlns="" val="10002"/>
                  </a:ext>
                </a:extLst>
              </a:tr>
            </a:tbl>
          </a:graphicData>
        </a:graphic>
      </p:graphicFrame>
      <p:graphicFrame>
        <p:nvGraphicFramePr>
          <p:cNvPr id="9" name="Content Placeholder 3"/>
          <p:cNvGraphicFramePr>
            <a:graphicFrameLocks/>
          </p:cNvGraphicFramePr>
          <p:nvPr/>
        </p:nvGraphicFramePr>
        <p:xfrm>
          <a:off x="2133600" y="5334000"/>
          <a:ext cx="2057400" cy="1417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tblGrid>
              <a:tr h="472440">
                <a:tc>
                  <a:txBody>
                    <a:bodyPr/>
                    <a:lstStyle/>
                    <a:p>
                      <a:pPr algn="ctr"/>
                      <a:r>
                        <a:rPr lang="en-GB" sz="2000" dirty="0"/>
                        <a:t>1</a:t>
                      </a:r>
                    </a:p>
                  </a:txBody>
                  <a:tcPr anchor="ctr"/>
                </a:tc>
                <a:tc>
                  <a:txBody>
                    <a:bodyPr/>
                    <a:lstStyle/>
                    <a:p>
                      <a:pPr algn="ctr"/>
                      <a:r>
                        <a:rPr lang="en-GB" sz="2000" b="1" dirty="0">
                          <a:solidFill>
                            <a:srgbClr val="FF0000"/>
                          </a:solidFill>
                        </a:rPr>
                        <a:t>2</a:t>
                      </a:r>
                    </a:p>
                  </a:txBody>
                  <a:tcPr anchor="ctr"/>
                </a:tc>
                <a:tc>
                  <a:txBody>
                    <a:bodyPr/>
                    <a:lstStyle/>
                    <a:p>
                      <a:pPr algn="ctr"/>
                      <a:r>
                        <a:rPr lang="en-US" sz="2000" dirty="0"/>
                        <a:t>3</a:t>
                      </a:r>
                      <a:endParaRPr lang="en-GB" sz="2000" dirty="0"/>
                    </a:p>
                  </a:txBody>
                  <a:tcPr anchor="ctr"/>
                </a:tc>
                <a:extLst>
                  <a:ext uri="{0D108BD9-81ED-4DB2-BD59-A6C34878D82A}">
                    <a16:rowId xmlns:a16="http://schemas.microsoft.com/office/drawing/2014/main" xmlns="" val="10000"/>
                  </a:ext>
                </a:extLst>
              </a:tr>
              <a:tr h="472440">
                <a:tc>
                  <a:txBody>
                    <a:bodyPr/>
                    <a:lstStyle/>
                    <a:p>
                      <a:pPr algn="ctr"/>
                      <a:r>
                        <a:rPr lang="en-US" sz="2000" dirty="0"/>
                        <a:t>4</a:t>
                      </a:r>
                      <a:endParaRPr lang="en-GB" sz="2000" dirty="0"/>
                    </a:p>
                  </a:txBody>
                  <a:tcPr anchor="ctr"/>
                </a:tc>
                <a:tc>
                  <a:txBody>
                    <a:bodyPr/>
                    <a:lstStyle/>
                    <a:p>
                      <a:pPr algn="ctr"/>
                      <a:endParaRPr lang="en-GB" sz="2000" dirty="0"/>
                    </a:p>
                  </a:txBody>
                  <a:tcPr anchor="ctr"/>
                </a:tc>
                <a:tc>
                  <a:txBody>
                    <a:bodyPr/>
                    <a:lstStyle/>
                    <a:p>
                      <a:pPr algn="ctr"/>
                      <a:r>
                        <a:rPr lang="en-US" sz="2000" dirty="0"/>
                        <a:t>5</a:t>
                      </a:r>
                      <a:endParaRPr lang="en-GB" sz="2000" dirty="0"/>
                    </a:p>
                  </a:txBody>
                  <a:tcPr anchor="ctr"/>
                </a:tc>
                <a:extLst>
                  <a:ext uri="{0D108BD9-81ED-4DB2-BD59-A6C34878D82A}">
                    <a16:rowId xmlns:a16="http://schemas.microsoft.com/office/drawing/2014/main" xmlns="" val="10001"/>
                  </a:ext>
                </a:extLst>
              </a:tr>
              <a:tr h="472440">
                <a:tc>
                  <a:txBody>
                    <a:bodyPr/>
                    <a:lstStyle/>
                    <a:p>
                      <a:pPr algn="ctr"/>
                      <a:r>
                        <a:rPr lang="en-US" sz="2000" dirty="0"/>
                        <a:t>7</a:t>
                      </a:r>
                      <a:endParaRPr lang="en-GB" sz="2000" dirty="0"/>
                    </a:p>
                  </a:txBody>
                  <a:tcPr anchor="ctr"/>
                </a:tc>
                <a:tc>
                  <a:txBody>
                    <a:bodyPr/>
                    <a:lstStyle/>
                    <a:p>
                      <a:pPr algn="ctr"/>
                      <a:r>
                        <a:rPr lang="en-US" sz="2000" dirty="0"/>
                        <a:t>8</a:t>
                      </a:r>
                      <a:endParaRPr lang="en-GB" sz="2000" dirty="0"/>
                    </a:p>
                  </a:txBody>
                  <a:tcPr anchor="ctr"/>
                </a:tc>
                <a:tc>
                  <a:txBody>
                    <a:bodyPr/>
                    <a:lstStyle/>
                    <a:p>
                      <a:pPr algn="ctr"/>
                      <a:r>
                        <a:rPr lang="en-US" sz="2000" dirty="0"/>
                        <a:t>6</a:t>
                      </a:r>
                      <a:endParaRPr lang="en-GB" sz="2000" dirty="0"/>
                    </a:p>
                  </a:txBody>
                  <a:tcPr anchor="ctr"/>
                </a:tc>
                <a:extLst>
                  <a:ext uri="{0D108BD9-81ED-4DB2-BD59-A6C34878D82A}">
                    <a16:rowId xmlns:a16="http://schemas.microsoft.com/office/drawing/2014/main" xmlns="" val="10002"/>
                  </a:ext>
                </a:extLst>
              </a:tr>
            </a:tbl>
          </a:graphicData>
        </a:graphic>
      </p:graphicFrame>
      <p:graphicFrame>
        <p:nvGraphicFramePr>
          <p:cNvPr id="10" name="Content Placeholder 3"/>
          <p:cNvGraphicFramePr>
            <a:graphicFrameLocks/>
          </p:cNvGraphicFramePr>
          <p:nvPr/>
        </p:nvGraphicFramePr>
        <p:xfrm>
          <a:off x="5275804" y="5334000"/>
          <a:ext cx="2057400" cy="1417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tblGrid>
              <a:tr h="472440">
                <a:tc>
                  <a:txBody>
                    <a:bodyPr/>
                    <a:lstStyle/>
                    <a:p>
                      <a:pPr algn="ctr"/>
                      <a:r>
                        <a:rPr lang="en-GB" sz="2000" dirty="0"/>
                        <a:t>1</a:t>
                      </a:r>
                    </a:p>
                  </a:txBody>
                  <a:tcPr anchor="ctr"/>
                </a:tc>
                <a:tc>
                  <a:txBody>
                    <a:bodyPr/>
                    <a:lstStyle/>
                    <a:p>
                      <a:pPr algn="ctr"/>
                      <a:r>
                        <a:rPr lang="en-GB" sz="2000" dirty="0"/>
                        <a:t>2</a:t>
                      </a:r>
                    </a:p>
                  </a:txBody>
                  <a:tcPr anchor="ctr"/>
                </a:tc>
                <a:tc>
                  <a:txBody>
                    <a:bodyPr/>
                    <a:lstStyle/>
                    <a:p>
                      <a:pPr algn="ctr"/>
                      <a:r>
                        <a:rPr lang="en-US" sz="2000" dirty="0"/>
                        <a:t>3</a:t>
                      </a:r>
                      <a:endParaRPr lang="en-GB" sz="2000" dirty="0"/>
                    </a:p>
                  </a:txBody>
                  <a:tcPr anchor="ctr"/>
                </a:tc>
                <a:extLst>
                  <a:ext uri="{0D108BD9-81ED-4DB2-BD59-A6C34878D82A}">
                    <a16:rowId xmlns:a16="http://schemas.microsoft.com/office/drawing/2014/main" xmlns="" val="10000"/>
                  </a:ext>
                </a:extLst>
              </a:tr>
              <a:tr h="472440">
                <a:tc>
                  <a:txBody>
                    <a:bodyPr/>
                    <a:lstStyle/>
                    <a:p>
                      <a:pPr algn="ctr"/>
                      <a:r>
                        <a:rPr lang="en-US" sz="2000" dirty="0"/>
                        <a:t>4</a:t>
                      </a:r>
                      <a:endParaRPr lang="en-GB" sz="2000" dirty="0"/>
                    </a:p>
                  </a:txBody>
                  <a:tcPr anchor="ctr"/>
                </a:tc>
                <a:tc>
                  <a:txBody>
                    <a:bodyPr/>
                    <a:lstStyle/>
                    <a:p>
                      <a:pPr algn="ctr"/>
                      <a:r>
                        <a:rPr lang="en-GB" sz="2000" b="1" dirty="0">
                          <a:solidFill>
                            <a:srgbClr val="FF0000"/>
                          </a:solidFill>
                        </a:rPr>
                        <a:t>5</a:t>
                      </a:r>
                    </a:p>
                  </a:txBody>
                  <a:tcPr anchor="ctr"/>
                </a:tc>
                <a:tc>
                  <a:txBody>
                    <a:bodyPr/>
                    <a:lstStyle/>
                    <a:p>
                      <a:pPr algn="ctr"/>
                      <a:endParaRPr lang="en-GB" sz="2000" dirty="0"/>
                    </a:p>
                  </a:txBody>
                  <a:tcPr anchor="ctr"/>
                </a:tc>
                <a:extLst>
                  <a:ext uri="{0D108BD9-81ED-4DB2-BD59-A6C34878D82A}">
                    <a16:rowId xmlns:a16="http://schemas.microsoft.com/office/drawing/2014/main" xmlns="" val="10001"/>
                  </a:ext>
                </a:extLst>
              </a:tr>
              <a:tr h="472440">
                <a:tc>
                  <a:txBody>
                    <a:bodyPr/>
                    <a:lstStyle/>
                    <a:p>
                      <a:pPr algn="ctr"/>
                      <a:r>
                        <a:rPr lang="en-US" sz="2000" dirty="0"/>
                        <a:t>7</a:t>
                      </a:r>
                      <a:endParaRPr lang="en-GB" sz="2000" dirty="0"/>
                    </a:p>
                  </a:txBody>
                  <a:tcPr anchor="ctr"/>
                </a:tc>
                <a:tc>
                  <a:txBody>
                    <a:bodyPr/>
                    <a:lstStyle/>
                    <a:p>
                      <a:pPr algn="ctr"/>
                      <a:r>
                        <a:rPr lang="en-US" sz="2000" dirty="0"/>
                        <a:t>8</a:t>
                      </a:r>
                      <a:endParaRPr lang="en-GB" sz="2000" dirty="0"/>
                    </a:p>
                  </a:txBody>
                  <a:tcPr anchor="ctr"/>
                </a:tc>
                <a:tc>
                  <a:txBody>
                    <a:bodyPr/>
                    <a:lstStyle/>
                    <a:p>
                      <a:pPr algn="ctr"/>
                      <a:r>
                        <a:rPr lang="en-US" sz="2000" dirty="0"/>
                        <a:t>6</a:t>
                      </a:r>
                      <a:endParaRPr lang="en-GB" sz="2000" dirty="0"/>
                    </a:p>
                  </a:txBody>
                  <a:tcPr anchor="ctr"/>
                </a:tc>
                <a:extLst>
                  <a:ext uri="{0D108BD9-81ED-4DB2-BD59-A6C34878D82A}">
                    <a16:rowId xmlns:a16="http://schemas.microsoft.com/office/drawing/2014/main" xmlns="" val="10002"/>
                  </a:ext>
                </a:extLst>
              </a:tr>
            </a:tbl>
          </a:graphicData>
        </a:graphic>
      </p:graphicFrame>
      <p:graphicFrame>
        <p:nvGraphicFramePr>
          <p:cNvPr id="11" name="Content Placeholder 3"/>
          <p:cNvGraphicFramePr>
            <a:graphicFrameLocks/>
          </p:cNvGraphicFramePr>
          <p:nvPr/>
        </p:nvGraphicFramePr>
        <p:xfrm>
          <a:off x="8153401" y="5334000"/>
          <a:ext cx="2057400" cy="1417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tblGrid>
              <a:tr h="472440">
                <a:tc>
                  <a:txBody>
                    <a:bodyPr/>
                    <a:lstStyle/>
                    <a:p>
                      <a:pPr algn="ctr"/>
                      <a:r>
                        <a:rPr lang="en-GB" sz="2000" dirty="0"/>
                        <a:t>1</a:t>
                      </a:r>
                    </a:p>
                  </a:txBody>
                  <a:tcPr anchor="ctr"/>
                </a:tc>
                <a:tc>
                  <a:txBody>
                    <a:bodyPr/>
                    <a:lstStyle/>
                    <a:p>
                      <a:pPr algn="ctr"/>
                      <a:r>
                        <a:rPr lang="en-GB" sz="2000" dirty="0"/>
                        <a:t>2</a:t>
                      </a:r>
                    </a:p>
                  </a:txBody>
                  <a:tcPr anchor="ctr"/>
                </a:tc>
                <a:tc>
                  <a:txBody>
                    <a:bodyPr/>
                    <a:lstStyle/>
                    <a:p>
                      <a:pPr algn="ctr"/>
                      <a:r>
                        <a:rPr lang="en-US" sz="2000" dirty="0"/>
                        <a:t>3</a:t>
                      </a:r>
                      <a:endParaRPr lang="en-GB" sz="2000" dirty="0"/>
                    </a:p>
                  </a:txBody>
                  <a:tcPr anchor="ctr"/>
                </a:tc>
                <a:extLst>
                  <a:ext uri="{0D108BD9-81ED-4DB2-BD59-A6C34878D82A}">
                    <a16:rowId xmlns:a16="http://schemas.microsoft.com/office/drawing/2014/main" xmlns="" val="10000"/>
                  </a:ext>
                </a:extLst>
              </a:tr>
              <a:tr h="472440">
                <a:tc>
                  <a:txBody>
                    <a:bodyPr/>
                    <a:lstStyle/>
                    <a:p>
                      <a:pPr algn="ctr"/>
                      <a:r>
                        <a:rPr lang="en-US" sz="2000" dirty="0"/>
                        <a:t>4</a:t>
                      </a:r>
                      <a:endParaRPr lang="en-GB" sz="2000" dirty="0"/>
                    </a:p>
                  </a:txBody>
                  <a:tcPr anchor="ctr"/>
                </a:tc>
                <a:tc>
                  <a:txBody>
                    <a:bodyPr/>
                    <a:lstStyle/>
                    <a:p>
                      <a:pPr algn="ctr"/>
                      <a:r>
                        <a:rPr lang="en-GB" sz="2000" dirty="0"/>
                        <a:t>5</a:t>
                      </a:r>
                    </a:p>
                  </a:txBody>
                  <a:tcPr anchor="ctr"/>
                </a:tc>
                <a:tc>
                  <a:txBody>
                    <a:bodyPr/>
                    <a:lstStyle/>
                    <a:p>
                      <a:pPr algn="ctr"/>
                      <a:r>
                        <a:rPr lang="en-GB" sz="2000" b="1" dirty="0">
                          <a:solidFill>
                            <a:srgbClr val="FF0000"/>
                          </a:solidFill>
                        </a:rPr>
                        <a:t>6</a:t>
                      </a:r>
                    </a:p>
                  </a:txBody>
                  <a:tcPr anchor="ctr"/>
                </a:tc>
                <a:extLst>
                  <a:ext uri="{0D108BD9-81ED-4DB2-BD59-A6C34878D82A}">
                    <a16:rowId xmlns:a16="http://schemas.microsoft.com/office/drawing/2014/main" xmlns="" val="10001"/>
                  </a:ext>
                </a:extLst>
              </a:tr>
              <a:tr h="472440">
                <a:tc>
                  <a:txBody>
                    <a:bodyPr/>
                    <a:lstStyle/>
                    <a:p>
                      <a:pPr algn="ctr"/>
                      <a:r>
                        <a:rPr lang="en-US" sz="2000" dirty="0"/>
                        <a:t>7</a:t>
                      </a:r>
                      <a:endParaRPr lang="en-GB" sz="2000" dirty="0"/>
                    </a:p>
                  </a:txBody>
                  <a:tcPr anchor="ctr"/>
                </a:tc>
                <a:tc>
                  <a:txBody>
                    <a:bodyPr/>
                    <a:lstStyle/>
                    <a:p>
                      <a:pPr algn="ctr"/>
                      <a:r>
                        <a:rPr lang="en-US" sz="2000" dirty="0"/>
                        <a:t>8</a:t>
                      </a:r>
                      <a:endParaRPr lang="en-GB" sz="2000" dirty="0"/>
                    </a:p>
                  </a:txBody>
                  <a:tcPr anchor="ctr"/>
                </a:tc>
                <a:tc>
                  <a:txBody>
                    <a:bodyPr/>
                    <a:lstStyle/>
                    <a:p>
                      <a:pPr algn="ctr"/>
                      <a:endParaRPr lang="en-GB" sz="2000" dirty="0"/>
                    </a:p>
                  </a:txBody>
                  <a:tcPr anchor="ctr"/>
                </a:tc>
                <a:extLst>
                  <a:ext uri="{0D108BD9-81ED-4DB2-BD59-A6C34878D82A}">
                    <a16:rowId xmlns:a16="http://schemas.microsoft.com/office/drawing/2014/main" xmlns="" val="10002"/>
                  </a:ext>
                </a:extLst>
              </a:tr>
            </a:tbl>
          </a:graphicData>
        </a:graphic>
      </p:graphicFrame>
      <p:cxnSp>
        <p:nvCxnSpPr>
          <p:cNvPr id="13" name="Straight Arrow Connector 12"/>
          <p:cNvCxnSpPr>
            <a:stCxn id="5" idx="2"/>
            <a:endCxn id="8" idx="0"/>
          </p:cNvCxnSpPr>
          <p:nvPr/>
        </p:nvCxnSpPr>
        <p:spPr>
          <a:xfrm>
            <a:off x="3162300" y="2941320"/>
            <a:ext cx="0" cy="464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0" idx="1"/>
          </p:cNvCxnSpPr>
          <p:nvPr/>
        </p:nvCxnSpPr>
        <p:spPr>
          <a:xfrm>
            <a:off x="4191000" y="6042660"/>
            <a:ext cx="10848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3"/>
            <a:endCxn id="11" idx="1"/>
          </p:cNvCxnSpPr>
          <p:nvPr/>
        </p:nvCxnSpPr>
        <p:spPr>
          <a:xfrm>
            <a:off x="7333205" y="6042660"/>
            <a:ext cx="8201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352801" y="2989064"/>
            <a:ext cx="684803" cy="369332"/>
          </a:xfrm>
          <a:prstGeom prst="rect">
            <a:avLst/>
          </a:prstGeom>
          <a:noFill/>
        </p:spPr>
        <p:txBody>
          <a:bodyPr wrap="none" rtlCol="0">
            <a:spAutoFit/>
          </a:bodyPr>
          <a:lstStyle/>
          <a:p>
            <a:r>
              <a:rPr lang="en-US" i="1" dirty="0">
                <a:solidFill>
                  <a:srgbClr val="FF0000"/>
                </a:solidFill>
              </a:rPr>
              <a:t>1 left</a:t>
            </a:r>
          </a:p>
        </p:txBody>
      </p:sp>
      <p:sp>
        <p:nvSpPr>
          <p:cNvPr id="26" name="TextBox 25"/>
          <p:cNvSpPr txBox="1"/>
          <p:nvPr/>
        </p:nvSpPr>
        <p:spPr>
          <a:xfrm>
            <a:off x="3352801" y="4894064"/>
            <a:ext cx="591829" cy="369332"/>
          </a:xfrm>
          <a:prstGeom prst="rect">
            <a:avLst/>
          </a:prstGeom>
          <a:noFill/>
        </p:spPr>
        <p:txBody>
          <a:bodyPr wrap="none" rtlCol="0">
            <a:spAutoFit/>
          </a:bodyPr>
          <a:lstStyle/>
          <a:p>
            <a:r>
              <a:rPr lang="en-US" i="1" dirty="0">
                <a:solidFill>
                  <a:srgbClr val="FF0000"/>
                </a:solidFill>
              </a:rPr>
              <a:t>2 up</a:t>
            </a:r>
          </a:p>
        </p:txBody>
      </p:sp>
      <p:sp>
        <p:nvSpPr>
          <p:cNvPr id="27" name="TextBox 26"/>
          <p:cNvSpPr txBox="1"/>
          <p:nvPr/>
        </p:nvSpPr>
        <p:spPr>
          <a:xfrm>
            <a:off x="4344398" y="5669518"/>
            <a:ext cx="684803" cy="369332"/>
          </a:xfrm>
          <a:prstGeom prst="rect">
            <a:avLst/>
          </a:prstGeom>
          <a:noFill/>
        </p:spPr>
        <p:txBody>
          <a:bodyPr wrap="none" rtlCol="0">
            <a:spAutoFit/>
          </a:bodyPr>
          <a:lstStyle/>
          <a:p>
            <a:r>
              <a:rPr lang="en-US" i="1" dirty="0">
                <a:solidFill>
                  <a:srgbClr val="FF0000"/>
                </a:solidFill>
              </a:rPr>
              <a:t>5 left</a:t>
            </a:r>
          </a:p>
        </p:txBody>
      </p:sp>
      <p:sp>
        <p:nvSpPr>
          <p:cNvPr id="28" name="TextBox 27"/>
          <p:cNvSpPr txBox="1"/>
          <p:nvPr/>
        </p:nvSpPr>
        <p:spPr>
          <a:xfrm>
            <a:off x="7333205" y="5669518"/>
            <a:ext cx="591829" cy="369332"/>
          </a:xfrm>
          <a:prstGeom prst="rect">
            <a:avLst/>
          </a:prstGeom>
          <a:noFill/>
        </p:spPr>
        <p:txBody>
          <a:bodyPr wrap="none" rtlCol="0">
            <a:spAutoFit/>
          </a:bodyPr>
          <a:lstStyle/>
          <a:p>
            <a:r>
              <a:rPr lang="en-US" i="1" dirty="0">
                <a:solidFill>
                  <a:srgbClr val="FF0000"/>
                </a:solidFill>
              </a:rPr>
              <a:t>6 up</a:t>
            </a:r>
          </a:p>
        </p:txBody>
      </p:sp>
      <p:sp>
        <p:nvSpPr>
          <p:cNvPr id="3" name="Slide Number Placeholder 2"/>
          <p:cNvSpPr>
            <a:spLocks noGrp="1"/>
          </p:cNvSpPr>
          <p:nvPr>
            <p:ph type="sldNum" sz="quarter" idx="12"/>
          </p:nvPr>
        </p:nvSpPr>
        <p:spPr/>
        <p:txBody>
          <a:bodyPr/>
          <a:lstStyle/>
          <a:p>
            <a:fld id="{4C15C07B-04C1-4C52-A83B-15E785370D57}" type="slidenum">
              <a:rPr lang="en-US" smtClean="0"/>
              <a:t>40</a:t>
            </a:fld>
            <a:endParaRPr lang="en-US"/>
          </a:p>
        </p:txBody>
      </p:sp>
    </p:spTree>
    <p:extLst>
      <p:ext uri="{BB962C8B-B14F-4D97-AF65-F5344CB8AC3E}">
        <p14:creationId xmlns:p14="http://schemas.microsoft.com/office/powerpoint/2010/main" val="18962089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t>Bài</a:t>
            </a:r>
            <a:r>
              <a:rPr lang="en-GB" b="1" dirty="0"/>
              <a:t> </a:t>
            </a:r>
            <a:r>
              <a:rPr lang="en-GB" b="1" dirty="0" err="1"/>
              <a:t>toán</a:t>
            </a:r>
            <a:r>
              <a:rPr lang="en-GB" b="1" dirty="0"/>
              <a:t> </a:t>
            </a:r>
            <a:r>
              <a:rPr lang="en-GB" b="1" dirty="0" smtClean="0"/>
              <a:t>8-Miếng</a:t>
            </a:r>
            <a:endParaRPr lang="en-GB" b="1" dirty="0"/>
          </a:p>
        </p:txBody>
      </p:sp>
      <p:sp>
        <p:nvSpPr>
          <p:cNvPr id="3" name="Content Placeholder 2"/>
          <p:cNvSpPr>
            <a:spLocks noGrp="1"/>
          </p:cNvSpPr>
          <p:nvPr>
            <p:ph idx="1"/>
          </p:nvPr>
        </p:nvSpPr>
        <p:spPr/>
        <p:txBody>
          <a:bodyPr>
            <a:normAutofit/>
          </a:bodyPr>
          <a:lstStyle/>
          <a:p>
            <a:pPr marL="0" indent="0" algn="just">
              <a:buNone/>
            </a:pPr>
            <a:r>
              <a:rPr lang="en-GB" dirty="0" err="1"/>
              <a:t>Từ</a:t>
            </a:r>
            <a:r>
              <a:rPr lang="en-GB" dirty="0"/>
              <a:t> </a:t>
            </a:r>
            <a:r>
              <a:rPr lang="en-GB" dirty="0" err="1"/>
              <a:t>một</a:t>
            </a:r>
            <a:r>
              <a:rPr lang="en-GB" dirty="0"/>
              <a:t> </a:t>
            </a:r>
            <a:r>
              <a:rPr lang="en-GB" dirty="0" err="1"/>
              <a:t>trạng</a:t>
            </a:r>
            <a:r>
              <a:rPr lang="en-GB" dirty="0"/>
              <a:t> </a:t>
            </a:r>
            <a:r>
              <a:rPr lang="en-GB" dirty="0" err="1"/>
              <a:t>thái</a:t>
            </a:r>
            <a:r>
              <a:rPr lang="en-GB" dirty="0"/>
              <a:t> ban </a:t>
            </a:r>
            <a:r>
              <a:rPr lang="en-GB" dirty="0" err="1"/>
              <a:t>đầu</a:t>
            </a:r>
            <a:r>
              <a:rPr lang="en-GB" dirty="0"/>
              <a:t> </a:t>
            </a:r>
            <a:r>
              <a:rPr lang="en-GB" dirty="0" err="1"/>
              <a:t>bất</a:t>
            </a:r>
            <a:r>
              <a:rPr lang="en-GB" dirty="0"/>
              <a:t> </a:t>
            </a:r>
            <a:r>
              <a:rPr lang="en-GB" dirty="0" err="1"/>
              <a:t>kỳ</a:t>
            </a:r>
            <a:r>
              <a:rPr lang="en-GB" dirty="0"/>
              <a:t>, </a:t>
            </a:r>
            <a:r>
              <a:rPr lang="en-GB" dirty="0" err="1"/>
              <a:t>làm</a:t>
            </a:r>
            <a:r>
              <a:rPr lang="en-GB" dirty="0"/>
              <a:t> </a:t>
            </a:r>
            <a:r>
              <a:rPr lang="en-GB" dirty="0" err="1"/>
              <a:t>sao</a:t>
            </a:r>
            <a:r>
              <a:rPr lang="en-GB" dirty="0"/>
              <a:t> </a:t>
            </a:r>
            <a:r>
              <a:rPr lang="en-GB" dirty="0" err="1"/>
              <a:t>đưa</a:t>
            </a:r>
            <a:r>
              <a:rPr lang="en-GB" dirty="0"/>
              <a:t> </a:t>
            </a:r>
            <a:r>
              <a:rPr lang="en-GB" dirty="0" err="1"/>
              <a:t>được</a:t>
            </a:r>
            <a:r>
              <a:rPr lang="en-GB" dirty="0"/>
              <a:t> </a:t>
            </a:r>
            <a:r>
              <a:rPr lang="en-GB" dirty="0" err="1"/>
              <a:t>về</a:t>
            </a:r>
            <a:r>
              <a:rPr lang="en-GB" dirty="0"/>
              <a:t> </a:t>
            </a:r>
            <a:r>
              <a:rPr lang="en-GB" dirty="0" err="1"/>
              <a:t>trạng</a:t>
            </a:r>
            <a:r>
              <a:rPr lang="en-GB" dirty="0"/>
              <a:t> </a:t>
            </a:r>
            <a:r>
              <a:rPr lang="en-GB" dirty="0" err="1"/>
              <a:t>thái</a:t>
            </a:r>
            <a:r>
              <a:rPr lang="en-GB" dirty="0"/>
              <a:t> </a:t>
            </a:r>
            <a:r>
              <a:rPr lang="en-GB" dirty="0" err="1"/>
              <a:t>cuối</a:t>
            </a:r>
            <a:r>
              <a:rPr lang="en-GB" dirty="0"/>
              <a:t> </a:t>
            </a:r>
            <a:r>
              <a:rPr lang="en-GB" dirty="0" err="1"/>
              <a:t>là</a:t>
            </a:r>
            <a:r>
              <a:rPr lang="en-GB" dirty="0"/>
              <a:t> </a:t>
            </a:r>
            <a:r>
              <a:rPr lang="en-GB" dirty="0" err="1"/>
              <a:t>trạng</a:t>
            </a:r>
            <a:r>
              <a:rPr lang="en-GB" dirty="0"/>
              <a:t> </a:t>
            </a:r>
            <a:r>
              <a:rPr lang="en-GB" dirty="0" err="1"/>
              <a:t>thái</a:t>
            </a:r>
            <a:r>
              <a:rPr lang="en-GB" dirty="0"/>
              <a:t> </a:t>
            </a:r>
            <a:r>
              <a:rPr lang="en-GB" dirty="0" err="1"/>
              <a:t>mà</a:t>
            </a:r>
            <a:r>
              <a:rPr lang="en-GB" dirty="0"/>
              <a:t> </a:t>
            </a:r>
            <a:r>
              <a:rPr lang="en-GB" dirty="0" err="1"/>
              <a:t>các</a:t>
            </a:r>
            <a:r>
              <a:rPr lang="en-GB" dirty="0"/>
              <a:t> ô </a:t>
            </a:r>
            <a:r>
              <a:rPr lang="en-GB" dirty="0" err="1"/>
              <a:t>được</a:t>
            </a:r>
            <a:r>
              <a:rPr lang="en-GB" dirty="0"/>
              <a:t> </a:t>
            </a:r>
            <a:r>
              <a:rPr lang="en-GB" dirty="0" err="1"/>
              <a:t>sắp</a:t>
            </a:r>
            <a:r>
              <a:rPr lang="en-GB" dirty="0"/>
              <a:t> </a:t>
            </a:r>
            <a:r>
              <a:rPr lang="en-GB" dirty="0" err="1"/>
              <a:t>lần</a:t>
            </a:r>
            <a:r>
              <a:rPr lang="en-GB" dirty="0"/>
              <a:t> </a:t>
            </a:r>
            <a:r>
              <a:rPr lang="en-GB" dirty="0" err="1"/>
              <a:t>lượt</a:t>
            </a:r>
            <a:r>
              <a:rPr lang="en-GB" dirty="0"/>
              <a:t> </a:t>
            </a:r>
            <a:r>
              <a:rPr lang="en-GB" dirty="0" err="1"/>
              <a:t>từ</a:t>
            </a:r>
            <a:r>
              <a:rPr lang="en-GB" dirty="0"/>
              <a:t> 1 </a:t>
            </a:r>
            <a:r>
              <a:rPr lang="en-GB" dirty="0" err="1"/>
              <a:t>đến</a:t>
            </a:r>
            <a:r>
              <a:rPr lang="en-GB" dirty="0"/>
              <a:t> 8 </a:t>
            </a:r>
            <a:r>
              <a:rPr lang="en-GB" dirty="0" err="1"/>
              <a:t>theo</a:t>
            </a:r>
            <a:r>
              <a:rPr lang="en-GB" dirty="0"/>
              <a:t> </a:t>
            </a:r>
            <a:r>
              <a:rPr lang="en-GB" dirty="0" err="1"/>
              <a:t>thứ</a:t>
            </a:r>
            <a:r>
              <a:rPr lang="en-GB" dirty="0"/>
              <a:t> </a:t>
            </a:r>
            <a:r>
              <a:rPr lang="en-GB" dirty="0" err="1"/>
              <a:t>tự</a:t>
            </a:r>
            <a:r>
              <a:rPr lang="en-GB" dirty="0"/>
              <a:t> </a:t>
            </a:r>
            <a:r>
              <a:rPr lang="en-GB" dirty="0" err="1"/>
              <a:t>từ</a:t>
            </a:r>
            <a:r>
              <a:rPr lang="en-GB" dirty="0"/>
              <a:t> </a:t>
            </a:r>
            <a:r>
              <a:rPr lang="en-GB" dirty="0" err="1"/>
              <a:t>trái</a:t>
            </a:r>
            <a:r>
              <a:rPr lang="en-GB" dirty="0"/>
              <a:t> sang </a:t>
            </a:r>
            <a:r>
              <a:rPr lang="en-GB" dirty="0" err="1"/>
              <a:t>phải</a:t>
            </a:r>
            <a:r>
              <a:rPr lang="en-GB" dirty="0"/>
              <a:t>, </a:t>
            </a:r>
            <a:r>
              <a:rPr lang="en-GB" dirty="0" err="1"/>
              <a:t>từ</a:t>
            </a:r>
            <a:r>
              <a:rPr lang="en-GB" dirty="0"/>
              <a:t> </a:t>
            </a:r>
            <a:r>
              <a:rPr lang="en-GB" dirty="0" err="1"/>
              <a:t>trên</a:t>
            </a:r>
            <a:r>
              <a:rPr lang="en-GB" dirty="0"/>
              <a:t> </a:t>
            </a:r>
            <a:r>
              <a:rPr lang="en-GB" dirty="0" err="1"/>
              <a:t>xuống</a:t>
            </a:r>
            <a:r>
              <a:rPr lang="en-GB" dirty="0"/>
              <a:t> </a:t>
            </a:r>
            <a:r>
              <a:rPr lang="en-GB" dirty="0" err="1"/>
              <a:t>dưới</a:t>
            </a:r>
            <a:r>
              <a:rPr lang="en-GB" dirty="0"/>
              <a:t>, ô </a:t>
            </a:r>
            <a:r>
              <a:rPr lang="en-GB" dirty="0" err="1"/>
              <a:t>cuối</a:t>
            </a:r>
            <a:r>
              <a:rPr lang="en-GB" dirty="0"/>
              <a:t> dùng </a:t>
            </a:r>
            <a:r>
              <a:rPr lang="en-GB" dirty="0" err="1"/>
              <a:t>là</a:t>
            </a:r>
            <a:r>
              <a:rPr lang="en-GB" dirty="0"/>
              <a:t> ô </a:t>
            </a:r>
            <a:r>
              <a:rPr lang="en-GB" dirty="0" err="1"/>
              <a:t>trống</a:t>
            </a:r>
            <a:r>
              <a:rPr lang="en-GB" dirty="0"/>
              <a:t> </a:t>
            </a:r>
          </a:p>
        </p:txBody>
      </p:sp>
      <p:graphicFrame>
        <p:nvGraphicFramePr>
          <p:cNvPr id="4" name="Content Placeholder 3"/>
          <p:cNvGraphicFramePr>
            <a:graphicFrameLocks/>
          </p:cNvGraphicFramePr>
          <p:nvPr>
            <p:extLst>
              <p:ext uri="{D42A27DB-BD31-4B8C-83A1-F6EECF244321}">
                <p14:modId xmlns:p14="http://schemas.microsoft.com/office/powerpoint/2010/main" val="1234830629"/>
              </p:ext>
            </p:extLst>
          </p:nvPr>
        </p:nvGraphicFramePr>
        <p:xfrm>
          <a:off x="7048500" y="3570889"/>
          <a:ext cx="2057400" cy="1417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tblGrid>
              <a:tr h="472440">
                <a:tc>
                  <a:txBody>
                    <a:bodyPr/>
                    <a:lstStyle/>
                    <a:p>
                      <a:pPr algn="ctr"/>
                      <a:r>
                        <a:rPr lang="en-US" sz="2000" dirty="0"/>
                        <a:t>1</a:t>
                      </a:r>
                      <a:endParaRPr lang="en-GB" sz="2000" dirty="0"/>
                    </a:p>
                  </a:txBody>
                  <a:tcPr anchor="ctr"/>
                </a:tc>
                <a:tc>
                  <a:txBody>
                    <a:bodyPr/>
                    <a:lstStyle/>
                    <a:p>
                      <a:pPr algn="ctr"/>
                      <a:r>
                        <a:rPr lang="en-US" sz="2000" dirty="0"/>
                        <a:t>2</a:t>
                      </a:r>
                      <a:endParaRPr lang="en-GB" sz="2000" dirty="0"/>
                    </a:p>
                  </a:txBody>
                  <a:tcPr anchor="ctr"/>
                </a:tc>
                <a:tc>
                  <a:txBody>
                    <a:bodyPr/>
                    <a:lstStyle/>
                    <a:p>
                      <a:pPr algn="ctr"/>
                      <a:r>
                        <a:rPr lang="en-US" sz="2000" dirty="0"/>
                        <a:t>3</a:t>
                      </a:r>
                      <a:endParaRPr lang="en-GB" sz="2000" dirty="0"/>
                    </a:p>
                  </a:txBody>
                  <a:tcPr anchor="ctr"/>
                </a:tc>
                <a:extLst>
                  <a:ext uri="{0D108BD9-81ED-4DB2-BD59-A6C34878D82A}">
                    <a16:rowId xmlns:a16="http://schemas.microsoft.com/office/drawing/2014/main" xmlns="" val="10000"/>
                  </a:ext>
                </a:extLst>
              </a:tr>
              <a:tr h="472440">
                <a:tc>
                  <a:txBody>
                    <a:bodyPr/>
                    <a:lstStyle/>
                    <a:p>
                      <a:pPr algn="ctr"/>
                      <a:r>
                        <a:rPr lang="en-US" sz="2000" dirty="0"/>
                        <a:t>4</a:t>
                      </a:r>
                      <a:endParaRPr lang="en-GB" sz="2000" dirty="0"/>
                    </a:p>
                  </a:txBody>
                  <a:tcPr anchor="ctr"/>
                </a:tc>
                <a:tc>
                  <a:txBody>
                    <a:bodyPr/>
                    <a:lstStyle/>
                    <a:p>
                      <a:pPr algn="ctr"/>
                      <a:r>
                        <a:rPr lang="en-US" sz="2000" dirty="0"/>
                        <a:t>5</a:t>
                      </a:r>
                      <a:endParaRPr lang="en-GB" sz="2000" dirty="0"/>
                    </a:p>
                  </a:txBody>
                  <a:tcPr anchor="ctr"/>
                </a:tc>
                <a:tc>
                  <a:txBody>
                    <a:bodyPr/>
                    <a:lstStyle/>
                    <a:p>
                      <a:pPr algn="ctr"/>
                      <a:r>
                        <a:rPr lang="en-US" sz="2000" dirty="0"/>
                        <a:t>6</a:t>
                      </a:r>
                      <a:endParaRPr lang="en-GB" sz="2000" dirty="0"/>
                    </a:p>
                  </a:txBody>
                  <a:tcPr anchor="ctr"/>
                </a:tc>
                <a:extLst>
                  <a:ext uri="{0D108BD9-81ED-4DB2-BD59-A6C34878D82A}">
                    <a16:rowId xmlns:a16="http://schemas.microsoft.com/office/drawing/2014/main" xmlns="" val="10001"/>
                  </a:ext>
                </a:extLst>
              </a:tr>
              <a:tr h="472440">
                <a:tc>
                  <a:txBody>
                    <a:bodyPr/>
                    <a:lstStyle/>
                    <a:p>
                      <a:pPr algn="ctr"/>
                      <a:r>
                        <a:rPr lang="en-US" sz="2000" dirty="0"/>
                        <a:t>7</a:t>
                      </a:r>
                      <a:endParaRPr lang="en-GB" sz="2000" dirty="0"/>
                    </a:p>
                  </a:txBody>
                  <a:tcPr anchor="ctr"/>
                </a:tc>
                <a:tc>
                  <a:txBody>
                    <a:bodyPr/>
                    <a:lstStyle/>
                    <a:p>
                      <a:pPr algn="ctr"/>
                      <a:r>
                        <a:rPr lang="en-US" sz="2000" dirty="0"/>
                        <a:t>8</a:t>
                      </a:r>
                      <a:endParaRPr lang="en-GB" sz="2000" dirty="0"/>
                    </a:p>
                  </a:txBody>
                  <a:tcPr anchor="ctr"/>
                </a:tc>
                <a:tc>
                  <a:txBody>
                    <a:bodyPr/>
                    <a:lstStyle/>
                    <a:p>
                      <a:pPr algn="ctr"/>
                      <a:endParaRPr lang="en-GB" sz="2000" dirty="0"/>
                    </a:p>
                  </a:txBody>
                  <a:tcPr anchor="ctr"/>
                </a:tc>
                <a:extLst>
                  <a:ext uri="{0D108BD9-81ED-4DB2-BD59-A6C34878D82A}">
                    <a16:rowId xmlns:a16="http://schemas.microsoft.com/office/drawing/2014/main" xmlns="" val="10002"/>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07724180"/>
              </p:ext>
            </p:extLst>
          </p:nvPr>
        </p:nvGraphicFramePr>
        <p:xfrm>
          <a:off x="2743200" y="3570889"/>
          <a:ext cx="2057400" cy="1417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tblGrid>
              <a:tr h="472440">
                <a:tc>
                  <a:txBody>
                    <a:bodyPr/>
                    <a:lstStyle/>
                    <a:p>
                      <a:pPr algn="ctr"/>
                      <a:r>
                        <a:rPr lang="en-US" sz="2000" dirty="0"/>
                        <a:t>3</a:t>
                      </a:r>
                      <a:endParaRPr lang="en-GB" sz="2000" dirty="0"/>
                    </a:p>
                  </a:txBody>
                  <a:tcPr anchor="ctr"/>
                </a:tc>
                <a:tc>
                  <a:txBody>
                    <a:bodyPr/>
                    <a:lstStyle/>
                    <a:p>
                      <a:pPr algn="ctr"/>
                      <a:r>
                        <a:rPr lang="en-US" sz="2000" dirty="0"/>
                        <a:t>1</a:t>
                      </a:r>
                      <a:endParaRPr lang="en-GB" sz="2000" dirty="0"/>
                    </a:p>
                  </a:txBody>
                  <a:tcPr anchor="ctr"/>
                </a:tc>
                <a:tc>
                  <a:txBody>
                    <a:bodyPr/>
                    <a:lstStyle/>
                    <a:p>
                      <a:pPr algn="ctr"/>
                      <a:r>
                        <a:rPr lang="en-US" sz="2000" dirty="0"/>
                        <a:t>4</a:t>
                      </a:r>
                      <a:endParaRPr lang="en-GB" sz="2000" dirty="0"/>
                    </a:p>
                  </a:txBody>
                  <a:tcPr anchor="ctr"/>
                </a:tc>
                <a:extLst>
                  <a:ext uri="{0D108BD9-81ED-4DB2-BD59-A6C34878D82A}">
                    <a16:rowId xmlns:a16="http://schemas.microsoft.com/office/drawing/2014/main" xmlns="" val="10000"/>
                  </a:ext>
                </a:extLst>
              </a:tr>
              <a:tr h="472440">
                <a:tc>
                  <a:txBody>
                    <a:bodyPr/>
                    <a:lstStyle/>
                    <a:p>
                      <a:pPr algn="ctr"/>
                      <a:r>
                        <a:rPr lang="en-US" sz="2000" dirty="0"/>
                        <a:t>7</a:t>
                      </a:r>
                      <a:endParaRPr lang="en-GB" sz="2000" dirty="0"/>
                    </a:p>
                  </a:txBody>
                  <a:tcPr anchor="ctr"/>
                </a:tc>
                <a:tc>
                  <a:txBody>
                    <a:bodyPr/>
                    <a:lstStyle/>
                    <a:p>
                      <a:pPr algn="ctr"/>
                      <a:endParaRPr lang="en-GB" sz="2000" dirty="0"/>
                    </a:p>
                  </a:txBody>
                  <a:tcPr anchor="ctr"/>
                </a:tc>
                <a:tc>
                  <a:txBody>
                    <a:bodyPr/>
                    <a:lstStyle/>
                    <a:p>
                      <a:pPr algn="ctr"/>
                      <a:r>
                        <a:rPr lang="en-US" sz="2000" dirty="0"/>
                        <a:t>6</a:t>
                      </a:r>
                      <a:endParaRPr lang="en-GB" sz="2000" dirty="0"/>
                    </a:p>
                  </a:txBody>
                  <a:tcPr anchor="ctr"/>
                </a:tc>
                <a:extLst>
                  <a:ext uri="{0D108BD9-81ED-4DB2-BD59-A6C34878D82A}">
                    <a16:rowId xmlns:a16="http://schemas.microsoft.com/office/drawing/2014/main" xmlns="" val="10001"/>
                  </a:ext>
                </a:extLst>
              </a:tr>
              <a:tr h="472440">
                <a:tc>
                  <a:txBody>
                    <a:bodyPr/>
                    <a:lstStyle/>
                    <a:p>
                      <a:pPr algn="ctr"/>
                      <a:r>
                        <a:rPr lang="en-US" sz="2000" dirty="0"/>
                        <a:t>8</a:t>
                      </a:r>
                      <a:endParaRPr lang="en-GB" sz="2000" dirty="0"/>
                    </a:p>
                  </a:txBody>
                  <a:tcPr anchor="ctr"/>
                </a:tc>
                <a:tc>
                  <a:txBody>
                    <a:bodyPr/>
                    <a:lstStyle/>
                    <a:p>
                      <a:pPr algn="ctr"/>
                      <a:r>
                        <a:rPr lang="en-US" sz="2000" dirty="0"/>
                        <a:t>2</a:t>
                      </a:r>
                      <a:endParaRPr lang="en-GB" sz="2000" dirty="0"/>
                    </a:p>
                  </a:txBody>
                  <a:tcPr anchor="ctr"/>
                </a:tc>
                <a:tc>
                  <a:txBody>
                    <a:bodyPr/>
                    <a:lstStyle/>
                    <a:p>
                      <a:pPr algn="ctr"/>
                      <a:r>
                        <a:rPr lang="en-US" sz="2000" dirty="0"/>
                        <a:t>5</a:t>
                      </a:r>
                      <a:endParaRPr lang="en-GB" sz="2000" dirty="0"/>
                    </a:p>
                  </a:txBody>
                  <a:tcPr anchor="ctr"/>
                </a:tc>
                <a:extLst>
                  <a:ext uri="{0D108BD9-81ED-4DB2-BD59-A6C34878D82A}">
                    <a16:rowId xmlns:a16="http://schemas.microsoft.com/office/drawing/2014/main" xmlns="" val="10002"/>
                  </a:ext>
                </a:extLst>
              </a:tr>
            </a:tbl>
          </a:graphicData>
        </a:graphic>
      </p:graphicFrame>
      <p:sp>
        <p:nvSpPr>
          <p:cNvPr id="6" name="Right Arrow 5"/>
          <p:cNvSpPr/>
          <p:nvPr/>
        </p:nvSpPr>
        <p:spPr>
          <a:xfrm>
            <a:off x="5270938" y="3936649"/>
            <a:ext cx="12192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GB" dirty="0"/>
          </a:p>
        </p:txBody>
      </p:sp>
      <p:sp>
        <p:nvSpPr>
          <p:cNvPr id="7" name="Slide Number Placeholder 6"/>
          <p:cNvSpPr>
            <a:spLocks noGrp="1"/>
          </p:cNvSpPr>
          <p:nvPr>
            <p:ph type="sldNum" sz="quarter" idx="12"/>
          </p:nvPr>
        </p:nvSpPr>
        <p:spPr/>
        <p:txBody>
          <a:bodyPr/>
          <a:lstStyle/>
          <a:p>
            <a:fld id="{4C15C07B-04C1-4C52-A83B-15E785370D57}" type="slidenum">
              <a:rPr lang="en-US" smtClean="0"/>
              <a:t>41</a:t>
            </a:fld>
            <a:endParaRPr lang="en-US"/>
          </a:p>
        </p:txBody>
      </p:sp>
    </p:spTree>
    <p:extLst>
      <p:ext uri="{BB962C8B-B14F-4D97-AF65-F5344CB8AC3E}">
        <p14:creationId xmlns:p14="http://schemas.microsoft.com/office/powerpoint/2010/main" val="7999829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Bài</a:t>
            </a:r>
            <a:r>
              <a:rPr lang="en-US" b="1" dirty="0"/>
              <a:t> </a:t>
            </a:r>
            <a:r>
              <a:rPr lang="en-US" b="1" dirty="0" err="1"/>
              <a:t>toán</a:t>
            </a:r>
            <a:r>
              <a:rPr lang="en-US" b="1" dirty="0"/>
              <a:t> </a:t>
            </a:r>
            <a:r>
              <a:rPr lang="en-US" b="1" dirty="0" smtClean="0"/>
              <a:t>8-Miếng</a:t>
            </a:r>
            <a:endParaRPr lang="en-GB" b="1" dirty="0"/>
          </a:p>
        </p:txBody>
      </p:sp>
      <p:sp>
        <p:nvSpPr>
          <p:cNvPr id="5" name="TextBox 4"/>
          <p:cNvSpPr txBox="1"/>
          <p:nvPr/>
        </p:nvSpPr>
        <p:spPr>
          <a:xfrm>
            <a:off x="945931" y="4343400"/>
            <a:ext cx="11151476"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Tại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mỗi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4 </a:t>
            </a: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 di </a:t>
            </a:r>
            <a:r>
              <a:rPr lang="en-US" sz="2800" dirty="0" err="1">
                <a:latin typeface="Times New Roman" panose="02020603050405020304" pitchFamily="18" charset="0"/>
                <a:cs typeface="Times New Roman" panose="02020603050405020304" pitchFamily="18" charset="0"/>
              </a:rPr>
              <a:t>chuyển</a:t>
            </a:r>
            <a:r>
              <a:rPr lang="en-US" sz="2800"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trên</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dưới</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trái</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phải</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của</a:t>
            </a:r>
            <a:r>
              <a:rPr lang="en-US" sz="2800" i="1" dirty="0">
                <a:latin typeface="Times New Roman" panose="02020603050405020304" pitchFamily="18" charset="0"/>
                <a:cs typeface="Times New Roman" panose="02020603050405020304" pitchFamily="18" charset="0"/>
              </a:rPr>
              <a:t> ô </a:t>
            </a:r>
            <a:r>
              <a:rPr lang="en-US" sz="2800" i="1" dirty="0" err="1">
                <a:latin typeface="Times New Roman" panose="02020603050405020304" pitchFamily="18" charset="0"/>
                <a:cs typeface="Times New Roman" panose="02020603050405020304" pitchFamily="18" charset="0"/>
              </a:rPr>
              <a:t>trống</a:t>
            </a:r>
            <a:r>
              <a:rPr lang="en-US" sz="28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Vấn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chọn</a:t>
            </a:r>
            <a:r>
              <a:rPr lang="en-US" sz="2800" dirty="0">
                <a:latin typeface="Times New Roman" panose="02020603050405020304" pitchFamily="18" charset="0"/>
                <a:cs typeface="Times New Roman" panose="02020603050405020304" pitchFamily="18" charset="0"/>
              </a:rPr>
              <a:t> ô </a:t>
            </a:r>
            <a:r>
              <a:rPr lang="en-US" sz="2800" dirty="0" err="1">
                <a:latin typeface="Times New Roman" panose="02020603050405020304" pitchFamily="18" charset="0"/>
                <a:cs typeface="Times New Roman" panose="02020603050405020304" pitchFamily="18" charset="0"/>
              </a:rPr>
              <a:t>nào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di </a:t>
            </a:r>
            <a:r>
              <a:rPr lang="en-US" sz="2800" dirty="0" err="1">
                <a:latin typeface="Times New Roman" panose="02020603050405020304" pitchFamily="18" charset="0"/>
                <a:cs typeface="Times New Roman" panose="02020603050405020304" pitchFamily="18" charset="0"/>
              </a:rPr>
              <a:t>chuyển</a:t>
            </a:r>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VD ô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2, 1, 6 hay 7?</a:t>
            </a:r>
            <a:endParaRPr lang="en-GB" sz="2800" dirty="0">
              <a:latin typeface="Times New Roman" panose="02020603050405020304" pitchFamily="18" charset="0"/>
              <a:cs typeface="Times New Roman" panose="02020603050405020304" pitchFamily="18" charset="0"/>
            </a:endParaRPr>
          </a:p>
        </p:txBody>
      </p:sp>
      <p:graphicFrame>
        <p:nvGraphicFramePr>
          <p:cNvPr id="7" name="Content Placeholder 3"/>
          <p:cNvGraphicFramePr>
            <a:graphicFrameLocks/>
          </p:cNvGraphicFramePr>
          <p:nvPr/>
        </p:nvGraphicFramePr>
        <p:xfrm>
          <a:off x="6705600" y="1828800"/>
          <a:ext cx="2057400" cy="1417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tblGrid>
              <a:tr h="472440">
                <a:tc>
                  <a:txBody>
                    <a:bodyPr/>
                    <a:lstStyle/>
                    <a:p>
                      <a:pPr algn="ctr"/>
                      <a:r>
                        <a:rPr lang="en-US" sz="2000" dirty="0"/>
                        <a:t>1</a:t>
                      </a:r>
                      <a:endParaRPr lang="en-GB" sz="2000" dirty="0"/>
                    </a:p>
                  </a:txBody>
                  <a:tcPr anchor="ctr"/>
                </a:tc>
                <a:tc>
                  <a:txBody>
                    <a:bodyPr/>
                    <a:lstStyle/>
                    <a:p>
                      <a:pPr algn="ctr"/>
                      <a:r>
                        <a:rPr lang="en-US" sz="2000" dirty="0"/>
                        <a:t>2</a:t>
                      </a:r>
                      <a:endParaRPr lang="en-GB" sz="2000" dirty="0"/>
                    </a:p>
                  </a:txBody>
                  <a:tcPr anchor="ctr"/>
                </a:tc>
                <a:tc>
                  <a:txBody>
                    <a:bodyPr/>
                    <a:lstStyle/>
                    <a:p>
                      <a:pPr algn="ctr"/>
                      <a:r>
                        <a:rPr lang="en-US" sz="2000" dirty="0"/>
                        <a:t>3</a:t>
                      </a:r>
                      <a:endParaRPr lang="en-GB" sz="2000" dirty="0"/>
                    </a:p>
                  </a:txBody>
                  <a:tcPr anchor="ctr"/>
                </a:tc>
                <a:extLst>
                  <a:ext uri="{0D108BD9-81ED-4DB2-BD59-A6C34878D82A}">
                    <a16:rowId xmlns:a16="http://schemas.microsoft.com/office/drawing/2014/main" xmlns="" val="10000"/>
                  </a:ext>
                </a:extLst>
              </a:tr>
              <a:tr h="472440">
                <a:tc>
                  <a:txBody>
                    <a:bodyPr/>
                    <a:lstStyle/>
                    <a:p>
                      <a:pPr algn="ctr"/>
                      <a:r>
                        <a:rPr lang="en-US" sz="2000" dirty="0"/>
                        <a:t>4</a:t>
                      </a:r>
                      <a:endParaRPr lang="en-GB" sz="2000" dirty="0"/>
                    </a:p>
                  </a:txBody>
                  <a:tcPr anchor="ctr"/>
                </a:tc>
                <a:tc>
                  <a:txBody>
                    <a:bodyPr/>
                    <a:lstStyle/>
                    <a:p>
                      <a:pPr algn="ctr"/>
                      <a:r>
                        <a:rPr lang="en-US" sz="2000" dirty="0"/>
                        <a:t>5</a:t>
                      </a:r>
                      <a:endParaRPr lang="en-GB" sz="2000" dirty="0"/>
                    </a:p>
                  </a:txBody>
                  <a:tcPr anchor="ctr"/>
                </a:tc>
                <a:tc>
                  <a:txBody>
                    <a:bodyPr/>
                    <a:lstStyle/>
                    <a:p>
                      <a:pPr algn="ctr"/>
                      <a:r>
                        <a:rPr lang="en-US" sz="2000" dirty="0"/>
                        <a:t>6</a:t>
                      </a:r>
                      <a:endParaRPr lang="en-GB" sz="2000" dirty="0"/>
                    </a:p>
                  </a:txBody>
                  <a:tcPr anchor="ctr"/>
                </a:tc>
                <a:extLst>
                  <a:ext uri="{0D108BD9-81ED-4DB2-BD59-A6C34878D82A}">
                    <a16:rowId xmlns:a16="http://schemas.microsoft.com/office/drawing/2014/main" xmlns="" val="10001"/>
                  </a:ext>
                </a:extLst>
              </a:tr>
              <a:tr h="472440">
                <a:tc>
                  <a:txBody>
                    <a:bodyPr/>
                    <a:lstStyle/>
                    <a:p>
                      <a:pPr algn="ctr"/>
                      <a:r>
                        <a:rPr lang="en-US" sz="2000" dirty="0"/>
                        <a:t>7</a:t>
                      </a:r>
                      <a:endParaRPr lang="en-GB" sz="2000" dirty="0"/>
                    </a:p>
                  </a:txBody>
                  <a:tcPr anchor="ctr"/>
                </a:tc>
                <a:tc>
                  <a:txBody>
                    <a:bodyPr/>
                    <a:lstStyle/>
                    <a:p>
                      <a:pPr algn="ctr"/>
                      <a:r>
                        <a:rPr lang="en-US" sz="2000" dirty="0"/>
                        <a:t>8</a:t>
                      </a:r>
                      <a:endParaRPr lang="en-GB" sz="2000" dirty="0"/>
                    </a:p>
                  </a:txBody>
                  <a:tcPr anchor="ctr"/>
                </a:tc>
                <a:tc>
                  <a:txBody>
                    <a:bodyPr/>
                    <a:lstStyle/>
                    <a:p>
                      <a:pPr algn="ctr"/>
                      <a:endParaRPr lang="en-GB" sz="2000" dirty="0"/>
                    </a:p>
                  </a:txBody>
                  <a:tcPr anchor="ctr"/>
                </a:tc>
                <a:extLst>
                  <a:ext uri="{0D108BD9-81ED-4DB2-BD59-A6C34878D82A}">
                    <a16:rowId xmlns:a16="http://schemas.microsoft.com/office/drawing/2014/main" xmlns="" val="10002"/>
                  </a:ext>
                </a:extLst>
              </a:tr>
            </a:tbl>
          </a:graphicData>
        </a:graphic>
      </p:graphicFrame>
      <p:graphicFrame>
        <p:nvGraphicFramePr>
          <p:cNvPr id="8" name="Content Placeholder 3"/>
          <p:cNvGraphicFramePr>
            <a:graphicFrameLocks/>
          </p:cNvGraphicFramePr>
          <p:nvPr/>
        </p:nvGraphicFramePr>
        <p:xfrm>
          <a:off x="3124200" y="1828800"/>
          <a:ext cx="2057400" cy="1417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tblGrid>
              <a:tr h="472440">
                <a:tc>
                  <a:txBody>
                    <a:bodyPr/>
                    <a:lstStyle/>
                    <a:p>
                      <a:pPr algn="ctr"/>
                      <a:r>
                        <a:rPr lang="en-US" sz="2000" dirty="0"/>
                        <a:t>3</a:t>
                      </a:r>
                      <a:endParaRPr lang="en-GB" sz="2000" dirty="0"/>
                    </a:p>
                  </a:txBody>
                  <a:tcPr anchor="ctr"/>
                </a:tc>
                <a:tc>
                  <a:txBody>
                    <a:bodyPr/>
                    <a:lstStyle/>
                    <a:p>
                      <a:pPr algn="ctr"/>
                      <a:r>
                        <a:rPr lang="en-US" sz="2000" dirty="0"/>
                        <a:t>1</a:t>
                      </a:r>
                      <a:endParaRPr lang="en-GB" sz="2000" dirty="0"/>
                    </a:p>
                  </a:txBody>
                  <a:tcPr anchor="ctr"/>
                </a:tc>
                <a:tc>
                  <a:txBody>
                    <a:bodyPr/>
                    <a:lstStyle/>
                    <a:p>
                      <a:pPr algn="ctr"/>
                      <a:r>
                        <a:rPr lang="en-US" sz="2000" dirty="0"/>
                        <a:t>4</a:t>
                      </a:r>
                      <a:endParaRPr lang="en-GB" sz="2000" dirty="0"/>
                    </a:p>
                  </a:txBody>
                  <a:tcPr anchor="ctr"/>
                </a:tc>
                <a:extLst>
                  <a:ext uri="{0D108BD9-81ED-4DB2-BD59-A6C34878D82A}">
                    <a16:rowId xmlns:a16="http://schemas.microsoft.com/office/drawing/2014/main" xmlns="" val="10000"/>
                  </a:ext>
                </a:extLst>
              </a:tr>
              <a:tr h="472440">
                <a:tc>
                  <a:txBody>
                    <a:bodyPr/>
                    <a:lstStyle/>
                    <a:p>
                      <a:pPr algn="ctr"/>
                      <a:r>
                        <a:rPr lang="en-US" sz="2000" dirty="0"/>
                        <a:t>7</a:t>
                      </a:r>
                      <a:endParaRPr lang="en-GB" sz="2000" dirty="0"/>
                    </a:p>
                  </a:txBody>
                  <a:tcPr anchor="ctr"/>
                </a:tc>
                <a:tc>
                  <a:txBody>
                    <a:bodyPr/>
                    <a:lstStyle/>
                    <a:p>
                      <a:pPr algn="ctr"/>
                      <a:endParaRPr lang="en-GB" sz="2000" dirty="0"/>
                    </a:p>
                  </a:txBody>
                  <a:tcPr anchor="ctr"/>
                </a:tc>
                <a:tc>
                  <a:txBody>
                    <a:bodyPr/>
                    <a:lstStyle/>
                    <a:p>
                      <a:pPr algn="ctr"/>
                      <a:r>
                        <a:rPr lang="en-US" sz="2000" dirty="0"/>
                        <a:t>6</a:t>
                      </a:r>
                      <a:endParaRPr lang="en-GB" sz="2000" dirty="0"/>
                    </a:p>
                  </a:txBody>
                  <a:tcPr anchor="ctr"/>
                </a:tc>
                <a:extLst>
                  <a:ext uri="{0D108BD9-81ED-4DB2-BD59-A6C34878D82A}">
                    <a16:rowId xmlns:a16="http://schemas.microsoft.com/office/drawing/2014/main" xmlns="" val="10001"/>
                  </a:ext>
                </a:extLst>
              </a:tr>
              <a:tr h="472440">
                <a:tc>
                  <a:txBody>
                    <a:bodyPr/>
                    <a:lstStyle/>
                    <a:p>
                      <a:pPr algn="ctr"/>
                      <a:r>
                        <a:rPr lang="en-US" sz="2000" dirty="0"/>
                        <a:t>8</a:t>
                      </a:r>
                      <a:endParaRPr lang="en-GB" sz="2000" dirty="0"/>
                    </a:p>
                  </a:txBody>
                  <a:tcPr anchor="ctr"/>
                </a:tc>
                <a:tc>
                  <a:txBody>
                    <a:bodyPr/>
                    <a:lstStyle/>
                    <a:p>
                      <a:pPr algn="ctr"/>
                      <a:r>
                        <a:rPr lang="en-US" sz="2000" dirty="0"/>
                        <a:t>2</a:t>
                      </a:r>
                      <a:endParaRPr lang="en-GB" sz="2000" dirty="0"/>
                    </a:p>
                  </a:txBody>
                  <a:tcPr anchor="ctr"/>
                </a:tc>
                <a:tc>
                  <a:txBody>
                    <a:bodyPr/>
                    <a:lstStyle/>
                    <a:p>
                      <a:pPr algn="ctr"/>
                      <a:r>
                        <a:rPr lang="en-US" sz="2000" dirty="0"/>
                        <a:t>5</a:t>
                      </a:r>
                      <a:endParaRPr lang="en-GB" sz="2000" dirty="0"/>
                    </a:p>
                  </a:txBody>
                  <a:tcPr anchor="ctr"/>
                </a:tc>
                <a:extLst>
                  <a:ext uri="{0D108BD9-81ED-4DB2-BD59-A6C34878D82A}">
                    <a16:rowId xmlns:a16="http://schemas.microsoft.com/office/drawing/2014/main" xmlns="" val="10002"/>
                  </a:ext>
                </a:extLst>
              </a:tr>
            </a:tbl>
          </a:graphicData>
        </a:graphic>
      </p:graphicFrame>
      <p:sp>
        <p:nvSpPr>
          <p:cNvPr id="9" name="Right Arrow 8"/>
          <p:cNvSpPr/>
          <p:nvPr/>
        </p:nvSpPr>
        <p:spPr>
          <a:xfrm>
            <a:off x="5334000" y="2209800"/>
            <a:ext cx="12192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GB" dirty="0"/>
          </a:p>
        </p:txBody>
      </p:sp>
      <p:sp>
        <p:nvSpPr>
          <p:cNvPr id="3" name="Slide Number Placeholder 2"/>
          <p:cNvSpPr>
            <a:spLocks noGrp="1"/>
          </p:cNvSpPr>
          <p:nvPr>
            <p:ph type="sldNum" sz="quarter" idx="12"/>
          </p:nvPr>
        </p:nvSpPr>
        <p:spPr/>
        <p:txBody>
          <a:bodyPr/>
          <a:lstStyle/>
          <a:p>
            <a:fld id="{4C15C07B-04C1-4C52-A83B-15E785370D57}" type="slidenum">
              <a:rPr lang="en-US" smtClean="0"/>
              <a:t>42</a:t>
            </a:fld>
            <a:endParaRPr lang="en-US"/>
          </a:p>
        </p:txBody>
      </p:sp>
    </p:spTree>
    <p:extLst>
      <p:ext uri="{BB962C8B-B14F-4D97-AF65-F5344CB8AC3E}">
        <p14:creationId xmlns:p14="http://schemas.microsoft.com/office/powerpoint/2010/main" val="992475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Bài</a:t>
            </a:r>
            <a:r>
              <a:rPr lang="en-US" b="1" dirty="0"/>
              <a:t> </a:t>
            </a:r>
            <a:r>
              <a:rPr lang="en-US" b="1" dirty="0" err="1"/>
              <a:t>toán</a:t>
            </a:r>
            <a:r>
              <a:rPr lang="en-US" b="1" dirty="0"/>
              <a:t> </a:t>
            </a:r>
            <a:r>
              <a:rPr lang="en-US" b="1" dirty="0" smtClean="0"/>
              <a:t>8-Miếng</a:t>
            </a:r>
            <a:endParaRPr lang="en-GB" b="1" dirty="0"/>
          </a:p>
        </p:txBody>
      </p:sp>
      <p:sp>
        <p:nvSpPr>
          <p:cNvPr id="3" name="Content Placeholder 2"/>
          <p:cNvSpPr>
            <a:spLocks noGrp="1"/>
          </p:cNvSpPr>
          <p:nvPr>
            <p:ph idx="1"/>
          </p:nvPr>
        </p:nvSpPr>
        <p:spPr>
          <a:xfrm>
            <a:off x="599090" y="1626233"/>
            <a:ext cx="10983310" cy="4926967"/>
          </a:xfrm>
        </p:spPr>
        <p:txBody>
          <a:bodyPr>
            <a:normAutofit/>
          </a:bodyPr>
          <a:lstStyle/>
          <a:p>
            <a:r>
              <a:rPr lang="en-US" dirty="0" err="1"/>
              <a:t>Gọi</a:t>
            </a:r>
            <a:r>
              <a:rPr lang="en-US" dirty="0"/>
              <a:t> T</a:t>
            </a:r>
            <a:r>
              <a:rPr lang="en-US" baseline="-25000" dirty="0"/>
              <a:t>0</a:t>
            </a:r>
            <a:r>
              <a:rPr lang="en-US" dirty="0"/>
              <a:t> </a:t>
            </a:r>
            <a:r>
              <a:rPr lang="en-US" dirty="0" err="1"/>
              <a:t>là</a:t>
            </a:r>
            <a:r>
              <a:rPr lang="en-US" dirty="0"/>
              <a:t> </a:t>
            </a:r>
            <a:r>
              <a:rPr lang="en-US" dirty="0" err="1"/>
              <a:t>trạng</a:t>
            </a:r>
            <a:r>
              <a:rPr lang="en-US" dirty="0"/>
              <a:t> </a:t>
            </a:r>
            <a:r>
              <a:rPr lang="en-US" dirty="0" err="1"/>
              <a:t>thái</a:t>
            </a:r>
            <a:r>
              <a:rPr lang="en-US" dirty="0"/>
              <a:t> </a:t>
            </a:r>
            <a:r>
              <a:rPr lang="en-US" dirty="0" err="1"/>
              <a:t>đích</a:t>
            </a:r>
            <a:r>
              <a:rPr lang="en-US" dirty="0"/>
              <a:t> </a:t>
            </a:r>
            <a:r>
              <a:rPr lang="en-US" dirty="0" err="1"/>
              <a:t>của</a:t>
            </a:r>
            <a:r>
              <a:rPr lang="en-US" dirty="0"/>
              <a:t> </a:t>
            </a:r>
            <a:r>
              <a:rPr lang="en-US" dirty="0" err="1"/>
              <a:t>bài</a:t>
            </a:r>
            <a:r>
              <a:rPr lang="en-US" dirty="0"/>
              <a:t> </a:t>
            </a:r>
            <a:r>
              <a:rPr lang="en-US" dirty="0" err="1"/>
              <a:t>toán</a:t>
            </a:r>
            <a:endParaRPr lang="en-GB" dirty="0"/>
          </a:p>
          <a:p>
            <a:r>
              <a:rPr lang="en-US" dirty="0" err="1"/>
              <a:t>Gọi</a:t>
            </a:r>
            <a:r>
              <a:rPr lang="en-US" dirty="0"/>
              <a:t> </a:t>
            </a:r>
            <a:r>
              <a:rPr lang="en-US" dirty="0" err="1"/>
              <a:t>T</a:t>
            </a:r>
            <a:r>
              <a:rPr lang="en-US" baseline="-25000" dirty="0" err="1"/>
              <a:t>k</a:t>
            </a:r>
            <a:r>
              <a:rPr lang="en-US" dirty="0"/>
              <a:t> </a:t>
            </a:r>
            <a:r>
              <a:rPr lang="en-US" dirty="0" err="1"/>
              <a:t>là</a:t>
            </a:r>
            <a:r>
              <a:rPr lang="en-US" dirty="0"/>
              <a:t> </a:t>
            </a:r>
            <a:r>
              <a:rPr lang="en-US" dirty="0" err="1"/>
              <a:t>trạng</a:t>
            </a:r>
            <a:r>
              <a:rPr lang="en-US" dirty="0"/>
              <a:t> </a:t>
            </a:r>
            <a:r>
              <a:rPr lang="en-US" dirty="0" err="1"/>
              <a:t>thái</a:t>
            </a:r>
            <a:r>
              <a:rPr lang="en-US" dirty="0"/>
              <a:t> </a:t>
            </a:r>
            <a:r>
              <a:rPr lang="en-US" dirty="0" err="1"/>
              <a:t>hiện</a:t>
            </a:r>
            <a:r>
              <a:rPr lang="en-US" dirty="0"/>
              <a:t> </a:t>
            </a:r>
            <a:r>
              <a:rPr lang="en-US" dirty="0" err="1"/>
              <a:t>tại</a:t>
            </a:r>
            <a:r>
              <a:rPr lang="en-US" dirty="0"/>
              <a:t> </a:t>
            </a:r>
            <a:r>
              <a:rPr lang="en-US" dirty="0" err="1"/>
              <a:t>đang</a:t>
            </a:r>
            <a:r>
              <a:rPr lang="en-US" dirty="0"/>
              <a:t> </a:t>
            </a:r>
            <a:r>
              <a:rPr lang="en-US" dirty="0" err="1"/>
              <a:t>xét</a:t>
            </a:r>
            <a:endParaRPr lang="en-US" dirty="0"/>
          </a:p>
          <a:p>
            <a:r>
              <a:rPr lang="en-US" dirty="0"/>
              <a:t>V(</a:t>
            </a:r>
            <a:r>
              <a:rPr lang="en-US" dirty="0" err="1"/>
              <a:t>i</a:t>
            </a:r>
            <a:r>
              <a:rPr lang="en-US" dirty="0"/>
              <a:t>, j) </a:t>
            </a:r>
            <a:r>
              <a:rPr lang="en-US" dirty="0" err="1"/>
              <a:t>là</a:t>
            </a:r>
            <a:r>
              <a:rPr lang="en-US" dirty="0"/>
              <a:t> </a:t>
            </a:r>
            <a:r>
              <a:rPr lang="en-US" dirty="0" err="1"/>
              <a:t>giá</a:t>
            </a:r>
            <a:r>
              <a:rPr lang="en-US" dirty="0"/>
              <a:t> </a:t>
            </a:r>
            <a:r>
              <a:rPr lang="en-US" dirty="0" err="1"/>
              <a:t>trị</a:t>
            </a:r>
            <a:r>
              <a:rPr lang="en-US" dirty="0"/>
              <a:t> </a:t>
            </a:r>
            <a:r>
              <a:rPr lang="en-US" dirty="0" err="1"/>
              <a:t>của</a:t>
            </a:r>
            <a:r>
              <a:rPr lang="en-US" dirty="0"/>
              <a:t> ô (</a:t>
            </a:r>
            <a:r>
              <a:rPr lang="en-US" dirty="0" err="1"/>
              <a:t>i</a:t>
            </a:r>
            <a:r>
              <a:rPr lang="en-US" dirty="0"/>
              <a:t>, j</a:t>
            </a:r>
            <a:r>
              <a:rPr lang="en-US"/>
              <a:t>) = </a:t>
            </a:r>
            <a:r>
              <a:rPr lang="en-US" dirty="0"/>
              <a:t>s</a:t>
            </a:r>
            <a:r>
              <a:rPr lang="en-US"/>
              <a:t>ố </a:t>
            </a:r>
            <a:r>
              <a:rPr lang="en-US" dirty="0" err="1"/>
              <a:t>thể</a:t>
            </a:r>
            <a:r>
              <a:rPr lang="en-US" dirty="0"/>
              <a:t> </a:t>
            </a:r>
            <a:r>
              <a:rPr lang="en-US" dirty="0" err="1"/>
              <a:t>hiện</a:t>
            </a:r>
            <a:r>
              <a:rPr lang="en-US" dirty="0"/>
              <a:t> </a:t>
            </a:r>
            <a:r>
              <a:rPr lang="en-US" dirty="0" err="1"/>
              <a:t>trên</a:t>
            </a:r>
            <a:r>
              <a:rPr lang="en-US" dirty="0"/>
              <a:t> ô (ô </a:t>
            </a:r>
            <a:r>
              <a:rPr lang="en-US" dirty="0" err="1"/>
              <a:t>trống</a:t>
            </a:r>
            <a:r>
              <a:rPr lang="en-US" dirty="0"/>
              <a:t> </a:t>
            </a:r>
            <a:r>
              <a:rPr lang="en-US" dirty="0" err="1"/>
              <a:t>có</a:t>
            </a:r>
            <a:r>
              <a:rPr lang="en-US" dirty="0"/>
              <a:t> </a:t>
            </a:r>
            <a:r>
              <a:rPr lang="en-US" dirty="0" err="1"/>
              <a:t>giá</a:t>
            </a:r>
            <a:r>
              <a:rPr lang="en-US" dirty="0"/>
              <a:t> </a:t>
            </a:r>
            <a:r>
              <a:rPr lang="en-US" dirty="0" err="1"/>
              <a:t>trị</a:t>
            </a:r>
            <a:r>
              <a:rPr lang="en-US" dirty="0"/>
              <a:t> 0)</a:t>
            </a:r>
          </a:p>
        </p:txBody>
      </p:sp>
      <p:sp>
        <p:nvSpPr>
          <p:cNvPr id="4" name="Slide Number Placeholder 3"/>
          <p:cNvSpPr>
            <a:spLocks noGrp="1"/>
          </p:cNvSpPr>
          <p:nvPr>
            <p:ph type="sldNum" sz="quarter" idx="12"/>
          </p:nvPr>
        </p:nvSpPr>
        <p:spPr/>
        <p:txBody>
          <a:bodyPr/>
          <a:lstStyle/>
          <a:p>
            <a:fld id="{4C15C07B-04C1-4C52-A83B-15E785370D57}" type="slidenum">
              <a:rPr lang="en-US" smtClean="0"/>
              <a:t>43</a:t>
            </a:fld>
            <a:endParaRPr lang="en-US"/>
          </a:p>
        </p:txBody>
      </p:sp>
    </p:spTree>
    <p:extLst>
      <p:ext uri="{BB962C8B-B14F-4D97-AF65-F5344CB8AC3E}">
        <p14:creationId xmlns:p14="http://schemas.microsoft.com/office/powerpoint/2010/main" val="33991002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Bài</a:t>
            </a:r>
            <a:r>
              <a:rPr lang="en-US" b="1" dirty="0"/>
              <a:t> </a:t>
            </a:r>
            <a:r>
              <a:rPr lang="en-US" b="1" dirty="0" err="1"/>
              <a:t>toán</a:t>
            </a:r>
            <a:r>
              <a:rPr lang="en-US" b="1" dirty="0"/>
              <a:t> </a:t>
            </a:r>
            <a:r>
              <a:rPr lang="en-US" b="1" dirty="0" smtClean="0"/>
              <a:t>8-Miếng</a:t>
            </a:r>
            <a:endParaRPr lang="en-GB" b="1" dirty="0"/>
          </a:p>
        </p:txBody>
      </p:sp>
      <p:sp>
        <p:nvSpPr>
          <p:cNvPr id="3" name="Content Placeholder 2"/>
          <p:cNvSpPr>
            <a:spLocks noGrp="1"/>
          </p:cNvSpPr>
          <p:nvPr>
            <p:ph idx="1"/>
          </p:nvPr>
        </p:nvSpPr>
        <p:spPr>
          <a:xfrm>
            <a:off x="838200" y="1626233"/>
            <a:ext cx="10515600" cy="4926967"/>
          </a:xfrm>
        </p:spPr>
        <p:txBody>
          <a:bodyPr>
            <a:normAutofit/>
          </a:bodyPr>
          <a:lstStyle/>
          <a:p>
            <a:r>
              <a:rPr lang="en-US" dirty="0" err="1"/>
              <a:t>Hàm</a:t>
            </a:r>
            <a:r>
              <a:rPr lang="en-US" dirty="0"/>
              <a:t> </a:t>
            </a:r>
            <a:r>
              <a:rPr lang="en-US" dirty="0" err="1"/>
              <a:t>ưu</a:t>
            </a:r>
            <a:r>
              <a:rPr lang="en-US" dirty="0"/>
              <a:t> </a:t>
            </a:r>
            <a:r>
              <a:rPr lang="en-US" dirty="0" err="1"/>
              <a:t>tiên</a:t>
            </a:r>
            <a:r>
              <a:rPr lang="en-US" dirty="0"/>
              <a:t> Hamming</a:t>
            </a:r>
            <a:r>
              <a:rPr lang="en-US"/>
              <a:t>: </a:t>
            </a:r>
          </a:p>
          <a:p>
            <a:pPr marL="0" indent="0">
              <a:buNone/>
            </a:pPr>
            <a:r>
              <a:rPr lang="en-US"/>
              <a:t>	</a:t>
            </a:r>
            <a:r>
              <a:rPr lang="en-US" b="1">
                <a:solidFill>
                  <a:srgbClr val="FF0000"/>
                </a:solidFill>
              </a:rPr>
              <a:t>F</a:t>
            </a:r>
            <a:r>
              <a:rPr lang="en-US" b="1" baseline="-25000">
                <a:solidFill>
                  <a:srgbClr val="FF0000"/>
                </a:solidFill>
              </a:rPr>
              <a:t>k</a:t>
            </a:r>
            <a:r>
              <a:rPr lang="en-US" b="1">
                <a:solidFill>
                  <a:srgbClr val="FF0000"/>
                </a:solidFill>
              </a:rPr>
              <a:t> </a:t>
            </a:r>
            <a:r>
              <a:rPr lang="en-US" b="1" dirty="0">
                <a:solidFill>
                  <a:srgbClr val="FF0000"/>
                </a:solidFill>
              </a:rPr>
              <a:t>= </a:t>
            </a:r>
            <a:r>
              <a:rPr lang="en-US" b="1" dirty="0" err="1">
                <a:solidFill>
                  <a:srgbClr val="FF0000"/>
                </a:solidFill>
              </a:rPr>
              <a:t>tổng</a:t>
            </a:r>
            <a:r>
              <a:rPr lang="en-US" b="1" dirty="0">
                <a:solidFill>
                  <a:srgbClr val="FF0000"/>
                </a:solidFill>
              </a:rPr>
              <a:t> </a:t>
            </a:r>
            <a:r>
              <a:rPr lang="en-US" b="1" dirty="0" err="1">
                <a:solidFill>
                  <a:srgbClr val="FF0000"/>
                </a:solidFill>
              </a:rPr>
              <a:t>các</a:t>
            </a:r>
            <a:r>
              <a:rPr lang="en-US" b="1" dirty="0">
                <a:solidFill>
                  <a:srgbClr val="FF0000"/>
                </a:solidFill>
              </a:rPr>
              <a:t> ô </a:t>
            </a:r>
            <a:r>
              <a:rPr lang="en-US" b="1" dirty="0" err="1">
                <a:solidFill>
                  <a:srgbClr val="FF0000"/>
                </a:solidFill>
              </a:rPr>
              <a:t>sai</a:t>
            </a:r>
            <a:r>
              <a:rPr lang="en-US" b="1" dirty="0">
                <a:solidFill>
                  <a:srgbClr val="FF0000"/>
                </a:solidFill>
              </a:rPr>
              <a:t> </a:t>
            </a:r>
            <a:r>
              <a:rPr lang="en-US" b="1" dirty="0" err="1">
                <a:solidFill>
                  <a:srgbClr val="FF0000"/>
                </a:solidFill>
              </a:rPr>
              <a:t>lệch</a:t>
            </a:r>
            <a:r>
              <a:rPr lang="en-US" b="1" dirty="0">
                <a:solidFill>
                  <a:srgbClr val="FF0000"/>
                </a:solidFill>
              </a:rPr>
              <a:t> </a:t>
            </a:r>
            <a:r>
              <a:rPr lang="en-US" b="1" dirty="0" err="1">
                <a:solidFill>
                  <a:srgbClr val="FF0000"/>
                </a:solidFill>
              </a:rPr>
              <a:t>vị</a:t>
            </a:r>
            <a:r>
              <a:rPr lang="en-US" b="1" dirty="0">
                <a:solidFill>
                  <a:srgbClr val="FF0000"/>
                </a:solidFill>
              </a:rPr>
              <a:t> </a:t>
            </a:r>
            <a:r>
              <a:rPr lang="en-US" b="1" dirty="0" err="1">
                <a:solidFill>
                  <a:srgbClr val="FF0000"/>
                </a:solidFill>
              </a:rPr>
              <a:t>trí</a:t>
            </a:r>
            <a:r>
              <a:rPr lang="en-US" b="1" dirty="0">
                <a:solidFill>
                  <a:srgbClr val="FF0000"/>
                </a:solidFill>
              </a:rPr>
              <a:t> so </a:t>
            </a:r>
            <a:r>
              <a:rPr lang="en-US" b="1" dirty="0" err="1">
                <a:solidFill>
                  <a:srgbClr val="FF0000"/>
                </a:solidFill>
              </a:rPr>
              <a:t>với</a:t>
            </a:r>
            <a:r>
              <a:rPr lang="en-US" b="1" dirty="0">
                <a:solidFill>
                  <a:srgbClr val="FF0000"/>
                </a:solidFill>
              </a:rPr>
              <a:t> </a:t>
            </a:r>
            <a:r>
              <a:rPr lang="en-US" b="1" dirty="0" err="1">
                <a:solidFill>
                  <a:srgbClr val="FF0000"/>
                </a:solidFill>
              </a:rPr>
              <a:t>trạng</a:t>
            </a:r>
            <a:r>
              <a:rPr lang="en-US" b="1" dirty="0">
                <a:solidFill>
                  <a:srgbClr val="FF0000"/>
                </a:solidFill>
              </a:rPr>
              <a:t> </a:t>
            </a:r>
            <a:r>
              <a:rPr lang="en-US" b="1" dirty="0" err="1">
                <a:solidFill>
                  <a:srgbClr val="FF0000"/>
                </a:solidFill>
              </a:rPr>
              <a:t>thái</a:t>
            </a:r>
            <a:r>
              <a:rPr lang="en-US" b="1" dirty="0">
                <a:solidFill>
                  <a:srgbClr val="FF0000"/>
                </a:solidFill>
              </a:rPr>
              <a:t> </a:t>
            </a:r>
            <a:r>
              <a:rPr lang="en-US" b="1" dirty="0" err="1">
                <a:solidFill>
                  <a:srgbClr val="FF0000"/>
                </a:solidFill>
              </a:rPr>
              <a:t>đích</a:t>
            </a:r>
            <a:endParaRPr lang="en-US" b="1" baseline="-25000" dirty="0">
              <a:solidFill>
                <a:srgbClr val="FF0000"/>
              </a:solidFill>
            </a:endParaRPr>
          </a:p>
        </p:txBody>
      </p:sp>
      <p:graphicFrame>
        <p:nvGraphicFramePr>
          <p:cNvPr id="4" name="Content Placeholder 3"/>
          <p:cNvGraphicFramePr>
            <a:graphicFrameLocks/>
          </p:cNvGraphicFramePr>
          <p:nvPr/>
        </p:nvGraphicFramePr>
        <p:xfrm>
          <a:off x="8006110" y="3087679"/>
          <a:ext cx="2057400" cy="1417320"/>
        </p:xfrm>
        <a:graphic>
          <a:graphicData uri="http://schemas.openxmlformats.org/drawingml/2006/table">
            <a:tbl>
              <a:tblPr firstRow="1" bandRow="1">
                <a:tableStyleId>{16D9F66E-5EB9-4882-86FB-DCBF35E3C3E4}</a:tableStyleId>
              </a:tblPr>
              <a:tblGrid>
                <a:gridCol w="6858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tblGrid>
              <a:tr h="472440">
                <a:tc>
                  <a:txBody>
                    <a:bodyPr/>
                    <a:lstStyle/>
                    <a:p>
                      <a:pPr algn="ctr"/>
                      <a:r>
                        <a:rPr lang="en-US" sz="2000" dirty="0"/>
                        <a:t>1</a:t>
                      </a:r>
                      <a:endParaRPr lang="en-GB" sz="2000" dirty="0"/>
                    </a:p>
                  </a:txBody>
                  <a:tcPr anchor="ctr"/>
                </a:tc>
                <a:tc>
                  <a:txBody>
                    <a:bodyPr/>
                    <a:lstStyle/>
                    <a:p>
                      <a:pPr algn="ctr"/>
                      <a:r>
                        <a:rPr lang="en-US" sz="2000" dirty="0"/>
                        <a:t>2</a:t>
                      </a:r>
                      <a:endParaRPr lang="en-GB" sz="2000" dirty="0"/>
                    </a:p>
                  </a:txBody>
                  <a:tcPr anchor="ctr"/>
                </a:tc>
                <a:tc>
                  <a:txBody>
                    <a:bodyPr/>
                    <a:lstStyle/>
                    <a:p>
                      <a:pPr algn="ctr"/>
                      <a:r>
                        <a:rPr lang="en-US" sz="2000" dirty="0"/>
                        <a:t>3</a:t>
                      </a:r>
                      <a:endParaRPr lang="en-GB" sz="2000" dirty="0"/>
                    </a:p>
                  </a:txBody>
                  <a:tcPr anchor="ctr"/>
                </a:tc>
                <a:extLst>
                  <a:ext uri="{0D108BD9-81ED-4DB2-BD59-A6C34878D82A}">
                    <a16:rowId xmlns:a16="http://schemas.microsoft.com/office/drawing/2014/main" xmlns="" val="10000"/>
                  </a:ext>
                </a:extLst>
              </a:tr>
              <a:tr h="472440">
                <a:tc>
                  <a:txBody>
                    <a:bodyPr/>
                    <a:lstStyle/>
                    <a:p>
                      <a:pPr algn="ctr"/>
                      <a:r>
                        <a:rPr lang="en-US" sz="2000" dirty="0"/>
                        <a:t>4</a:t>
                      </a:r>
                      <a:endParaRPr lang="en-GB" sz="2000" dirty="0"/>
                    </a:p>
                  </a:txBody>
                  <a:tcPr anchor="ctr"/>
                </a:tc>
                <a:tc>
                  <a:txBody>
                    <a:bodyPr/>
                    <a:lstStyle/>
                    <a:p>
                      <a:pPr algn="ctr"/>
                      <a:r>
                        <a:rPr lang="en-US" sz="2000" dirty="0"/>
                        <a:t>5</a:t>
                      </a:r>
                      <a:endParaRPr lang="en-GB" sz="2000" dirty="0"/>
                    </a:p>
                  </a:txBody>
                  <a:tcPr anchor="ctr"/>
                </a:tc>
                <a:tc>
                  <a:txBody>
                    <a:bodyPr/>
                    <a:lstStyle/>
                    <a:p>
                      <a:pPr algn="ctr"/>
                      <a:r>
                        <a:rPr lang="en-US" sz="2000" dirty="0"/>
                        <a:t>6</a:t>
                      </a:r>
                      <a:endParaRPr lang="en-GB" sz="2000" dirty="0"/>
                    </a:p>
                  </a:txBody>
                  <a:tcPr anchor="ctr"/>
                </a:tc>
                <a:extLst>
                  <a:ext uri="{0D108BD9-81ED-4DB2-BD59-A6C34878D82A}">
                    <a16:rowId xmlns:a16="http://schemas.microsoft.com/office/drawing/2014/main" xmlns="" val="10001"/>
                  </a:ext>
                </a:extLst>
              </a:tr>
              <a:tr h="472440">
                <a:tc>
                  <a:txBody>
                    <a:bodyPr/>
                    <a:lstStyle/>
                    <a:p>
                      <a:pPr algn="ctr"/>
                      <a:r>
                        <a:rPr lang="en-US" sz="2000" dirty="0"/>
                        <a:t>7</a:t>
                      </a:r>
                      <a:endParaRPr lang="en-GB" sz="2000" dirty="0"/>
                    </a:p>
                  </a:txBody>
                  <a:tcPr anchor="ctr"/>
                </a:tc>
                <a:tc>
                  <a:txBody>
                    <a:bodyPr/>
                    <a:lstStyle/>
                    <a:p>
                      <a:pPr algn="ctr"/>
                      <a:r>
                        <a:rPr lang="en-US" sz="2000" dirty="0"/>
                        <a:t>8</a:t>
                      </a:r>
                      <a:endParaRPr lang="en-GB" sz="2000" dirty="0"/>
                    </a:p>
                  </a:txBody>
                  <a:tcPr anchor="ctr"/>
                </a:tc>
                <a:tc>
                  <a:txBody>
                    <a:bodyPr/>
                    <a:lstStyle/>
                    <a:p>
                      <a:pPr algn="ctr"/>
                      <a:endParaRPr lang="en-GB" sz="2000" dirty="0"/>
                    </a:p>
                  </a:txBody>
                  <a:tcPr anchor="ctr"/>
                </a:tc>
                <a:extLst>
                  <a:ext uri="{0D108BD9-81ED-4DB2-BD59-A6C34878D82A}">
                    <a16:rowId xmlns:a16="http://schemas.microsoft.com/office/drawing/2014/main" xmlns="" val="10002"/>
                  </a:ext>
                </a:extLst>
              </a:tr>
            </a:tbl>
          </a:graphicData>
        </a:graphic>
      </p:graphicFrame>
      <p:graphicFrame>
        <p:nvGraphicFramePr>
          <p:cNvPr id="5" name="Content Placeholder 3"/>
          <p:cNvGraphicFramePr>
            <a:graphicFrameLocks/>
          </p:cNvGraphicFramePr>
          <p:nvPr/>
        </p:nvGraphicFramePr>
        <p:xfrm>
          <a:off x="2667000" y="3087679"/>
          <a:ext cx="2057400" cy="1417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tblGrid>
              <a:tr h="472440">
                <a:tc>
                  <a:txBody>
                    <a:bodyPr/>
                    <a:lstStyle/>
                    <a:p>
                      <a:pPr algn="ctr"/>
                      <a:r>
                        <a:rPr lang="en-US" sz="2000" dirty="0"/>
                        <a:t>3</a:t>
                      </a:r>
                      <a:endParaRPr lang="en-GB" sz="2000" dirty="0"/>
                    </a:p>
                  </a:txBody>
                  <a:tcPr anchor="ctr"/>
                </a:tc>
                <a:tc>
                  <a:txBody>
                    <a:bodyPr/>
                    <a:lstStyle/>
                    <a:p>
                      <a:pPr algn="ctr"/>
                      <a:r>
                        <a:rPr lang="en-US" sz="2000" dirty="0"/>
                        <a:t>1</a:t>
                      </a:r>
                      <a:endParaRPr lang="en-GB" sz="2000" dirty="0"/>
                    </a:p>
                  </a:txBody>
                  <a:tcPr anchor="ctr"/>
                </a:tc>
                <a:tc>
                  <a:txBody>
                    <a:bodyPr/>
                    <a:lstStyle/>
                    <a:p>
                      <a:pPr algn="ctr"/>
                      <a:r>
                        <a:rPr lang="en-US" sz="2000" dirty="0"/>
                        <a:t>4</a:t>
                      </a:r>
                      <a:endParaRPr lang="en-GB" sz="2000" dirty="0"/>
                    </a:p>
                  </a:txBody>
                  <a:tcPr anchor="ctr"/>
                </a:tc>
                <a:extLst>
                  <a:ext uri="{0D108BD9-81ED-4DB2-BD59-A6C34878D82A}">
                    <a16:rowId xmlns:a16="http://schemas.microsoft.com/office/drawing/2014/main" xmlns="" val="10000"/>
                  </a:ext>
                </a:extLst>
              </a:tr>
              <a:tr h="472440">
                <a:tc>
                  <a:txBody>
                    <a:bodyPr/>
                    <a:lstStyle/>
                    <a:p>
                      <a:pPr algn="ctr"/>
                      <a:r>
                        <a:rPr lang="en-US" sz="2000" dirty="0"/>
                        <a:t>7</a:t>
                      </a:r>
                      <a:endParaRPr lang="en-GB" sz="2000" dirty="0"/>
                    </a:p>
                  </a:txBody>
                  <a:tcPr anchor="ctr"/>
                </a:tc>
                <a:tc>
                  <a:txBody>
                    <a:bodyPr/>
                    <a:lstStyle/>
                    <a:p>
                      <a:pPr algn="ctr"/>
                      <a:endParaRPr lang="en-GB" sz="2000" dirty="0"/>
                    </a:p>
                  </a:txBody>
                  <a:tcPr anchor="ctr"/>
                </a:tc>
                <a:tc>
                  <a:txBody>
                    <a:bodyPr/>
                    <a:lstStyle/>
                    <a:p>
                      <a:pPr algn="ctr"/>
                      <a:r>
                        <a:rPr lang="en-US" sz="2000" dirty="0"/>
                        <a:t>6</a:t>
                      </a:r>
                      <a:endParaRPr lang="en-GB" sz="2000" dirty="0"/>
                    </a:p>
                  </a:txBody>
                  <a:tcPr anchor="ctr"/>
                </a:tc>
                <a:extLst>
                  <a:ext uri="{0D108BD9-81ED-4DB2-BD59-A6C34878D82A}">
                    <a16:rowId xmlns:a16="http://schemas.microsoft.com/office/drawing/2014/main" xmlns="" val="10001"/>
                  </a:ext>
                </a:extLst>
              </a:tr>
              <a:tr h="472440">
                <a:tc>
                  <a:txBody>
                    <a:bodyPr/>
                    <a:lstStyle/>
                    <a:p>
                      <a:pPr algn="ctr"/>
                      <a:r>
                        <a:rPr lang="en-US" sz="2000" dirty="0"/>
                        <a:t>8</a:t>
                      </a:r>
                      <a:endParaRPr lang="en-GB" sz="2000" dirty="0"/>
                    </a:p>
                  </a:txBody>
                  <a:tcPr anchor="ctr"/>
                </a:tc>
                <a:tc>
                  <a:txBody>
                    <a:bodyPr/>
                    <a:lstStyle/>
                    <a:p>
                      <a:pPr algn="ctr"/>
                      <a:r>
                        <a:rPr lang="en-US" sz="2000" dirty="0"/>
                        <a:t>2</a:t>
                      </a:r>
                      <a:endParaRPr lang="en-GB" sz="2000" dirty="0"/>
                    </a:p>
                  </a:txBody>
                  <a:tcPr anchor="ctr"/>
                </a:tc>
                <a:tc>
                  <a:txBody>
                    <a:bodyPr/>
                    <a:lstStyle/>
                    <a:p>
                      <a:pPr algn="ctr"/>
                      <a:r>
                        <a:rPr lang="en-US" sz="2000" dirty="0"/>
                        <a:t>5</a:t>
                      </a:r>
                      <a:endParaRPr lang="en-GB" sz="2000" dirty="0"/>
                    </a:p>
                  </a:txBody>
                  <a:tcPr anchor="ctr"/>
                </a:tc>
                <a:extLst>
                  <a:ext uri="{0D108BD9-81ED-4DB2-BD59-A6C34878D82A}">
                    <a16:rowId xmlns:a16="http://schemas.microsoft.com/office/drawing/2014/main" xmlns="" val="10002"/>
                  </a:ext>
                </a:extLst>
              </a:tr>
            </a:tbl>
          </a:graphicData>
        </a:graphic>
      </p:graphicFrame>
      <p:sp>
        <p:nvSpPr>
          <p:cNvPr id="6" name="TextBox 5"/>
          <p:cNvSpPr txBox="1"/>
          <p:nvPr/>
        </p:nvSpPr>
        <p:spPr>
          <a:xfrm>
            <a:off x="8967880" y="4611680"/>
            <a:ext cx="441146" cy="461665"/>
          </a:xfrm>
          <a:prstGeom prst="rect">
            <a:avLst/>
          </a:prstGeom>
          <a:noFill/>
        </p:spPr>
        <p:txBody>
          <a:bodyPr wrap="none" rtlCol="0">
            <a:spAutoFit/>
          </a:bodyPr>
          <a:lstStyle/>
          <a:p>
            <a:r>
              <a:rPr lang="en-US" sz="2400" b="1" dirty="0"/>
              <a:t>T</a:t>
            </a:r>
            <a:r>
              <a:rPr lang="en-US" sz="2400" b="1" baseline="-25000" dirty="0"/>
              <a:t>0</a:t>
            </a:r>
            <a:endParaRPr lang="en-GB" sz="2400" b="1" baseline="-25000" dirty="0"/>
          </a:p>
        </p:txBody>
      </p:sp>
      <p:sp>
        <p:nvSpPr>
          <p:cNvPr id="8" name="TextBox 7"/>
          <p:cNvSpPr txBox="1"/>
          <p:nvPr/>
        </p:nvSpPr>
        <p:spPr>
          <a:xfrm>
            <a:off x="3124200" y="6011049"/>
            <a:ext cx="5734262" cy="523220"/>
          </a:xfrm>
          <a:prstGeom prst="rect">
            <a:avLst/>
          </a:prstGeom>
          <a:noFill/>
        </p:spPr>
        <p:txBody>
          <a:bodyPr wrap="none" rtlCol="0">
            <a:spAutoFit/>
          </a:bodyPr>
          <a:lstStyle/>
          <a:p>
            <a:r>
              <a:rPr lang="en-US" sz="2800" dirty="0" err="1">
                <a:solidFill>
                  <a:srgbClr val="FF0000"/>
                </a:solidFill>
                <a:latin typeface="Times New Roman" panose="02020603050405020304" pitchFamily="18" charset="0"/>
                <a:cs typeface="Times New Roman" panose="02020603050405020304" pitchFamily="18" charset="0"/>
              </a:rPr>
              <a:t>F</a:t>
            </a:r>
            <a:r>
              <a:rPr lang="en-US" sz="2800" baseline="-25000" dirty="0" err="1">
                <a:solidFill>
                  <a:srgbClr val="FF0000"/>
                </a:solidFill>
                <a:latin typeface="Times New Roman" panose="02020603050405020304" pitchFamily="18" charset="0"/>
                <a:cs typeface="Times New Roman" panose="02020603050405020304" pitchFamily="18" charset="0"/>
              </a:rPr>
              <a:t>k</a:t>
            </a:r>
            <a:r>
              <a:rPr lang="en-US" sz="2800" dirty="0">
                <a:solidFill>
                  <a:srgbClr val="FF0000"/>
                </a:solidFill>
                <a:latin typeface="Times New Roman" panose="02020603050405020304" pitchFamily="18" charset="0"/>
                <a:cs typeface="Times New Roman" panose="02020603050405020304" pitchFamily="18" charset="0"/>
              </a:rPr>
              <a:t> = 1 + 1 + 1 + 1 + 1 + 0 + 1 + 1 = 7</a:t>
            </a:r>
            <a:endParaRPr lang="en-GB" sz="2800" dirty="0">
              <a:solidFill>
                <a:srgbClr val="FF0000"/>
              </a:solidFill>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nvGraphicFramePr>
        <p:xfrm>
          <a:off x="2667000" y="4887184"/>
          <a:ext cx="6096000" cy="79248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4011951889"/>
                    </a:ext>
                  </a:extLst>
                </a:gridCol>
                <a:gridCol w="762000">
                  <a:extLst>
                    <a:ext uri="{9D8B030D-6E8A-4147-A177-3AD203B41FA5}">
                      <a16:colId xmlns:a16="http://schemas.microsoft.com/office/drawing/2014/main" xmlns="" val="1303365473"/>
                    </a:ext>
                  </a:extLst>
                </a:gridCol>
                <a:gridCol w="762000">
                  <a:extLst>
                    <a:ext uri="{9D8B030D-6E8A-4147-A177-3AD203B41FA5}">
                      <a16:colId xmlns:a16="http://schemas.microsoft.com/office/drawing/2014/main" xmlns="" val="3517599739"/>
                    </a:ext>
                  </a:extLst>
                </a:gridCol>
                <a:gridCol w="762000">
                  <a:extLst>
                    <a:ext uri="{9D8B030D-6E8A-4147-A177-3AD203B41FA5}">
                      <a16:colId xmlns:a16="http://schemas.microsoft.com/office/drawing/2014/main" xmlns="" val="1560592762"/>
                    </a:ext>
                  </a:extLst>
                </a:gridCol>
                <a:gridCol w="762000">
                  <a:extLst>
                    <a:ext uri="{9D8B030D-6E8A-4147-A177-3AD203B41FA5}">
                      <a16:colId xmlns:a16="http://schemas.microsoft.com/office/drawing/2014/main" xmlns="" val="4233998544"/>
                    </a:ext>
                  </a:extLst>
                </a:gridCol>
                <a:gridCol w="762000">
                  <a:extLst>
                    <a:ext uri="{9D8B030D-6E8A-4147-A177-3AD203B41FA5}">
                      <a16:colId xmlns:a16="http://schemas.microsoft.com/office/drawing/2014/main" xmlns="" val="1931372894"/>
                    </a:ext>
                  </a:extLst>
                </a:gridCol>
                <a:gridCol w="762000">
                  <a:extLst>
                    <a:ext uri="{9D8B030D-6E8A-4147-A177-3AD203B41FA5}">
                      <a16:colId xmlns:a16="http://schemas.microsoft.com/office/drawing/2014/main" xmlns="" val="3105318971"/>
                    </a:ext>
                  </a:extLst>
                </a:gridCol>
                <a:gridCol w="762000">
                  <a:extLst>
                    <a:ext uri="{9D8B030D-6E8A-4147-A177-3AD203B41FA5}">
                      <a16:colId xmlns:a16="http://schemas.microsoft.com/office/drawing/2014/main" xmlns="" val="3912338603"/>
                    </a:ext>
                  </a:extLst>
                </a:gridCol>
              </a:tblGrid>
              <a:tr h="370840">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algn="ctr"/>
                      <a:r>
                        <a:rPr lang="en-US" sz="2000" dirty="0">
                          <a:latin typeface="Times New Roman" panose="02020603050405020304" pitchFamily="18" charset="0"/>
                          <a:cs typeface="Times New Roman" panose="02020603050405020304" pitchFamily="18" charset="0"/>
                        </a:rPr>
                        <a:t>4</a:t>
                      </a:r>
                    </a:p>
                  </a:txBody>
                  <a:tcPr/>
                </a:tc>
                <a:tc>
                  <a:txBody>
                    <a:bodyPr/>
                    <a:lstStyle/>
                    <a:p>
                      <a:pPr algn="ctr"/>
                      <a:r>
                        <a:rPr lang="en-US" sz="2000" dirty="0">
                          <a:latin typeface="Times New Roman" panose="02020603050405020304" pitchFamily="18" charset="0"/>
                          <a:cs typeface="Times New Roman" panose="02020603050405020304" pitchFamily="18" charset="0"/>
                        </a:rPr>
                        <a:t>5</a:t>
                      </a:r>
                    </a:p>
                  </a:txBody>
                  <a:tcPr/>
                </a:tc>
                <a:tc>
                  <a:txBody>
                    <a:bodyPr/>
                    <a:lstStyle/>
                    <a:p>
                      <a:pPr algn="ctr"/>
                      <a:r>
                        <a:rPr lang="en-US" sz="2000" dirty="0">
                          <a:latin typeface="Times New Roman" panose="02020603050405020304" pitchFamily="18" charset="0"/>
                          <a:cs typeface="Times New Roman" panose="02020603050405020304" pitchFamily="18" charset="0"/>
                        </a:rPr>
                        <a:t>6</a:t>
                      </a:r>
                    </a:p>
                  </a:txBody>
                  <a:tcPr/>
                </a:tc>
                <a:tc>
                  <a:txBody>
                    <a:bodyPr/>
                    <a:lstStyle/>
                    <a:p>
                      <a:pPr algn="ctr"/>
                      <a:r>
                        <a:rPr lang="en-US" sz="2000" dirty="0">
                          <a:latin typeface="Times New Roman" panose="02020603050405020304" pitchFamily="18" charset="0"/>
                          <a:cs typeface="Times New Roman" panose="02020603050405020304" pitchFamily="18" charset="0"/>
                        </a:rPr>
                        <a:t>7</a:t>
                      </a:r>
                    </a:p>
                  </a:txBody>
                  <a:tcPr/>
                </a:tc>
                <a:tc>
                  <a:txBody>
                    <a:bodyPr/>
                    <a:lstStyle/>
                    <a:p>
                      <a:pPr algn="ctr"/>
                      <a:r>
                        <a:rPr lang="en-US" sz="2000" dirty="0">
                          <a:latin typeface="Times New Roman" panose="02020603050405020304" pitchFamily="18" charset="0"/>
                          <a:cs typeface="Times New Roman" panose="02020603050405020304" pitchFamily="18" charset="0"/>
                        </a:rPr>
                        <a:t>8</a:t>
                      </a:r>
                    </a:p>
                  </a:txBody>
                  <a:tcPr/>
                </a:tc>
                <a:extLst>
                  <a:ext uri="{0D108BD9-81ED-4DB2-BD59-A6C34878D82A}">
                    <a16:rowId xmlns:a16="http://schemas.microsoft.com/office/drawing/2014/main" xmlns="" val="2922279929"/>
                  </a:ext>
                </a:extLst>
              </a:tr>
              <a:tr h="370840">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2000" dirty="0">
                          <a:latin typeface="Times New Roman" panose="02020603050405020304" pitchFamily="18" charset="0"/>
                          <a:cs typeface="Times New Roman" panose="02020603050405020304" pitchFamily="18" charset="0"/>
                        </a:rPr>
                        <a:t>0</a:t>
                      </a:r>
                    </a:p>
                  </a:txBody>
                  <a:tcPr/>
                </a:tc>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20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537771915"/>
                  </a:ext>
                </a:extLst>
              </a:tr>
            </a:tbl>
          </a:graphicData>
        </a:graphic>
      </p:graphicFrame>
      <p:sp>
        <p:nvSpPr>
          <p:cNvPr id="10" name="Right Arrow 9"/>
          <p:cNvSpPr/>
          <p:nvPr/>
        </p:nvSpPr>
        <p:spPr>
          <a:xfrm>
            <a:off x="5488955" y="3575188"/>
            <a:ext cx="1752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4C15C07B-04C1-4C52-A83B-15E785370D57}" type="slidenum">
              <a:rPr lang="en-US" smtClean="0"/>
              <a:t>44</a:t>
            </a:fld>
            <a:endParaRPr lang="en-US"/>
          </a:p>
        </p:txBody>
      </p:sp>
    </p:spTree>
    <p:extLst>
      <p:ext uri="{BB962C8B-B14F-4D97-AF65-F5344CB8AC3E}">
        <p14:creationId xmlns:p14="http://schemas.microsoft.com/office/powerpoint/2010/main" val="4034922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Bài</a:t>
            </a:r>
            <a:r>
              <a:rPr lang="en-US" b="1" dirty="0"/>
              <a:t> </a:t>
            </a:r>
            <a:r>
              <a:rPr lang="en-US" b="1" dirty="0" err="1"/>
              <a:t>toán</a:t>
            </a:r>
            <a:r>
              <a:rPr lang="en-US" b="1" dirty="0"/>
              <a:t> </a:t>
            </a:r>
            <a:r>
              <a:rPr lang="en-US" b="1" dirty="0" smtClean="0"/>
              <a:t>8-Miếng</a:t>
            </a:r>
            <a:endParaRPr lang="en-GB" b="1" dirty="0"/>
          </a:p>
        </p:txBody>
      </p:sp>
      <p:sp>
        <p:nvSpPr>
          <p:cNvPr id="3" name="Content Placeholder 2"/>
          <p:cNvSpPr>
            <a:spLocks noGrp="1"/>
          </p:cNvSpPr>
          <p:nvPr>
            <p:ph idx="1"/>
          </p:nvPr>
        </p:nvSpPr>
        <p:spPr>
          <a:xfrm>
            <a:off x="662152" y="1626233"/>
            <a:ext cx="10691648" cy="4926967"/>
          </a:xfrm>
        </p:spPr>
        <p:txBody>
          <a:bodyPr>
            <a:normAutofit/>
          </a:bodyPr>
          <a:lstStyle/>
          <a:p>
            <a:r>
              <a:rPr lang="en-US" dirty="0" err="1"/>
              <a:t>Hàm</a:t>
            </a:r>
            <a:r>
              <a:rPr lang="en-US" dirty="0"/>
              <a:t> </a:t>
            </a:r>
            <a:r>
              <a:rPr lang="en-US" dirty="0" err="1"/>
              <a:t>ưu</a:t>
            </a:r>
            <a:r>
              <a:rPr lang="en-US" dirty="0"/>
              <a:t> </a:t>
            </a:r>
            <a:r>
              <a:rPr lang="en-US" dirty="0" err="1"/>
              <a:t>tiên</a:t>
            </a:r>
            <a:r>
              <a:rPr lang="en-US" dirty="0"/>
              <a:t> Manhattan: </a:t>
            </a:r>
            <a:r>
              <a:rPr lang="en-US" dirty="0" err="1"/>
              <a:t>F</a:t>
            </a:r>
            <a:r>
              <a:rPr lang="en-US" baseline="-25000" dirty="0" err="1"/>
              <a:t>k</a:t>
            </a:r>
            <a:r>
              <a:rPr lang="en-US" dirty="0"/>
              <a:t> = </a:t>
            </a:r>
            <a:r>
              <a:rPr lang="en-US" dirty="0" err="1"/>
              <a:t>tổng</a:t>
            </a:r>
            <a:r>
              <a:rPr lang="en-US" dirty="0"/>
              <a:t> </a:t>
            </a:r>
            <a:r>
              <a:rPr lang="en-US" dirty="0" err="1"/>
              <a:t>các</a:t>
            </a:r>
            <a:r>
              <a:rPr lang="en-US" dirty="0"/>
              <a:t> d(</a:t>
            </a:r>
            <a:r>
              <a:rPr lang="en-US" dirty="0" err="1"/>
              <a:t>i</a:t>
            </a:r>
            <a:r>
              <a:rPr lang="en-US" dirty="0"/>
              <a:t>, j) </a:t>
            </a:r>
            <a:r>
              <a:rPr lang="en-US" dirty="0" err="1"/>
              <a:t>của</a:t>
            </a:r>
            <a:r>
              <a:rPr lang="en-US" dirty="0"/>
              <a:t> </a:t>
            </a:r>
            <a:r>
              <a:rPr lang="en-US" dirty="0" err="1"/>
              <a:t>những</a:t>
            </a:r>
            <a:r>
              <a:rPr lang="en-US" dirty="0"/>
              <a:t> ô (</a:t>
            </a:r>
            <a:r>
              <a:rPr lang="en-US" dirty="0" err="1"/>
              <a:t>i</a:t>
            </a:r>
            <a:r>
              <a:rPr lang="en-US" dirty="0"/>
              <a:t>, j) </a:t>
            </a:r>
            <a:r>
              <a:rPr lang="en-US" dirty="0" err="1"/>
              <a:t>khác</a:t>
            </a:r>
            <a:r>
              <a:rPr lang="en-US" dirty="0"/>
              <a:t> </a:t>
            </a:r>
            <a:r>
              <a:rPr lang="en-US" dirty="0" err="1"/>
              <a:t>trống</a:t>
            </a:r>
            <a:r>
              <a:rPr lang="en-US"/>
              <a:t>: </a:t>
            </a:r>
          </a:p>
          <a:p>
            <a:pPr marL="0" indent="0">
              <a:buNone/>
            </a:pPr>
            <a:r>
              <a:rPr lang="en-US"/>
              <a:t>Hàm </a:t>
            </a:r>
            <a:r>
              <a:rPr lang="en-US" dirty="0" err="1"/>
              <a:t>trạng</a:t>
            </a:r>
            <a:r>
              <a:rPr lang="en-US" dirty="0"/>
              <a:t> </a:t>
            </a:r>
            <a:r>
              <a:rPr lang="en-US" err="1"/>
              <a:t>thái</a:t>
            </a:r>
            <a:r>
              <a:rPr lang="en-US"/>
              <a:t> T</a:t>
            </a:r>
            <a:r>
              <a:rPr lang="en-US" baseline="-25000"/>
              <a:t>k</a:t>
            </a:r>
            <a:endParaRPr lang="en-US" dirty="0"/>
          </a:p>
          <a:p>
            <a:pPr marL="0" indent="0" algn="ctr">
              <a:buNone/>
            </a:pPr>
            <a:r>
              <a:rPr lang="en-US" b="1" i="1" dirty="0" err="1">
                <a:solidFill>
                  <a:srgbClr val="FF0000"/>
                </a:solidFill>
              </a:rPr>
              <a:t>Với</a:t>
            </a:r>
            <a:r>
              <a:rPr lang="en-US" b="1" i="1" dirty="0">
                <a:solidFill>
                  <a:srgbClr val="FF0000"/>
                </a:solidFill>
              </a:rPr>
              <a:t> d(</a:t>
            </a:r>
            <a:r>
              <a:rPr lang="en-US" b="1" i="1" dirty="0" err="1">
                <a:solidFill>
                  <a:srgbClr val="FF0000"/>
                </a:solidFill>
              </a:rPr>
              <a:t>i</a:t>
            </a:r>
            <a:r>
              <a:rPr lang="en-US" b="1" i="1" dirty="0">
                <a:solidFill>
                  <a:srgbClr val="FF0000"/>
                </a:solidFill>
              </a:rPr>
              <a:t>, j) </a:t>
            </a:r>
            <a:r>
              <a:rPr lang="en-US" b="1" i="1" dirty="0" err="1">
                <a:solidFill>
                  <a:srgbClr val="FF0000"/>
                </a:solidFill>
              </a:rPr>
              <a:t>là</a:t>
            </a:r>
            <a:r>
              <a:rPr lang="en-US" b="1" i="1" dirty="0">
                <a:solidFill>
                  <a:srgbClr val="FF0000"/>
                </a:solidFill>
              </a:rPr>
              <a:t> </a:t>
            </a:r>
            <a:r>
              <a:rPr lang="en-US" b="1" i="1" dirty="0" err="1">
                <a:solidFill>
                  <a:srgbClr val="FF0000"/>
                </a:solidFill>
              </a:rPr>
              <a:t>số</a:t>
            </a:r>
            <a:r>
              <a:rPr lang="en-US" b="1" i="1" dirty="0">
                <a:solidFill>
                  <a:srgbClr val="FF0000"/>
                </a:solidFill>
              </a:rPr>
              <a:t> ô </a:t>
            </a:r>
            <a:r>
              <a:rPr lang="en-US" b="1" i="1" dirty="0" err="1">
                <a:solidFill>
                  <a:srgbClr val="FF0000"/>
                </a:solidFill>
              </a:rPr>
              <a:t>cần</a:t>
            </a:r>
            <a:r>
              <a:rPr lang="en-US" b="1" i="1" dirty="0">
                <a:solidFill>
                  <a:srgbClr val="FF0000"/>
                </a:solidFill>
              </a:rPr>
              <a:t> di </a:t>
            </a:r>
            <a:r>
              <a:rPr lang="en-US" b="1" i="1" dirty="0" err="1">
                <a:solidFill>
                  <a:srgbClr val="FF0000"/>
                </a:solidFill>
              </a:rPr>
              <a:t>chuyển</a:t>
            </a:r>
            <a:r>
              <a:rPr lang="en-US" b="1" i="1" dirty="0">
                <a:solidFill>
                  <a:srgbClr val="FF0000"/>
                </a:solidFill>
              </a:rPr>
              <a:t> </a:t>
            </a:r>
            <a:r>
              <a:rPr lang="en-US" b="1" i="1" dirty="0" err="1">
                <a:solidFill>
                  <a:srgbClr val="FF0000"/>
                </a:solidFill>
              </a:rPr>
              <a:t>để</a:t>
            </a:r>
            <a:r>
              <a:rPr lang="en-US" b="1" i="1" dirty="0">
                <a:solidFill>
                  <a:srgbClr val="FF0000"/>
                </a:solidFill>
              </a:rPr>
              <a:t> con </a:t>
            </a:r>
            <a:r>
              <a:rPr lang="en-US" b="1" i="1" dirty="0" err="1">
                <a:solidFill>
                  <a:srgbClr val="FF0000"/>
                </a:solidFill>
              </a:rPr>
              <a:t>số</a:t>
            </a:r>
            <a:r>
              <a:rPr lang="en-US" b="1" i="1" dirty="0">
                <a:solidFill>
                  <a:srgbClr val="FF0000"/>
                </a:solidFill>
              </a:rPr>
              <a:t> </a:t>
            </a:r>
            <a:r>
              <a:rPr lang="en-US" b="1" i="1" dirty="0" err="1">
                <a:solidFill>
                  <a:srgbClr val="FF0000"/>
                </a:solidFill>
              </a:rPr>
              <a:t>tại</a:t>
            </a:r>
            <a:r>
              <a:rPr lang="en-US" b="1" i="1" dirty="0">
                <a:solidFill>
                  <a:srgbClr val="FF0000"/>
                </a:solidFill>
              </a:rPr>
              <a:t> ô (</a:t>
            </a:r>
            <a:r>
              <a:rPr lang="en-US" b="1" i="1" dirty="0" err="1">
                <a:solidFill>
                  <a:srgbClr val="FF0000"/>
                </a:solidFill>
              </a:rPr>
              <a:t>i</a:t>
            </a:r>
            <a:r>
              <a:rPr lang="en-US" b="1" i="1" dirty="0">
                <a:solidFill>
                  <a:srgbClr val="FF0000"/>
                </a:solidFill>
              </a:rPr>
              <a:t>, j) </a:t>
            </a:r>
            <a:r>
              <a:rPr lang="en-US" b="1" i="1" dirty="0" err="1">
                <a:solidFill>
                  <a:srgbClr val="FF0000"/>
                </a:solidFill>
              </a:rPr>
              <a:t>về</a:t>
            </a:r>
            <a:r>
              <a:rPr lang="en-US" b="1" i="1" dirty="0">
                <a:solidFill>
                  <a:srgbClr val="FF0000"/>
                </a:solidFill>
              </a:rPr>
              <a:t> </a:t>
            </a:r>
            <a:r>
              <a:rPr lang="en-US" b="1" i="1" dirty="0" err="1">
                <a:solidFill>
                  <a:srgbClr val="FF0000"/>
                </a:solidFill>
              </a:rPr>
              <a:t>đúng</a:t>
            </a:r>
            <a:r>
              <a:rPr lang="en-US" b="1" i="1" dirty="0">
                <a:solidFill>
                  <a:srgbClr val="FF0000"/>
                </a:solidFill>
              </a:rPr>
              <a:t> </a:t>
            </a:r>
            <a:r>
              <a:rPr lang="en-US" b="1" i="1" dirty="0" err="1">
                <a:solidFill>
                  <a:srgbClr val="FF0000"/>
                </a:solidFill>
              </a:rPr>
              <a:t>vị</a:t>
            </a:r>
            <a:r>
              <a:rPr lang="en-US" b="1" i="1" dirty="0">
                <a:solidFill>
                  <a:srgbClr val="FF0000"/>
                </a:solidFill>
              </a:rPr>
              <a:t> </a:t>
            </a:r>
            <a:r>
              <a:rPr lang="en-US" b="1" i="1" dirty="0" err="1">
                <a:solidFill>
                  <a:srgbClr val="FF0000"/>
                </a:solidFill>
              </a:rPr>
              <a:t>trí</a:t>
            </a:r>
            <a:r>
              <a:rPr lang="en-US" b="1" i="1" dirty="0">
                <a:solidFill>
                  <a:srgbClr val="FF0000"/>
                </a:solidFill>
              </a:rPr>
              <a:t> </a:t>
            </a:r>
            <a:r>
              <a:rPr lang="en-US" b="1" i="1" dirty="0" err="1">
                <a:solidFill>
                  <a:srgbClr val="FF0000"/>
                </a:solidFill>
              </a:rPr>
              <a:t>của</a:t>
            </a:r>
            <a:r>
              <a:rPr lang="en-US" b="1" i="1" dirty="0">
                <a:solidFill>
                  <a:srgbClr val="FF0000"/>
                </a:solidFill>
              </a:rPr>
              <a:t> </a:t>
            </a:r>
            <a:r>
              <a:rPr lang="en-US" b="1" i="1" dirty="0" err="1">
                <a:solidFill>
                  <a:srgbClr val="FF0000"/>
                </a:solidFill>
              </a:rPr>
              <a:t>nó</a:t>
            </a:r>
            <a:r>
              <a:rPr lang="en-US" b="1" i="1" dirty="0">
                <a:solidFill>
                  <a:srgbClr val="FF0000"/>
                </a:solidFill>
              </a:rPr>
              <a:t> ở </a:t>
            </a:r>
            <a:r>
              <a:rPr lang="en-US" b="1" i="1" dirty="0" err="1">
                <a:solidFill>
                  <a:srgbClr val="FF0000"/>
                </a:solidFill>
              </a:rPr>
              <a:t>trạng</a:t>
            </a:r>
            <a:r>
              <a:rPr lang="en-US" b="1" i="1" dirty="0">
                <a:solidFill>
                  <a:srgbClr val="FF0000"/>
                </a:solidFill>
              </a:rPr>
              <a:t> </a:t>
            </a:r>
            <a:r>
              <a:rPr lang="en-US" b="1" i="1" dirty="0" err="1">
                <a:solidFill>
                  <a:srgbClr val="FF0000"/>
                </a:solidFill>
              </a:rPr>
              <a:t>thái</a:t>
            </a:r>
            <a:r>
              <a:rPr lang="en-US" b="1" i="1" dirty="0">
                <a:solidFill>
                  <a:srgbClr val="FF0000"/>
                </a:solidFill>
              </a:rPr>
              <a:t> T</a:t>
            </a:r>
            <a:r>
              <a:rPr lang="en-US" b="1" i="1" baseline="-25000" dirty="0">
                <a:solidFill>
                  <a:srgbClr val="FF0000"/>
                </a:solidFill>
              </a:rPr>
              <a:t>0</a:t>
            </a:r>
          </a:p>
        </p:txBody>
      </p:sp>
      <p:sp>
        <p:nvSpPr>
          <p:cNvPr id="4" name="Slide Number Placeholder 3"/>
          <p:cNvSpPr>
            <a:spLocks noGrp="1"/>
          </p:cNvSpPr>
          <p:nvPr>
            <p:ph type="sldNum" sz="quarter" idx="12"/>
          </p:nvPr>
        </p:nvSpPr>
        <p:spPr/>
        <p:txBody>
          <a:bodyPr/>
          <a:lstStyle/>
          <a:p>
            <a:fld id="{4C15C07B-04C1-4C52-A83B-15E785370D57}" type="slidenum">
              <a:rPr lang="en-US" smtClean="0"/>
              <a:t>45</a:t>
            </a:fld>
            <a:endParaRPr lang="en-US"/>
          </a:p>
        </p:txBody>
      </p:sp>
    </p:spTree>
    <p:extLst>
      <p:ext uri="{BB962C8B-B14F-4D97-AF65-F5344CB8AC3E}">
        <p14:creationId xmlns:p14="http://schemas.microsoft.com/office/powerpoint/2010/main" val="1893618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Bài</a:t>
            </a:r>
            <a:r>
              <a:rPr lang="en-US" b="1" dirty="0"/>
              <a:t> </a:t>
            </a:r>
            <a:r>
              <a:rPr lang="en-US" b="1" dirty="0" err="1"/>
              <a:t>toán</a:t>
            </a:r>
            <a:r>
              <a:rPr lang="en-US" b="1" dirty="0"/>
              <a:t> </a:t>
            </a:r>
            <a:r>
              <a:rPr lang="en-US" b="1" dirty="0" smtClean="0"/>
              <a:t>8-Miếng </a:t>
            </a:r>
            <a:r>
              <a:rPr lang="en-US" b="1" dirty="0"/>
              <a:t>– </a:t>
            </a:r>
            <a:r>
              <a:rPr lang="en-US" b="1" dirty="0" err="1"/>
              <a:t>Hàm</a:t>
            </a:r>
            <a:r>
              <a:rPr lang="en-US" b="1" dirty="0"/>
              <a:t> Manhattan</a:t>
            </a:r>
            <a:endParaRPr lang="en-GB" b="1" dirty="0"/>
          </a:p>
        </p:txBody>
      </p:sp>
      <p:graphicFrame>
        <p:nvGraphicFramePr>
          <p:cNvPr id="4" name="Content Placeholder 3"/>
          <p:cNvGraphicFramePr>
            <a:graphicFrameLocks noGrp="1"/>
          </p:cNvGraphicFramePr>
          <p:nvPr>
            <p:ph idx="1"/>
          </p:nvPr>
        </p:nvGraphicFramePr>
        <p:xfrm>
          <a:off x="7391400" y="1828800"/>
          <a:ext cx="2057400" cy="1417320"/>
        </p:xfrm>
        <a:graphic>
          <a:graphicData uri="http://schemas.openxmlformats.org/drawingml/2006/table">
            <a:tbl>
              <a:tblPr firstRow="1" bandRow="1">
                <a:tableStyleId>{16D9F66E-5EB9-4882-86FB-DCBF35E3C3E4}</a:tableStyleId>
              </a:tblPr>
              <a:tblGrid>
                <a:gridCol w="6858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tblGrid>
              <a:tr h="472440">
                <a:tc>
                  <a:txBody>
                    <a:bodyPr/>
                    <a:lstStyle/>
                    <a:p>
                      <a:pPr algn="ctr"/>
                      <a:r>
                        <a:rPr lang="en-US" sz="2000" dirty="0"/>
                        <a:t>1</a:t>
                      </a:r>
                      <a:endParaRPr lang="en-GB" sz="2000" dirty="0"/>
                    </a:p>
                  </a:txBody>
                  <a:tcPr anchor="ctr"/>
                </a:tc>
                <a:tc>
                  <a:txBody>
                    <a:bodyPr/>
                    <a:lstStyle/>
                    <a:p>
                      <a:pPr algn="ctr"/>
                      <a:r>
                        <a:rPr lang="en-US" sz="2000" dirty="0"/>
                        <a:t>2</a:t>
                      </a:r>
                      <a:endParaRPr lang="en-GB" sz="2000" dirty="0"/>
                    </a:p>
                  </a:txBody>
                  <a:tcPr anchor="ctr"/>
                </a:tc>
                <a:tc>
                  <a:txBody>
                    <a:bodyPr/>
                    <a:lstStyle/>
                    <a:p>
                      <a:pPr algn="ctr"/>
                      <a:r>
                        <a:rPr lang="en-US" sz="2000" dirty="0"/>
                        <a:t>3</a:t>
                      </a:r>
                      <a:endParaRPr lang="en-GB" sz="2000" dirty="0"/>
                    </a:p>
                  </a:txBody>
                  <a:tcPr anchor="ctr"/>
                </a:tc>
                <a:extLst>
                  <a:ext uri="{0D108BD9-81ED-4DB2-BD59-A6C34878D82A}">
                    <a16:rowId xmlns:a16="http://schemas.microsoft.com/office/drawing/2014/main" xmlns="" val="10000"/>
                  </a:ext>
                </a:extLst>
              </a:tr>
              <a:tr h="472440">
                <a:tc>
                  <a:txBody>
                    <a:bodyPr/>
                    <a:lstStyle/>
                    <a:p>
                      <a:pPr algn="ctr"/>
                      <a:r>
                        <a:rPr lang="en-US" sz="2000" dirty="0"/>
                        <a:t>4</a:t>
                      </a:r>
                      <a:endParaRPr lang="en-GB" sz="2000" dirty="0"/>
                    </a:p>
                  </a:txBody>
                  <a:tcPr anchor="ctr"/>
                </a:tc>
                <a:tc>
                  <a:txBody>
                    <a:bodyPr/>
                    <a:lstStyle/>
                    <a:p>
                      <a:pPr algn="ctr"/>
                      <a:r>
                        <a:rPr lang="en-US" sz="2000" dirty="0"/>
                        <a:t>5</a:t>
                      </a:r>
                      <a:endParaRPr lang="en-GB" sz="2000" dirty="0"/>
                    </a:p>
                  </a:txBody>
                  <a:tcPr anchor="ctr"/>
                </a:tc>
                <a:tc>
                  <a:txBody>
                    <a:bodyPr/>
                    <a:lstStyle/>
                    <a:p>
                      <a:pPr algn="ctr"/>
                      <a:r>
                        <a:rPr lang="en-US" sz="2000" dirty="0"/>
                        <a:t>6</a:t>
                      </a:r>
                      <a:endParaRPr lang="en-GB" sz="2000" dirty="0"/>
                    </a:p>
                  </a:txBody>
                  <a:tcPr anchor="ctr"/>
                </a:tc>
                <a:extLst>
                  <a:ext uri="{0D108BD9-81ED-4DB2-BD59-A6C34878D82A}">
                    <a16:rowId xmlns:a16="http://schemas.microsoft.com/office/drawing/2014/main" xmlns="" val="10001"/>
                  </a:ext>
                </a:extLst>
              </a:tr>
              <a:tr h="472440">
                <a:tc>
                  <a:txBody>
                    <a:bodyPr/>
                    <a:lstStyle/>
                    <a:p>
                      <a:pPr algn="ctr"/>
                      <a:r>
                        <a:rPr lang="en-US" sz="2000" dirty="0"/>
                        <a:t>7</a:t>
                      </a:r>
                      <a:endParaRPr lang="en-GB" sz="2000" dirty="0"/>
                    </a:p>
                  </a:txBody>
                  <a:tcPr anchor="ctr"/>
                </a:tc>
                <a:tc>
                  <a:txBody>
                    <a:bodyPr/>
                    <a:lstStyle/>
                    <a:p>
                      <a:pPr algn="ctr"/>
                      <a:r>
                        <a:rPr lang="en-US" sz="2000" dirty="0"/>
                        <a:t>8</a:t>
                      </a:r>
                      <a:endParaRPr lang="en-GB" sz="2000" dirty="0"/>
                    </a:p>
                  </a:txBody>
                  <a:tcPr anchor="ctr"/>
                </a:tc>
                <a:tc>
                  <a:txBody>
                    <a:bodyPr/>
                    <a:lstStyle/>
                    <a:p>
                      <a:pPr algn="ctr"/>
                      <a:endParaRPr lang="en-GB" sz="2000" dirty="0"/>
                    </a:p>
                  </a:txBody>
                  <a:tcPr anchor="ctr"/>
                </a:tc>
                <a:extLst>
                  <a:ext uri="{0D108BD9-81ED-4DB2-BD59-A6C34878D82A}">
                    <a16:rowId xmlns:a16="http://schemas.microsoft.com/office/drawing/2014/main" xmlns="" val="10002"/>
                  </a:ext>
                </a:extLst>
              </a:tr>
            </a:tbl>
          </a:graphicData>
        </a:graphic>
      </p:graphicFrame>
      <p:graphicFrame>
        <p:nvGraphicFramePr>
          <p:cNvPr id="5" name="Content Placeholder 3"/>
          <p:cNvGraphicFramePr>
            <a:graphicFrameLocks/>
          </p:cNvGraphicFramePr>
          <p:nvPr/>
        </p:nvGraphicFramePr>
        <p:xfrm>
          <a:off x="3569576" y="1828800"/>
          <a:ext cx="2057400" cy="1417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tblGrid>
              <a:tr h="472440">
                <a:tc>
                  <a:txBody>
                    <a:bodyPr/>
                    <a:lstStyle/>
                    <a:p>
                      <a:pPr algn="ctr"/>
                      <a:r>
                        <a:rPr lang="en-US" sz="2000" dirty="0"/>
                        <a:t>3</a:t>
                      </a:r>
                      <a:endParaRPr lang="en-GB" sz="2000" dirty="0"/>
                    </a:p>
                  </a:txBody>
                  <a:tcPr anchor="ctr"/>
                </a:tc>
                <a:tc>
                  <a:txBody>
                    <a:bodyPr/>
                    <a:lstStyle/>
                    <a:p>
                      <a:pPr algn="ctr"/>
                      <a:r>
                        <a:rPr lang="en-US" sz="2000" dirty="0"/>
                        <a:t>1</a:t>
                      </a:r>
                      <a:endParaRPr lang="en-GB" sz="2000" dirty="0"/>
                    </a:p>
                  </a:txBody>
                  <a:tcPr anchor="ctr"/>
                </a:tc>
                <a:tc>
                  <a:txBody>
                    <a:bodyPr/>
                    <a:lstStyle/>
                    <a:p>
                      <a:pPr algn="ctr"/>
                      <a:r>
                        <a:rPr lang="en-US" sz="2000" dirty="0"/>
                        <a:t>4</a:t>
                      </a:r>
                      <a:endParaRPr lang="en-GB" sz="2000" dirty="0"/>
                    </a:p>
                  </a:txBody>
                  <a:tcPr anchor="ctr"/>
                </a:tc>
                <a:extLst>
                  <a:ext uri="{0D108BD9-81ED-4DB2-BD59-A6C34878D82A}">
                    <a16:rowId xmlns:a16="http://schemas.microsoft.com/office/drawing/2014/main" xmlns="" val="10000"/>
                  </a:ext>
                </a:extLst>
              </a:tr>
              <a:tr h="472440">
                <a:tc>
                  <a:txBody>
                    <a:bodyPr/>
                    <a:lstStyle/>
                    <a:p>
                      <a:pPr algn="ctr"/>
                      <a:r>
                        <a:rPr lang="en-US" sz="2000" dirty="0"/>
                        <a:t>7</a:t>
                      </a:r>
                      <a:endParaRPr lang="en-GB" sz="2000" dirty="0"/>
                    </a:p>
                  </a:txBody>
                  <a:tcPr anchor="ctr"/>
                </a:tc>
                <a:tc>
                  <a:txBody>
                    <a:bodyPr/>
                    <a:lstStyle/>
                    <a:p>
                      <a:pPr algn="ctr"/>
                      <a:endParaRPr lang="en-GB" sz="2000" dirty="0"/>
                    </a:p>
                  </a:txBody>
                  <a:tcPr anchor="ctr"/>
                </a:tc>
                <a:tc>
                  <a:txBody>
                    <a:bodyPr/>
                    <a:lstStyle/>
                    <a:p>
                      <a:pPr algn="ctr"/>
                      <a:r>
                        <a:rPr lang="en-US" sz="2000" dirty="0"/>
                        <a:t>6</a:t>
                      </a:r>
                      <a:endParaRPr lang="en-GB" sz="2000" dirty="0"/>
                    </a:p>
                  </a:txBody>
                  <a:tcPr anchor="ctr"/>
                </a:tc>
                <a:extLst>
                  <a:ext uri="{0D108BD9-81ED-4DB2-BD59-A6C34878D82A}">
                    <a16:rowId xmlns:a16="http://schemas.microsoft.com/office/drawing/2014/main" xmlns="" val="10001"/>
                  </a:ext>
                </a:extLst>
              </a:tr>
              <a:tr h="472440">
                <a:tc>
                  <a:txBody>
                    <a:bodyPr/>
                    <a:lstStyle/>
                    <a:p>
                      <a:pPr algn="ctr"/>
                      <a:r>
                        <a:rPr lang="en-US" sz="2000" dirty="0"/>
                        <a:t>8</a:t>
                      </a:r>
                      <a:endParaRPr lang="en-GB" sz="2000" dirty="0"/>
                    </a:p>
                  </a:txBody>
                  <a:tcPr anchor="ctr"/>
                </a:tc>
                <a:tc>
                  <a:txBody>
                    <a:bodyPr/>
                    <a:lstStyle/>
                    <a:p>
                      <a:pPr algn="ctr"/>
                      <a:r>
                        <a:rPr lang="en-US" sz="2000" dirty="0"/>
                        <a:t>2</a:t>
                      </a:r>
                      <a:endParaRPr lang="en-GB" sz="2000" dirty="0"/>
                    </a:p>
                  </a:txBody>
                  <a:tcPr anchor="ctr"/>
                </a:tc>
                <a:tc>
                  <a:txBody>
                    <a:bodyPr/>
                    <a:lstStyle/>
                    <a:p>
                      <a:pPr algn="ctr"/>
                      <a:r>
                        <a:rPr lang="en-US" sz="2000" dirty="0"/>
                        <a:t>5</a:t>
                      </a:r>
                      <a:endParaRPr lang="en-GB" sz="2000" dirty="0"/>
                    </a:p>
                  </a:txBody>
                  <a:tcPr anchor="ctr"/>
                </a:tc>
                <a:extLst>
                  <a:ext uri="{0D108BD9-81ED-4DB2-BD59-A6C34878D82A}">
                    <a16:rowId xmlns:a16="http://schemas.microsoft.com/office/drawing/2014/main" xmlns="" val="10002"/>
                  </a:ext>
                </a:extLst>
              </a:tr>
            </a:tbl>
          </a:graphicData>
        </a:graphic>
      </p:graphicFrame>
      <p:sp>
        <p:nvSpPr>
          <p:cNvPr id="7" name="TextBox 6"/>
          <p:cNvSpPr txBox="1"/>
          <p:nvPr/>
        </p:nvSpPr>
        <p:spPr>
          <a:xfrm>
            <a:off x="8382000" y="3246121"/>
            <a:ext cx="441146" cy="461665"/>
          </a:xfrm>
          <a:prstGeom prst="rect">
            <a:avLst/>
          </a:prstGeom>
          <a:noFill/>
        </p:spPr>
        <p:txBody>
          <a:bodyPr wrap="none" rtlCol="0">
            <a:spAutoFit/>
          </a:bodyPr>
          <a:lstStyle/>
          <a:p>
            <a:r>
              <a:rPr lang="en-US" sz="2400" b="1" dirty="0"/>
              <a:t>T</a:t>
            </a:r>
            <a:r>
              <a:rPr lang="en-US" sz="2400" b="1" baseline="-25000" dirty="0"/>
              <a:t>0</a:t>
            </a:r>
            <a:endParaRPr lang="en-GB" sz="2400" b="1" baseline="-25000" dirty="0"/>
          </a:p>
        </p:txBody>
      </p:sp>
      <p:sp>
        <p:nvSpPr>
          <p:cNvPr id="9" name="TextBox 8"/>
          <p:cNvSpPr txBox="1"/>
          <p:nvPr/>
        </p:nvSpPr>
        <p:spPr>
          <a:xfrm>
            <a:off x="3124200" y="6011049"/>
            <a:ext cx="5734262" cy="523220"/>
          </a:xfrm>
          <a:prstGeom prst="rect">
            <a:avLst/>
          </a:prstGeom>
          <a:noFill/>
        </p:spPr>
        <p:txBody>
          <a:bodyPr wrap="none" rtlCol="0">
            <a:spAutoFit/>
          </a:bodyPr>
          <a:lstStyle/>
          <a:p>
            <a:r>
              <a:rPr lang="en-US" sz="2800" dirty="0" err="1">
                <a:solidFill>
                  <a:srgbClr val="FF0000"/>
                </a:solidFill>
                <a:latin typeface="Times New Roman" panose="02020603050405020304" pitchFamily="18" charset="0"/>
                <a:cs typeface="Times New Roman" panose="02020603050405020304" pitchFamily="18" charset="0"/>
              </a:rPr>
              <a:t>F</a:t>
            </a:r>
            <a:r>
              <a:rPr lang="en-US" sz="2800" baseline="-25000" dirty="0" err="1">
                <a:solidFill>
                  <a:srgbClr val="FF0000"/>
                </a:solidFill>
                <a:latin typeface="Times New Roman" panose="02020603050405020304" pitchFamily="18" charset="0"/>
                <a:cs typeface="Times New Roman" panose="02020603050405020304" pitchFamily="18" charset="0"/>
              </a:rPr>
              <a:t>k</a:t>
            </a:r>
            <a:r>
              <a:rPr lang="en-US" sz="2800" dirty="0">
                <a:solidFill>
                  <a:srgbClr val="FF0000"/>
                </a:solidFill>
                <a:latin typeface="Times New Roman" panose="02020603050405020304" pitchFamily="18" charset="0"/>
                <a:cs typeface="Times New Roman" panose="02020603050405020304" pitchFamily="18" charset="0"/>
              </a:rPr>
              <a:t> = 1 + 2 + 2 + 3 + 2 + 0 + 1 + 1 = 12</a:t>
            </a:r>
            <a:endParaRPr lang="en-GB" sz="2800" dirty="0">
              <a:solidFill>
                <a:srgbClr val="FF0000"/>
              </a:solidFill>
              <a:latin typeface="Times New Roman" panose="02020603050405020304" pitchFamily="18" charset="0"/>
              <a:cs typeface="Times New Roman" panose="02020603050405020304" pitchFamily="18" charset="0"/>
            </a:endParaRPr>
          </a:p>
        </p:txBody>
      </p:sp>
      <p:sp>
        <p:nvSpPr>
          <p:cNvPr id="3" name="Right Arrow 2"/>
          <p:cNvSpPr/>
          <p:nvPr/>
        </p:nvSpPr>
        <p:spPr>
          <a:xfrm>
            <a:off x="6096000" y="2286000"/>
            <a:ext cx="990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nvGraphicFramePr>
        <p:xfrm>
          <a:off x="3124200" y="4650224"/>
          <a:ext cx="6096000" cy="79248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4011951889"/>
                    </a:ext>
                  </a:extLst>
                </a:gridCol>
                <a:gridCol w="762000">
                  <a:extLst>
                    <a:ext uri="{9D8B030D-6E8A-4147-A177-3AD203B41FA5}">
                      <a16:colId xmlns:a16="http://schemas.microsoft.com/office/drawing/2014/main" xmlns="" val="1303365473"/>
                    </a:ext>
                  </a:extLst>
                </a:gridCol>
                <a:gridCol w="762000">
                  <a:extLst>
                    <a:ext uri="{9D8B030D-6E8A-4147-A177-3AD203B41FA5}">
                      <a16:colId xmlns:a16="http://schemas.microsoft.com/office/drawing/2014/main" xmlns="" val="3517599739"/>
                    </a:ext>
                  </a:extLst>
                </a:gridCol>
                <a:gridCol w="762000">
                  <a:extLst>
                    <a:ext uri="{9D8B030D-6E8A-4147-A177-3AD203B41FA5}">
                      <a16:colId xmlns:a16="http://schemas.microsoft.com/office/drawing/2014/main" xmlns="" val="1560592762"/>
                    </a:ext>
                  </a:extLst>
                </a:gridCol>
                <a:gridCol w="762000">
                  <a:extLst>
                    <a:ext uri="{9D8B030D-6E8A-4147-A177-3AD203B41FA5}">
                      <a16:colId xmlns:a16="http://schemas.microsoft.com/office/drawing/2014/main" xmlns="" val="4233998544"/>
                    </a:ext>
                  </a:extLst>
                </a:gridCol>
                <a:gridCol w="762000">
                  <a:extLst>
                    <a:ext uri="{9D8B030D-6E8A-4147-A177-3AD203B41FA5}">
                      <a16:colId xmlns:a16="http://schemas.microsoft.com/office/drawing/2014/main" xmlns="" val="1931372894"/>
                    </a:ext>
                  </a:extLst>
                </a:gridCol>
                <a:gridCol w="762000">
                  <a:extLst>
                    <a:ext uri="{9D8B030D-6E8A-4147-A177-3AD203B41FA5}">
                      <a16:colId xmlns:a16="http://schemas.microsoft.com/office/drawing/2014/main" xmlns="" val="3105318971"/>
                    </a:ext>
                  </a:extLst>
                </a:gridCol>
                <a:gridCol w="762000">
                  <a:extLst>
                    <a:ext uri="{9D8B030D-6E8A-4147-A177-3AD203B41FA5}">
                      <a16:colId xmlns:a16="http://schemas.microsoft.com/office/drawing/2014/main" xmlns="" val="3912338603"/>
                    </a:ext>
                  </a:extLst>
                </a:gridCol>
              </a:tblGrid>
              <a:tr h="370840">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algn="ctr"/>
                      <a:r>
                        <a:rPr lang="en-US" sz="2000" dirty="0">
                          <a:latin typeface="Times New Roman" panose="02020603050405020304" pitchFamily="18" charset="0"/>
                          <a:cs typeface="Times New Roman" panose="02020603050405020304" pitchFamily="18" charset="0"/>
                        </a:rPr>
                        <a:t>4</a:t>
                      </a:r>
                    </a:p>
                  </a:txBody>
                  <a:tcPr/>
                </a:tc>
                <a:tc>
                  <a:txBody>
                    <a:bodyPr/>
                    <a:lstStyle/>
                    <a:p>
                      <a:pPr algn="ctr"/>
                      <a:r>
                        <a:rPr lang="en-US" sz="2000" dirty="0">
                          <a:latin typeface="Times New Roman" panose="02020603050405020304" pitchFamily="18" charset="0"/>
                          <a:cs typeface="Times New Roman" panose="02020603050405020304" pitchFamily="18" charset="0"/>
                        </a:rPr>
                        <a:t>5</a:t>
                      </a:r>
                    </a:p>
                  </a:txBody>
                  <a:tcPr/>
                </a:tc>
                <a:tc>
                  <a:txBody>
                    <a:bodyPr/>
                    <a:lstStyle/>
                    <a:p>
                      <a:pPr algn="ctr"/>
                      <a:r>
                        <a:rPr lang="en-US" sz="2000" dirty="0">
                          <a:latin typeface="Times New Roman" panose="02020603050405020304" pitchFamily="18" charset="0"/>
                          <a:cs typeface="Times New Roman" panose="02020603050405020304" pitchFamily="18" charset="0"/>
                        </a:rPr>
                        <a:t>6</a:t>
                      </a:r>
                    </a:p>
                  </a:txBody>
                  <a:tcPr/>
                </a:tc>
                <a:tc>
                  <a:txBody>
                    <a:bodyPr/>
                    <a:lstStyle/>
                    <a:p>
                      <a:pPr algn="ctr"/>
                      <a:r>
                        <a:rPr lang="en-US" sz="2000" dirty="0">
                          <a:latin typeface="Times New Roman" panose="02020603050405020304" pitchFamily="18" charset="0"/>
                          <a:cs typeface="Times New Roman" panose="02020603050405020304" pitchFamily="18" charset="0"/>
                        </a:rPr>
                        <a:t>7</a:t>
                      </a:r>
                    </a:p>
                  </a:txBody>
                  <a:tcPr/>
                </a:tc>
                <a:tc>
                  <a:txBody>
                    <a:bodyPr/>
                    <a:lstStyle/>
                    <a:p>
                      <a:pPr algn="ctr"/>
                      <a:r>
                        <a:rPr lang="en-US" sz="2000" dirty="0">
                          <a:latin typeface="Times New Roman" panose="02020603050405020304" pitchFamily="18" charset="0"/>
                          <a:cs typeface="Times New Roman" panose="02020603050405020304" pitchFamily="18" charset="0"/>
                        </a:rPr>
                        <a:t>8</a:t>
                      </a:r>
                    </a:p>
                  </a:txBody>
                  <a:tcPr/>
                </a:tc>
                <a:extLst>
                  <a:ext uri="{0D108BD9-81ED-4DB2-BD59-A6C34878D82A}">
                    <a16:rowId xmlns:a16="http://schemas.microsoft.com/office/drawing/2014/main" xmlns="" val="2922279929"/>
                  </a:ext>
                </a:extLst>
              </a:tr>
              <a:tr h="370840">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ctr"/>
                      <a:r>
                        <a:rPr lang="en-US" sz="2000" dirty="0">
                          <a:latin typeface="Times New Roman" panose="02020603050405020304" pitchFamily="18" charset="0"/>
                          <a:cs typeface="Times New Roman" panose="02020603050405020304" pitchFamily="18" charset="0"/>
                        </a:rPr>
                        <a:t>0</a:t>
                      </a:r>
                    </a:p>
                  </a:txBody>
                  <a:tcPr/>
                </a:tc>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20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537771915"/>
                  </a:ext>
                </a:extLst>
              </a:tr>
            </a:tbl>
          </a:graphicData>
        </a:graphic>
      </p:graphicFrame>
      <p:sp>
        <p:nvSpPr>
          <p:cNvPr id="6" name="Slide Number Placeholder 5"/>
          <p:cNvSpPr>
            <a:spLocks noGrp="1"/>
          </p:cNvSpPr>
          <p:nvPr>
            <p:ph type="sldNum" sz="quarter" idx="12"/>
          </p:nvPr>
        </p:nvSpPr>
        <p:spPr/>
        <p:txBody>
          <a:bodyPr/>
          <a:lstStyle/>
          <a:p>
            <a:fld id="{4C15C07B-04C1-4C52-A83B-15E785370D57}" type="slidenum">
              <a:rPr lang="en-US" smtClean="0"/>
              <a:t>46</a:t>
            </a:fld>
            <a:endParaRPr lang="en-US"/>
          </a:p>
        </p:txBody>
      </p:sp>
    </p:spTree>
    <p:extLst>
      <p:ext uri="{BB962C8B-B14F-4D97-AF65-F5344CB8AC3E}">
        <p14:creationId xmlns:p14="http://schemas.microsoft.com/office/powerpoint/2010/main" val="2474712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Bài</a:t>
            </a:r>
            <a:r>
              <a:rPr lang="en-US" b="1" dirty="0"/>
              <a:t> </a:t>
            </a:r>
            <a:r>
              <a:rPr lang="en-US" b="1" dirty="0" err="1"/>
              <a:t>toán</a:t>
            </a:r>
            <a:r>
              <a:rPr lang="en-US" b="1" dirty="0"/>
              <a:t> </a:t>
            </a:r>
            <a:r>
              <a:rPr lang="en-US" b="1" dirty="0" smtClean="0"/>
              <a:t>8-Miếng</a:t>
            </a:r>
            <a:endParaRPr lang="en-GB" b="1" dirty="0"/>
          </a:p>
        </p:txBody>
      </p:sp>
      <p:graphicFrame>
        <p:nvGraphicFramePr>
          <p:cNvPr id="4" name="Content Placeholder 3"/>
          <p:cNvGraphicFramePr>
            <a:graphicFrameLocks noGrp="1"/>
          </p:cNvGraphicFramePr>
          <p:nvPr>
            <p:ph idx="1"/>
          </p:nvPr>
        </p:nvGraphicFramePr>
        <p:xfrm>
          <a:off x="8058149" y="319798"/>
          <a:ext cx="2057400" cy="1417320"/>
        </p:xfrm>
        <a:graphic>
          <a:graphicData uri="http://schemas.openxmlformats.org/drawingml/2006/table">
            <a:tbl>
              <a:tblPr firstRow="1" bandRow="1">
                <a:tableStyleId>{16D9F66E-5EB9-4882-86FB-DCBF35E3C3E4}</a:tableStyleId>
              </a:tblPr>
              <a:tblGrid>
                <a:gridCol w="6858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tblGrid>
              <a:tr h="472440">
                <a:tc>
                  <a:txBody>
                    <a:bodyPr/>
                    <a:lstStyle/>
                    <a:p>
                      <a:pPr algn="ctr"/>
                      <a:r>
                        <a:rPr lang="en-US" sz="2000" dirty="0"/>
                        <a:t>1</a:t>
                      </a:r>
                      <a:endParaRPr lang="en-GB" sz="2000" dirty="0"/>
                    </a:p>
                  </a:txBody>
                  <a:tcPr anchor="ctr"/>
                </a:tc>
                <a:tc>
                  <a:txBody>
                    <a:bodyPr/>
                    <a:lstStyle/>
                    <a:p>
                      <a:pPr algn="ctr"/>
                      <a:r>
                        <a:rPr lang="en-US" sz="2000" dirty="0"/>
                        <a:t>2</a:t>
                      </a:r>
                      <a:endParaRPr lang="en-GB" sz="2000" dirty="0"/>
                    </a:p>
                  </a:txBody>
                  <a:tcPr anchor="ctr"/>
                </a:tc>
                <a:tc>
                  <a:txBody>
                    <a:bodyPr/>
                    <a:lstStyle/>
                    <a:p>
                      <a:pPr algn="ctr"/>
                      <a:r>
                        <a:rPr lang="en-US" sz="2000" dirty="0"/>
                        <a:t>3</a:t>
                      </a:r>
                      <a:endParaRPr lang="en-GB" sz="2000" dirty="0"/>
                    </a:p>
                  </a:txBody>
                  <a:tcPr anchor="ctr"/>
                </a:tc>
                <a:extLst>
                  <a:ext uri="{0D108BD9-81ED-4DB2-BD59-A6C34878D82A}">
                    <a16:rowId xmlns:a16="http://schemas.microsoft.com/office/drawing/2014/main" xmlns="" val="10000"/>
                  </a:ext>
                </a:extLst>
              </a:tr>
              <a:tr h="472440">
                <a:tc>
                  <a:txBody>
                    <a:bodyPr/>
                    <a:lstStyle/>
                    <a:p>
                      <a:pPr algn="ctr"/>
                      <a:r>
                        <a:rPr lang="en-US" sz="2000" dirty="0"/>
                        <a:t>4</a:t>
                      </a:r>
                      <a:endParaRPr lang="en-GB" sz="2000" dirty="0"/>
                    </a:p>
                  </a:txBody>
                  <a:tcPr anchor="ctr"/>
                </a:tc>
                <a:tc>
                  <a:txBody>
                    <a:bodyPr/>
                    <a:lstStyle/>
                    <a:p>
                      <a:pPr algn="ctr"/>
                      <a:r>
                        <a:rPr lang="en-US" sz="2000" dirty="0"/>
                        <a:t>5</a:t>
                      </a:r>
                      <a:endParaRPr lang="en-GB" sz="2000" dirty="0"/>
                    </a:p>
                  </a:txBody>
                  <a:tcPr anchor="ctr"/>
                </a:tc>
                <a:tc>
                  <a:txBody>
                    <a:bodyPr/>
                    <a:lstStyle/>
                    <a:p>
                      <a:pPr algn="ctr"/>
                      <a:r>
                        <a:rPr lang="en-US" sz="2000" dirty="0"/>
                        <a:t>6</a:t>
                      </a:r>
                      <a:endParaRPr lang="en-GB" sz="2000" dirty="0"/>
                    </a:p>
                  </a:txBody>
                  <a:tcPr anchor="ctr"/>
                </a:tc>
                <a:extLst>
                  <a:ext uri="{0D108BD9-81ED-4DB2-BD59-A6C34878D82A}">
                    <a16:rowId xmlns:a16="http://schemas.microsoft.com/office/drawing/2014/main" xmlns="" val="10001"/>
                  </a:ext>
                </a:extLst>
              </a:tr>
              <a:tr h="472440">
                <a:tc>
                  <a:txBody>
                    <a:bodyPr/>
                    <a:lstStyle/>
                    <a:p>
                      <a:pPr algn="ctr"/>
                      <a:r>
                        <a:rPr lang="en-US" sz="2000" dirty="0"/>
                        <a:t>7</a:t>
                      </a:r>
                      <a:endParaRPr lang="en-GB" sz="2000" dirty="0"/>
                    </a:p>
                  </a:txBody>
                  <a:tcPr anchor="ctr"/>
                </a:tc>
                <a:tc>
                  <a:txBody>
                    <a:bodyPr/>
                    <a:lstStyle/>
                    <a:p>
                      <a:pPr algn="ctr"/>
                      <a:r>
                        <a:rPr lang="en-US" sz="2000" dirty="0"/>
                        <a:t>8</a:t>
                      </a:r>
                      <a:endParaRPr lang="en-GB" sz="2000" dirty="0"/>
                    </a:p>
                  </a:txBody>
                  <a:tcPr anchor="ctr"/>
                </a:tc>
                <a:tc>
                  <a:txBody>
                    <a:bodyPr/>
                    <a:lstStyle/>
                    <a:p>
                      <a:pPr algn="ctr"/>
                      <a:endParaRPr lang="en-GB" sz="2000" dirty="0"/>
                    </a:p>
                  </a:txBody>
                  <a:tcPr anchor="ctr"/>
                </a:tc>
                <a:extLst>
                  <a:ext uri="{0D108BD9-81ED-4DB2-BD59-A6C34878D82A}">
                    <a16:rowId xmlns:a16="http://schemas.microsoft.com/office/drawing/2014/main" xmlns="" val="10002"/>
                  </a:ext>
                </a:extLst>
              </a:tr>
            </a:tbl>
          </a:graphicData>
        </a:graphic>
      </p:graphicFrame>
      <p:graphicFrame>
        <p:nvGraphicFramePr>
          <p:cNvPr id="5" name="Content Placeholder 3"/>
          <p:cNvGraphicFramePr>
            <a:graphicFrameLocks/>
          </p:cNvGraphicFramePr>
          <p:nvPr/>
        </p:nvGraphicFramePr>
        <p:xfrm>
          <a:off x="2590800" y="2604219"/>
          <a:ext cx="2057400" cy="1417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tblGrid>
              <a:tr h="472440">
                <a:tc>
                  <a:txBody>
                    <a:bodyPr/>
                    <a:lstStyle/>
                    <a:p>
                      <a:pPr algn="ctr"/>
                      <a:r>
                        <a:rPr lang="en-US" sz="2000" dirty="0"/>
                        <a:t>3</a:t>
                      </a:r>
                      <a:endParaRPr lang="en-GB" sz="2000" dirty="0"/>
                    </a:p>
                  </a:txBody>
                  <a:tcPr anchor="ctr"/>
                </a:tc>
                <a:tc>
                  <a:txBody>
                    <a:bodyPr/>
                    <a:lstStyle/>
                    <a:p>
                      <a:pPr algn="ctr"/>
                      <a:r>
                        <a:rPr lang="en-US" sz="2000" dirty="0"/>
                        <a:t>1</a:t>
                      </a:r>
                      <a:endParaRPr lang="en-GB" sz="2000" dirty="0"/>
                    </a:p>
                  </a:txBody>
                  <a:tcPr anchor="ctr"/>
                </a:tc>
                <a:tc>
                  <a:txBody>
                    <a:bodyPr/>
                    <a:lstStyle/>
                    <a:p>
                      <a:pPr algn="ctr"/>
                      <a:r>
                        <a:rPr lang="en-US" sz="2000" dirty="0"/>
                        <a:t>4</a:t>
                      </a:r>
                      <a:endParaRPr lang="en-GB" sz="2000" dirty="0"/>
                    </a:p>
                  </a:txBody>
                  <a:tcPr anchor="ctr"/>
                </a:tc>
                <a:extLst>
                  <a:ext uri="{0D108BD9-81ED-4DB2-BD59-A6C34878D82A}">
                    <a16:rowId xmlns:a16="http://schemas.microsoft.com/office/drawing/2014/main" xmlns="" val="10000"/>
                  </a:ext>
                </a:extLst>
              </a:tr>
              <a:tr h="472440">
                <a:tc>
                  <a:txBody>
                    <a:bodyPr/>
                    <a:lstStyle/>
                    <a:p>
                      <a:pPr algn="ctr"/>
                      <a:r>
                        <a:rPr lang="en-US" sz="2000" dirty="0"/>
                        <a:t>7</a:t>
                      </a:r>
                      <a:endParaRPr lang="en-GB" sz="2000" dirty="0"/>
                    </a:p>
                  </a:txBody>
                  <a:tcPr anchor="ctr"/>
                </a:tc>
                <a:tc>
                  <a:txBody>
                    <a:bodyPr/>
                    <a:lstStyle/>
                    <a:p>
                      <a:pPr algn="ctr"/>
                      <a:endParaRPr lang="en-GB" sz="2000" dirty="0"/>
                    </a:p>
                  </a:txBody>
                  <a:tcPr anchor="ctr"/>
                </a:tc>
                <a:tc>
                  <a:txBody>
                    <a:bodyPr/>
                    <a:lstStyle/>
                    <a:p>
                      <a:pPr algn="ctr"/>
                      <a:r>
                        <a:rPr lang="en-US" sz="2000" dirty="0"/>
                        <a:t>6</a:t>
                      </a:r>
                      <a:endParaRPr lang="en-GB" sz="2000" dirty="0"/>
                    </a:p>
                  </a:txBody>
                  <a:tcPr anchor="ctr"/>
                </a:tc>
                <a:extLst>
                  <a:ext uri="{0D108BD9-81ED-4DB2-BD59-A6C34878D82A}">
                    <a16:rowId xmlns:a16="http://schemas.microsoft.com/office/drawing/2014/main" xmlns="" val="10001"/>
                  </a:ext>
                </a:extLst>
              </a:tr>
              <a:tr h="472440">
                <a:tc>
                  <a:txBody>
                    <a:bodyPr/>
                    <a:lstStyle/>
                    <a:p>
                      <a:pPr algn="ctr"/>
                      <a:r>
                        <a:rPr lang="en-US" sz="2000" dirty="0"/>
                        <a:t>8</a:t>
                      </a:r>
                      <a:endParaRPr lang="en-GB" sz="2000" dirty="0"/>
                    </a:p>
                  </a:txBody>
                  <a:tcPr anchor="ctr"/>
                </a:tc>
                <a:tc>
                  <a:txBody>
                    <a:bodyPr/>
                    <a:lstStyle/>
                    <a:p>
                      <a:pPr algn="ctr"/>
                      <a:r>
                        <a:rPr lang="en-US" sz="2000" dirty="0"/>
                        <a:t>2</a:t>
                      </a:r>
                      <a:endParaRPr lang="en-GB" sz="2000" dirty="0"/>
                    </a:p>
                  </a:txBody>
                  <a:tcPr anchor="ctr"/>
                </a:tc>
                <a:tc>
                  <a:txBody>
                    <a:bodyPr/>
                    <a:lstStyle/>
                    <a:p>
                      <a:pPr algn="ctr"/>
                      <a:r>
                        <a:rPr lang="en-US" sz="2000" dirty="0"/>
                        <a:t>5</a:t>
                      </a:r>
                      <a:endParaRPr lang="en-GB" sz="2000" dirty="0"/>
                    </a:p>
                  </a:txBody>
                  <a:tcPr anchor="ctr"/>
                </a:tc>
                <a:extLst>
                  <a:ext uri="{0D108BD9-81ED-4DB2-BD59-A6C34878D82A}">
                    <a16:rowId xmlns:a16="http://schemas.microsoft.com/office/drawing/2014/main" xmlns="" val="10002"/>
                  </a:ext>
                </a:extLst>
              </a:tr>
            </a:tbl>
          </a:graphicData>
        </a:graphic>
      </p:graphicFrame>
      <p:sp>
        <p:nvSpPr>
          <p:cNvPr id="7" name="TextBox 6"/>
          <p:cNvSpPr txBox="1"/>
          <p:nvPr/>
        </p:nvSpPr>
        <p:spPr>
          <a:xfrm>
            <a:off x="9048749" y="1737119"/>
            <a:ext cx="441146" cy="461665"/>
          </a:xfrm>
          <a:prstGeom prst="rect">
            <a:avLst/>
          </a:prstGeom>
          <a:noFill/>
        </p:spPr>
        <p:txBody>
          <a:bodyPr wrap="none" rtlCol="0">
            <a:spAutoFit/>
          </a:bodyPr>
          <a:lstStyle/>
          <a:p>
            <a:r>
              <a:rPr lang="en-US" sz="2400" b="1" dirty="0"/>
              <a:t>T</a:t>
            </a:r>
            <a:r>
              <a:rPr lang="en-US" sz="2400" b="1" baseline="-25000" dirty="0"/>
              <a:t>0</a:t>
            </a:r>
            <a:endParaRPr lang="en-GB" sz="2400" b="1" baseline="-25000" dirty="0"/>
          </a:p>
        </p:txBody>
      </p:sp>
      <p:sp>
        <p:nvSpPr>
          <p:cNvPr id="9" name="TextBox 8"/>
          <p:cNvSpPr txBox="1"/>
          <p:nvPr/>
        </p:nvSpPr>
        <p:spPr>
          <a:xfrm>
            <a:off x="2852167" y="5666030"/>
            <a:ext cx="6716903" cy="523220"/>
          </a:xfrm>
          <a:prstGeom prst="rect">
            <a:avLst/>
          </a:prstGeom>
          <a:noFill/>
        </p:spPr>
        <p:txBody>
          <a:bodyPr wrap="none" rtlCol="0">
            <a:spAutoFit/>
          </a:bodyPr>
          <a:lstStyle/>
          <a:p>
            <a:r>
              <a:rPr lang="en-US" sz="28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dirty="0" err="1">
                <a:solidFill>
                  <a:srgbClr val="FF0000"/>
                </a:solidFill>
                <a:latin typeface="Times New Roman" panose="02020603050405020304" pitchFamily="18" charset="0"/>
                <a:cs typeface="Times New Roman" panose="02020603050405020304" pitchFamily="18" charset="0"/>
              </a:rPr>
              <a:t>F</a:t>
            </a:r>
            <a:r>
              <a:rPr lang="en-US" sz="2800" baseline="-25000" dirty="0" err="1">
                <a:solidFill>
                  <a:srgbClr val="FF0000"/>
                </a:solidFill>
                <a:latin typeface="Times New Roman" panose="02020603050405020304" pitchFamily="18" charset="0"/>
                <a:cs typeface="Times New Roman" panose="02020603050405020304" pitchFamily="18" charset="0"/>
              </a:rPr>
              <a:t>k</a:t>
            </a:r>
            <a:r>
              <a:rPr lang="en-US" sz="2800" dirty="0">
                <a:solidFill>
                  <a:srgbClr val="FF0000"/>
                </a:solidFill>
                <a:latin typeface="Times New Roman" panose="02020603050405020304" pitchFamily="18" charset="0"/>
                <a:cs typeface="Times New Roman" panose="02020603050405020304" pitchFamily="18" charset="0"/>
              </a:rPr>
              <a:t> (1) = 2 + 2 + 2 + 3 + 2 + 0 + 1 + 1 = 13</a:t>
            </a:r>
            <a:endParaRPr lang="en-GB" sz="2800" dirty="0">
              <a:solidFill>
                <a:srgbClr val="FF000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2147006" y="1609726"/>
            <a:ext cx="3760966" cy="461665"/>
          </a:xfrm>
          <a:prstGeom prst="rect">
            <a:avLst/>
          </a:prstGeom>
          <a:noFill/>
        </p:spPr>
        <p:txBody>
          <a:bodyPr wrap="none" rtlCol="0">
            <a:spAutoFit/>
          </a:bodyPr>
          <a:lstStyle/>
          <a:p>
            <a:r>
              <a:rPr lang="en-US" sz="2400" dirty="0" err="1">
                <a:latin typeface="Times New Roman" panose="02020603050405020304" pitchFamily="18" charset="0"/>
                <a:cs typeface="Times New Roman" panose="02020603050405020304" pitchFamily="18" charset="0"/>
              </a:rPr>
              <a:t>Giả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di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ô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1</a:t>
            </a:r>
            <a:endParaRPr lang="en-GB" sz="2400" dirty="0">
              <a:latin typeface="Times New Roman" panose="02020603050405020304" pitchFamily="18" charset="0"/>
              <a:cs typeface="Times New Roman" panose="02020603050405020304" pitchFamily="18" charset="0"/>
            </a:endParaRPr>
          </a:p>
        </p:txBody>
      </p:sp>
      <p:graphicFrame>
        <p:nvGraphicFramePr>
          <p:cNvPr id="13" name="Content Placeholder 3"/>
          <p:cNvGraphicFramePr>
            <a:graphicFrameLocks/>
          </p:cNvGraphicFramePr>
          <p:nvPr/>
        </p:nvGraphicFramePr>
        <p:xfrm>
          <a:off x="5907972" y="2609863"/>
          <a:ext cx="2057400" cy="1417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tblGrid>
              <a:tr h="472440">
                <a:tc>
                  <a:txBody>
                    <a:bodyPr/>
                    <a:lstStyle/>
                    <a:p>
                      <a:pPr algn="ctr"/>
                      <a:r>
                        <a:rPr lang="en-US" sz="2000" dirty="0"/>
                        <a:t>3</a:t>
                      </a:r>
                      <a:endParaRPr lang="en-GB" sz="2000" dirty="0"/>
                    </a:p>
                  </a:txBody>
                  <a:tcPr anchor="ctr"/>
                </a:tc>
                <a:tc>
                  <a:txBody>
                    <a:bodyPr/>
                    <a:lstStyle/>
                    <a:p>
                      <a:pPr algn="ctr"/>
                      <a:endParaRPr lang="en-GB" sz="2000" dirty="0"/>
                    </a:p>
                  </a:txBody>
                  <a:tcPr anchor="ctr"/>
                </a:tc>
                <a:tc>
                  <a:txBody>
                    <a:bodyPr/>
                    <a:lstStyle/>
                    <a:p>
                      <a:pPr algn="ctr"/>
                      <a:r>
                        <a:rPr lang="en-US" sz="2000" dirty="0"/>
                        <a:t>4</a:t>
                      </a:r>
                      <a:endParaRPr lang="en-GB" sz="2000" dirty="0"/>
                    </a:p>
                  </a:txBody>
                  <a:tcPr anchor="ctr"/>
                </a:tc>
                <a:extLst>
                  <a:ext uri="{0D108BD9-81ED-4DB2-BD59-A6C34878D82A}">
                    <a16:rowId xmlns:a16="http://schemas.microsoft.com/office/drawing/2014/main" xmlns="" val="10000"/>
                  </a:ext>
                </a:extLst>
              </a:tr>
              <a:tr h="472440">
                <a:tc>
                  <a:txBody>
                    <a:bodyPr/>
                    <a:lstStyle/>
                    <a:p>
                      <a:pPr algn="ctr"/>
                      <a:r>
                        <a:rPr lang="en-US" sz="2000" dirty="0"/>
                        <a:t>7</a:t>
                      </a:r>
                      <a:endParaRPr lang="en-GB" sz="2000" dirty="0"/>
                    </a:p>
                  </a:txBody>
                  <a:tcPr anchor="ctr"/>
                </a:tc>
                <a:tc>
                  <a:txBody>
                    <a:bodyPr/>
                    <a:lstStyle/>
                    <a:p>
                      <a:pPr algn="ctr"/>
                      <a:r>
                        <a:rPr lang="en-US" sz="2000" dirty="0"/>
                        <a:t>1</a:t>
                      </a:r>
                      <a:endParaRPr lang="en-GB" sz="2000" dirty="0"/>
                    </a:p>
                  </a:txBody>
                  <a:tcPr anchor="ctr"/>
                </a:tc>
                <a:tc>
                  <a:txBody>
                    <a:bodyPr/>
                    <a:lstStyle/>
                    <a:p>
                      <a:pPr algn="ctr"/>
                      <a:r>
                        <a:rPr lang="en-US" sz="2000" dirty="0"/>
                        <a:t>6</a:t>
                      </a:r>
                      <a:endParaRPr lang="en-GB" sz="2000" dirty="0"/>
                    </a:p>
                  </a:txBody>
                  <a:tcPr anchor="ctr"/>
                </a:tc>
                <a:extLst>
                  <a:ext uri="{0D108BD9-81ED-4DB2-BD59-A6C34878D82A}">
                    <a16:rowId xmlns:a16="http://schemas.microsoft.com/office/drawing/2014/main" xmlns="" val="10001"/>
                  </a:ext>
                </a:extLst>
              </a:tr>
              <a:tr h="472440">
                <a:tc>
                  <a:txBody>
                    <a:bodyPr/>
                    <a:lstStyle/>
                    <a:p>
                      <a:pPr algn="ctr"/>
                      <a:r>
                        <a:rPr lang="en-US" sz="2000" dirty="0"/>
                        <a:t>8</a:t>
                      </a:r>
                      <a:endParaRPr lang="en-GB" sz="2000" dirty="0"/>
                    </a:p>
                  </a:txBody>
                  <a:tcPr anchor="ctr"/>
                </a:tc>
                <a:tc>
                  <a:txBody>
                    <a:bodyPr/>
                    <a:lstStyle/>
                    <a:p>
                      <a:pPr algn="ctr"/>
                      <a:r>
                        <a:rPr lang="en-US" sz="2000" dirty="0"/>
                        <a:t>2</a:t>
                      </a:r>
                      <a:endParaRPr lang="en-GB" sz="2000" dirty="0"/>
                    </a:p>
                  </a:txBody>
                  <a:tcPr anchor="ctr"/>
                </a:tc>
                <a:tc>
                  <a:txBody>
                    <a:bodyPr/>
                    <a:lstStyle/>
                    <a:p>
                      <a:pPr algn="ctr"/>
                      <a:r>
                        <a:rPr lang="en-US" sz="2000" dirty="0"/>
                        <a:t>5</a:t>
                      </a:r>
                      <a:endParaRPr lang="en-GB" sz="2000" dirty="0"/>
                    </a:p>
                  </a:txBody>
                  <a:tcPr anchor="ctr"/>
                </a:tc>
                <a:extLst>
                  <a:ext uri="{0D108BD9-81ED-4DB2-BD59-A6C34878D82A}">
                    <a16:rowId xmlns:a16="http://schemas.microsoft.com/office/drawing/2014/main" xmlns="" val="10002"/>
                  </a:ext>
                </a:extLst>
              </a:tr>
            </a:tbl>
          </a:graphicData>
        </a:graphic>
      </p:graphicFrame>
      <p:sp>
        <p:nvSpPr>
          <p:cNvPr id="14" name="Right Arrow 13"/>
          <p:cNvSpPr/>
          <p:nvPr/>
        </p:nvSpPr>
        <p:spPr>
          <a:xfrm>
            <a:off x="4953000" y="3124200"/>
            <a:ext cx="6858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0" name="Table 9"/>
          <p:cNvGraphicFramePr>
            <a:graphicFrameLocks noGrp="1"/>
          </p:cNvGraphicFramePr>
          <p:nvPr/>
        </p:nvGraphicFramePr>
        <p:xfrm>
          <a:off x="2852166" y="4696581"/>
          <a:ext cx="6096000" cy="79248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4011951889"/>
                    </a:ext>
                  </a:extLst>
                </a:gridCol>
                <a:gridCol w="762000">
                  <a:extLst>
                    <a:ext uri="{9D8B030D-6E8A-4147-A177-3AD203B41FA5}">
                      <a16:colId xmlns:a16="http://schemas.microsoft.com/office/drawing/2014/main" xmlns="" val="1303365473"/>
                    </a:ext>
                  </a:extLst>
                </a:gridCol>
                <a:gridCol w="762000">
                  <a:extLst>
                    <a:ext uri="{9D8B030D-6E8A-4147-A177-3AD203B41FA5}">
                      <a16:colId xmlns:a16="http://schemas.microsoft.com/office/drawing/2014/main" xmlns="" val="3517599739"/>
                    </a:ext>
                  </a:extLst>
                </a:gridCol>
                <a:gridCol w="762000">
                  <a:extLst>
                    <a:ext uri="{9D8B030D-6E8A-4147-A177-3AD203B41FA5}">
                      <a16:colId xmlns:a16="http://schemas.microsoft.com/office/drawing/2014/main" xmlns="" val="1560592762"/>
                    </a:ext>
                  </a:extLst>
                </a:gridCol>
                <a:gridCol w="762000">
                  <a:extLst>
                    <a:ext uri="{9D8B030D-6E8A-4147-A177-3AD203B41FA5}">
                      <a16:colId xmlns:a16="http://schemas.microsoft.com/office/drawing/2014/main" xmlns="" val="4233998544"/>
                    </a:ext>
                  </a:extLst>
                </a:gridCol>
                <a:gridCol w="762000">
                  <a:extLst>
                    <a:ext uri="{9D8B030D-6E8A-4147-A177-3AD203B41FA5}">
                      <a16:colId xmlns:a16="http://schemas.microsoft.com/office/drawing/2014/main" xmlns="" val="1931372894"/>
                    </a:ext>
                  </a:extLst>
                </a:gridCol>
                <a:gridCol w="762000">
                  <a:extLst>
                    <a:ext uri="{9D8B030D-6E8A-4147-A177-3AD203B41FA5}">
                      <a16:colId xmlns:a16="http://schemas.microsoft.com/office/drawing/2014/main" xmlns="" val="3105318971"/>
                    </a:ext>
                  </a:extLst>
                </a:gridCol>
                <a:gridCol w="762000">
                  <a:extLst>
                    <a:ext uri="{9D8B030D-6E8A-4147-A177-3AD203B41FA5}">
                      <a16:colId xmlns:a16="http://schemas.microsoft.com/office/drawing/2014/main" xmlns="" val="3912338603"/>
                    </a:ext>
                  </a:extLst>
                </a:gridCol>
              </a:tblGrid>
              <a:tr h="370840">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algn="ctr"/>
                      <a:r>
                        <a:rPr lang="en-US" sz="2000" dirty="0">
                          <a:latin typeface="Times New Roman" panose="02020603050405020304" pitchFamily="18" charset="0"/>
                          <a:cs typeface="Times New Roman" panose="02020603050405020304" pitchFamily="18" charset="0"/>
                        </a:rPr>
                        <a:t>4</a:t>
                      </a:r>
                    </a:p>
                  </a:txBody>
                  <a:tcPr/>
                </a:tc>
                <a:tc>
                  <a:txBody>
                    <a:bodyPr/>
                    <a:lstStyle/>
                    <a:p>
                      <a:pPr algn="ctr"/>
                      <a:r>
                        <a:rPr lang="en-US" sz="2000" dirty="0">
                          <a:latin typeface="Times New Roman" panose="02020603050405020304" pitchFamily="18" charset="0"/>
                          <a:cs typeface="Times New Roman" panose="02020603050405020304" pitchFamily="18" charset="0"/>
                        </a:rPr>
                        <a:t>5</a:t>
                      </a:r>
                    </a:p>
                  </a:txBody>
                  <a:tcPr/>
                </a:tc>
                <a:tc>
                  <a:txBody>
                    <a:bodyPr/>
                    <a:lstStyle/>
                    <a:p>
                      <a:pPr algn="ctr"/>
                      <a:r>
                        <a:rPr lang="en-US" sz="2000" dirty="0">
                          <a:latin typeface="Times New Roman" panose="02020603050405020304" pitchFamily="18" charset="0"/>
                          <a:cs typeface="Times New Roman" panose="02020603050405020304" pitchFamily="18" charset="0"/>
                        </a:rPr>
                        <a:t>6</a:t>
                      </a:r>
                    </a:p>
                  </a:txBody>
                  <a:tcPr/>
                </a:tc>
                <a:tc>
                  <a:txBody>
                    <a:bodyPr/>
                    <a:lstStyle/>
                    <a:p>
                      <a:pPr algn="ctr"/>
                      <a:r>
                        <a:rPr lang="en-US" sz="2000" dirty="0">
                          <a:latin typeface="Times New Roman" panose="02020603050405020304" pitchFamily="18" charset="0"/>
                          <a:cs typeface="Times New Roman" panose="02020603050405020304" pitchFamily="18" charset="0"/>
                        </a:rPr>
                        <a:t>7</a:t>
                      </a:r>
                    </a:p>
                  </a:txBody>
                  <a:tcPr/>
                </a:tc>
                <a:tc>
                  <a:txBody>
                    <a:bodyPr/>
                    <a:lstStyle/>
                    <a:p>
                      <a:pPr algn="ctr"/>
                      <a:r>
                        <a:rPr lang="en-US" sz="2000" dirty="0">
                          <a:latin typeface="Times New Roman" panose="02020603050405020304" pitchFamily="18" charset="0"/>
                          <a:cs typeface="Times New Roman" panose="02020603050405020304" pitchFamily="18" charset="0"/>
                        </a:rPr>
                        <a:t>8</a:t>
                      </a:r>
                    </a:p>
                  </a:txBody>
                  <a:tcPr/>
                </a:tc>
                <a:extLst>
                  <a:ext uri="{0D108BD9-81ED-4DB2-BD59-A6C34878D82A}">
                    <a16:rowId xmlns:a16="http://schemas.microsoft.com/office/drawing/2014/main" xmlns="" val="2922279929"/>
                  </a:ext>
                </a:extLst>
              </a:tr>
              <a:tr h="370840">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ctr"/>
                      <a:r>
                        <a:rPr lang="en-US" sz="2000" dirty="0">
                          <a:latin typeface="Times New Roman" panose="02020603050405020304" pitchFamily="18" charset="0"/>
                          <a:cs typeface="Times New Roman" panose="02020603050405020304" pitchFamily="18" charset="0"/>
                        </a:rPr>
                        <a:t>0</a:t>
                      </a:r>
                    </a:p>
                  </a:txBody>
                  <a:tcPr/>
                </a:tc>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20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537771915"/>
                  </a:ext>
                </a:extLst>
              </a:tr>
            </a:tbl>
          </a:graphicData>
        </a:graphic>
      </p:graphicFrame>
      <p:sp>
        <p:nvSpPr>
          <p:cNvPr id="3" name="Slide Number Placeholder 2"/>
          <p:cNvSpPr>
            <a:spLocks noGrp="1"/>
          </p:cNvSpPr>
          <p:nvPr>
            <p:ph type="sldNum" sz="quarter" idx="12"/>
          </p:nvPr>
        </p:nvSpPr>
        <p:spPr/>
        <p:txBody>
          <a:bodyPr/>
          <a:lstStyle/>
          <a:p>
            <a:fld id="{4C15C07B-04C1-4C52-A83B-15E785370D57}" type="slidenum">
              <a:rPr lang="en-US" smtClean="0"/>
              <a:t>47</a:t>
            </a:fld>
            <a:endParaRPr lang="en-US"/>
          </a:p>
        </p:txBody>
      </p:sp>
    </p:spTree>
    <p:extLst>
      <p:ext uri="{BB962C8B-B14F-4D97-AF65-F5344CB8AC3E}">
        <p14:creationId xmlns:p14="http://schemas.microsoft.com/office/powerpoint/2010/main" val="11484119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Bài</a:t>
            </a:r>
            <a:r>
              <a:rPr lang="en-US" b="1" dirty="0"/>
              <a:t> </a:t>
            </a:r>
            <a:r>
              <a:rPr lang="en-US" b="1" dirty="0" err="1"/>
              <a:t>toán</a:t>
            </a:r>
            <a:r>
              <a:rPr lang="en-US" b="1" dirty="0"/>
              <a:t> </a:t>
            </a:r>
            <a:r>
              <a:rPr lang="en-US" b="1" dirty="0" smtClean="0"/>
              <a:t>8-Miếng</a:t>
            </a:r>
            <a:endParaRPr lang="en-GB" b="1" dirty="0"/>
          </a:p>
        </p:txBody>
      </p:sp>
      <p:graphicFrame>
        <p:nvGraphicFramePr>
          <p:cNvPr id="4" name="Content Placeholder 3"/>
          <p:cNvGraphicFramePr>
            <a:graphicFrameLocks noGrp="1"/>
          </p:cNvGraphicFramePr>
          <p:nvPr>
            <p:ph idx="1"/>
          </p:nvPr>
        </p:nvGraphicFramePr>
        <p:xfrm>
          <a:off x="8058149" y="319798"/>
          <a:ext cx="2057400" cy="1417320"/>
        </p:xfrm>
        <a:graphic>
          <a:graphicData uri="http://schemas.openxmlformats.org/drawingml/2006/table">
            <a:tbl>
              <a:tblPr firstRow="1" bandRow="1">
                <a:tableStyleId>{16D9F66E-5EB9-4882-86FB-DCBF35E3C3E4}</a:tableStyleId>
              </a:tblPr>
              <a:tblGrid>
                <a:gridCol w="6858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tblGrid>
              <a:tr h="472440">
                <a:tc>
                  <a:txBody>
                    <a:bodyPr/>
                    <a:lstStyle/>
                    <a:p>
                      <a:pPr algn="ctr"/>
                      <a:r>
                        <a:rPr lang="en-US" sz="2000" dirty="0"/>
                        <a:t>1</a:t>
                      </a:r>
                      <a:endParaRPr lang="en-GB" sz="2000" dirty="0"/>
                    </a:p>
                  </a:txBody>
                  <a:tcPr anchor="ctr"/>
                </a:tc>
                <a:tc>
                  <a:txBody>
                    <a:bodyPr/>
                    <a:lstStyle/>
                    <a:p>
                      <a:pPr algn="ctr"/>
                      <a:r>
                        <a:rPr lang="en-US" sz="2000" dirty="0"/>
                        <a:t>2</a:t>
                      </a:r>
                      <a:endParaRPr lang="en-GB" sz="2000" dirty="0"/>
                    </a:p>
                  </a:txBody>
                  <a:tcPr anchor="ctr"/>
                </a:tc>
                <a:tc>
                  <a:txBody>
                    <a:bodyPr/>
                    <a:lstStyle/>
                    <a:p>
                      <a:pPr algn="ctr"/>
                      <a:r>
                        <a:rPr lang="en-US" sz="2000" dirty="0"/>
                        <a:t>3</a:t>
                      </a:r>
                      <a:endParaRPr lang="en-GB" sz="2000" dirty="0"/>
                    </a:p>
                  </a:txBody>
                  <a:tcPr anchor="ctr"/>
                </a:tc>
                <a:extLst>
                  <a:ext uri="{0D108BD9-81ED-4DB2-BD59-A6C34878D82A}">
                    <a16:rowId xmlns:a16="http://schemas.microsoft.com/office/drawing/2014/main" xmlns="" val="10000"/>
                  </a:ext>
                </a:extLst>
              </a:tr>
              <a:tr h="472440">
                <a:tc>
                  <a:txBody>
                    <a:bodyPr/>
                    <a:lstStyle/>
                    <a:p>
                      <a:pPr algn="ctr"/>
                      <a:r>
                        <a:rPr lang="en-US" sz="2000" dirty="0"/>
                        <a:t>4</a:t>
                      </a:r>
                      <a:endParaRPr lang="en-GB" sz="2000" dirty="0"/>
                    </a:p>
                  </a:txBody>
                  <a:tcPr anchor="ctr"/>
                </a:tc>
                <a:tc>
                  <a:txBody>
                    <a:bodyPr/>
                    <a:lstStyle/>
                    <a:p>
                      <a:pPr algn="ctr"/>
                      <a:r>
                        <a:rPr lang="en-US" sz="2000" dirty="0"/>
                        <a:t>5</a:t>
                      </a:r>
                      <a:endParaRPr lang="en-GB" sz="2000" dirty="0"/>
                    </a:p>
                  </a:txBody>
                  <a:tcPr anchor="ctr"/>
                </a:tc>
                <a:tc>
                  <a:txBody>
                    <a:bodyPr/>
                    <a:lstStyle/>
                    <a:p>
                      <a:pPr algn="ctr"/>
                      <a:r>
                        <a:rPr lang="en-US" sz="2000" dirty="0"/>
                        <a:t>6</a:t>
                      </a:r>
                      <a:endParaRPr lang="en-GB" sz="2000" dirty="0"/>
                    </a:p>
                  </a:txBody>
                  <a:tcPr anchor="ctr"/>
                </a:tc>
                <a:extLst>
                  <a:ext uri="{0D108BD9-81ED-4DB2-BD59-A6C34878D82A}">
                    <a16:rowId xmlns:a16="http://schemas.microsoft.com/office/drawing/2014/main" xmlns="" val="10001"/>
                  </a:ext>
                </a:extLst>
              </a:tr>
              <a:tr h="472440">
                <a:tc>
                  <a:txBody>
                    <a:bodyPr/>
                    <a:lstStyle/>
                    <a:p>
                      <a:pPr algn="ctr"/>
                      <a:r>
                        <a:rPr lang="en-US" sz="2000" dirty="0"/>
                        <a:t>7</a:t>
                      </a:r>
                      <a:endParaRPr lang="en-GB" sz="2000" dirty="0"/>
                    </a:p>
                  </a:txBody>
                  <a:tcPr anchor="ctr"/>
                </a:tc>
                <a:tc>
                  <a:txBody>
                    <a:bodyPr/>
                    <a:lstStyle/>
                    <a:p>
                      <a:pPr algn="ctr"/>
                      <a:r>
                        <a:rPr lang="en-US" sz="2000" dirty="0"/>
                        <a:t>8</a:t>
                      </a:r>
                      <a:endParaRPr lang="en-GB" sz="2000" dirty="0"/>
                    </a:p>
                  </a:txBody>
                  <a:tcPr anchor="ctr"/>
                </a:tc>
                <a:tc>
                  <a:txBody>
                    <a:bodyPr/>
                    <a:lstStyle/>
                    <a:p>
                      <a:pPr algn="ctr"/>
                      <a:endParaRPr lang="en-GB" sz="2000" dirty="0"/>
                    </a:p>
                  </a:txBody>
                  <a:tcPr anchor="ctr"/>
                </a:tc>
                <a:extLst>
                  <a:ext uri="{0D108BD9-81ED-4DB2-BD59-A6C34878D82A}">
                    <a16:rowId xmlns:a16="http://schemas.microsoft.com/office/drawing/2014/main" xmlns="" val="10002"/>
                  </a:ext>
                </a:extLst>
              </a:tr>
            </a:tbl>
          </a:graphicData>
        </a:graphic>
      </p:graphicFrame>
      <p:graphicFrame>
        <p:nvGraphicFramePr>
          <p:cNvPr id="5" name="Content Placeholder 3"/>
          <p:cNvGraphicFramePr>
            <a:graphicFrameLocks/>
          </p:cNvGraphicFramePr>
          <p:nvPr/>
        </p:nvGraphicFramePr>
        <p:xfrm>
          <a:off x="2590800" y="2604219"/>
          <a:ext cx="2057400" cy="1417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tblGrid>
              <a:tr h="472440">
                <a:tc>
                  <a:txBody>
                    <a:bodyPr/>
                    <a:lstStyle/>
                    <a:p>
                      <a:pPr algn="ctr"/>
                      <a:r>
                        <a:rPr lang="en-US" sz="2000" dirty="0"/>
                        <a:t>3</a:t>
                      </a:r>
                      <a:endParaRPr lang="en-GB" sz="2000" dirty="0"/>
                    </a:p>
                  </a:txBody>
                  <a:tcPr anchor="ctr"/>
                </a:tc>
                <a:tc>
                  <a:txBody>
                    <a:bodyPr/>
                    <a:lstStyle/>
                    <a:p>
                      <a:pPr algn="ctr"/>
                      <a:r>
                        <a:rPr lang="en-US" sz="2000" dirty="0"/>
                        <a:t>1</a:t>
                      </a:r>
                      <a:endParaRPr lang="en-GB" sz="2000" dirty="0"/>
                    </a:p>
                  </a:txBody>
                  <a:tcPr anchor="ctr"/>
                </a:tc>
                <a:tc>
                  <a:txBody>
                    <a:bodyPr/>
                    <a:lstStyle/>
                    <a:p>
                      <a:pPr algn="ctr"/>
                      <a:r>
                        <a:rPr lang="en-US" sz="2000" dirty="0"/>
                        <a:t>4</a:t>
                      </a:r>
                      <a:endParaRPr lang="en-GB" sz="2000" dirty="0"/>
                    </a:p>
                  </a:txBody>
                  <a:tcPr anchor="ctr"/>
                </a:tc>
                <a:extLst>
                  <a:ext uri="{0D108BD9-81ED-4DB2-BD59-A6C34878D82A}">
                    <a16:rowId xmlns:a16="http://schemas.microsoft.com/office/drawing/2014/main" xmlns="" val="10000"/>
                  </a:ext>
                </a:extLst>
              </a:tr>
              <a:tr h="472440">
                <a:tc>
                  <a:txBody>
                    <a:bodyPr/>
                    <a:lstStyle/>
                    <a:p>
                      <a:pPr algn="ctr"/>
                      <a:r>
                        <a:rPr lang="en-US" sz="2000" dirty="0"/>
                        <a:t>7</a:t>
                      </a:r>
                      <a:endParaRPr lang="en-GB" sz="2000" dirty="0"/>
                    </a:p>
                  </a:txBody>
                  <a:tcPr anchor="ctr"/>
                </a:tc>
                <a:tc>
                  <a:txBody>
                    <a:bodyPr/>
                    <a:lstStyle/>
                    <a:p>
                      <a:pPr algn="ctr"/>
                      <a:endParaRPr lang="en-GB" sz="2000" dirty="0"/>
                    </a:p>
                  </a:txBody>
                  <a:tcPr anchor="ctr"/>
                </a:tc>
                <a:tc>
                  <a:txBody>
                    <a:bodyPr/>
                    <a:lstStyle/>
                    <a:p>
                      <a:pPr algn="ctr"/>
                      <a:r>
                        <a:rPr lang="en-US" sz="2000" dirty="0"/>
                        <a:t>6</a:t>
                      </a:r>
                      <a:endParaRPr lang="en-GB" sz="2000" dirty="0"/>
                    </a:p>
                  </a:txBody>
                  <a:tcPr anchor="ctr"/>
                </a:tc>
                <a:extLst>
                  <a:ext uri="{0D108BD9-81ED-4DB2-BD59-A6C34878D82A}">
                    <a16:rowId xmlns:a16="http://schemas.microsoft.com/office/drawing/2014/main" xmlns="" val="10001"/>
                  </a:ext>
                </a:extLst>
              </a:tr>
              <a:tr h="472440">
                <a:tc>
                  <a:txBody>
                    <a:bodyPr/>
                    <a:lstStyle/>
                    <a:p>
                      <a:pPr algn="ctr"/>
                      <a:r>
                        <a:rPr lang="en-US" sz="2000" dirty="0"/>
                        <a:t>8</a:t>
                      </a:r>
                      <a:endParaRPr lang="en-GB" sz="2000" dirty="0"/>
                    </a:p>
                  </a:txBody>
                  <a:tcPr anchor="ctr"/>
                </a:tc>
                <a:tc>
                  <a:txBody>
                    <a:bodyPr/>
                    <a:lstStyle/>
                    <a:p>
                      <a:pPr algn="ctr"/>
                      <a:r>
                        <a:rPr lang="en-US" sz="2000" dirty="0"/>
                        <a:t>2</a:t>
                      </a:r>
                      <a:endParaRPr lang="en-GB" sz="2000" dirty="0"/>
                    </a:p>
                  </a:txBody>
                  <a:tcPr anchor="ctr"/>
                </a:tc>
                <a:tc>
                  <a:txBody>
                    <a:bodyPr/>
                    <a:lstStyle/>
                    <a:p>
                      <a:pPr algn="ctr"/>
                      <a:r>
                        <a:rPr lang="en-US" sz="2000" dirty="0"/>
                        <a:t>5</a:t>
                      </a:r>
                      <a:endParaRPr lang="en-GB" sz="2000" dirty="0"/>
                    </a:p>
                  </a:txBody>
                  <a:tcPr anchor="ctr"/>
                </a:tc>
                <a:extLst>
                  <a:ext uri="{0D108BD9-81ED-4DB2-BD59-A6C34878D82A}">
                    <a16:rowId xmlns:a16="http://schemas.microsoft.com/office/drawing/2014/main" xmlns="" val="10002"/>
                  </a:ext>
                </a:extLst>
              </a:tr>
            </a:tbl>
          </a:graphicData>
        </a:graphic>
      </p:graphicFrame>
      <p:sp>
        <p:nvSpPr>
          <p:cNvPr id="7" name="TextBox 6"/>
          <p:cNvSpPr txBox="1"/>
          <p:nvPr/>
        </p:nvSpPr>
        <p:spPr>
          <a:xfrm>
            <a:off x="9048749" y="1737119"/>
            <a:ext cx="441146" cy="461665"/>
          </a:xfrm>
          <a:prstGeom prst="rect">
            <a:avLst/>
          </a:prstGeom>
          <a:noFill/>
        </p:spPr>
        <p:txBody>
          <a:bodyPr wrap="none" rtlCol="0">
            <a:spAutoFit/>
          </a:bodyPr>
          <a:lstStyle/>
          <a:p>
            <a:r>
              <a:rPr lang="en-US" sz="2400" b="1" dirty="0"/>
              <a:t>T</a:t>
            </a:r>
            <a:r>
              <a:rPr lang="en-US" sz="2400" b="1" baseline="-25000" dirty="0"/>
              <a:t>0</a:t>
            </a:r>
            <a:endParaRPr lang="en-GB" sz="2400" b="1" baseline="-25000" dirty="0"/>
          </a:p>
        </p:txBody>
      </p:sp>
      <p:sp>
        <p:nvSpPr>
          <p:cNvPr id="9" name="TextBox 8"/>
          <p:cNvSpPr txBox="1"/>
          <p:nvPr/>
        </p:nvSpPr>
        <p:spPr>
          <a:xfrm>
            <a:off x="2590801" y="5496580"/>
            <a:ext cx="6716903" cy="523220"/>
          </a:xfrm>
          <a:prstGeom prst="rect">
            <a:avLst/>
          </a:prstGeom>
          <a:noFill/>
        </p:spPr>
        <p:txBody>
          <a:bodyPr wrap="none" rtlCol="0">
            <a:spAutoFit/>
          </a:bodyPr>
          <a:lstStyle/>
          <a:p>
            <a:r>
              <a:rPr lang="en-US" sz="28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dirty="0" err="1">
                <a:solidFill>
                  <a:srgbClr val="FF0000"/>
                </a:solidFill>
                <a:latin typeface="Times New Roman" panose="02020603050405020304" pitchFamily="18" charset="0"/>
                <a:cs typeface="Times New Roman" panose="02020603050405020304" pitchFamily="18" charset="0"/>
              </a:rPr>
              <a:t>F</a:t>
            </a:r>
            <a:r>
              <a:rPr lang="en-US" sz="2800" baseline="-25000" dirty="0" err="1">
                <a:solidFill>
                  <a:srgbClr val="FF0000"/>
                </a:solidFill>
                <a:latin typeface="Times New Roman" panose="02020603050405020304" pitchFamily="18" charset="0"/>
                <a:cs typeface="Times New Roman" panose="02020603050405020304" pitchFamily="18" charset="0"/>
              </a:rPr>
              <a:t>k</a:t>
            </a:r>
            <a:r>
              <a:rPr lang="en-US" sz="2800" dirty="0">
                <a:solidFill>
                  <a:srgbClr val="FF0000"/>
                </a:solidFill>
                <a:latin typeface="Times New Roman" panose="02020603050405020304" pitchFamily="18" charset="0"/>
                <a:cs typeface="Times New Roman" panose="02020603050405020304" pitchFamily="18" charset="0"/>
              </a:rPr>
              <a:t> (7) = 1 + 2 + 2 + 3 + 2 + 0 + 2 + 1 = 13</a:t>
            </a:r>
            <a:endParaRPr lang="en-GB" sz="2800" dirty="0">
              <a:solidFill>
                <a:srgbClr val="FF000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2147006" y="1609726"/>
            <a:ext cx="3760966" cy="461665"/>
          </a:xfrm>
          <a:prstGeom prst="rect">
            <a:avLst/>
          </a:prstGeom>
          <a:noFill/>
        </p:spPr>
        <p:txBody>
          <a:bodyPr wrap="none" rtlCol="0">
            <a:spAutoFit/>
          </a:bodyPr>
          <a:lstStyle/>
          <a:p>
            <a:r>
              <a:rPr lang="en-US" sz="2400" dirty="0" err="1">
                <a:latin typeface="Times New Roman" panose="02020603050405020304" pitchFamily="18" charset="0"/>
                <a:cs typeface="Times New Roman" panose="02020603050405020304" pitchFamily="18" charset="0"/>
              </a:rPr>
              <a:t>Giả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di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ô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7</a:t>
            </a:r>
            <a:endParaRPr lang="en-GB" sz="2400" dirty="0">
              <a:latin typeface="Times New Roman" panose="02020603050405020304" pitchFamily="18" charset="0"/>
              <a:cs typeface="Times New Roman" panose="02020603050405020304" pitchFamily="18" charset="0"/>
            </a:endParaRPr>
          </a:p>
        </p:txBody>
      </p:sp>
      <p:graphicFrame>
        <p:nvGraphicFramePr>
          <p:cNvPr id="13" name="Content Placeholder 3"/>
          <p:cNvGraphicFramePr>
            <a:graphicFrameLocks/>
          </p:cNvGraphicFramePr>
          <p:nvPr/>
        </p:nvGraphicFramePr>
        <p:xfrm>
          <a:off x="5907972" y="2609863"/>
          <a:ext cx="2057400" cy="1417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tblGrid>
              <a:tr h="472440">
                <a:tc>
                  <a:txBody>
                    <a:bodyPr/>
                    <a:lstStyle/>
                    <a:p>
                      <a:pPr algn="ctr"/>
                      <a:r>
                        <a:rPr lang="en-US" sz="2000" dirty="0"/>
                        <a:t>3</a:t>
                      </a:r>
                      <a:endParaRPr lang="en-GB" sz="2000" dirty="0"/>
                    </a:p>
                  </a:txBody>
                  <a:tcPr anchor="ctr"/>
                </a:tc>
                <a:tc>
                  <a:txBody>
                    <a:bodyPr/>
                    <a:lstStyle/>
                    <a:p>
                      <a:pPr algn="ctr"/>
                      <a:r>
                        <a:rPr lang="en-US" sz="2000" dirty="0"/>
                        <a:t>1</a:t>
                      </a:r>
                      <a:endParaRPr lang="en-GB" sz="2000" dirty="0"/>
                    </a:p>
                  </a:txBody>
                  <a:tcPr anchor="ctr"/>
                </a:tc>
                <a:tc>
                  <a:txBody>
                    <a:bodyPr/>
                    <a:lstStyle/>
                    <a:p>
                      <a:pPr algn="ctr"/>
                      <a:r>
                        <a:rPr lang="en-US" sz="2000" dirty="0"/>
                        <a:t>4</a:t>
                      </a:r>
                      <a:endParaRPr lang="en-GB" sz="2000" dirty="0"/>
                    </a:p>
                  </a:txBody>
                  <a:tcPr anchor="ctr"/>
                </a:tc>
                <a:extLst>
                  <a:ext uri="{0D108BD9-81ED-4DB2-BD59-A6C34878D82A}">
                    <a16:rowId xmlns:a16="http://schemas.microsoft.com/office/drawing/2014/main" xmlns="" val="10000"/>
                  </a:ext>
                </a:extLst>
              </a:tr>
              <a:tr h="472440">
                <a:tc>
                  <a:txBody>
                    <a:bodyPr/>
                    <a:lstStyle/>
                    <a:p>
                      <a:pPr algn="ctr"/>
                      <a:endParaRPr lang="en-GB" sz="2000" dirty="0"/>
                    </a:p>
                  </a:txBody>
                  <a:tcPr anchor="ctr"/>
                </a:tc>
                <a:tc>
                  <a:txBody>
                    <a:bodyPr/>
                    <a:lstStyle/>
                    <a:p>
                      <a:pPr algn="ctr"/>
                      <a:r>
                        <a:rPr lang="en-US" sz="2000" dirty="0"/>
                        <a:t>7</a:t>
                      </a:r>
                      <a:endParaRPr lang="en-GB" sz="2000" dirty="0"/>
                    </a:p>
                  </a:txBody>
                  <a:tcPr anchor="ctr"/>
                </a:tc>
                <a:tc>
                  <a:txBody>
                    <a:bodyPr/>
                    <a:lstStyle/>
                    <a:p>
                      <a:pPr algn="ctr"/>
                      <a:r>
                        <a:rPr lang="en-US" sz="2000" dirty="0"/>
                        <a:t>6</a:t>
                      </a:r>
                      <a:endParaRPr lang="en-GB" sz="2000" dirty="0"/>
                    </a:p>
                  </a:txBody>
                  <a:tcPr anchor="ctr"/>
                </a:tc>
                <a:extLst>
                  <a:ext uri="{0D108BD9-81ED-4DB2-BD59-A6C34878D82A}">
                    <a16:rowId xmlns:a16="http://schemas.microsoft.com/office/drawing/2014/main" xmlns="" val="10001"/>
                  </a:ext>
                </a:extLst>
              </a:tr>
              <a:tr h="472440">
                <a:tc>
                  <a:txBody>
                    <a:bodyPr/>
                    <a:lstStyle/>
                    <a:p>
                      <a:pPr algn="ctr"/>
                      <a:r>
                        <a:rPr lang="en-US" sz="2000" dirty="0"/>
                        <a:t>8</a:t>
                      </a:r>
                      <a:endParaRPr lang="en-GB" sz="2000" dirty="0"/>
                    </a:p>
                  </a:txBody>
                  <a:tcPr anchor="ctr"/>
                </a:tc>
                <a:tc>
                  <a:txBody>
                    <a:bodyPr/>
                    <a:lstStyle/>
                    <a:p>
                      <a:pPr algn="ctr"/>
                      <a:r>
                        <a:rPr lang="en-US" sz="2000" dirty="0"/>
                        <a:t>2</a:t>
                      </a:r>
                      <a:endParaRPr lang="en-GB" sz="2000" dirty="0"/>
                    </a:p>
                  </a:txBody>
                  <a:tcPr anchor="ctr"/>
                </a:tc>
                <a:tc>
                  <a:txBody>
                    <a:bodyPr/>
                    <a:lstStyle/>
                    <a:p>
                      <a:pPr algn="ctr"/>
                      <a:r>
                        <a:rPr lang="en-US" sz="2000" dirty="0"/>
                        <a:t>5</a:t>
                      </a:r>
                      <a:endParaRPr lang="en-GB" sz="2000" dirty="0"/>
                    </a:p>
                  </a:txBody>
                  <a:tcPr anchor="ctr"/>
                </a:tc>
                <a:extLst>
                  <a:ext uri="{0D108BD9-81ED-4DB2-BD59-A6C34878D82A}">
                    <a16:rowId xmlns:a16="http://schemas.microsoft.com/office/drawing/2014/main" xmlns="" val="10002"/>
                  </a:ext>
                </a:extLst>
              </a:tr>
            </a:tbl>
          </a:graphicData>
        </a:graphic>
      </p:graphicFrame>
      <p:sp>
        <p:nvSpPr>
          <p:cNvPr id="14" name="Right Arrow 13"/>
          <p:cNvSpPr/>
          <p:nvPr/>
        </p:nvSpPr>
        <p:spPr>
          <a:xfrm>
            <a:off x="4953000" y="3124200"/>
            <a:ext cx="6858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0" name="Table 9"/>
          <p:cNvGraphicFramePr>
            <a:graphicFrameLocks noGrp="1"/>
          </p:cNvGraphicFramePr>
          <p:nvPr/>
        </p:nvGraphicFramePr>
        <p:xfrm>
          <a:off x="3124200" y="4495800"/>
          <a:ext cx="6096000" cy="79248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4011951889"/>
                    </a:ext>
                  </a:extLst>
                </a:gridCol>
                <a:gridCol w="762000">
                  <a:extLst>
                    <a:ext uri="{9D8B030D-6E8A-4147-A177-3AD203B41FA5}">
                      <a16:colId xmlns:a16="http://schemas.microsoft.com/office/drawing/2014/main" xmlns="" val="1303365473"/>
                    </a:ext>
                  </a:extLst>
                </a:gridCol>
                <a:gridCol w="762000">
                  <a:extLst>
                    <a:ext uri="{9D8B030D-6E8A-4147-A177-3AD203B41FA5}">
                      <a16:colId xmlns:a16="http://schemas.microsoft.com/office/drawing/2014/main" xmlns="" val="3517599739"/>
                    </a:ext>
                  </a:extLst>
                </a:gridCol>
                <a:gridCol w="762000">
                  <a:extLst>
                    <a:ext uri="{9D8B030D-6E8A-4147-A177-3AD203B41FA5}">
                      <a16:colId xmlns:a16="http://schemas.microsoft.com/office/drawing/2014/main" xmlns="" val="1560592762"/>
                    </a:ext>
                  </a:extLst>
                </a:gridCol>
                <a:gridCol w="762000">
                  <a:extLst>
                    <a:ext uri="{9D8B030D-6E8A-4147-A177-3AD203B41FA5}">
                      <a16:colId xmlns:a16="http://schemas.microsoft.com/office/drawing/2014/main" xmlns="" val="4233998544"/>
                    </a:ext>
                  </a:extLst>
                </a:gridCol>
                <a:gridCol w="762000">
                  <a:extLst>
                    <a:ext uri="{9D8B030D-6E8A-4147-A177-3AD203B41FA5}">
                      <a16:colId xmlns:a16="http://schemas.microsoft.com/office/drawing/2014/main" xmlns="" val="1931372894"/>
                    </a:ext>
                  </a:extLst>
                </a:gridCol>
                <a:gridCol w="762000">
                  <a:extLst>
                    <a:ext uri="{9D8B030D-6E8A-4147-A177-3AD203B41FA5}">
                      <a16:colId xmlns:a16="http://schemas.microsoft.com/office/drawing/2014/main" xmlns="" val="3105318971"/>
                    </a:ext>
                  </a:extLst>
                </a:gridCol>
                <a:gridCol w="762000">
                  <a:extLst>
                    <a:ext uri="{9D8B030D-6E8A-4147-A177-3AD203B41FA5}">
                      <a16:colId xmlns:a16="http://schemas.microsoft.com/office/drawing/2014/main" xmlns="" val="3912338603"/>
                    </a:ext>
                  </a:extLst>
                </a:gridCol>
              </a:tblGrid>
              <a:tr h="370840">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algn="ctr"/>
                      <a:r>
                        <a:rPr lang="en-US" sz="2000" dirty="0">
                          <a:latin typeface="Times New Roman" panose="02020603050405020304" pitchFamily="18" charset="0"/>
                          <a:cs typeface="Times New Roman" panose="02020603050405020304" pitchFamily="18" charset="0"/>
                        </a:rPr>
                        <a:t>4</a:t>
                      </a:r>
                    </a:p>
                  </a:txBody>
                  <a:tcPr/>
                </a:tc>
                <a:tc>
                  <a:txBody>
                    <a:bodyPr/>
                    <a:lstStyle/>
                    <a:p>
                      <a:pPr algn="ctr"/>
                      <a:r>
                        <a:rPr lang="en-US" sz="2000" dirty="0">
                          <a:latin typeface="Times New Roman" panose="02020603050405020304" pitchFamily="18" charset="0"/>
                          <a:cs typeface="Times New Roman" panose="02020603050405020304" pitchFamily="18" charset="0"/>
                        </a:rPr>
                        <a:t>5</a:t>
                      </a:r>
                    </a:p>
                  </a:txBody>
                  <a:tcPr/>
                </a:tc>
                <a:tc>
                  <a:txBody>
                    <a:bodyPr/>
                    <a:lstStyle/>
                    <a:p>
                      <a:pPr algn="ctr"/>
                      <a:r>
                        <a:rPr lang="en-US" sz="2000" dirty="0">
                          <a:latin typeface="Times New Roman" panose="02020603050405020304" pitchFamily="18" charset="0"/>
                          <a:cs typeface="Times New Roman" panose="02020603050405020304" pitchFamily="18" charset="0"/>
                        </a:rPr>
                        <a:t>6</a:t>
                      </a:r>
                    </a:p>
                  </a:txBody>
                  <a:tcPr/>
                </a:tc>
                <a:tc>
                  <a:txBody>
                    <a:bodyPr/>
                    <a:lstStyle/>
                    <a:p>
                      <a:pPr algn="ctr"/>
                      <a:r>
                        <a:rPr lang="en-US" sz="2000" dirty="0">
                          <a:latin typeface="Times New Roman" panose="02020603050405020304" pitchFamily="18" charset="0"/>
                          <a:cs typeface="Times New Roman" panose="02020603050405020304" pitchFamily="18" charset="0"/>
                        </a:rPr>
                        <a:t>7</a:t>
                      </a:r>
                    </a:p>
                  </a:txBody>
                  <a:tcPr/>
                </a:tc>
                <a:tc>
                  <a:txBody>
                    <a:bodyPr/>
                    <a:lstStyle/>
                    <a:p>
                      <a:pPr algn="ctr"/>
                      <a:r>
                        <a:rPr lang="en-US" sz="2000" dirty="0">
                          <a:latin typeface="Times New Roman" panose="02020603050405020304" pitchFamily="18" charset="0"/>
                          <a:cs typeface="Times New Roman" panose="02020603050405020304" pitchFamily="18" charset="0"/>
                        </a:rPr>
                        <a:t>8</a:t>
                      </a:r>
                    </a:p>
                  </a:txBody>
                  <a:tcPr/>
                </a:tc>
                <a:extLst>
                  <a:ext uri="{0D108BD9-81ED-4DB2-BD59-A6C34878D82A}">
                    <a16:rowId xmlns:a16="http://schemas.microsoft.com/office/drawing/2014/main" xmlns="" val="2922279929"/>
                  </a:ext>
                </a:extLst>
              </a:tr>
              <a:tr h="370840">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ctr"/>
                      <a:r>
                        <a:rPr lang="en-US" sz="2000" dirty="0">
                          <a:latin typeface="Times New Roman" panose="02020603050405020304" pitchFamily="18" charset="0"/>
                          <a:cs typeface="Times New Roman" panose="02020603050405020304" pitchFamily="18" charset="0"/>
                        </a:rPr>
                        <a:t>0</a:t>
                      </a:r>
                    </a:p>
                  </a:txBody>
                  <a:tcPr/>
                </a:tc>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ctr"/>
                      <a:r>
                        <a:rPr lang="en-US" sz="20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537771915"/>
                  </a:ext>
                </a:extLst>
              </a:tr>
            </a:tbl>
          </a:graphicData>
        </a:graphic>
      </p:graphicFrame>
      <p:sp>
        <p:nvSpPr>
          <p:cNvPr id="3" name="Slide Number Placeholder 2"/>
          <p:cNvSpPr>
            <a:spLocks noGrp="1"/>
          </p:cNvSpPr>
          <p:nvPr>
            <p:ph type="sldNum" sz="quarter" idx="12"/>
          </p:nvPr>
        </p:nvSpPr>
        <p:spPr/>
        <p:txBody>
          <a:bodyPr/>
          <a:lstStyle/>
          <a:p>
            <a:fld id="{4C15C07B-04C1-4C52-A83B-15E785370D57}" type="slidenum">
              <a:rPr lang="en-US" smtClean="0"/>
              <a:t>48</a:t>
            </a:fld>
            <a:endParaRPr lang="en-US"/>
          </a:p>
        </p:txBody>
      </p:sp>
    </p:spTree>
    <p:extLst>
      <p:ext uri="{BB962C8B-B14F-4D97-AF65-F5344CB8AC3E}">
        <p14:creationId xmlns:p14="http://schemas.microsoft.com/office/powerpoint/2010/main" val="19899669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Bài</a:t>
            </a:r>
            <a:r>
              <a:rPr lang="en-US" b="1" dirty="0"/>
              <a:t> </a:t>
            </a:r>
            <a:r>
              <a:rPr lang="en-US" b="1" dirty="0" err="1"/>
              <a:t>toán</a:t>
            </a:r>
            <a:r>
              <a:rPr lang="en-US" b="1" dirty="0"/>
              <a:t> </a:t>
            </a:r>
            <a:r>
              <a:rPr lang="en-US" b="1" dirty="0" smtClean="0"/>
              <a:t>8-Miếng</a:t>
            </a:r>
            <a:endParaRPr lang="en-GB" b="1" dirty="0"/>
          </a:p>
        </p:txBody>
      </p:sp>
      <p:graphicFrame>
        <p:nvGraphicFramePr>
          <p:cNvPr id="4" name="Content Placeholder 3"/>
          <p:cNvGraphicFramePr>
            <a:graphicFrameLocks noGrp="1"/>
          </p:cNvGraphicFramePr>
          <p:nvPr>
            <p:ph idx="1"/>
          </p:nvPr>
        </p:nvGraphicFramePr>
        <p:xfrm>
          <a:off x="8058149" y="319798"/>
          <a:ext cx="2057400" cy="1417320"/>
        </p:xfrm>
        <a:graphic>
          <a:graphicData uri="http://schemas.openxmlformats.org/drawingml/2006/table">
            <a:tbl>
              <a:tblPr firstRow="1" bandRow="1">
                <a:tableStyleId>{16D9F66E-5EB9-4882-86FB-DCBF35E3C3E4}</a:tableStyleId>
              </a:tblPr>
              <a:tblGrid>
                <a:gridCol w="6858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tblGrid>
              <a:tr h="472440">
                <a:tc>
                  <a:txBody>
                    <a:bodyPr/>
                    <a:lstStyle/>
                    <a:p>
                      <a:pPr algn="ctr"/>
                      <a:r>
                        <a:rPr lang="en-US" sz="2000" dirty="0"/>
                        <a:t>1</a:t>
                      </a:r>
                      <a:endParaRPr lang="en-GB" sz="2000" dirty="0"/>
                    </a:p>
                  </a:txBody>
                  <a:tcPr anchor="ctr"/>
                </a:tc>
                <a:tc>
                  <a:txBody>
                    <a:bodyPr/>
                    <a:lstStyle/>
                    <a:p>
                      <a:pPr algn="ctr"/>
                      <a:r>
                        <a:rPr lang="en-US" sz="2000" dirty="0"/>
                        <a:t>2</a:t>
                      </a:r>
                      <a:endParaRPr lang="en-GB" sz="2000" dirty="0"/>
                    </a:p>
                  </a:txBody>
                  <a:tcPr anchor="ctr"/>
                </a:tc>
                <a:tc>
                  <a:txBody>
                    <a:bodyPr/>
                    <a:lstStyle/>
                    <a:p>
                      <a:pPr algn="ctr"/>
                      <a:r>
                        <a:rPr lang="en-US" sz="2000" dirty="0"/>
                        <a:t>3</a:t>
                      </a:r>
                      <a:endParaRPr lang="en-GB" sz="2000" dirty="0"/>
                    </a:p>
                  </a:txBody>
                  <a:tcPr anchor="ctr"/>
                </a:tc>
                <a:extLst>
                  <a:ext uri="{0D108BD9-81ED-4DB2-BD59-A6C34878D82A}">
                    <a16:rowId xmlns:a16="http://schemas.microsoft.com/office/drawing/2014/main" xmlns="" val="10000"/>
                  </a:ext>
                </a:extLst>
              </a:tr>
              <a:tr h="472440">
                <a:tc>
                  <a:txBody>
                    <a:bodyPr/>
                    <a:lstStyle/>
                    <a:p>
                      <a:pPr algn="ctr"/>
                      <a:r>
                        <a:rPr lang="en-US" sz="2000" dirty="0"/>
                        <a:t>4</a:t>
                      </a:r>
                      <a:endParaRPr lang="en-GB" sz="2000" dirty="0"/>
                    </a:p>
                  </a:txBody>
                  <a:tcPr anchor="ctr"/>
                </a:tc>
                <a:tc>
                  <a:txBody>
                    <a:bodyPr/>
                    <a:lstStyle/>
                    <a:p>
                      <a:pPr algn="ctr"/>
                      <a:r>
                        <a:rPr lang="en-US" sz="2000" dirty="0"/>
                        <a:t>5</a:t>
                      </a:r>
                      <a:endParaRPr lang="en-GB" sz="2000" dirty="0"/>
                    </a:p>
                  </a:txBody>
                  <a:tcPr anchor="ctr"/>
                </a:tc>
                <a:tc>
                  <a:txBody>
                    <a:bodyPr/>
                    <a:lstStyle/>
                    <a:p>
                      <a:pPr algn="ctr"/>
                      <a:r>
                        <a:rPr lang="en-US" sz="2000" dirty="0"/>
                        <a:t>6</a:t>
                      </a:r>
                      <a:endParaRPr lang="en-GB" sz="2000" dirty="0"/>
                    </a:p>
                  </a:txBody>
                  <a:tcPr anchor="ctr"/>
                </a:tc>
                <a:extLst>
                  <a:ext uri="{0D108BD9-81ED-4DB2-BD59-A6C34878D82A}">
                    <a16:rowId xmlns:a16="http://schemas.microsoft.com/office/drawing/2014/main" xmlns="" val="10001"/>
                  </a:ext>
                </a:extLst>
              </a:tr>
              <a:tr h="472440">
                <a:tc>
                  <a:txBody>
                    <a:bodyPr/>
                    <a:lstStyle/>
                    <a:p>
                      <a:pPr algn="ctr"/>
                      <a:r>
                        <a:rPr lang="en-US" sz="2000" dirty="0"/>
                        <a:t>7</a:t>
                      </a:r>
                      <a:endParaRPr lang="en-GB" sz="2000" dirty="0"/>
                    </a:p>
                  </a:txBody>
                  <a:tcPr anchor="ctr"/>
                </a:tc>
                <a:tc>
                  <a:txBody>
                    <a:bodyPr/>
                    <a:lstStyle/>
                    <a:p>
                      <a:pPr algn="ctr"/>
                      <a:r>
                        <a:rPr lang="en-US" sz="2000" dirty="0"/>
                        <a:t>8</a:t>
                      </a:r>
                      <a:endParaRPr lang="en-GB" sz="2000" dirty="0"/>
                    </a:p>
                  </a:txBody>
                  <a:tcPr anchor="ctr"/>
                </a:tc>
                <a:tc>
                  <a:txBody>
                    <a:bodyPr/>
                    <a:lstStyle/>
                    <a:p>
                      <a:pPr algn="ctr"/>
                      <a:endParaRPr lang="en-GB" sz="2000" dirty="0"/>
                    </a:p>
                  </a:txBody>
                  <a:tcPr anchor="ctr"/>
                </a:tc>
                <a:extLst>
                  <a:ext uri="{0D108BD9-81ED-4DB2-BD59-A6C34878D82A}">
                    <a16:rowId xmlns:a16="http://schemas.microsoft.com/office/drawing/2014/main" xmlns="" val="10002"/>
                  </a:ext>
                </a:extLst>
              </a:tr>
            </a:tbl>
          </a:graphicData>
        </a:graphic>
      </p:graphicFrame>
      <p:graphicFrame>
        <p:nvGraphicFramePr>
          <p:cNvPr id="5" name="Content Placeholder 3"/>
          <p:cNvGraphicFramePr>
            <a:graphicFrameLocks/>
          </p:cNvGraphicFramePr>
          <p:nvPr/>
        </p:nvGraphicFramePr>
        <p:xfrm>
          <a:off x="2590800" y="2604219"/>
          <a:ext cx="2057400" cy="1417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tblGrid>
              <a:tr h="472440">
                <a:tc>
                  <a:txBody>
                    <a:bodyPr/>
                    <a:lstStyle/>
                    <a:p>
                      <a:pPr algn="ctr"/>
                      <a:r>
                        <a:rPr lang="en-US" sz="2000" dirty="0"/>
                        <a:t>3</a:t>
                      </a:r>
                      <a:endParaRPr lang="en-GB" sz="2000" dirty="0"/>
                    </a:p>
                  </a:txBody>
                  <a:tcPr anchor="ctr"/>
                </a:tc>
                <a:tc>
                  <a:txBody>
                    <a:bodyPr/>
                    <a:lstStyle/>
                    <a:p>
                      <a:pPr algn="ctr"/>
                      <a:r>
                        <a:rPr lang="en-US" sz="2000" dirty="0"/>
                        <a:t>1</a:t>
                      </a:r>
                      <a:endParaRPr lang="en-GB" sz="2000" dirty="0"/>
                    </a:p>
                  </a:txBody>
                  <a:tcPr anchor="ctr"/>
                </a:tc>
                <a:tc>
                  <a:txBody>
                    <a:bodyPr/>
                    <a:lstStyle/>
                    <a:p>
                      <a:pPr algn="ctr"/>
                      <a:r>
                        <a:rPr lang="en-US" sz="2000" dirty="0"/>
                        <a:t>4</a:t>
                      </a:r>
                      <a:endParaRPr lang="en-GB" sz="2000" dirty="0"/>
                    </a:p>
                  </a:txBody>
                  <a:tcPr anchor="ctr"/>
                </a:tc>
                <a:extLst>
                  <a:ext uri="{0D108BD9-81ED-4DB2-BD59-A6C34878D82A}">
                    <a16:rowId xmlns:a16="http://schemas.microsoft.com/office/drawing/2014/main" xmlns="" val="10000"/>
                  </a:ext>
                </a:extLst>
              </a:tr>
              <a:tr h="472440">
                <a:tc>
                  <a:txBody>
                    <a:bodyPr/>
                    <a:lstStyle/>
                    <a:p>
                      <a:pPr algn="ctr"/>
                      <a:r>
                        <a:rPr lang="en-US" sz="2000" dirty="0"/>
                        <a:t>7</a:t>
                      </a:r>
                      <a:endParaRPr lang="en-GB" sz="2000" dirty="0"/>
                    </a:p>
                  </a:txBody>
                  <a:tcPr anchor="ctr"/>
                </a:tc>
                <a:tc>
                  <a:txBody>
                    <a:bodyPr/>
                    <a:lstStyle/>
                    <a:p>
                      <a:pPr algn="ctr"/>
                      <a:endParaRPr lang="en-GB" sz="2000" dirty="0"/>
                    </a:p>
                  </a:txBody>
                  <a:tcPr anchor="ctr"/>
                </a:tc>
                <a:tc>
                  <a:txBody>
                    <a:bodyPr/>
                    <a:lstStyle/>
                    <a:p>
                      <a:pPr algn="ctr"/>
                      <a:r>
                        <a:rPr lang="en-US" sz="2000" dirty="0"/>
                        <a:t>6</a:t>
                      </a:r>
                      <a:endParaRPr lang="en-GB" sz="2000" dirty="0"/>
                    </a:p>
                  </a:txBody>
                  <a:tcPr anchor="ctr"/>
                </a:tc>
                <a:extLst>
                  <a:ext uri="{0D108BD9-81ED-4DB2-BD59-A6C34878D82A}">
                    <a16:rowId xmlns:a16="http://schemas.microsoft.com/office/drawing/2014/main" xmlns="" val="10001"/>
                  </a:ext>
                </a:extLst>
              </a:tr>
              <a:tr h="472440">
                <a:tc>
                  <a:txBody>
                    <a:bodyPr/>
                    <a:lstStyle/>
                    <a:p>
                      <a:pPr algn="ctr"/>
                      <a:r>
                        <a:rPr lang="en-US" sz="2000" dirty="0"/>
                        <a:t>8</a:t>
                      </a:r>
                      <a:endParaRPr lang="en-GB" sz="2000" dirty="0"/>
                    </a:p>
                  </a:txBody>
                  <a:tcPr anchor="ctr"/>
                </a:tc>
                <a:tc>
                  <a:txBody>
                    <a:bodyPr/>
                    <a:lstStyle/>
                    <a:p>
                      <a:pPr algn="ctr"/>
                      <a:r>
                        <a:rPr lang="en-US" sz="2000" dirty="0"/>
                        <a:t>2</a:t>
                      </a:r>
                      <a:endParaRPr lang="en-GB" sz="2000" dirty="0"/>
                    </a:p>
                  </a:txBody>
                  <a:tcPr anchor="ctr"/>
                </a:tc>
                <a:tc>
                  <a:txBody>
                    <a:bodyPr/>
                    <a:lstStyle/>
                    <a:p>
                      <a:pPr algn="ctr"/>
                      <a:r>
                        <a:rPr lang="en-US" sz="2000" dirty="0"/>
                        <a:t>5</a:t>
                      </a:r>
                      <a:endParaRPr lang="en-GB" sz="2000" dirty="0"/>
                    </a:p>
                  </a:txBody>
                  <a:tcPr anchor="ctr"/>
                </a:tc>
                <a:extLst>
                  <a:ext uri="{0D108BD9-81ED-4DB2-BD59-A6C34878D82A}">
                    <a16:rowId xmlns:a16="http://schemas.microsoft.com/office/drawing/2014/main" xmlns="" val="10002"/>
                  </a:ext>
                </a:extLst>
              </a:tr>
            </a:tbl>
          </a:graphicData>
        </a:graphic>
      </p:graphicFrame>
      <p:sp>
        <p:nvSpPr>
          <p:cNvPr id="7" name="TextBox 6"/>
          <p:cNvSpPr txBox="1"/>
          <p:nvPr/>
        </p:nvSpPr>
        <p:spPr>
          <a:xfrm>
            <a:off x="9048749" y="1737119"/>
            <a:ext cx="441146" cy="461665"/>
          </a:xfrm>
          <a:prstGeom prst="rect">
            <a:avLst/>
          </a:prstGeom>
          <a:noFill/>
        </p:spPr>
        <p:txBody>
          <a:bodyPr wrap="none" rtlCol="0">
            <a:spAutoFit/>
          </a:bodyPr>
          <a:lstStyle/>
          <a:p>
            <a:r>
              <a:rPr lang="en-US" sz="2400" b="1" dirty="0"/>
              <a:t>T</a:t>
            </a:r>
            <a:r>
              <a:rPr lang="en-US" sz="2400" b="1" baseline="-25000" dirty="0"/>
              <a:t>0</a:t>
            </a:r>
            <a:endParaRPr lang="en-GB" sz="2400" b="1" baseline="-25000" dirty="0"/>
          </a:p>
        </p:txBody>
      </p:sp>
      <p:sp>
        <p:nvSpPr>
          <p:cNvPr id="9" name="TextBox 8"/>
          <p:cNvSpPr txBox="1"/>
          <p:nvPr/>
        </p:nvSpPr>
        <p:spPr>
          <a:xfrm>
            <a:off x="2590801" y="5801380"/>
            <a:ext cx="6716903" cy="523220"/>
          </a:xfrm>
          <a:prstGeom prst="rect">
            <a:avLst/>
          </a:prstGeom>
          <a:noFill/>
        </p:spPr>
        <p:txBody>
          <a:bodyPr wrap="none" rtlCol="0">
            <a:spAutoFit/>
          </a:bodyPr>
          <a:lstStyle/>
          <a:p>
            <a:r>
              <a:rPr lang="en-US" sz="28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dirty="0" err="1">
                <a:solidFill>
                  <a:srgbClr val="FF0000"/>
                </a:solidFill>
                <a:latin typeface="Times New Roman" panose="02020603050405020304" pitchFamily="18" charset="0"/>
                <a:cs typeface="Times New Roman" panose="02020603050405020304" pitchFamily="18" charset="0"/>
              </a:rPr>
              <a:t>F</a:t>
            </a:r>
            <a:r>
              <a:rPr lang="en-US" sz="2800" baseline="-25000" dirty="0" err="1">
                <a:solidFill>
                  <a:srgbClr val="FF0000"/>
                </a:solidFill>
                <a:latin typeface="Times New Roman" panose="02020603050405020304" pitchFamily="18" charset="0"/>
                <a:cs typeface="Times New Roman" panose="02020603050405020304" pitchFamily="18" charset="0"/>
              </a:rPr>
              <a:t>k</a:t>
            </a:r>
            <a:r>
              <a:rPr lang="en-US" sz="2800" dirty="0">
                <a:solidFill>
                  <a:srgbClr val="FF0000"/>
                </a:solidFill>
                <a:latin typeface="Times New Roman" panose="02020603050405020304" pitchFamily="18" charset="0"/>
                <a:cs typeface="Times New Roman" panose="02020603050405020304" pitchFamily="18" charset="0"/>
              </a:rPr>
              <a:t> (6) = 1 + 2 + 2 + 3 + 2 + 1 + 1 + 1 = 13</a:t>
            </a:r>
            <a:endParaRPr lang="en-GB" sz="2800" dirty="0">
              <a:solidFill>
                <a:srgbClr val="FF000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2147006" y="1609726"/>
            <a:ext cx="3760966" cy="461665"/>
          </a:xfrm>
          <a:prstGeom prst="rect">
            <a:avLst/>
          </a:prstGeom>
          <a:noFill/>
        </p:spPr>
        <p:txBody>
          <a:bodyPr wrap="none" rtlCol="0">
            <a:spAutoFit/>
          </a:bodyPr>
          <a:lstStyle/>
          <a:p>
            <a:r>
              <a:rPr lang="en-US" sz="2400" dirty="0" err="1">
                <a:latin typeface="Times New Roman" panose="02020603050405020304" pitchFamily="18" charset="0"/>
                <a:cs typeface="Times New Roman" panose="02020603050405020304" pitchFamily="18" charset="0"/>
              </a:rPr>
              <a:t>Giả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di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ô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6</a:t>
            </a:r>
            <a:endParaRPr lang="en-GB" sz="2400" dirty="0">
              <a:latin typeface="Times New Roman" panose="02020603050405020304" pitchFamily="18" charset="0"/>
              <a:cs typeface="Times New Roman" panose="02020603050405020304" pitchFamily="18" charset="0"/>
            </a:endParaRPr>
          </a:p>
        </p:txBody>
      </p:sp>
      <p:graphicFrame>
        <p:nvGraphicFramePr>
          <p:cNvPr id="13" name="Content Placeholder 3"/>
          <p:cNvGraphicFramePr>
            <a:graphicFrameLocks/>
          </p:cNvGraphicFramePr>
          <p:nvPr/>
        </p:nvGraphicFramePr>
        <p:xfrm>
          <a:off x="5907972" y="2609863"/>
          <a:ext cx="2057400" cy="1417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tblGrid>
              <a:tr h="472440">
                <a:tc>
                  <a:txBody>
                    <a:bodyPr/>
                    <a:lstStyle/>
                    <a:p>
                      <a:pPr algn="ctr"/>
                      <a:r>
                        <a:rPr lang="en-US" sz="2000" dirty="0"/>
                        <a:t>3</a:t>
                      </a:r>
                      <a:endParaRPr lang="en-GB" sz="2000" dirty="0"/>
                    </a:p>
                  </a:txBody>
                  <a:tcPr anchor="ctr"/>
                </a:tc>
                <a:tc>
                  <a:txBody>
                    <a:bodyPr/>
                    <a:lstStyle/>
                    <a:p>
                      <a:pPr algn="ctr"/>
                      <a:r>
                        <a:rPr lang="en-US" sz="2000" dirty="0"/>
                        <a:t>1</a:t>
                      </a:r>
                      <a:endParaRPr lang="en-GB" sz="2000" dirty="0"/>
                    </a:p>
                  </a:txBody>
                  <a:tcPr anchor="ctr"/>
                </a:tc>
                <a:tc>
                  <a:txBody>
                    <a:bodyPr/>
                    <a:lstStyle/>
                    <a:p>
                      <a:pPr algn="ctr"/>
                      <a:r>
                        <a:rPr lang="en-US" sz="2000" dirty="0"/>
                        <a:t>4</a:t>
                      </a:r>
                      <a:endParaRPr lang="en-GB" sz="2000" dirty="0"/>
                    </a:p>
                  </a:txBody>
                  <a:tcPr anchor="ctr"/>
                </a:tc>
                <a:extLst>
                  <a:ext uri="{0D108BD9-81ED-4DB2-BD59-A6C34878D82A}">
                    <a16:rowId xmlns:a16="http://schemas.microsoft.com/office/drawing/2014/main" xmlns="" val="10000"/>
                  </a:ext>
                </a:extLst>
              </a:tr>
              <a:tr h="472440">
                <a:tc>
                  <a:txBody>
                    <a:bodyPr/>
                    <a:lstStyle/>
                    <a:p>
                      <a:pPr algn="ctr"/>
                      <a:r>
                        <a:rPr lang="en-US" sz="2000" dirty="0"/>
                        <a:t>7</a:t>
                      </a:r>
                      <a:endParaRPr lang="en-GB" sz="2000" dirty="0"/>
                    </a:p>
                  </a:txBody>
                  <a:tcPr anchor="ctr"/>
                </a:tc>
                <a:tc>
                  <a:txBody>
                    <a:bodyPr/>
                    <a:lstStyle/>
                    <a:p>
                      <a:pPr algn="ctr"/>
                      <a:r>
                        <a:rPr lang="en-US" sz="2000" dirty="0"/>
                        <a:t>6</a:t>
                      </a:r>
                      <a:endParaRPr lang="en-GB" sz="2000" dirty="0"/>
                    </a:p>
                  </a:txBody>
                  <a:tcPr anchor="ctr"/>
                </a:tc>
                <a:tc>
                  <a:txBody>
                    <a:bodyPr/>
                    <a:lstStyle/>
                    <a:p>
                      <a:pPr algn="ctr"/>
                      <a:endParaRPr lang="en-GB" sz="2000" dirty="0"/>
                    </a:p>
                  </a:txBody>
                  <a:tcPr anchor="ctr"/>
                </a:tc>
                <a:extLst>
                  <a:ext uri="{0D108BD9-81ED-4DB2-BD59-A6C34878D82A}">
                    <a16:rowId xmlns:a16="http://schemas.microsoft.com/office/drawing/2014/main" xmlns="" val="10001"/>
                  </a:ext>
                </a:extLst>
              </a:tr>
              <a:tr h="472440">
                <a:tc>
                  <a:txBody>
                    <a:bodyPr/>
                    <a:lstStyle/>
                    <a:p>
                      <a:pPr algn="ctr"/>
                      <a:r>
                        <a:rPr lang="en-US" sz="2000" dirty="0"/>
                        <a:t>8</a:t>
                      </a:r>
                      <a:endParaRPr lang="en-GB" sz="2000" dirty="0"/>
                    </a:p>
                  </a:txBody>
                  <a:tcPr anchor="ctr"/>
                </a:tc>
                <a:tc>
                  <a:txBody>
                    <a:bodyPr/>
                    <a:lstStyle/>
                    <a:p>
                      <a:pPr algn="ctr"/>
                      <a:r>
                        <a:rPr lang="en-US" sz="2000" dirty="0"/>
                        <a:t>2</a:t>
                      </a:r>
                      <a:endParaRPr lang="en-GB" sz="2000" dirty="0"/>
                    </a:p>
                  </a:txBody>
                  <a:tcPr anchor="ctr"/>
                </a:tc>
                <a:tc>
                  <a:txBody>
                    <a:bodyPr/>
                    <a:lstStyle/>
                    <a:p>
                      <a:pPr algn="ctr"/>
                      <a:r>
                        <a:rPr lang="en-US" sz="2000" dirty="0"/>
                        <a:t>5</a:t>
                      </a:r>
                      <a:endParaRPr lang="en-GB" sz="2000" dirty="0"/>
                    </a:p>
                  </a:txBody>
                  <a:tcPr anchor="ctr"/>
                </a:tc>
                <a:extLst>
                  <a:ext uri="{0D108BD9-81ED-4DB2-BD59-A6C34878D82A}">
                    <a16:rowId xmlns:a16="http://schemas.microsoft.com/office/drawing/2014/main" xmlns="" val="10002"/>
                  </a:ext>
                </a:extLst>
              </a:tr>
            </a:tbl>
          </a:graphicData>
        </a:graphic>
      </p:graphicFrame>
      <p:sp>
        <p:nvSpPr>
          <p:cNvPr id="14" name="Right Arrow 13"/>
          <p:cNvSpPr/>
          <p:nvPr/>
        </p:nvSpPr>
        <p:spPr>
          <a:xfrm>
            <a:off x="4953000" y="3124200"/>
            <a:ext cx="6858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0" name="Table 9"/>
          <p:cNvGraphicFramePr>
            <a:graphicFrameLocks noGrp="1"/>
          </p:cNvGraphicFramePr>
          <p:nvPr/>
        </p:nvGraphicFramePr>
        <p:xfrm>
          <a:off x="3047999" y="4866267"/>
          <a:ext cx="6096000" cy="79248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4011951889"/>
                    </a:ext>
                  </a:extLst>
                </a:gridCol>
                <a:gridCol w="762000">
                  <a:extLst>
                    <a:ext uri="{9D8B030D-6E8A-4147-A177-3AD203B41FA5}">
                      <a16:colId xmlns:a16="http://schemas.microsoft.com/office/drawing/2014/main" xmlns="" val="1303365473"/>
                    </a:ext>
                  </a:extLst>
                </a:gridCol>
                <a:gridCol w="762000">
                  <a:extLst>
                    <a:ext uri="{9D8B030D-6E8A-4147-A177-3AD203B41FA5}">
                      <a16:colId xmlns:a16="http://schemas.microsoft.com/office/drawing/2014/main" xmlns="" val="3517599739"/>
                    </a:ext>
                  </a:extLst>
                </a:gridCol>
                <a:gridCol w="762000">
                  <a:extLst>
                    <a:ext uri="{9D8B030D-6E8A-4147-A177-3AD203B41FA5}">
                      <a16:colId xmlns:a16="http://schemas.microsoft.com/office/drawing/2014/main" xmlns="" val="1560592762"/>
                    </a:ext>
                  </a:extLst>
                </a:gridCol>
                <a:gridCol w="762000">
                  <a:extLst>
                    <a:ext uri="{9D8B030D-6E8A-4147-A177-3AD203B41FA5}">
                      <a16:colId xmlns:a16="http://schemas.microsoft.com/office/drawing/2014/main" xmlns="" val="4233998544"/>
                    </a:ext>
                  </a:extLst>
                </a:gridCol>
                <a:gridCol w="762000">
                  <a:extLst>
                    <a:ext uri="{9D8B030D-6E8A-4147-A177-3AD203B41FA5}">
                      <a16:colId xmlns:a16="http://schemas.microsoft.com/office/drawing/2014/main" xmlns="" val="1931372894"/>
                    </a:ext>
                  </a:extLst>
                </a:gridCol>
                <a:gridCol w="762000">
                  <a:extLst>
                    <a:ext uri="{9D8B030D-6E8A-4147-A177-3AD203B41FA5}">
                      <a16:colId xmlns:a16="http://schemas.microsoft.com/office/drawing/2014/main" xmlns="" val="3105318971"/>
                    </a:ext>
                  </a:extLst>
                </a:gridCol>
                <a:gridCol w="762000">
                  <a:extLst>
                    <a:ext uri="{9D8B030D-6E8A-4147-A177-3AD203B41FA5}">
                      <a16:colId xmlns:a16="http://schemas.microsoft.com/office/drawing/2014/main" xmlns="" val="3912338603"/>
                    </a:ext>
                  </a:extLst>
                </a:gridCol>
              </a:tblGrid>
              <a:tr h="370840">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algn="ctr"/>
                      <a:r>
                        <a:rPr lang="en-US" sz="2000" dirty="0">
                          <a:latin typeface="Times New Roman" panose="02020603050405020304" pitchFamily="18" charset="0"/>
                          <a:cs typeface="Times New Roman" panose="02020603050405020304" pitchFamily="18" charset="0"/>
                        </a:rPr>
                        <a:t>4</a:t>
                      </a:r>
                    </a:p>
                  </a:txBody>
                  <a:tcPr/>
                </a:tc>
                <a:tc>
                  <a:txBody>
                    <a:bodyPr/>
                    <a:lstStyle/>
                    <a:p>
                      <a:pPr algn="ctr"/>
                      <a:r>
                        <a:rPr lang="en-US" sz="2000" dirty="0">
                          <a:latin typeface="Times New Roman" panose="02020603050405020304" pitchFamily="18" charset="0"/>
                          <a:cs typeface="Times New Roman" panose="02020603050405020304" pitchFamily="18" charset="0"/>
                        </a:rPr>
                        <a:t>5</a:t>
                      </a:r>
                    </a:p>
                  </a:txBody>
                  <a:tcPr/>
                </a:tc>
                <a:tc>
                  <a:txBody>
                    <a:bodyPr/>
                    <a:lstStyle/>
                    <a:p>
                      <a:pPr algn="ctr"/>
                      <a:r>
                        <a:rPr lang="en-US" sz="2000" dirty="0">
                          <a:latin typeface="Times New Roman" panose="02020603050405020304" pitchFamily="18" charset="0"/>
                          <a:cs typeface="Times New Roman" panose="02020603050405020304" pitchFamily="18" charset="0"/>
                        </a:rPr>
                        <a:t>6</a:t>
                      </a:r>
                    </a:p>
                  </a:txBody>
                  <a:tcPr/>
                </a:tc>
                <a:tc>
                  <a:txBody>
                    <a:bodyPr/>
                    <a:lstStyle/>
                    <a:p>
                      <a:pPr algn="ctr"/>
                      <a:r>
                        <a:rPr lang="en-US" sz="2000" dirty="0">
                          <a:latin typeface="Times New Roman" panose="02020603050405020304" pitchFamily="18" charset="0"/>
                          <a:cs typeface="Times New Roman" panose="02020603050405020304" pitchFamily="18" charset="0"/>
                        </a:rPr>
                        <a:t>7</a:t>
                      </a:r>
                    </a:p>
                  </a:txBody>
                  <a:tcPr/>
                </a:tc>
                <a:tc>
                  <a:txBody>
                    <a:bodyPr/>
                    <a:lstStyle/>
                    <a:p>
                      <a:pPr algn="ctr"/>
                      <a:r>
                        <a:rPr lang="en-US" sz="2000" dirty="0">
                          <a:latin typeface="Times New Roman" panose="02020603050405020304" pitchFamily="18" charset="0"/>
                          <a:cs typeface="Times New Roman" panose="02020603050405020304" pitchFamily="18" charset="0"/>
                        </a:rPr>
                        <a:t>8</a:t>
                      </a:r>
                    </a:p>
                  </a:txBody>
                  <a:tcPr/>
                </a:tc>
                <a:extLst>
                  <a:ext uri="{0D108BD9-81ED-4DB2-BD59-A6C34878D82A}">
                    <a16:rowId xmlns:a16="http://schemas.microsoft.com/office/drawing/2014/main" xmlns="" val="2922279929"/>
                  </a:ext>
                </a:extLst>
              </a:tr>
              <a:tr h="370840">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20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537771915"/>
                  </a:ext>
                </a:extLst>
              </a:tr>
            </a:tbl>
          </a:graphicData>
        </a:graphic>
      </p:graphicFrame>
      <p:sp>
        <p:nvSpPr>
          <p:cNvPr id="3" name="Slide Number Placeholder 2"/>
          <p:cNvSpPr>
            <a:spLocks noGrp="1"/>
          </p:cNvSpPr>
          <p:nvPr>
            <p:ph type="sldNum" sz="quarter" idx="12"/>
          </p:nvPr>
        </p:nvSpPr>
        <p:spPr/>
        <p:txBody>
          <a:bodyPr/>
          <a:lstStyle/>
          <a:p>
            <a:fld id="{4C15C07B-04C1-4C52-A83B-15E785370D57}" type="slidenum">
              <a:rPr lang="en-US" smtClean="0"/>
              <a:t>49</a:t>
            </a:fld>
            <a:endParaRPr lang="en-US"/>
          </a:p>
        </p:txBody>
      </p:sp>
    </p:spTree>
    <p:extLst>
      <p:ext uri="{BB962C8B-B14F-4D97-AF65-F5344CB8AC3E}">
        <p14:creationId xmlns:p14="http://schemas.microsoft.com/office/powerpoint/2010/main" val="4140789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Đặc</a:t>
            </a:r>
            <a:r>
              <a:rPr lang="en-US" b="1" dirty="0"/>
              <a:t> </a:t>
            </a:r>
            <a:r>
              <a:rPr lang="en-US" b="1" dirty="0" err="1"/>
              <a:t>trưng</a:t>
            </a:r>
            <a:r>
              <a:rPr lang="en-US" b="1" dirty="0"/>
              <a:t> </a:t>
            </a:r>
            <a:r>
              <a:rPr lang="en-US" b="1" dirty="0" err="1"/>
              <a:t>của</a:t>
            </a:r>
            <a:r>
              <a:rPr lang="en-US" b="1" dirty="0"/>
              <a:t> </a:t>
            </a:r>
            <a:r>
              <a:rPr lang="en-US" b="1" dirty="0" err="1"/>
              <a:t>Thuật</a:t>
            </a:r>
            <a:r>
              <a:rPr lang="en-US" b="1" dirty="0"/>
              <a:t> </a:t>
            </a:r>
            <a:r>
              <a:rPr lang="en-US" b="1" dirty="0" err="1"/>
              <a:t>toán</a:t>
            </a:r>
            <a:r>
              <a:rPr lang="en-US" b="1" dirty="0"/>
              <a:t> …</a:t>
            </a:r>
            <a:endParaRPr lang="en-GB" b="1" dirty="0"/>
          </a:p>
        </p:txBody>
      </p:sp>
      <p:sp>
        <p:nvSpPr>
          <p:cNvPr id="3" name="Content Placeholder 2"/>
          <p:cNvSpPr>
            <a:spLocks noGrp="1"/>
          </p:cNvSpPr>
          <p:nvPr>
            <p:ph idx="1"/>
          </p:nvPr>
        </p:nvSpPr>
        <p:spPr/>
        <p:txBody>
          <a:bodyPr/>
          <a:lstStyle/>
          <a:p>
            <a:pPr marL="0" indent="0">
              <a:buNone/>
            </a:pPr>
            <a:r>
              <a:rPr lang="en-US" dirty="0"/>
              <a:t>[1] </a:t>
            </a:r>
            <a:r>
              <a:rPr lang="en-US" dirty="0" err="1"/>
              <a:t>Tính</a:t>
            </a:r>
            <a:r>
              <a:rPr lang="en-US" dirty="0"/>
              <a:t> </a:t>
            </a:r>
            <a:r>
              <a:rPr lang="en-US" err="1"/>
              <a:t>đúng</a:t>
            </a:r>
            <a:r>
              <a:rPr lang="en-US"/>
              <a:t> đắn</a:t>
            </a:r>
            <a:endParaRPr lang="en-US" dirty="0"/>
          </a:p>
          <a:p>
            <a:pPr marL="0" indent="0">
              <a:buNone/>
            </a:pPr>
            <a:r>
              <a:rPr lang="en-US"/>
              <a:t>	Đảm </a:t>
            </a:r>
            <a:r>
              <a:rPr lang="en-US" dirty="0" err="1"/>
              <a:t>bảo</a:t>
            </a:r>
            <a:r>
              <a:rPr lang="en-US" dirty="0"/>
              <a:t> </a:t>
            </a:r>
            <a:r>
              <a:rPr lang="en-US" dirty="0" err="1"/>
              <a:t>kết</a:t>
            </a:r>
            <a:r>
              <a:rPr lang="en-US" dirty="0"/>
              <a:t> </a:t>
            </a:r>
            <a:r>
              <a:rPr lang="en-US" dirty="0" err="1"/>
              <a:t>quả</a:t>
            </a:r>
            <a:r>
              <a:rPr lang="en-US" dirty="0"/>
              <a:t> </a:t>
            </a:r>
            <a:r>
              <a:rPr lang="en-US" dirty="0" err="1"/>
              <a:t>đúng</a:t>
            </a:r>
            <a:r>
              <a:rPr lang="en-US" dirty="0"/>
              <a:t> </a:t>
            </a:r>
            <a:r>
              <a:rPr lang="en-US" dirty="0" err="1"/>
              <a:t>sau</a:t>
            </a:r>
            <a:r>
              <a:rPr lang="en-US" dirty="0"/>
              <a:t> </a:t>
            </a:r>
            <a:r>
              <a:rPr lang="en-US" dirty="0" err="1"/>
              <a:t>khi</a:t>
            </a:r>
            <a:r>
              <a:rPr lang="en-US" dirty="0"/>
              <a:t> </a:t>
            </a:r>
            <a:r>
              <a:rPr lang="en-US" dirty="0" err="1"/>
              <a:t>thực</a:t>
            </a:r>
            <a:r>
              <a:rPr lang="en-US" dirty="0"/>
              <a:t> </a:t>
            </a:r>
            <a:r>
              <a:rPr lang="en-US" dirty="0" err="1"/>
              <a:t>hiện</a:t>
            </a:r>
            <a:r>
              <a:rPr lang="en-US" dirty="0"/>
              <a:t> </a:t>
            </a:r>
            <a:r>
              <a:rPr lang="en-US" dirty="0" err="1"/>
              <a:t>đối</a:t>
            </a:r>
            <a:r>
              <a:rPr lang="en-US" dirty="0"/>
              <a:t> </a:t>
            </a:r>
            <a:r>
              <a:rPr lang="en-US" err="1"/>
              <a:t>với</a:t>
            </a:r>
            <a:r>
              <a:rPr lang="en-US"/>
              <a:t> bộ </a:t>
            </a:r>
            <a:r>
              <a:rPr lang="en-US" dirty="0" err="1"/>
              <a:t>dữ</a:t>
            </a:r>
            <a:r>
              <a:rPr lang="en-US" dirty="0"/>
              <a:t> </a:t>
            </a:r>
            <a:r>
              <a:rPr lang="en-US" dirty="0" err="1"/>
              <a:t>liệu</a:t>
            </a:r>
            <a:r>
              <a:rPr lang="en-US" dirty="0"/>
              <a:t> </a:t>
            </a:r>
            <a:r>
              <a:rPr lang="en-US" err="1"/>
              <a:t>đầu</a:t>
            </a:r>
            <a:r>
              <a:rPr lang="en-US"/>
              <a:t> vào.</a:t>
            </a:r>
            <a:endParaRPr lang="en-US" dirty="0"/>
          </a:p>
          <a:p>
            <a:pPr marL="0" indent="0">
              <a:buNone/>
            </a:pPr>
            <a:r>
              <a:rPr lang="en-US" dirty="0"/>
              <a:t>[2] </a:t>
            </a:r>
            <a:r>
              <a:rPr lang="en-US" dirty="0" err="1"/>
              <a:t>Tính</a:t>
            </a:r>
            <a:r>
              <a:rPr lang="en-US" dirty="0"/>
              <a:t> </a:t>
            </a:r>
            <a:r>
              <a:rPr lang="en-US" dirty="0" err="1"/>
              <a:t>dừng</a:t>
            </a:r>
            <a:endParaRPr lang="en-US" dirty="0"/>
          </a:p>
          <a:p>
            <a:pPr marL="0" indent="0">
              <a:buNone/>
            </a:pPr>
            <a:r>
              <a:rPr lang="en-US" dirty="0"/>
              <a:t>	</a:t>
            </a:r>
            <a:r>
              <a:rPr lang="en-US" dirty="0" err="1"/>
              <a:t>Dừng</a:t>
            </a:r>
            <a:r>
              <a:rPr lang="en-US" dirty="0"/>
              <a:t> </a:t>
            </a:r>
            <a:r>
              <a:rPr lang="en-US" dirty="0">
                <a:sym typeface="Wingdings" panose="05000000000000000000" pitchFamily="2" charset="2"/>
              </a:rPr>
              <a:t> </a:t>
            </a:r>
            <a:r>
              <a:rPr lang="en-US"/>
              <a:t>Sau </a:t>
            </a:r>
            <a:r>
              <a:rPr lang="en-US" b="1" i="1"/>
              <a:t>hữu hạn </a:t>
            </a:r>
            <a:r>
              <a:rPr lang="en-US"/>
              <a:t>các bước </a:t>
            </a:r>
            <a:r>
              <a:rPr lang="en-US" err="1"/>
              <a:t>thực</a:t>
            </a:r>
            <a:r>
              <a:rPr lang="en-US"/>
              <a:t> hiện.</a:t>
            </a:r>
            <a:endParaRPr lang="en-GB" dirty="0"/>
          </a:p>
        </p:txBody>
      </p:sp>
      <p:sp>
        <p:nvSpPr>
          <p:cNvPr id="4" name="Slide Number Placeholder 3"/>
          <p:cNvSpPr>
            <a:spLocks noGrp="1"/>
          </p:cNvSpPr>
          <p:nvPr>
            <p:ph type="sldNum" sz="quarter" idx="12"/>
          </p:nvPr>
        </p:nvSpPr>
        <p:spPr/>
        <p:txBody>
          <a:bodyPr/>
          <a:lstStyle/>
          <a:p>
            <a:fld id="{4C15C07B-04C1-4C52-A83B-15E785370D57}" type="slidenum">
              <a:rPr lang="en-US" smtClean="0"/>
              <a:t>5</a:t>
            </a:fld>
            <a:endParaRPr lang="en-US"/>
          </a:p>
        </p:txBody>
      </p:sp>
    </p:spTree>
    <p:extLst>
      <p:ext uri="{BB962C8B-B14F-4D97-AF65-F5344CB8AC3E}">
        <p14:creationId xmlns:p14="http://schemas.microsoft.com/office/powerpoint/2010/main" val="2102809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Bài</a:t>
            </a:r>
            <a:r>
              <a:rPr lang="en-US" b="1" dirty="0"/>
              <a:t> </a:t>
            </a:r>
            <a:r>
              <a:rPr lang="en-US" b="1" dirty="0" err="1"/>
              <a:t>toán</a:t>
            </a:r>
            <a:r>
              <a:rPr lang="en-US" b="1" dirty="0"/>
              <a:t> </a:t>
            </a:r>
            <a:r>
              <a:rPr lang="en-US" b="1" dirty="0" smtClean="0"/>
              <a:t>8-Miếng</a:t>
            </a:r>
            <a:endParaRPr lang="en-GB" b="1" dirty="0"/>
          </a:p>
        </p:txBody>
      </p:sp>
      <p:graphicFrame>
        <p:nvGraphicFramePr>
          <p:cNvPr id="4" name="Content Placeholder 3"/>
          <p:cNvGraphicFramePr>
            <a:graphicFrameLocks noGrp="1"/>
          </p:cNvGraphicFramePr>
          <p:nvPr>
            <p:ph idx="1"/>
          </p:nvPr>
        </p:nvGraphicFramePr>
        <p:xfrm>
          <a:off x="8058149" y="319798"/>
          <a:ext cx="2057400" cy="1417320"/>
        </p:xfrm>
        <a:graphic>
          <a:graphicData uri="http://schemas.openxmlformats.org/drawingml/2006/table">
            <a:tbl>
              <a:tblPr firstRow="1" bandRow="1">
                <a:tableStyleId>{16D9F66E-5EB9-4882-86FB-DCBF35E3C3E4}</a:tableStyleId>
              </a:tblPr>
              <a:tblGrid>
                <a:gridCol w="6858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tblGrid>
              <a:tr h="472440">
                <a:tc>
                  <a:txBody>
                    <a:bodyPr/>
                    <a:lstStyle/>
                    <a:p>
                      <a:pPr algn="ctr"/>
                      <a:r>
                        <a:rPr lang="en-US" sz="2000" dirty="0"/>
                        <a:t>1</a:t>
                      </a:r>
                      <a:endParaRPr lang="en-GB" sz="2000" dirty="0"/>
                    </a:p>
                  </a:txBody>
                  <a:tcPr anchor="ctr"/>
                </a:tc>
                <a:tc>
                  <a:txBody>
                    <a:bodyPr/>
                    <a:lstStyle/>
                    <a:p>
                      <a:pPr algn="ctr"/>
                      <a:r>
                        <a:rPr lang="en-US" sz="2000" dirty="0"/>
                        <a:t>2</a:t>
                      </a:r>
                      <a:endParaRPr lang="en-GB" sz="2000" dirty="0"/>
                    </a:p>
                  </a:txBody>
                  <a:tcPr anchor="ctr"/>
                </a:tc>
                <a:tc>
                  <a:txBody>
                    <a:bodyPr/>
                    <a:lstStyle/>
                    <a:p>
                      <a:pPr algn="ctr"/>
                      <a:r>
                        <a:rPr lang="en-US" sz="2000" dirty="0"/>
                        <a:t>3</a:t>
                      </a:r>
                      <a:endParaRPr lang="en-GB" sz="2000" dirty="0"/>
                    </a:p>
                  </a:txBody>
                  <a:tcPr anchor="ctr"/>
                </a:tc>
                <a:extLst>
                  <a:ext uri="{0D108BD9-81ED-4DB2-BD59-A6C34878D82A}">
                    <a16:rowId xmlns:a16="http://schemas.microsoft.com/office/drawing/2014/main" xmlns="" val="10000"/>
                  </a:ext>
                </a:extLst>
              </a:tr>
              <a:tr h="472440">
                <a:tc>
                  <a:txBody>
                    <a:bodyPr/>
                    <a:lstStyle/>
                    <a:p>
                      <a:pPr algn="ctr"/>
                      <a:r>
                        <a:rPr lang="en-US" sz="2000" dirty="0"/>
                        <a:t>4</a:t>
                      </a:r>
                      <a:endParaRPr lang="en-GB" sz="2000" dirty="0"/>
                    </a:p>
                  </a:txBody>
                  <a:tcPr anchor="ctr"/>
                </a:tc>
                <a:tc>
                  <a:txBody>
                    <a:bodyPr/>
                    <a:lstStyle/>
                    <a:p>
                      <a:pPr algn="ctr"/>
                      <a:r>
                        <a:rPr lang="en-US" sz="2000" dirty="0"/>
                        <a:t>5</a:t>
                      </a:r>
                      <a:endParaRPr lang="en-GB" sz="2000" dirty="0"/>
                    </a:p>
                  </a:txBody>
                  <a:tcPr anchor="ctr"/>
                </a:tc>
                <a:tc>
                  <a:txBody>
                    <a:bodyPr/>
                    <a:lstStyle/>
                    <a:p>
                      <a:pPr algn="ctr"/>
                      <a:r>
                        <a:rPr lang="en-US" sz="2000" dirty="0"/>
                        <a:t>6</a:t>
                      </a:r>
                      <a:endParaRPr lang="en-GB" sz="2000" dirty="0"/>
                    </a:p>
                  </a:txBody>
                  <a:tcPr anchor="ctr"/>
                </a:tc>
                <a:extLst>
                  <a:ext uri="{0D108BD9-81ED-4DB2-BD59-A6C34878D82A}">
                    <a16:rowId xmlns:a16="http://schemas.microsoft.com/office/drawing/2014/main" xmlns="" val="10001"/>
                  </a:ext>
                </a:extLst>
              </a:tr>
              <a:tr h="472440">
                <a:tc>
                  <a:txBody>
                    <a:bodyPr/>
                    <a:lstStyle/>
                    <a:p>
                      <a:pPr algn="ctr"/>
                      <a:r>
                        <a:rPr lang="en-US" sz="2000" dirty="0"/>
                        <a:t>7</a:t>
                      </a:r>
                      <a:endParaRPr lang="en-GB" sz="2000" dirty="0"/>
                    </a:p>
                  </a:txBody>
                  <a:tcPr anchor="ctr"/>
                </a:tc>
                <a:tc>
                  <a:txBody>
                    <a:bodyPr/>
                    <a:lstStyle/>
                    <a:p>
                      <a:pPr algn="ctr"/>
                      <a:r>
                        <a:rPr lang="en-US" sz="2000" dirty="0"/>
                        <a:t>8</a:t>
                      </a:r>
                      <a:endParaRPr lang="en-GB" sz="2000" dirty="0"/>
                    </a:p>
                  </a:txBody>
                  <a:tcPr anchor="ctr"/>
                </a:tc>
                <a:tc>
                  <a:txBody>
                    <a:bodyPr/>
                    <a:lstStyle/>
                    <a:p>
                      <a:pPr algn="ctr"/>
                      <a:endParaRPr lang="en-GB" sz="2000" dirty="0"/>
                    </a:p>
                  </a:txBody>
                  <a:tcPr anchor="ctr"/>
                </a:tc>
                <a:extLst>
                  <a:ext uri="{0D108BD9-81ED-4DB2-BD59-A6C34878D82A}">
                    <a16:rowId xmlns:a16="http://schemas.microsoft.com/office/drawing/2014/main" xmlns="" val="10002"/>
                  </a:ext>
                </a:extLst>
              </a:tr>
            </a:tbl>
          </a:graphicData>
        </a:graphic>
      </p:graphicFrame>
      <p:graphicFrame>
        <p:nvGraphicFramePr>
          <p:cNvPr id="5" name="Content Placeholder 3"/>
          <p:cNvGraphicFramePr>
            <a:graphicFrameLocks/>
          </p:cNvGraphicFramePr>
          <p:nvPr/>
        </p:nvGraphicFramePr>
        <p:xfrm>
          <a:off x="2590800" y="2604219"/>
          <a:ext cx="2057400" cy="1417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tblGrid>
              <a:tr h="472440">
                <a:tc>
                  <a:txBody>
                    <a:bodyPr/>
                    <a:lstStyle/>
                    <a:p>
                      <a:pPr algn="ctr"/>
                      <a:r>
                        <a:rPr lang="en-US" sz="2000" dirty="0"/>
                        <a:t>3</a:t>
                      </a:r>
                      <a:endParaRPr lang="en-GB" sz="2000" dirty="0"/>
                    </a:p>
                  </a:txBody>
                  <a:tcPr anchor="ctr"/>
                </a:tc>
                <a:tc>
                  <a:txBody>
                    <a:bodyPr/>
                    <a:lstStyle/>
                    <a:p>
                      <a:pPr algn="ctr"/>
                      <a:r>
                        <a:rPr lang="en-US" sz="2000" dirty="0"/>
                        <a:t>1</a:t>
                      </a:r>
                      <a:endParaRPr lang="en-GB" sz="2000" dirty="0"/>
                    </a:p>
                  </a:txBody>
                  <a:tcPr anchor="ctr"/>
                </a:tc>
                <a:tc>
                  <a:txBody>
                    <a:bodyPr/>
                    <a:lstStyle/>
                    <a:p>
                      <a:pPr algn="ctr"/>
                      <a:r>
                        <a:rPr lang="en-US" sz="2000" dirty="0"/>
                        <a:t>4</a:t>
                      </a:r>
                      <a:endParaRPr lang="en-GB" sz="2000" dirty="0"/>
                    </a:p>
                  </a:txBody>
                  <a:tcPr anchor="ctr"/>
                </a:tc>
                <a:extLst>
                  <a:ext uri="{0D108BD9-81ED-4DB2-BD59-A6C34878D82A}">
                    <a16:rowId xmlns:a16="http://schemas.microsoft.com/office/drawing/2014/main" xmlns="" val="10000"/>
                  </a:ext>
                </a:extLst>
              </a:tr>
              <a:tr h="472440">
                <a:tc>
                  <a:txBody>
                    <a:bodyPr/>
                    <a:lstStyle/>
                    <a:p>
                      <a:pPr algn="ctr"/>
                      <a:r>
                        <a:rPr lang="en-US" sz="2000" dirty="0"/>
                        <a:t>7</a:t>
                      </a:r>
                      <a:endParaRPr lang="en-GB" sz="2000" dirty="0"/>
                    </a:p>
                  </a:txBody>
                  <a:tcPr anchor="ctr"/>
                </a:tc>
                <a:tc>
                  <a:txBody>
                    <a:bodyPr/>
                    <a:lstStyle/>
                    <a:p>
                      <a:pPr algn="ctr"/>
                      <a:endParaRPr lang="en-GB" sz="2000" dirty="0"/>
                    </a:p>
                  </a:txBody>
                  <a:tcPr anchor="ctr"/>
                </a:tc>
                <a:tc>
                  <a:txBody>
                    <a:bodyPr/>
                    <a:lstStyle/>
                    <a:p>
                      <a:pPr algn="ctr"/>
                      <a:r>
                        <a:rPr lang="en-US" sz="2000" dirty="0"/>
                        <a:t>6</a:t>
                      </a:r>
                      <a:endParaRPr lang="en-GB" sz="2000" dirty="0"/>
                    </a:p>
                  </a:txBody>
                  <a:tcPr anchor="ctr"/>
                </a:tc>
                <a:extLst>
                  <a:ext uri="{0D108BD9-81ED-4DB2-BD59-A6C34878D82A}">
                    <a16:rowId xmlns:a16="http://schemas.microsoft.com/office/drawing/2014/main" xmlns="" val="10001"/>
                  </a:ext>
                </a:extLst>
              </a:tr>
              <a:tr h="472440">
                <a:tc>
                  <a:txBody>
                    <a:bodyPr/>
                    <a:lstStyle/>
                    <a:p>
                      <a:pPr algn="ctr"/>
                      <a:r>
                        <a:rPr lang="en-US" sz="2000" dirty="0"/>
                        <a:t>8</a:t>
                      </a:r>
                      <a:endParaRPr lang="en-GB" sz="2000" dirty="0"/>
                    </a:p>
                  </a:txBody>
                  <a:tcPr anchor="ctr"/>
                </a:tc>
                <a:tc>
                  <a:txBody>
                    <a:bodyPr/>
                    <a:lstStyle/>
                    <a:p>
                      <a:pPr algn="ctr"/>
                      <a:r>
                        <a:rPr lang="en-US" sz="2000" dirty="0"/>
                        <a:t>2</a:t>
                      </a:r>
                      <a:endParaRPr lang="en-GB" sz="2000" dirty="0"/>
                    </a:p>
                  </a:txBody>
                  <a:tcPr anchor="ctr"/>
                </a:tc>
                <a:tc>
                  <a:txBody>
                    <a:bodyPr/>
                    <a:lstStyle/>
                    <a:p>
                      <a:pPr algn="ctr"/>
                      <a:r>
                        <a:rPr lang="en-US" sz="2000" dirty="0"/>
                        <a:t>5</a:t>
                      </a:r>
                      <a:endParaRPr lang="en-GB" sz="2000" dirty="0"/>
                    </a:p>
                  </a:txBody>
                  <a:tcPr anchor="ctr"/>
                </a:tc>
                <a:extLst>
                  <a:ext uri="{0D108BD9-81ED-4DB2-BD59-A6C34878D82A}">
                    <a16:rowId xmlns:a16="http://schemas.microsoft.com/office/drawing/2014/main" xmlns="" val="10002"/>
                  </a:ext>
                </a:extLst>
              </a:tr>
            </a:tbl>
          </a:graphicData>
        </a:graphic>
      </p:graphicFrame>
      <p:sp>
        <p:nvSpPr>
          <p:cNvPr id="7" name="TextBox 6"/>
          <p:cNvSpPr txBox="1"/>
          <p:nvPr/>
        </p:nvSpPr>
        <p:spPr>
          <a:xfrm>
            <a:off x="9048749" y="1737119"/>
            <a:ext cx="441146" cy="461665"/>
          </a:xfrm>
          <a:prstGeom prst="rect">
            <a:avLst/>
          </a:prstGeom>
          <a:noFill/>
        </p:spPr>
        <p:txBody>
          <a:bodyPr wrap="none" rtlCol="0">
            <a:spAutoFit/>
          </a:bodyPr>
          <a:lstStyle/>
          <a:p>
            <a:r>
              <a:rPr lang="en-US" sz="2400" b="1" dirty="0"/>
              <a:t>T</a:t>
            </a:r>
            <a:r>
              <a:rPr lang="en-US" sz="2400" b="1" baseline="-25000" dirty="0"/>
              <a:t>0</a:t>
            </a:r>
            <a:endParaRPr lang="en-GB" sz="2400" b="1" baseline="-25000" dirty="0"/>
          </a:p>
        </p:txBody>
      </p:sp>
      <p:sp>
        <p:nvSpPr>
          <p:cNvPr id="9" name="TextBox 8"/>
          <p:cNvSpPr txBox="1"/>
          <p:nvPr/>
        </p:nvSpPr>
        <p:spPr>
          <a:xfrm>
            <a:off x="2590801" y="5801380"/>
            <a:ext cx="6716903" cy="523220"/>
          </a:xfrm>
          <a:prstGeom prst="rect">
            <a:avLst/>
          </a:prstGeom>
          <a:noFill/>
        </p:spPr>
        <p:txBody>
          <a:bodyPr wrap="none" rtlCol="0">
            <a:spAutoFit/>
          </a:bodyPr>
          <a:lstStyle/>
          <a:p>
            <a:r>
              <a:rPr lang="en-US" sz="28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dirty="0" err="1">
                <a:solidFill>
                  <a:srgbClr val="FF0000"/>
                </a:solidFill>
                <a:latin typeface="Times New Roman" panose="02020603050405020304" pitchFamily="18" charset="0"/>
                <a:cs typeface="Times New Roman" panose="02020603050405020304" pitchFamily="18" charset="0"/>
              </a:rPr>
              <a:t>F</a:t>
            </a:r>
            <a:r>
              <a:rPr lang="en-US" sz="2800" baseline="-25000" dirty="0" err="1">
                <a:solidFill>
                  <a:srgbClr val="FF0000"/>
                </a:solidFill>
                <a:latin typeface="Times New Roman" panose="02020603050405020304" pitchFamily="18" charset="0"/>
                <a:cs typeface="Times New Roman" panose="02020603050405020304" pitchFamily="18" charset="0"/>
              </a:rPr>
              <a:t>k</a:t>
            </a:r>
            <a:r>
              <a:rPr lang="en-US" sz="2800" dirty="0">
                <a:solidFill>
                  <a:srgbClr val="FF0000"/>
                </a:solidFill>
                <a:latin typeface="Times New Roman" panose="02020603050405020304" pitchFamily="18" charset="0"/>
                <a:cs typeface="Times New Roman" panose="02020603050405020304" pitchFamily="18" charset="0"/>
              </a:rPr>
              <a:t> (2) = 1 + 1 + 2 + 3 + 2 + 0 + 1 + 1 = 11</a:t>
            </a:r>
            <a:endParaRPr lang="en-GB" sz="2800" dirty="0">
              <a:solidFill>
                <a:srgbClr val="FF000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2147006" y="1609726"/>
            <a:ext cx="3760966" cy="461665"/>
          </a:xfrm>
          <a:prstGeom prst="rect">
            <a:avLst/>
          </a:prstGeom>
          <a:noFill/>
        </p:spPr>
        <p:txBody>
          <a:bodyPr wrap="none" rtlCol="0">
            <a:spAutoFit/>
          </a:bodyPr>
          <a:lstStyle/>
          <a:p>
            <a:r>
              <a:rPr lang="en-US" sz="2400" dirty="0" err="1">
                <a:latin typeface="Times New Roman" panose="02020603050405020304" pitchFamily="18" charset="0"/>
                <a:cs typeface="Times New Roman" panose="02020603050405020304" pitchFamily="18" charset="0"/>
              </a:rPr>
              <a:t>Giả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di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ô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2</a:t>
            </a:r>
            <a:endParaRPr lang="en-GB" sz="2400" dirty="0">
              <a:latin typeface="Times New Roman" panose="02020603050405020304" pitchFamily="18" charset="0"/>
              <a:cs typeface="Times New Roman" panose="02020603050405020304" pitchFamily="18" charset="0"/>
            </a:endParaRPr>
          </a:p>
        </p:txBody>
      </p:sp>
      <p:graphicFrame>
        <p:nvGraphicFramePr>
          <p:cNvPr id="13" name="Content Placeholder 3"/>
          <p:cNvGraphicFramePr>
            <a:graphicFrameLocks/>
          </p:cNvGraphicFramePr>
          <p:nvPr/>
        </p:nvGraphicFramePr>
        <p:xfrm>
          <a:off x="5907972" y="2609863"/>
          <a:ext cx="2057400" cy="1417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tblGrid>
              <a:tr h="472440">
                <a:tc>
                  <a:txBody>
                    <a:bodyPr/>
                    <a:lstStyle/>
                    <a:p>
                      <a:pPr algn="ctr"/>
                      <a:r>
                        <a:rPr lang="en-US" sz="2000" dirty="0"/>
                        <a:t>3</a:t>
                      </a:r>
                      <a:endParaRPr lang="en-GB" sz="2000" dirty="0"/>
                    </a:p>
                  </a:txBody>
                  <a:tcPr anchor="ctr"/>
                </a:tc>
                <a:tc>
                  <a:txBody>
                    <a:bodyPr/>
                    <a:lstStyle/>
                    <a:p>
                      <a:pPr algn="ctr"/>
                      <a:r>
                        <a:rPr lang="en-US" sz="2000" dirty="0"/>
                        <a:t>1</a:t>
                      </a:r>
                      <a:endParaRPr lang="en-GB" sz="2000" dirty="0"/>
                    </a:p>
                  </a:txBody>
                  <a:tcPr anchor="ctr"/>
                </a:tc>
                <a:tc>
                  <a:txBody>
                    <a:bodyPr/>
                    <a:lstStyle/>
                    <a:p>
                      <a:pPr algn="ctr"/>
                      <a:r>
                        <a:rPr lang="en-US" sz="2000" dirty="0"/>
                        <a:t>4</a:t>
                      </a:r>
                      <a:endParaRPr lang="en-GB" sz="2000" dirty="0"/>
                    </a:p>
                  </a:txBody>
                  <a:tcPr anchor="ctr"/>
                </a:tc>
                <a:extLst>
                  <a:ext uri="{0D108BD9-81ED-4DB2-BD59-A6C34878D82A}">
                    <a16:rowId xmlns:a16="http://schemas.microsoft.com/office/drawing/2014/main" xmlns="" val="10000"/>
                  </a:ext>
                </a:extLst>
              </a:tr>
              <a:tr h="472440">
                <a:tc>
                  <a:txBody>
                    <a:bodyPr/>
                    <a:lstStyle/>
                    <a:p>
                      <a:pPr algn="ctr"/>
                      <a:r>
                        <a:rPr lang="en-US" sz="2000" dirty="0"/>
                        <a:t>7</a:t>
                      </a:r>
                      <a:endParaRPr lang="en-GB" sz="2000" dirty="0"/>
                    </a:p>
                  </a:txBody>
                  <a:tcPr anchor="ctr"/>
                </a:tc>
                <a:tc>
                  <a:txBody>
                    <a:bodyPr/>
                    <a:lstStyle/>
                    <a:p>
                      <a:pPr algn="ctr"/>
                      <a:r>
                        <a:rPr lang="en-US" sz="2000" dirty="0"/>
                        <a:t>2</a:t>
                      </a:r>
                      <a:endParaRPr lang="en-GB" sz="2000" dirty="0"/>
                    </a:p>
                  </a:txBody>
                  <a:tcPr anchor="ctr"/>
                </a:tc>
                <a:tc>
                  <a:txBody>
                    <a:bodyPr/>
                    <a:lstStyle/>
                    <a:p>
                      <a:pPr algn="ctr"/>
                      <a:r>
                        <a:rPr lang="en-US" sz="2000" dirty="0"/>
                        <a:t>6</a:t>
                      </a:r>
                      <a:endParaRPr lang="en-GB" sz="2000" dirty="0"/>
                    </a:p>
                  </a:txBody>
                  <a:tcPr anchor="ctr"/>
                </a:tc>
                <a:extLst>
                  <a:ext uri="{0D108BD9-81ED-4DB2-BD59-A6C34878D82A}">
                    <a16:rowId xmlns:a16="http://schemas.microsoft.com/office/drawing/2014/main" xmlns="" val="10001"/>
                  </a:ext>
                </a:extLst>
              </a:tr>
              <a:tr h="472440">
                <a:tc>
                  <a:txBody>
                    <a:bodyPr/>
                    <a:lstStyle/>
                    <a:p>
                      <a:pPr algn="ctr"/>
                      <a:r>
                        <a:rPr lang="en-US" sz="2000" dirty="0"/>
                        <a:t>8</a:t>
                      </a:r>
                      <a:endParaRPr lang="en-GB" sz="2000" dirty="0"/>
                    </a:p>
                  </a:txBody>
                  <a:tcPr anchor="ctr"/>
                </a:tc>
                <a:tc>
                  <a:txBody>
                    <a:bodyPr/>
                    <a:lstStyle/>
                    <a:p>
                      <a:pPr algn="ctr"/>
                      <a:endParaRPr lang="en-GB" sz="2000" dirty="0"/>
                    </a:p>
                  </a:txBody>
                  <a:tcPr anchor="ctr"/>
                </a:tc>
                <a:tc>
                  <a:txBody>
                    <a:bodyPr/>
                    <a:lstStyle/>
                    <a:p>
                      <a:pPr algn="ctr"/>
                      <a:r>
                        <a:rPr lang="en-US" sz="2000" dirty="0"/>
                        <a:t>5</a:t>
                      </a:r>
                      <a:endParaRPr lang="en-GB" sz="2000" dirty="0"/>
                    </a:p>
                  </a:txBody>
                  <a:tcPr anchor="ctr"/>
                </a:tc>
                <a:extLst>
                  <a:ext uri="{0D108BD9-81ED-4DB2-BD59-A6C34878D82A}">
                    <a16:rowId xmlns:a16="http://schemas.microsoft.com/office/drawing/2014/main" xmlns="" val="10002"/>
                  </a:ext>
                </a:extLst>
              </a:tr>
            </a:tbl>
          </a:graphicData>
        </a:graphic>
      </p:graphicFrame>
      <p:sp>
        <p:nvSpPr>
          <p:cNvPr id="14" name="Right Arrow 13"/>
          <p:cNvSpPr/>
          <p:nvPr/>
        </p:nvSpPr>
        <p:spPr>
          <a:xfrm>
            <a:off x="4953000" y="3124200"/>
            <a:ext cx="6858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0" name="Table 9"/>
          <p:cNvGraphicFramePr>
            <a:graphicFrameLocks noGrp="1"/>
          </p:cNvGraphicFramePr>
          <p:nvPr/>
        </p:nvGraphicFramePr>
        <p:xfrm>
          <a:off x="3124200" y="4650224"/>
          <a:ext cx="6096000" cy="79248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4011951889"/>
                    </a:ext>
                  </a:extLst>
                </a:gridCol>
                <a:gridCol w="762000">
                  <a:extLst>
                    <a:ext uri="{9D8B030D-6E8A-4147-A177-3AD203B41FA5}">
                      <a16:colId xmlns:a16="http://schemas.microsoft.com/office/drawing/2014/main" xmlns="" val="1303365473"/>
                    </a:ext>
                  </a:extLst>
                </a:gridCol>
                <a:gridCol w="762000">
                  <a:extLst>
                    <a:ext uri="{9D8B030D-6E8A-4147-A177-3AD203B41FA5}">
                      <a16:colId xmlns:a16="http://schemas.microsoft.com/office/drawing/2014/main" xmlns="" val="3517599739"/>
                    </a:ext>
                  </a:extLst>
                </a:gridCol>
                <a:gridCol w="762000">
                  <a:extLst>
                    <a:ext uri="{9D8B030D-6E8A-4147-A177-3AD203B41FA5}">
                      <a16:colId xmlns:a16="http://schemas.microsoft.com/office/drawing/2014/main" xmlns="" val="1560592762"/>
                    </a:ext>
                  </a:extLst>
                </a:gridCol>
                <a:gridCol w="762000">
                  <a:extLst>
                    <a:ext uri="{9D8B030D-6E8A-4147-A177-3AD203B41FA5}">
                      <a16:colId xmlns:a16="http://schemas.microsoft.com/office/drawing/2014/main" xmlns="" val="4233998544"/>
                    </a:ext>
                  </a:extLst>
                </a:gridCol>
                <a:gridCol w="762000">
                  <a:extLst>
                    <a:ext uri="{9D8B030D-6E8A-4147-A177-3AD203B41FA5}">
                      <a16:colId xmlns:a16="http://schemas.microsoft.com/office/drawing/2014/main" xmlns="" val="1931372894"/>
                    </a:ext>
                  </a:extLst>
                </a:gridCol>
                <a:gridCol w="762000">
                  <a:extLst>
                    <a:ext uri="{9D8B030D-6E8A-4147-A177-3AD203B41FA5}">
                      <a16:colId xmlns:a16="http://schemas.microsoft.com/office/drawing/2014/main" xmlns="" val="3105318971"/>
                    </a:ext>
                  </a:extLst>
                </a:gridCol>
                <a:gridCol w="762000">
                  <a:extLst>
                    <a:ext uri="{9D8B030D-6E8A-4147-A177-3AD203B41FA5}">
                      <a16:colId xmlns:a16="http://schemas.microsoft.com/office/drawing/2014/main" xmlns="" val="3912338603"/>
                    </a:ext>
                  </a:extLst>
                </a:gridCol>
              </a:tblGrid>
              <a:tr h="370840">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algn="ctr"/>
                      <a:r>
                        <a:rPr lang="en-US" sz="2000" dirty="0">
                          <a:latin typeface="Times New Roman" panose="02020603050405020304" pitchFamily="18" charset="0"/>
                          <a:cs typeface="Times New Roman" panose="02020603050405020304" pitchFamily="18" charset="0"/>
                        </a:rPr>
                        <a:t>4</a:t>
                      </a:r>
                    </a:p>
                  </a:txBody>
                  <a:tcPr/>
                </a:tc>
                <a:tc>
                  <a:txBody>
                    <a:bodyPr/>
                    <a:lstStyle/>
                    <a:p>
                      <a:pPr algn="ctr"/>
                      <a:r>
                        <a:rPr lang="en-US" sz="2000" dirty="0">
                          <a:latin typeface="Times New Roman" panose="02020603050405020304" pitchFamily="18" charset="0"/>
                          <a:cs typeface="Times New Roman" panose="02020603050405020304" pitchFamily="18" charset="0"/>
                        </a:rPr>
                        <a:t>5</a:t>
                      </a:r>
                    </a:p>
                  </a:txBody>
                  <a:tcPr/>
                </a:tc>
                <a:tc>
                  <a:txBody>
                    <a:bodyPr/>
                    <a:lstStyle/>
                    <a:p>
                      <a:pPr algn="ctr"/>
                      <a:r>
                        <a:rPr lang="en-US" sz="2000" dirty="0">
                          <a:latin typeface="Times New Roman" panose="02020603050405020304" pitchFamily="18" charset="0"/>
                          <a:cs typeface="Times New Roman" panose="02020603050405020304" pitchFamily="18" charset="0"/>
                        </a:rPr>
                        <a:t>6</a:t>
                      </a:r>
                    </a:p>
                  </a:txBody>
                  <a:tcPr/>
                </a:tc>
                <a:tc>
                  <a:txBody>
                    <a:bodyPr/>
                    <a:lstStyle/>
                    <a:p>
                      <a:pPr algn="ctr"/>
                      <a:r>
                        <a:rPr lang="en-US" sz="2000" dirty="0">
                          <a:latin typeface="Times New Roman" panose="02020603050405020304" pitchFamily="18" charset="0"/>
                          <a:cs typeface="Times New Roman" panose="02020603050405020304" pitchFamily="18" charset="0"/>
                        </a:rPr>
                        <a:t>7</a:t>
                      </a:r>
                    </a:p>
                  </a:txBody>
                  <a:tcPr/>
                </a:tc>
                <a:tc>
                  <a:txBody>
                    <a:bodyPr/>
                    <a:lstStyle/>
                    <a:p>
                      <a:pPr algn="ctr"/>
                      <a:r>
                        <a:rPr lang="en-US" sz="2000" dirty="0">
                          <a:latin typeface="Times New Roman" panose="02020603050405020304" pitchFamily="18" charset="0"/>
                          <a:cs typeface="Times New Roman" panose="02020603050405020304" pitchFamily="18" charset="0"/>
                        </a:rPr>
                        <a:t>8</a:t>
                      </a:r>
                    </a:p>
                  </a:txBody>
                  <a:tcPr/>
                </a:tc>
                <a:extLst>
                  <a:ext uri="{0D108BD9-81ED-4DB2-BD59-A6C34878D82A}">
                    <a16:rowId xmlns:a16="http://schemas.microsoft.com/office/drawing/2014/main" xmlns="" val="2922279929"/>
                  </a:ext>
                </a:extLst>
              </a:tr>
              <a:tr h="370840">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ctr"/>
                      <a:r>
                        <a:rPr lang="en-US" sz="2000" dirty="0">
                          <a:latin typeface="Times New Roman" panose="02020603050405020304" pitchFamily="18" charset="0"/>
                          <a:cs typeface="Times New Roman" panose="02020603050405020304" pitchFamily="18" charset="0"/>
                        </a:rPr>
                        <a:t>0</a:t>
                      </a:r>
                    </a:p>
                  </a:txBody>
                  <a:tcPr/>
                </a:tc>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20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537771915"/>
                  </a:ext>
                </a:extLst>
              </a:tr>
            </a:tbl>
          </a:graphicData>
        </a:graphic>
      </p:graphicFrame>
      <p:sp>
        <p:nvSpPr>
          <p:cNvPr id="3" name="Slide Number Placeholder 2"/>
          <p:cNvSpPr>
            <a:spLocks noGrp="1"/>
          </p:cNvSpPr>
          <p:nvPr>
            <p:ph type="sldNum" sz="quarter" idx="12"/>
          </p:nvPr>
        </p:nvSpPr>
        <p:spPr/>
        <p:txBody>
          <a:bodyPr/>
          <a:lstStyle/>
          <a:p>
            <a:fld id="{4C15C07B-04C1-4C52-A83B-15E785370D57}" type="slidenum">
              <a:rPr lang="en-US" smtClean="0"/>
              <a:t>50</a:t>
            </a:fld>
            <a:endParaRPr lang="en-US"/>
          </a:p>
        </p:txBody>
      </p:sp>
    </p:spTree>
    <p:extLst>
      <p:ext uri="{BB962C8B-B14F-4D97-AF65-F5344CB8AC3E}">
        <p14:creationId xmlns:p14="http://schemas.microsoft.com/office/powerpoint/2010/main" val="14067126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Bài</a:t>
            </a:r>
            <a:r>
              <a:rPr lang="en-US" b="1" dirty="0"/>
              <a:t> </a:t>
            </a:r>
            <a:r>
              <a:rPr lang="en-US" b="1" dirty="0" err="1"/>
              <a:t>toán</a:t>
            </a:r>
            <a:r>
              <a:rPr lang="en-US" b="1" dirty="0"/>
              <a:t> </a:t>
            </a:r>
            <a:r>
              <a:rPr lang="en-US" b="1" dirty="0" smtClean="0"/>
              <a:t>8-Miếng</a:t>
            </a:r>
            <a:endParaRPr lang="en-GB" b="1" dirty="0"/>
          </a:p>
        </p:txBody>
      </p:sp>
      <p:graphicFrame>
        <p:nvGraphicFramePr>
          <p:cNvPr id="4" name="Content Placeholder 3"/>
          <p:cNvGraphicFramePr>
            <a:graphicFrameLocks noGrp="1"/>
          </p:cNvGraphicFramePr>
          <p:nvPr>
            <p:ph idx="1"/>
          </p:nvPr>
        </p:nvGraphicFramePr>
        <p:xfrm>
          <a:off x="8058149" y="335280"/>
          <a:ext cx="2057400" cy="1417320"/>
        </p:xfrm>
        <a:graphic>
          <a:graphicData uri="http://schemas.openxmlformats.org/drawingml/2006/table">
            <a:tbl>
              <a:tblPr firstRow="1" bandRow="1">
                <a:tableStyleId>{16D9F66E-5EB9-4882-86FB-DCBF35E3C3E4}</a:tableStyleId>
              </a:tblPr>
              <a:tblGrid>
                <a:gridCol w="6858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tblGrid>
              <a:tr h="472440">
                <a:tc>
                  <a:txBody>
                    <a:bodyPr/>
                    <a:lstStyle/>
                    <a:p>
                      <a:pPr algn="ctr"/>
                      <a:r>
                        <a:rPr lang="en-US" sz="2000" dirty="0"/>
                        <a:t>1</a:t>
                      </a:r>
                      <a:endParaRPr lang="en-GB" sz="2000" dirty="0"/>
                    </a:p>
                  </a:txBody>
                  <a:tcPr anchor="ctr"/>
                </a:tc>
                <a:tc>
                  <a:txBody>
                    <a:bodyPr/>
                    <a:lstStyle/>
                    <a:p>
                      <a:pPr algn="ctr"/>
                      <a:r>
                        <a:rPr lang="en-US" sz="2000" dirty="0"/>
                        <a:t>2</a:t>
                      </a:r>
                      <a:endParaRPr lang="en-GB" sz="2000" dirty="0"/>
                    </a:p>
                  </a:txBody>
                  <a:tcPr anchor="ctr"/>
                </a:tc>
                <a:tc>
                  <a:txBody>
                    <a:bodyPr/>
                    <a:lstStyle/>
                    <a:p>
                      <a:pPr algn="ctr"/>
                      <a:r>
                        <a:rPr lang="en-US" sz="2000" dirty="0"/>
                        <a:t>3</a:t>
                      </a:r>
                      <a:endParaRPr lang="en-GB" sz="2000" dirty="0"/>
                    </a:p>
                  </a:txBody>
                  <a:tcPr anchor="ctr"/>
                </a:tc>
                <a:extLst>
                  <a:ext uri="{0D108BD9-81ED-4DB2-BD59-A6C34878D82A}">
                    <a16:rowId xmlns:a16="http://schemas.microsoft.com/office/drawing/2014/main" xmlns="" val="10000"/>
                  </a:ext>
                </a:extLst>
              </a:tr>
              <a:tr h="472440">
                <a:tc>
                  <a:txBody>
                    <a:bodyPr/>
                    <a:lstStyle/>
                    <a:p>
                      <a:pPr algn="ctr"/>
                      <a:r>
                        <a:rPr lang="en-US" sz="2000" dirty="0"/>
                        <a:t>4</a:t>
                      </a:r>
                      <a:endParaRPr lang="en-GB" sz="2000" dirty="0"/>
                    </a:p>
                  </a:txBody>
                  <a:tcPr anchor="ctr"/>
                </a:tc>
                <a:tc>
                  <a:txBody>
                    <a:bodyPr/>
                    <a:lstStyle/>
                    <a:p>
                      <a:pPr algn="ctr"/>
                      <a:r>
                        <a:rPr lang="en-US" sz="2000" dirty="0"/>
                        <a:t>5</a:t>
                      </a:r>
                      <a:endParaRPr lang="en-GB" sz="2000" dirty="0"/>
                    </a:p>
                  </a:txBody>
                  <a:tcPr anchor="ctr"/>
                </a:tc>
                <a:tc>
                  <a:txBody>
                    <a:bodyPr/>
                    <a:lstStyle/>
                    <a:p>
                      <a:pPr algn="ctr"/>
                      <a:r>
                        <a:rPr lang="en-US" sz="2000" dirty="0"/>
                        <a:t>6</a:t>
                      </a:r>
                      <a:endParaRPr lang="en-GB" sz="2000" dirty="0"/>
                    </a:p>
                  </a:txBody>
                  <a:tcPr anchor="ctr"/>
                </a:tc>
                <a:extLst>
                  <a:ext uri="{0D108BD9-81ED-4DB2-BD59-A6C34878D82A}">
                    <a16:rowId xmlns:a16="http://schemas.microsoft.com/office/drawing/2014/main" xmlns="" val="10001"/>
                  </a:ext>
                </a:extLst>
              </a:tr>
              <a:tr h="472440">
                <a:tc>
                  <a:txBody>
                    <a:bodyPr/>
                    <a:lstStyle/>
                    <a:p>
                      <a:pPr algn="ctr"/>
                      <a:r>
                        <a:rPr lang="en-US" sz="2000" dirty="0"/>
                        <a:t>7</a:t>
                      </a:r>
                      <a:endParaRPr lang="en-GB" sz="2000" dirty="0"/>
                    </a:p>
                  </a:txBody>
                  <a:tcPr anchor="ctr"/>
                </a:tc>
                <a:tc>
                  <a:txBody>
                    <a:bodyPr/>
                    <a:lstStyle/>
                    <a:p>
                      <a:pPr algn="ctr"/>
                      <a:r>
                        <a:rPr lang="en-US" sz="2000" dirty="0"/>
                        <a:t>8</a:t>
                      </a:r>
                      <a:endParaRPr lang="en-GB" sz="2000" dirty="0"/>
                    </a:p>
                  </a:txBody>
                  <a:tcPr anchor="ctr"/>
                </a:tc>
                <a:tc>
                  <a:txBody>
                    <a:bodyPr/>
                    <a:lstStyle/>
                    <a:p>
                      <a:pPr algn="ctr"/>
                      <a:endParaRPr lang="en-GB" sz="2000" dirty="0"/>
                    </a:p>
                  </a:txBody>
                  <a:tcPr anchor="ctr"/>
                </a:tc>
                <a:extLst>
                  <a:ext uri="{0D108BD9-81ED-4DB2-BD59-A6C34878D82A}">
                    <a16:rowId xmlns:a16="http://schemas.microsoft.com/office/drawing/2014/main" xmlns="" val="10002"/>
                  </a:ext>
                </a:extLst>
              </a:tr>
            </a:tbl>
          </a:graphicData>
        </a:graphic>
      </p:graphicFrame>
      <p:sp>
        <p:nvSpPr>
          <p:cNvPr id="7" name="TextBox 6"/>
          <p:cNvSpPr txBox="1"/>
          <p:nvPr/>
        </p:nvSpPr>
        <p:spPr>
          <a:xfrm>
            <a:off x="9048749" y="1737119"/>
            <a:ext cx="441146" cy="461665"/>
          </a:xfrm>
          <a:prstGeom prst="rect">
            <a:avLst/>
          </a:prstGeom>
          <a:noFill/>
        </p:spPr>
        <p:txBody>
          <a:bodyPr wrap="none" rtlCol="0">
            <a:spAutoFit/>
          </a:bodyPr>
          <a:lstStyle/>
          <a:p>
            <a:r>
              <a:rPr lang="en-US" sz="2400" b="1" dirty="0"/>
              <a:t>T</a:t>
            </a:r>
            <a:r>
              <a:rPr lang="en-US" sz="2400" b="1" baseline="-25000" dirty="0"/>
              <a:t>0</a:t>
            </a:r>
            <a:endParaRPr lang="en-GB" sz="2400" b="1" baseline="-25000" dirty="0"/>
          </a:p>
        </p:txBody>
      </p:sp>
      <p:sp>
        <p:nvSpPr>
          <p:cNvPr id="10" name="TextBox 9"/>
          <p:cNvSpPr txBox="1"/>
          <p:nvPr/>
        </p:nvSpPr>
        <p:spPr>
          <a:xfrm>
            <a:off x="7524962" y="3594318"/>
            <a:ext cx="2609638" cy="1815882"/>
          </a:xfrm>
          <a:prstGeom prst="rect">
            <a:avLst/>
          </a:prstGeom>
          <a:noFill/>
        </p:spPr>
        <p:txBody>
          <a:bodyPr wrap="square" rtlCol="0">
            <a:spAutoFit/>
          </a:bodyPr>
          <a:lstStyle/>
          <a:p>
            <a:pPr algn="just"/>
            <a:r>
              <a:rPr lang="en-US" sz="2800" dirty="0" err="1">
                <a:latin typeface="Times New Roman" panose="02020603050405020304" pitchFamily="18" charset="0"/>
                <a:cs typeface="Times New Roman" panose="02020603050405020304" pitchFamily="18" charset="0"/>
              </a:rPr>
              <a:t>Chọn</a:t>
            </a:r>
            <a:r>
              <a:rPr lang="en-US" sz="2800" dirty="0">
                <a:latin typeface="Times New Roman" panose="02020603050405020304" pitchFamily="18" charset="0"/>
                <a:cs typeface="Times New Roman" panose="02020603050405020304" pitchFamily="18" charset="0"/>
              </a:rPr>
              <a:t> ô di </a:t>
            </a:r>
            <a:r>
              <a:rPr lang="en-US" sz="2800" dirty="0" err="1">
                <a:latin typeface="Times New Roman" panose="02020603050405020304" pitchFamily="18" charset="0"/>
                <a:cs typeface="Times New Roman" panose="02020603050405020304" pitchFamily="18" charset="0"/>
              </a:rPr>
              <a:t>chuyển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F</a:t>
            </a:r>
            <a:r>
              <a:rPr lang="en-US" sz="2800" baseline="-25000" dirty="0" err="1">
                <a:latin typeface="Times New Roman" panose="02020603050405020304" pitchFamily="18" charset="0"/>
                <a:cs typeface="Times New Roman" panose="02020603050405020304" pitchFamily="18" charset="0"/>
              </a:rPr>
              <a:t>k</a:t>
            </a:r>
            <a:r>
              <a:rPr lang="en-US" sz="2800" dirty="0">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nhỏ</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nhất</a:t>
            </a:r>
            <a:endParaRPr lang="en-GB" sz="2800" dirty="0">
              <a:solidFill>
                <a:srgbClr val="FF0000"/>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5518" y="3792075"/>
            <a:ext cx="1219200" cy="1420368"/>
          </a:xfrm>
          <a:prstGeom prst="rect">
            <a:avLst/>
          </a:prstGeom>
        </p:spPr>
      </p:pic>
      <p:sp>
        <p:nvSpPr>
          <p:cNvPr id="12" name="TextBox 11"/>
          <p:cNvSpPr txBox="1"/>
          <p:nvPr/>
        </p:nvSpPr>
        <p:spPr>
          <a:xfrm>
            <a:off x="2552930" y="1680466"/>
            <a:ext cx="1755609" cy="523220"/>
          </a:xfrm>
          <a:prstGeom prst="rect">
            <a:avLst/>
          </a:prstGeom>
          <a:noFill/>
        </p:spPr>
        <p:txBody>
          <a:bodyPr wrap="none" rtlCol="0">
            <a:spAutoFit/>
          </a:bodyPr>
          <a:lstStyle/>
          <a:p>
            <a:r>
              <a:rPr lang="en-US" sz="2800" dirty="0" err="1">
                <a:solidFill>
                  <a:srgbClr val="FF0000"/>
                </a:solidFill>
                <a:latin typeface="Times New Roman" panose="02020603050405020304" pitchFamily="18" charset="0"/>
                <a:cs typeface="Times New Roman" panose="02020603050405020304" pitchFamily="18" charset="0"/>
              </a:rPr>
              <a:t>F</a:t>
            </a:r>
            <a:r>
              <a:rPr lang="en-US" sz="2800" baseline="-25000" dirty="0" err="1">
                <a:solidFill>
                  <a:srgbClr val="FF0000"/>
                </a:solidFill>
                <a:latin typeface="Times New Roman" panose="02020603050405020304" pitchFamily="18" charset="0"/>
                <a:cs typeface="Times New Roman" panose="02020603050405020304" pitchFamily="18" charset="0"/>
              </a:rPr>
              <a:t>k</a:t>
            </a:r>
            <a:r>
              <a:rPr lang="en-US" sz="2800" dirty="0">
                <a:solidFill>
                  <a:srgbClr val="FF0000"/>
                </a:solidFill>
                <a:latin typeface="Times New Roman" panose="02020603050405020304" pitchFamily="18" charset="0"/>
                <a:cs typeface="Times New Roman" panose="02020603050405020304" pitchFamily="18" charset="0"/>
              </a:rPr>
              <a:t> (1) = 13</a:t>
            </a:r>
            <a:endParaRPr lang="en-GB" sz="2800" dirty="0">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2552930" y="2284036"/>
            <a:ext cx="1755609" cy="523220"/>
          </a:xfrm>
          <a:prstGeom prst="rect">
            <a:avLst/>
          </a:prstGeom>
          <a:noFill/>
        </p:spPr>
        <p:txBody>
          <a:bodyPr wrap="none" rtlCol="0">
            <a:spAutoFit/>
          </a:bodyPr>
          <a:lstStyle/>
          <a:p>
            <a:r>
              <a:rPr lang="en-US" sz="2800" dirty="0" err="1">
                <a:solidFill>
                  <a:srgbClr val="FF0000"/>
                </a:solidFill>
                <a:latin typeface="Times New Roman" panose="02020603050405020304" pitchFamily="18" charset="0"/>
                <a:cs typeface="Times New Roman" panose="02020603050405020304" pitchFamily="18" charset="0"/>
              </a:rPr>
              <a:t>F</a:t>
            </a:r>
            <a:r>
              <a:rPr lang="en-US" sz="2800" baseline="-25000" dirty="0" err="1">
                <a:solidFill>
                  <a:srgbClr val="FF0000"/>
                </a:solidFill>
                <a:latin typeface="Times New Roman" panose="02020603050405020304" pitchFamily="18" charset="0"/>
                <a:cs typeface="Times New Roman" panose="02020603050405020304" pitchFamily="18" charset="0"/>
              </a:rPr>
              <a:t>k</a:t>
            </a:r>
            <a:r>
              <a:rPr lang="en-US" sz="2800" dirty="0">
                <a:solidFill>
                  <a:srgbClr val="FF0000"/>
                </a:solidFill>
                <a:latin typeface="Times New Roman" panose="02020603050405020304" pitchFamily="18" charset="0"/>
                <a:cs typeface="Times New Roman" panose="02020603050405020304" pitchFamily="18" charset="0"/>
              </a:rPr>
              <a:t> (7) = 13</a:t>
            </a:r>
            <a:endParaRPr lang="en-GB" sz="2800" dirty="0">
              <a:solidFill>
                <a:srgbClr val="FF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2552930" y="2887606"/>
            <a:ext cx="1866670" cy="523220"/>
          </a:xfrm>
          <a:prstGeom prst="rect">
            <a:avLst/>
          </a:prstGeom>
          <a:noFill/>
        </p:spPr>
        <p:txBody>
          <a:bodyPr wrap="square" rtlCol="0">
            <a:spAutoFit/>
          </a:bodyPr>
          <a:lstStyle/>
          <a:p>
            <a:r>
              <a:rPr lang="en-US" sz="2800" dirty="0" err="1">
                <a:solidFill>
                  <a:srgbClr val="FF0000"/>
                </a:solidFill>
                <a:latin typeface="Times New Roman" panose="02020603050405020304" pitchFamily="18" charset="0"/>
                <a:cs typeface="Times New Roman" panose="02020603050405020304" pitchFamily="18" charset="0"/>
              </a:rPr>
              <a:t>F</a:t>
            </a:r>
            <a:r>
              <a:rPr lang="en-US" sz="2800" baseline="-25000" dirty="0" err="1">
                <a:solidFill>
                  <a:srgbClr val="FF0000"/>
                </a:solidFill>
                <a:latin typeface="Times New Roman" panose="02020603050405020304" pitchFamily="18" charset="0"/>
                <a:cs typeface="Times New Roman" panose="02020603050405020304" pitchFamily="18" charset="0"/>
              </a:rPr>
              <a:t>k</a:t>
            </a:r>
            <a:r>
              <a:rPr lang="en-US" sz="2800" dirty="0">
                <a:solidFill>
                  <a:srgbClr val="FF0000"/>
                </a:solidFill>
                <a:latin typeface="Times New Roman" panose="02020603050405020304" pitchFamily="18" charset="0"/>
                <a:cs typeface="Times New Roman" panose="02020603050405020304" pitchFamily="18" charset="0"/>
              </a:rPr>
              <a:t> (6) = 13</a:t>
            </a:r>
            <a:endParaRPr lang="en-GB" sz="2800"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2550072" y="3491176"/>
            <a:ext cx="1771062" cy="523220"/>
          </a:xfrm>
          <a:prstGeom prst="rect">
            <a:avLst/>
          </a:prstGeom>
          <a:noFill/>
        </p:spPr>
        <p:txBody>
          <a:bodyPr wrap="none" rtlCol="0">
            <a:spAutoFit/>
          </a:bodyPr>
          <a:lstStyle/>
          <a:p>
            <a:r>
              <a:rPr lang="en-US" sz="2800" b="1" dirty="0" err="1">
                <a:solidFill>
                  <a:srgbClr val="FF0000"/>
                </a:solidFill>
                <a:latin typeface="Times New Roman" panose="02020603050405020304" pitchFamily="18" charset="0"/>
                <a:cs typeface="Times New Roman" panose="02020603050405020304" pitchFamily="18" charset="0"/>
              </a:rPr>
              <a:t>F</a:t>
            </a:r>
            <a:r>
              <a:rPr lang="en-US" sz="2800" b="1" baseline="-25000" dirty="0" err="1">
                <a:solidFill>
                  <a:srgbClr val="FF0000"/>
                </a:solidFill>
                <a:latin typeface="Times New Roman" panose="02020603050405020304" pitchFamily="18" charset="0"/>
                <a:cs typeface="Times New Roman" panose="02020603050405020304" pitchFamily="18" charset="0"/>
              </a:rPr>
              <a:t>k</a:t>
            </a:r>
            <a:r>
              <a:rPr lang="en-US" sz="2800" b="1" dirty="0">
                <a:solidFill>
                  <a:srgbClr val="FF0000"/>
                </a:solidFill>
                <a:latin typeface="Times New Roman" panose="02020603050405020304" pitchFamily="18" charset="0"/>
                <a:cs typeface="Times New Roman" panose="02020603050405020304" pitchFamily="18" charset="0"/>
              </a:rPr>
              <a:t> (2) = 11</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261700" y="4617966"/>
            <a:ext cx="3876382"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err="1">
                <a:latin typeface="Times New Roman" panose="02020603050405020304" pitchFamily="18" charset="0"/>
                <a:cs typeface="Times New Roman" panose="02020603050405020304" pitchFamily="18" charset="0"/>
              </a:rPr>
              <a:t>Chọn</a:t>
            </a:r>
            <a:r>
              <a:rPr lang="en-US" sz="2800" dirty="0">
                <a:latin typeface="Times New Roman" panose="02020603050405020304" pitchFamily="18" charset="0"/>
                <a:cs typeface="Times New Roman" panose="02020603050405020304" pitchFamily="18" charset="0"/>
              </a:rPr>
              <a:t> di </a:t>
            </a:r>
            <a:r>
              <a:rPr lang="en-US" sz="2800" dirty="0" err="1">
                <a:latin typeface="Times New Roman" panose="02020603050405020304" pitchFamily="18" charset="0"/>
                <a:cs typeface="Times New Roman" panose="02020603050405020304" pitchFamily="18" charset="0"/>
              </a:rPr>
              <a:t>chuyển</a:t>
            </a:r>
            <a:r>
              <a:rPr lang="en-US" sz="2800" dirty="0">
                <a:latin typeface="Times New Roman" panose="02020603050405020304" pitchFamily="18" charset="0"/>
                <a:cs typeface="Times New Roman" panose="02020603050405020304" pitchFamily="18" charset="0"/>
              </a:rPr>
              <a:t> ô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2</a:t>
            </a:r>
            <a:endParaRPr lang="en-GB"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15C07B-04C1-4C52-A83B-15E785370D57}" type="slidenum">
              <a:rPr lang="en-US" smtClean="0"/>
              <a:t>51</a:t>
            </a:fld>
            <a:endParaRPr lang="en-US"/>
          </a:p>
        </p:txBody>
      </p:sp>
    </p:spTree>
    <p:extLst>
      <p:ext uri="{BB962C8B-B14F-4D97-AF65-F5344CB8AC3E}">
        <p14:creationId xmlns:p14="http://schemas.microsoft.com/office/powerpoint/2010/main" val="4897923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b="1" dirty="0"/>
              <a:t>B</a:t>
            </a:r>
            <a:r>
              <a:rPr lang="en-US" b="1" dirty="0" err="1"/>
              <a:t>ài</a:t>
            </a:r>
            <a:r>
              <a:rPr lang="en-US" b="1" dirty="0"/>
              <a:t> </a:t>
            </a:r>
            <a:r>
              <a:rPr lang="en-US" b="1" dirty="0" err="1"/>
              <a:t>tập</a:t>
            </a:r>
            <a:r>
              <a:rPr lang="en-US" b="1" dirty="0"/>
              <a:t> </a:t>
            </a:r>
            <a:r>
              <a:rPr lang="en-US" b="1" dirty="0" smtClean="0"/>
              <a:t>3</a:t>
            </a:r>
            <a:endParaRPr lang="vi-VN" b="1" dirty="0">
              <a:solidFill>
                <a:srgbClr val="000000"/>
              </a:solidFill>
              <a:latin typeface="Arial"/>
            </a:endParaRPr>
          </a:p>
        </p:txBody>
      </p:sp>
      <p:sp>
        <p:nvSpPr>
          <p:cNvPr id="3" name="Chỗ dành sẵn cho Nội dung 2"/>
          <p:cNvSpPr>
            <a:spLocks noGrp="1"/>
          </p:cNvSpPr>
          <p:nvPr>
            <p:ph idx="1"/>
          </p:nvPr>
        </p:nvSpPr>
        <p:spPr/>
        <p:txBody>
          <a:bodyPr vert="horz" lIns="91440" tIns="45720" rIns="91440" bIns="45720" rtlCol="0" anchor="t">
            <a:normAutofit/>
          </a:bodyPr>
          <a:lstStyle/>
          <a:p>
            <a:pPr algn="just"/>
            <a:r>
              <a:rPr lang="vi-VN" sz="2600" dirty="0"/>
              <a:t>T</a:t>
            </a:r>
            <a:r>
              <a:rPr lang="en-US" sz="2600" dirty="0" err="1"/>
              <a:t>ìm</a:t>
            </a:r>
            <a:r>
              <a:rPr lang="en-US" sz="2600" dirty="0"/>
              <a:t> </a:t>
            </a:r>
            <a:r>
              <a:rPr lang="en-US" sz="2600" dirty="0" err="1"/>
              <a:t>phương</a:t>
            </a:r>
            <a:r>
              <a:rPr lang="en-US" sz="2600" dirty="0"/>
              <a:t> </a:t>
            </a:r>
            <a:r>
              <a:rPr lang="en-US" sz="2600" dirty="0" err="1"/>
              <a:t>án</a:t>
            </a:r>
            <a:r>
              <a:rPr lang="en-US" sz="2600" dirty="0"/>
              <a:t> </a:t>
            </a:r>
            <a:r>
              <a:rPr lang="en-US" sz="2600" dirty="0" err="1"/>
              <a:t>sắp</a:t>
            </a:r>
            <a:r>
              <a:rPr lang="en-US" sz="2600" dirty="0"/>
              <a:t> </a:t>
            </a:r>
            <a:r>
              <a:rPr lang="en-US" sz="2600" dirty="0" err="1"/>
              <a:t>xếp</a:t>
            </a:r>
            <a:r>
              <a:rPr lang="en-US" sz="2600" dirty="0"/>
              <a:t> </a:t>
            </a:r>
            <a:r>
              <a:rPr lang="en-US" sz="2600" dirty="0" err="1"/>
              <a:t>tối</a:t>
            </a:r>
            <a:r>
              <a:rPr lang="en-US" sz="2600" dirty="0"/>
              <a:t> </a:t>
            </a:r>
            <a:r>
              <a:rPr lang="en-US" sz="2600" dirty="0" err="1"/>
              <a:t>ưu</a:t>
            </a:r>
            <a:r>
              <a:rPr lang="en-US" sz="2600" dirty="0"/>
              <a:t> </a:t>
            </a:r>
            <a:r>
              <a:rPr lang="en-US" sz="2600" dirty="0" err="1"/>
              <a:t>cho</a:t>
            </a:r>
            <a:r>
              <a:rPr lang="en-US" sz="2600" dirty="0"/>
              <a:t> </a:t>
            </a:r>
            <a:r>
              <a:rPr lang="en-US" sz="2600" dirty="0" err="1"/>
              <a:t>bài</a:t>
            </a:r>
            <a:r>
              <a:rPr lang="en-US" sz="2600" dirty="0"/>
              <a:t> </a:t>
            </a:r>
            <a:r>
              <a:rPr lang="en-US" sz="2600" dirty="0" err="1"/>
              <a:t>toán</a:t>
            </a:r>
            <a:r>
              <a:rPr lang="en-US" sz="2600" dirty="0"/>
              <a:t> </a:t>
            </a:r>
            <a:r>
              <a:rPr lang="en-US" sz="2600" dirty="0" err="1"/>
              <a:t>sau</a:t>
            </a:r>
            <a:r>
              <a:rPr lang="en-US" sz="2600" dirty="0"/>
              <a:t> (</a:t>
            </a:r>
            <a:r>
              <a:rPr lang="en-US" sz="2600" i="1" dirty="0" err="1"/>
              <a:t>dùng</a:t>
            </a:r>
            <a:r>
              <a:rPr lang="en-US" sz="2600" i="1" dirty="0"/>
              <a:t> </a:t>
            </a:r>
            <a:r>
              <a:rPr lang="en-US" sz="2600" i="1" dirty="0" err="1"/>
              <a:t>hàm</a:t>
            </a:r>
            <a:r>
              <a:rPr lang="en-US" sz="2600" i="1" dirty="0"/>
              <a:t> </a:t>
            </a:r>
            <a:r>
              <a:rPr lang="en-US" sz="2600" i="1" dirty="0" err="1"/>
              <a:t>ưu</a:t>
            </a:r>
            <a:r>
              <a:rPr lang="en-US" sz="2600" i="1" dirty="0"/>
              <a:t> </a:t>
            </a:r>
            <a:r>
              <a:rPr lang="en-US" sz="2600" i="1" dirty="0" err="1"/>
              <a:t>tiên</a:t>
            </a:r>
            <a:r>
              <a:rPr lang="en-US" sz="2600" i="1" dirty="0"/>
              <a:t> Hamming </a:t>
            </a:r>
            <a:r>
              <a:rPr lang="en-US" sz="2600" i="1" dirty="0" err="1"/>
              <a:t>và</a:t>
            </a:r>
            <a:r>
              <a:rPr lang="en-US" sz="2600" i="1" dirty="0"/>
              <a:t> Manhattan </a:t>
            </a:r>
            <a:r>
              <a:rPr lang="en-US" sz="2600" i="1" dirty="0" err="1"/>
              <a:t>cho</a:t>
            </a:r>
            <a:r>
              <a:rPr lang="en-US" sz="2600" i="1" dirty="0"/>
              <a:t> </a:t>
            </a:r>
            <a:r>
              <a:rPr lang="en-US" sz="2600" i="1" dirty="0" err="1"/>
              <a:t>mỗi</a:t>
            </a:r>
            <a:r>
              <a:rPr lang="en-US" sz="2600" i="1" dirty="0"/>
              <a:t> </a:t>
            </a:r>
            <a:r>
              <a:rPr lang="en-US" sz="2600" i="1" dirty="0" err="1"/>
              <a:t>trường</a:t>
            </a:r>
            <a:r>
              <a:rPr lang="en-US" sz="2600" i="1" dirty="0"/>
              <a:t> </a:t>
            </a:r>
            <a:r>
              <a:rPr lang="en-US" sz="2600" i="1" dirty="0" err="1"/>
              <a:t>hợp</a:t>
            </a:r>
            <a:r>
              <a:rPr lang="en-US" sz="2600" dirty="0"/>
              <a:t>)</a:t>
            </a:r>
            <a:endParaRPr lang="vi-VN" sz="2600" dirty="0">
              <a:solidFill>
                <a:srgbClr val="000000"/>
              </a:solidFill>
              <a:latin typeface="Times New Roman"/>
            </a:endParaRPr>
          </a:p>
          <a:p>
            <a:pPr algn="just"/>
            <a:endParaRPr lang="vi-VN" sz="2600" dirty="0">
              <a:solidFill>
                <a:srgbClr val="000000"/>
              </a:solidFill>
              <a:latin typeface="Times New Roman"/>
            </a:endParaRPr>
          </a:p>
        </p:txBody>
      </p:sp>
      <p:grpSp>
        <p:nvGrpSpPr>
          <p:cNvPr id="10" name="Group 9"/>
          <p:cNvGrpSpPr/>
          <p:nvPr/>
        </p:nvGrpSpPr>
        <p:grpSpPr>
          <a:xfrm>
            <a:off x="3344806" y="3314496"/>
            <a:ext cx="4808594" cy="1188720"/>
            <a:chOff x="1820806" y="2792417"/>
            <a:chExt cx="4808594" cy="1188720"/>
          </a:xfrm>
        </p:grpSpPr>
        <p:graphicFrame>
          <p:nvGraphicFramePr>
            <p:cNvPr id="4" name="Bảng 3"/>
            <p:cNvGraphicFramePr/>
            <p:nvPr/>
          </p:nvGraphicFramePr>
          <p:xfrm>
            <a:off x="1820806" y="2792417"/>
            <a:ext cx="1869576" cy="1188720"/>
          </p:xfrm>
          <a:graphic>
            <a:graphicData uri="http://schemas.openxmlformats.org/drawingml/2006/table">
              <a:tbl>
                <a:tblPr firstRow="1" bandRow="1">
                  <a:tableStyleId>{69CF1AB2-1976-4502-BF36-3FF5EA218861}</a:tableStyleId>
                </a:tblPr>
                <a:tblGrid>
                  <a:gridCol w="623192">
                    <a:extLst>
                      <a:ext uri="{9D8B030D-6E8A-4147-A177-3AD203B41FA5}">
                        <a16:colId xmlns:a16="http://schemas.microsoft.com/office/drawing/2014/main" xmlns="" val="2662158735"/>
                      </a:ext>
                    </a:extLst>
                  </a:gridCol>
                  <a:gridCol w="623192">
                    <a:extLst>
                      <a:ext uri="{9D8B030D-6E8A-4147-A177-3AD203B41FA5}">
                        <a16:colId xmlns:a16="http://schemas.microsoft.com/office/drawing/2014/main" xmlns="" val="453476221"/>
                      </a:ext>
                    </a:extLst>
                  </a:gridCol>
                  <a:gridCol w="623192">
                    <a:extLst>
                      <a:ext uri="{9D8B030D-6E8A-4147-A177-3AD203B41FA5}">
                        <a16:colId xmlns:a16="http://schemas.microsoft.com/office/drawing/2014/main" xmlns="" val="2324401386"/>
                      </a:ext>
                    </a:extLst>
                  </a:gridCol>
                </a:tblGrid>
                <a:tr h="370840">
                  <a:tc>
                    <a:txBody>
                      <a:bodyPr/>
                      <a:lstStyle/>
                      <a:p>
                        <a:pPr algn="ctr"/>
                        <a:endParaRPr lang="vi-VN" sz="2000" b="0" dirty="0">
                          <a:latin typeface="Times New Roman" panose="02020603050405020304" pitchFamily="18" charset="0"/>
                          <a:cs typeface="Times New Roman" panose="02020603050405020304" pitchFamily="18" charset="0"/>
                        </a:endParaRPr>
                      </a:p>
                    </a:txBody>
                    <a:tcPr/>
                  </a:tc>
                  <a:tc>
                    <a:txBody>
                      <a:bodyPr/>
                      <a:lstStyle/>
                      <a:p>
                        <a:pPr algn="ctr"/>
                        <a:r>
                          <a:rPr lang="vi-VN" sz="2000" b="0" dirty="0">
                            <a:latin typeface="Times New Roman" panose="02020603050405020304" pitchFamily="18" charset="0"/>
                            <a:cs typeface="Times New Roman" panose="02020603050405020304" pitchFamily="18" charset="0"/>
                          </a:rPr>
                          <a:t>1</a:t>
                        </a:r>
                      </a:p>
                    </a:txBody>
                    <a:tcPr/>
                  </a:tc>
                  <a:tc>
                    <a:txBody>
                      <a:bodyPr/>
                      <a:lstStyle/>
                      <a:p>
                        <a:pPr algn="ctr"/>
                        <a:r>
                          <a:rPr lang="vi-VN" sz="2000" b="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xmlns="" val="1260384625"/>
                    </a:ext>
                  </a:extLst>
                </a:tr>
                <a:tr h="370840">
                  <a:tc>
                    <a:txBody>
                      <a:bodyPr/>
                      <a:lstStyle/>
                      <a:p>
                        <a:pPr algn="ctr"/>
                        <a:r>
                          <a:rPr lang="en-US" sz="2000" b="0" dirty="0">
                            <a:latin typeface="Times New Roman" panose="02020603050405020304" pitchFamily="18" charset="0"/>
                            <a:cs typeface="Times New Roman" panose="02020603050405020304" pitchFamily="18" charset="0"/>
                          </a:rPr>
                          <a:t>2</a:t>
                        </a:r>
                        <a:endParaRPr lang="vi-VN"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0" dirty="0">
                            <a:latin typeface="Times New Roman" panose="02020603050405020304" pitchFamily="18" charset="0"/>
                            <a:cs typeface="Times New Roman" panose="02020603050405020304" pitchFamily="18" charset="0"/>
                          </a:rPr>
                          <a:t>4</a:t>
                        </a:r>
                        <a:endParaRPr lang="vi-VN"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0" dirty="0">
                            <a:latin typeface="Times New Roman" panose="02020603050405020304" pitchFamily="18" charset="0"/>
                            <a:cs typeface="Times New Roman" panose="02020603050405020304" pitchFamily="18" charset="0"/>
                          </a:rPr>
                          <a:t>6</a:t>
                        </a:r>
                        <a:endParaRPr lang="vi-VN"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959632133"/>
                    </a:ext>
                  </a:extLst>
                </a:tr>
                <a:tr h="370840">
                  <a:tc>
                    <a:txBody>
                      <a:bodyPr/>
                      <a:lstStyle/>
                      <a:p>
                        <a:pPr algn="ctr"/>
                        <a:r>
                          <a:rPr lang="vi-VN" sz="2000" b="0" dirty="0">
                            <a:latin typeface="Times New Roman" panose="02020603050405020304" pitchFamily="18" charset="0"/>
                            <a:cs typeface="Times New Roman" panose="02020603050405020304" pitchFamily="18" charset="0"/>
                          </a:rPr>
                          <a:t>7</a:t>
                        </a:r>
                      </a:p>
                    </a:txBody>
                    <a:tcPr/>
                  </a:tc>
                  <a:tc>
                    <a:txBody>
                      <a:bodyPr/>
                      <a:lstStyle/>
                      <a:p>
                        <a:pPr algn="ctr"/>
                        <a:r>
                          <a:rPr lang="vi-VN" sz="2000" b="0" dirty="0">
                            <a:latin typeface="Times New Roman" panose="02020603050405020304" pitchFamily="18" charset="0"/>
                            <a:cs typeface="Times New Roman" panose="02020603050405020304" pitchFamily="18" charset="0"/>
                          </a:rPr>
                          <a:t>8</a:t>
                        </a:r>
                      </a:p>
                    </a:txBody>
                    <a:tcPr/>
                  </a:tc>
                  <a:tc>
                    <a:txBody>
                      <a:bodyPr/>
                      <a:lstStyle/>
                      <a:p>
                        <a:pPr algn="ctr"/>
                        <a:r>
                          <a:rPr lang="en-US" sz="2000" b="0" dirty="0">
                            <a:latin typeface="Times New Roman" panose="02020603050405020304" pitchFamily="18" charset="0"/>
                            <a:cs typeface="Times New Roman" panose="02020603050405020304" pitchFamily="18" charset="0"/>
                          </a:rPr>
                          <a:t>5</a:t>
                        </a:r>
                        <a:endParaRPr lang="vi-VN"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616660946"/>
                    </a:ext>
                  </a:extLst>
                </a:tr>
              </a:tbl>
            </a:graphicData>
          </a:graphic>
        </p:graphicFrame>
        <p:graphicFrame>
          <p:nvGraphicFramePr>
            <p:cNvPr id="5" name="Bảng 4"/>
            <p:cNvGraphicFramePr/>
            <p:nvPr/>
          </p:nvGraphicFramePr>
          <p:xfrm>
            <a:off x="4909581" y="2792417"/>
            <a:ext cx="1719819" cy="1188720"/>
          </p:xfrm>
          <a:graphic>
            <a:graphicData uri="http://schemas.openxmlformats.org/drawingml/2006/table">
              <a:tbl>
                <a:tblPr firstRow="1" bandRow="1">
                  <a:tableStyleId>{BC89EF96-8CEA-46FF-86C4-4CE0E7609802}</a:tableStyleId>
                </a:tblPr>
                <a:tblGrid>
                  <a:gridCol w="573273">
                    <a:extLst>
                      <a:ext uri="{9D8B030D-6E8A-4147-A177-3AD203B41FA5}">
                        <a16:colId xmlns:a16="http://schemas.microsoft.com/office/drawing/2014/main" xmlns="" val="1097238400"/>
                      </a:ext>
                    </a:extLst>
                  </a:gridCol>
                  <a:gridCol w="573273">
                    <a:extLst>
                      <a:ext uri="{9D8B030D-6E8A-4147-A177-3AD203B41FA5}">
                        <a16:colId xmlns:a16="http://schemas.microsoft.com/office/drawing/2014/main" xmlns="" val="107576202"/>
                      </a:ext>
                    </a:extLst>
                  </a:gridCol>
                  <a:gridCol w="573273">
                    <a:extLst>
                      <a:ext uri="{9D8B030D-6E8A-4147-A177-3AD203B41FA5}">
                        <a16:colId xmlns:a16="http://schemas.microsoft.com/office/drawing/2014/main" xmlns="" val="1990571768"/>
                      </a:ext>
                    </a:extLst>
                  </a:gridCol>
                </a:tblGrid>
                <a:tr h="370840">
                  <a:tc>
                    <a:txBody>
                      <a:bodyPr/>
                      <a:lstStyle/>
                      <a:p>
                        <a:pPr algn="ctr"/>
                        <a:r>
                          <a:rPr lang="vi-VN" sz="2000" b="0" dirty="0">
                            <a:latin typeface="Times New Roman" panose="02020603050405020304" pitchFamily="18" charset="0"/>
                            <a:cs typeface="Times New Roman" panose="02020603050405020304" pitchFamily="18" charset="0"/>
                          </a:rPr>
                          <a:t>1</a:t>
                        </a:r>
                      </a:p>
                    </a:txBody>
                    <a:tcPr/>
                  </a:tc>
                  <a:tc>
                    <a:txBody>
                      <a:bodyPr/>
                      <a:lstStyle/>
                      <a:p>
                        <a:pPr algn="ctr"/>
                        <a:r>
                          <a:rPr lang="vi-VN" sz="2000" b="0" dirty="0">
                            <a:latin typeface="Times New Roman" panose="02020603050405020304" pitchFamily="18" charset="0"/>
                            <a:cs typeface="Times New Roman" panose="02020603050405020304" pitchFamily="18" charset="0"/>
                          </a:rPr>
                          <a:t>2</a:t>
                        </a:r>
                      </a:p>
                    </a:txBody>
                    <a:tcPr/>
                  </a:tc>
                  <a:tc>
                    <a:txBody>
                      <a:bodyPr/>
                      <a:lstStyle/>
                      <a:p>
                        <a:pPr algn="ctr"/>
                        <a:r>
                          <a:rPr lang="vi-VN" sz="2000" b="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xmlns="" val="2341725706"/>
                    </a:ext>
                  </a:extLst>
                </a:tr>
                <a:tr h="370840">
                  <a:tc>
                    <a:txBody>
                      <a:bodyPr/>
                      <a:lstStyle/>
                      <a:p>
                        <a:pPr algn="ctr"/>
                        <a:r>
                          <a:rPr lang="vi-VN" sz="2000" b="0" dirty="0">
                            <a:latin typeface="Times New Roman" panose="02020603050405020304" pitchFamily="18" charset="0"/>
                            <a:cs typeface="Times New Roman" panose="02020603050405020304" pitchFamily="18" charset="0"/>
                          </a:rPr>
                          <a:t>4</a:t>
                        </a:r>
                      </a:p>
                    </a:txBody>
                    <a:tcPr/>
                  </a:tc>
                  <a:tc>
                    <a:txBody>
                      <a:bodyPr/>
                      <a:lstStyle/>
                      <a:p>
                        <a:pPr algn="ctr"/>
                        <a:r>
                          <a:rPr lang="vi-VN" sz="2000" b="0" dirty="0">
                            <a:latin typeface="Times New Roman" panose="02020603050405020304" pitchFamily="18" charset="0"/>
                            <a:cs typeface="Times New Roman" panose="02020603050405020304" pitchFamily="18" charset="0"/>
                          </a:rPr>
                          <a:t>5</a:t>
                        </a:r>
                      </a:p>
                    </a:txBody>
                    <a:tcPr/>
                  </a:tc>
                  <a:tc>
                    <a:txBody>
                      <a:bodyPr/>
                      <a:lstStyle/>
                      <a:p>
                        <a:pPr algn="ctr"/>
                        <a:r>
                          <a:rPr lang="vi-VN" sz="2000" b="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xmlns="" val="2044708833"/>
                    </a:ext>
                  </a:extLst>
                </a:tr>
                <a:tr h="370840">
                  <a:tc>
                    <a:txBody>
                      <a:bodyPr/>
                      <a:lstStyle/>
                      <a:p>
                        <a:pPr algn="ctr"/>
                        <a:r>
                          <a:rPr lang="vi-VN" sz="2000" b="0" dirty="0">
                            <a:latin typeface="Times New Roman" panose="02020603050405020304" pitchFamily="18" charset="0"/>
                            <a:cs typeface="Times New Roman" panose="02020603050405020304" pitchFamily="18" charset="0"/>
                          </a:rPr>
                          <a:t>7</a:t>
                        </a:r>
                      </a:p>
                    </a:txBody>
                    <a:tcPr/>
                  </a:tc>
                  <a:tc>
                    <a:txBody>
                      <a:bodyPr/>
                      <a:lstStyle/>
                      <a:p>
                        <a:pPr algn="ctr"/>
                        <a:r>
                          <a:rPr lang="vi-VN" sz="2000" b="0" dirty="0">
                            <a:latin typeface="Times New Roman" panose="02020603050405020304" pitchFamily="18" charset="0"/>
                            <a:cs typeface="Times New Roman" panose="02020603050405020304" pitchFamily="18" charset="0"/>
                          </a:rPr>
                          <a:t>8</a:t>
                        </a:r>
                      </a:p>
                    </a:txBody>
                    <a:tcPr/>
                  </a:tc>
                  <a:tc>
                    <a:txBody>
                      <a:bodyPr/>
                      <a:lstStyle/>
                      <a:p>
                        <a:pPr algn="ctr"/>
                        <a:endParaRPr lang="vi-VN"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391862298"/>
                    </a:ext>
                  </a:extLst>
                </a:tr>
              </a:tbl>
            </a:graphicData>
          </a:graphic>
        </p:graphicFrame>
        <p:sp>
          <p:nvSpPr>
            <p:cNvPr id="7" name="Right Arrow 6"/>
            <p:cNvSpPr/>
            <p:nvPr/>
          </p:nvSpPr>
          <p:spPr>
            <a:xfrm>
              <a:off x="3886200" y="3124200"/>
              <a:ext cx="838200" cy="457200"/>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latin typeface="Times New Roman" panose="02020603050405020304" pitchFamily="18" charset="0"/>
                <a:cs typeface="Times New Roman" panose="02020603050405020304" pitchFamily="18" charset="0"/>
              </a:endParaRPr>
            </a:p>
          </p:txBody>
        </p:sp>
      </p:grpSp>
      <p:grpSp>
        <p:nvGrpSpPr>
          <p:cNvPr id="11" name="Group 10"/>
          <p:cNvGrpSpPr/>
          <p:nvPr/>
        </p:nvGrpSpPr>
        <p:grpSpPr>
          <a:xfrm>
            <a:off x="3344806" y="5124560"/>
            <a:ext cx="4808594" cy="1200041"/>
            <a:chOff x="1820806" y="4602480"/>
            <a:chExt cx="4808594" cy="1200041"/>
          </a:xfrm>
        </p:grpSpPr>
        <p:graphicFrame>
          <p:nvGraphicFramePr>
            <p:cNvPr id="6" name="Bảng 5"/>
            <p:cNvGraphicFramePr/>
            <p:nvPr/>
          </p:nvGraphicFramePr>
          <p:xfrm>
            <a:off x="1820806" y="4613801"/>
            <a:ext cx="1869576" cy="1188720"/>
          </p:xfrm>
          <a:graphic>
            <a:graphicData uri="http://schemas.openxmlformats.org/drawingml/2006/table">
              <a:tbl>
                <a:tblPr firstRow="1" bandRow="1">
                  <a:tableStyleId>{BC89EF96-8CEA-46FF-86C4-4CE0E7609802}</a:tableStyleId>
                </a:tblPr>
                <a:tblGrid>
                  <a:gridCol w="623192">
                    <a:extLst>
                      <a:ext uri="{9D8B030D-6E8A-4147-A177-3AD203B41FA5}">
                        <a16:colId xmlns:a16="http://schemas.microsoft.com/office/drawing/2014/main" xmlns="" val="2600461705"/>
                      </a:ext>
                    </a:extLst>
                  </a:gridCol>
                  <a:gridCol w="623192">
                    <a:extLst>
                      <a:ext uri="{9D8B030D-6E8A-4147-A177-3AD203B41FA5}">
                        <a16:colId xmlns:a16="http://schemas.microsoft.com/office/drawing/2014/main" xmlns="" val="132169622"/>
                      </a:ext>
                    </a:extLst>
                  </a:gridCol>
                  <a:gridCol w="623192">
                    <a:extLst>
                      <a:ext uri="{9D8B030D-6E8A-4147-A177-3AD203B41FA5}">
                        <a16:colId xmlns:a16="http://schemas.microsoft.com/office/drawing/2014/main" xmlns="" val="3474827667"/>
                      </a:ext>
                    </a:extLst>
                  </a:gridCol>
                </a:tblGrid>
                <a:tr h="370840">
                  <a:tc>
                    <a:txBody>
                      <a:bodyPr/>
                      <a:lstStyle/>
                      <a:p>
                        <a:pPr algn="ctr"/>
                        <a:r>
                          <a:rPr lang="vi-VN" sz="2000" b="0" dirty="0">
                            <a:latin typeface="Times New Roman" panose="02020603050405020304" pitchFamily="18" charset="0"/>
                            <a:cs typeface="Times New Roman" panose="02020603050405020304" pitchFamily="18" charset="0"/>
                          </a:rPr>
                          <a:t>1</a:t>
                        </a:r>
                      </a:p>
                    </a:txBody>
                    <a:tcPr/>
                  </a:tc>
                  <a:tc>
                    <a:txBody>
                      <a:bodyPr/>
                      <a:lstStyle/>
                      <a:p>
                        <a:pPr algn="ctr"/>
                        <a:r>
                          <a:rPr lang="vi-VN" sz="2000" b="0" dirty="0">
                            <a:latin typeface="Times New Roman" panose="02020603050405020304" pitchFamily="18" charset="0"/>
                            <a:cs typeface="Times New Roman" panose="02020603050405020304" pitchFamily="18" charset="0"/>
                          </a:rPr>
                          <a:t>2</a:t>
                        </a:r>
                      </a:p>
                    </a:txBody>
                    <a:tcPr/>
                  </a:tc>
                  <a:tc>
                    <a:txBody>
                      <a:bodyPr/>
                      <a:lstStyle/>
                      <a:p>
                        <a:pPr algn="ctr"/>
                        <a:r>
                          <a:rPr lang="vi-VN" sz="2000" b="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xmlns="" val="3413448771"/>
                    </a:ext>
                  </a:extLst>
                </a:tr>
                <a:tr h="370840">
                  <a:tc>
                    <a:txBody>
                      <a:bodyPr/>
                      <a:lstStyle/>
                      <a:p>
                        <a:pPr algn="ctr"/>
                        <a:r>
                          <a:rPr lang="vi-VN" sz="2000" b="0" dirty="0">
                            <a:latin typeface="Times New Roman" panose="02020603050405020304" pitchFamily="18" charset="0"/>
                            <a:cs typeface="Times New Roman" panose="02020603050405020304" pitchFamily="18" charset="0"/>
                          </a:rPr>
                          <a:t>4</a:t>
                        </a:r>
                      </a:p>
                    </a:txBody>
                    <a:tcPr/>
                  </a:tc>
                  <a:tc>
                    <a:txBody>
                      <a:bodyPr/>
                      <a:lstStyle/>
                      <a:p>
                        <a:pPr algn="ctr"/>
                        <a:r>
                          <a:rPr lang="vi-VN" sz="2000" b="0" dirty="0">
                            <a:latin typeface="Times New Roman" panose="02020603050405020304" pitchFamily="18" charset="0"/>
                            <a:cs typeface="Times New Roman" panose="02020603050405020304" pitchFamily="18" charset="0"/>
                          </a:rPr>
                          <a:t>5</a:t>
                        </a:r>
                      </a:p>
                    </a:txBody>
                    <a:tcPr/>
                  </a:tc>
                  <a:tc>
                    <a:txBody>
                      <a:bodyPr/>
                      <a:lstStyle/>
                      <a:p>
                        <a:pPr algn="ctr"/>
                        <a:r>
                          <a:rPr lang="vi-VN" sz="2000" b="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xmlns="" val="3588261213"/>
                    </a:ext>
                  </a:extLst>
                </a:tr>
                <a:tr h="370840">
                  <a:tc>
                    <a:txBody>
                      <a:bodyPr/>
                      <a:lstStyle/>
                      <a:p>
                        <a:pPr algn="ctr"/>
                        <a:r>
                          <a:rPr lang="vi-VN" sz="2000" b="0" dirty="0">
                            <a:latin typeface="Times New Roman" panose="02020603050405020304" pitchFamily="18" charset="0"/>
                            <a:cs typeface="Times New Roman" panose="02020603050405020304" pitchFamily="18" charset="0"/>
                          </a:rPr>
                          <a:t>8</a:t>
                        </a:r>
                      </a:p>
                    </a:txBody>
                    <a:tcPr/>
                  </a:tc>
                  <a:tc>
                    <a:txBody>
                      <a:bodyPr/>
                      <a:lstStyle/>
                      <a:p>
                        <a:pPr algn="ctr"/>
                        <a:r>
                          <a:rPr lang="vi-VN" sz="2000" b="0" dirty="0">
                            <a:latin typeface="Times New Roman" panose="02020603050405020304" pitchFamily="18" charset="0"/>
                            <a:cs typeface="Times New Roman" panose="02020603050405020304" pitchFamily="18" charset="0"/>
                          </a:rPr>
                          <a:t>7</a:t>
                        </a:r>
                      </a:p>
                    </a:txBody>
                    <a:tcPr/>
                  </a:tc>
                  <a:tc>
                    <a:txBody>
                      <a:bodyPr/>
                      <a:lstStyle/>
                      <a:p>
                        <a:pPr algn="ctr"/>
                        <a:endParaRPr lang="vi-VN"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830438795"/>
                    </a:ext>
                  </a:extLst>
                </a:tr>
              </a:tbl>
            </a:graphicData>
          </a:graphic>
        </p:graphicFrame>
        <p:graphicFrame>
          <p:nvGraphicFramePr>
            <p:cNvPr id="8" name="Bảng 4"/>
            <p:cNvGraphicFramePr/>
            <p:nvPr/>
          </p:nvGraphicFramePr>
          <p:xfrm>
            <a:off x="4909581" y="4602480"/>
            <a:ext cx="1719819" cy="1188720"/>
          </p:xfrm>
          <a:graphic>
            <a:graphicData uri="http://schemas.openxmlformats.org/drawingml/2006/table">
              <a:tbl>
                <a:tblPr firstRow="1" bandRow="1">
                  <a:tableStyleId>{BC89EF96-8CEA-46FF-86C4-4CE0E7609802}</a:tableStyleId>
                </a:tblPr>
                <a:tblGrid>
                  <a:gridCol w="573273">
                    <a:extLst>
                      <a:ext uri="{9D8B030D-6E8A-4147-A177-3AD203B41FA5}">
                        <a16:colId xmlns:a16="http://schemas.microsoft.com/office/drawing/2014/main" xmlns="" val="1097238400"/>
                      </a:ext>
                    </a:extLst>
                  </a:gridCol>
                  <a:gridCol w="573273">
                    <a:extLst>
                      <a:ext uri="{9D8B030D-6E8A-4147-A177-3AD203B41FA5}">
                        <a16:colId xmlns:a16="http://schemas.microsoft.com/office/drawing/2014/main" xmlns="" val="107576202"/>
                      </a:ext>
                    </a:extLst>
                  </a:gridCol>
                  <a:gridCol w="573273">
                    <a:extLst>
                      <a:ext uri="{9D8B030D-6E8A-4147-A177-3AD203B41FA5}">
                        <a16:colId xmlns:a16="http://schemas.microsoft.com/office/drawing/2014/main" xmlns="" val="1990571768"/>
                      </a:ext>
                    </a:extLst>
                  </a:gridCol>
                </a:tblGrid>
                <a:tr h="370840">
                  <a:tc>
                    <a:txBody>
                      <a:bodyPr/>
                      <a:lstStyle/>
                      <a:p>
                        <a:pPr algn="ctr"/>
                        <a:r>
                          <a:rPr lang="vi-VN" sz="2000" b="0" dirty="0">
                            <a:latin typeface="Times New Roman" panose="02020603050405020304" pitchFamily="18" charset="0"/>
                            <a:cs typeface="Times New Roman" panose="02020603050405020304" pitchFamily="18" charset="0"/>
                          </a:rPr>
                          <a:t>1</a:t>
                        </a:r>
                      </a:p>
                    </a:txBody>
                    <a:tcPr/>
                  </a:tc>
                  <a:tc>
                    <a:txBody>
                      <a:bodyPr/>
                      <a:lstStyle/>
                      <a:p>
                        <a:pPr algn="ctr"/>
                        <a:r>
                          <a:rPr lang="vi-VN" sz="2000" b="0" dirty="0">
                            <a:latin typeface="Times New Roman" panose="02020603050405020304" pitchFamily="18" charset="0"/>
                            <a:cs typeface="Times New Roman" panose="02020603050405020304" pitchFamily="18" charset="0"/>
                          </a:rPr>
                          <a:t>2</a:t>
                        </a:r>
                      </a:p>
                    </a:txBody>
                    <a:tcPr/>
                  </a:tc>
                  <a:tc>
                    <a:txBody>
                      <a:bodyPr/>
                      <a:lstStyle/>
                      <a:p>
                        <a:pPr algn="ctr"/>
                        <a:r>
                          <a:rPr lang="vi-VN" sz="2000" b="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xmlns="" val="2341725706"/>
                    </a:ext>
                  </a:extLst>
                </a:tr>
                <a:tr h="370840">
                  <a:tc>
                    <a:txBody>
                      <a:bodyPr/>
                      <a:lstStyle/>
                      <a:p>
                        <a:pPr algn="ctr"/>
                        <a:r>
                          <a:rPr lang="vi-VN" sz="2000" b="0" dirty="0">
                            <a:latin typeface="Times New Roman" panose="02020603050405020304" pitchFamily="18" charset="0"/>
                            <a:cs typeface="Times New Roman" panose="02020603050405020304" pitchFamily="18" charset="0"/>
                          </a:rPr>
                          <a:t>4</a:t>
                        </a:r>
                      </a:p>
                    </a:txBody>
                    <a:tcPr/>
                  </a:tc>
                  <a:tc>
                    <a:txBody>
                      <a:bodyPr/>
                      <a:lstStyle/>
                      <a:p>
                        <a:pPr algn="ctr"/>
                        <a:r>
                          <a:rPr lang="vi-VN" sz="2000" b="0" dirty="0">
                            <a:latin typeface="Times New Roman" panose="02020603050405020304" pitchFamily="18" charset="0"/>
                            <a:cs typeface="Times New Roman" panose="02020603050405020304" pitchFamily="18" charset="0"/>
                          </a:rPr>
                          <a:t>5</a:t>
                        </a:r>
                      </a:p>
                    </a:txBody>
                    <a:tcPr/>
                  </a:tc>
                  <a:tc>
                    <a:txBody>
                      <a:bodyPr/>
                      <a:lstStyle/>
                      <a:p>
                        <a:pPr algn="ctr"/>
                        <a:r>
                          <a:rPr lang="vi-VN" sz="2000" b="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xmlns="" val="2044708833"/>
                    </a:ext>
                  </a:extLst>
                </a:tr>
                <a:tr h="370840">
                  <a:tc>
                    <a:txBody>
                      <a:bodyPr/>
                      <a:lstStyle/>
                      <a:p>
                        <a:pPr algn="ctr"/>
                        <a:r>
                          <a:rPr lang="vi-VN" sz="2000" b="0" dirty="0">
                            <a:latin typeface="Times New Roman" panose="02020603050405020304" pitchFamily="18" charset="0"/>
                            <a:cs typeface="Times New Roman" panose="02020603050405020304" pitchFamily="18" charset="0"/>
                          </a:rPr>
                          <a:t>7</a:t>
                        </a:r>
                      </a:p>
                    </a:txBody>
                    <a:tcPr/>
                  </a:tc>
                  <a:tc>
                    <a:txBody>
                      <a:bodyPr/>
                      <a:lstStyle/>
                      <a:p>
                        <a:pPr algn="ctr"/>
                        <a:r>
                          <a:rPr lang="vi-VN" sz="2000" b="0" dirty="0">
                            <a:latin typeface="Times New Roman" panose="02020603050405020304" pitchFamily="18" charset="0"/>
                            <a:cs typeface="Times New Roman" panose="02020603050405020304" pitchFamily="18" charset="0"/>
                          </a:rPr>
                          <a:t>8</a:t>
                        </a:r>
                      </a:p>
                    </a:txBody>
                    <a:tcPr/>
                  </a:tc>
                  <a:tc>
                    <a:txBody>
                      <a:bodyPr/>
                      <a:lstStyle/>
                      <a:p>
                        <a:pPr algn="ctr"/>
                        <a:endParaRPr lang="vi-VN"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391862298"/>
                    </a:ext>
                  </a:extLst>
                </a:tr>
              </a:tbl>
            </a:graphicData>
          </a:graphic>
        </p:graphicFrame>
        <p:sp>
          <p:nvSpPr>
            <p:cNvPr id="9" name="Right Arrow 8"/>
            <p:cNvSpPr/>
            <p:nvPr/>
          </p:nvSpPr>
          <p:spPr>
            <a:xfrm>
              <a:off x="3886200" y="4934263"/>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latin typeface="Times New Roman" panose="02020603050405020304" pitchFamily="18" charset="0"/>
                <a:cs typeface="Times New Roman" panose="02020603050405020304" pitchFamily="18" charset="0"/>
              </a:endParaRPr>
            </a:p>
          </p:txBody>
        </p:sp>
      </p:grpSp>
      <p:sp>
        <p:nvSpPr>
          <p:cNvPr id="12" name="Slide Number Placeholder 11"/>
          <p:cNvSpPr>
            <a:spLocks noGrp="1"/>
          </p:cNvSpPr>
          <p:nvPr>
            <p:ph type="sldNum" sz="quarter" idx="12"/>
          </p:nvPr>
        </p:nvSpPr>
        <p:spPr/>
        <p:txBody>
          <a:bodyPr/>
          <a:lstStyle/>
          <a:p>
            <a:fld id="{4C15C07B-04C1-4C52-A83B-15E785370D57}" type="slidenum">
              <a:rPr lang="en-US" smtClean="0"/>
              <a:t>52</a:t>
            </a:fld>
            <a:endParaRPr lang="en-US"/>
          </a:p>
        </p:txBody>
      </p:sp>
    </p:spTree>
    <p:extLst>
      <p:ext uri="{BB962C8B-B14F-4D97-AF65-F5344CB8AC3E}">
        <p14:creationId xmlns:p14="http://schemas.microsoft.com/office/powerpoint/2010/main" val="14640239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Phát</a:t>
            </a:r>
            <a:r>
              <a:rPr lang="en-US" b="1" dirty="0"/>
              <a:t> </a:t>
            </a:r>
            <a:r>
              <a:rPr lang="en-US" b="1" dirty="0" err="1"/>
              <a:t>hiện</a:t>
            </a:r>
            <a:r>
              <a:rPr lang="en-US" b="1" dirty="0"/>
              <a:t> </a:t>
            </a:r>
            <a:r>
              <a:rPr lang="en-US" b="1" dirty="0" err="1"/>
              <a:t>không</a:t>
            </a:r>
            <a:r>
              <a:rPr lang="en-US" b="1" dirty="0"/>
              <a:t> </a:t>
            </a:r>
            <a:r>
              <a:rPr lang="en-US" b="1" dirty="0" err="1"/>
              <a:t>có</a:t>
            </a:r>
            <a:r>
              <a:rPr lang="en-US" b="1" dirty="0"/>
              <a:t> </a:t>
            </a:r>
            <a:r>
              <a:rPr lang="en-US" b="1" dirty="0" err="1"/>
              <a:t>lời</a:t>
            </a:r>
            <a:r>
              <a:rPr lang="en-US" b="1" dirty="0"/>
              <a:t> </a:t>
            </a:r>
            <a:r>
              <a:rPr lang="en-US" b="1" dirty="0" err="1"/>
              <a:t>giải</a:t>
            </a:r>
            <a:r>
              <a:rPr lang="en-US" b="1" dirty="0"/>
              <a:t>?</a:t>
            </a:r>
          </a:p>
        </p:txBody>
      </p:sp>
      <p:sp>
        <p:nvSpPr>
          <p:cNvPr id="3" name="Content Placeholder 2"/>
          <p:cNvSpPr>
            <a:spLocks noGrp="1"/>
          </p:cNvSpPr>
          <p:nvPr>
            <p:ph idx="1"/>
          </p:nvPr>
        </p:nvSpPr>
        <p:spPr/>
        <p:txBody>
          <a:bodyPr>
            <a:normAutofit/>
          </a:bodyPr>
          <a:lstStyle/>
          <a:p>
            <a:pPr marL="0" indent="0">
              <a:buNone/>
            </a:pPr>
            <a:r>
              <a:rPr lang="en-US" dirty="0" err="1"/>
              <a:t>Xét</a:t>
            </a:r>
            <a:r>
              <a:rPr lang="en-US" dirty="0"/>
              <a:t> </a:t>
            </a:r>
            <a:r>
              <a:rPr lang="en-US" dirty="0" err="1"/>
              <a:t>thứ</a:t>
            </a:r>
            <a:r>
              <a:rPr lang="en-US" dirty="0"/>
              <a:t> </a:t>
            </a:r>
            <a:r>
              <a:rPr lang="en-US" dirty="0" err="1"/>
              <a:t>tự</a:t>
            </a:r>
            <a:r>
              <a:rPr lang="en-US" dirty="0"/>
              <a:t> </a:t>
            </a:r>
            <a:r>
              <a:rPr lang="en-US" dirty="0" err="1"/>
              <a:t>giá</a:t>
            </a:r>
            <a:r>
              <a:rPr lang="en-US" dirty="0"/>
              <a:t> </a:t>
            </a:r>
            <a:r>
              <a:rPr lang="en-US" dirty="0" err="1"/>
              <a:t>trị</a:t>
            </a:r>
            <a:r>
              <a:rPr lang="en-US" dirty="0"/>
              <a:t> </a:t>
            </a:r>
            <a:r>
              <a:rPr lang="en-US" dirty="0" err="1"/>
              <a:t>các</a:t>
            </a:r>
            <a:r>
              <a:rPr lang="en-US" dirty="0"/>
              <a:t> ô </a:t>
            </a:r>
            <a:r>
              <a:rPr lang="en-US" dirty="0" err="1"/>
              <a:t>từ</a:t>
            </a:r>
            <a:r>
              <a:rPr lang="en-US" dirty="0"/>
              <a:t> </a:t>
            </a:r>
            <a:r>
              <a:rPr lang="en-US" dirty="0" err="1"/>
              <a:t>trên</a:t>
            </a:r>
            <a:r>
              <a:rPr lang="en-US" dirty="0"/>
              <a:t> </a:t>
            </a:r>
            <a:r>
              <a:rPr lang="en-US" dirty="0" err="1"/>
              <a:t>xuống</a:t>
            </a:r>
            <a:r>
              <a:rPr lang="en-US" dirty="0"/>
              <a:t> </a:t>
            </a:r>
            <a:r>
              <a:rPr lang="en-US" dirty="0" err="1"/>
              <a:t>dưới</a:t>
            </a:r>
            <a:r>
              <a:rPr lang="en-US" dirty="0"/>
              <a:t> </a:t>
            </a:r>
            <a:r>
              <a:rPr lang="en-US" dirty="0" err="1"/>
              <a:t>và</a:t>
            </a:r>
            <a:r>
              <a:rPr lang="en-US" dirty="0"/>
              <a:t> </a:t>
            </a:r>
            <a:r>
              <a:rPr lang="en-US" dirty="0" err="1"/>
              <a:t>trái</a:t>
            </a:r>
            <a:r>
              <a:rPr lang="en-US" dirty="0"/>
              <a:t> sang </a:t>
            </a:r>
            <a:r>
              <a:rPr lang="en-US" dirty="0" err="1"/>
              <a:t>phải</a:t>
            </a:r>
            <a:r>
              <a:rPr lang="en-US" dirty="0"/>
              <a:t> (</a:t>
            </a:r>
            <a:r>
              <a:rPr lang="en-US" dirty="0" err="1">
                <a:solidFill>
                  <a:srgbClr val="FF0000"/>
                </a:solidFill>
              </a:rPr>
              <a:t>dòng</a:t>
            </a:r>
            <a:r>
              <a:rPr lang="en-US" dirty="0">
                <a:solidFill>
                  <a:srgbClr val="FF0000"/>
                </a:solidFill>
              </a:rPr>
              <a:t> </a:t>
            </a:r>
            <a:r>
              <a:rPr lang="en-US" dirty="0" err="1">
                <a:solidFill>
                  <a:srgbClr val="FF0000"/>
                </a:solidFill>
              </a:rPr>
              <a:t>tính</a:t>
            </a:r>
            <a:r>
              <a:rPr lang="en-US" dirty="0">
                <a:solidFill>
                  <a:srgbClr val="FF0000"/>
                </a:solidFill>
              </a:rPr>
              <a:t> </a:t>
            </a:r>
            <a:r>
              <a:rPr lang="en-US" dirty="0" err="1">
                <a:solidFill>
                  <a:srgbClr val="FF0000"/>
                </a:solidFill>
              </a:rPr>
              <a:t>từ</a:t>
            </a:r>
            <a:r>
              <a:rPr lang="en-US" dirty="0">
                <a:solidFill>
                  <a:srgbClr val="FF0000"/>
                </a:solidFill>
              </a:rPr>
              <a:t> 0</a:t>
            </a:r>
            <a:r>
              <a:rPr lang="en-US" dirty="0"/>
              <a:t>)</a:t>
            </a:r>
          </a:p>
          <a:p>
            <a:r>
              <a:rPr lang="en-US" dirty="0" err="1"/>
              <a:t>Đối</a:t>
            </a:r>
            <a:r>
              <a:rPr lang="en-US" dirty="0"/>
              <a:t> </a:t>
            </a:r>
            <a:r>
              <a:rPr lang="en-US" dirty="0" err="1"/>
              <a:t>với</a:t>
            </a:r>
            <a:r>
              <a:rPr lang="en-US" dirty="0"/>
              <a:t> </a:t>
            </a:r>
            <a:r>
              <a:rPr lang="en-US" dirty="0" err="1"/>
              <a:t>trường</a:t>
            </a:r>
            <a:r>
              <a:rPr lang="en-US" dirty="0"/>
              <a:t> </a:t>
            </a:r>
            <a:r>
              <a:rPr lang="en-US" dirty="0" err="1"/>
              <a:t>hợp</a:t>
            </a:r>
            <a:r>
              <a:rPr lang="en-US" dirty="0"/>
              <a:t> </a:t>
            </a:r>
            <a:r>
              <a:rPr lang="en-US" dirty="0" err="1"/>
              <a:t>kích</a:t>
            </a:r>
            <a:r>
              <a:rPr lang="en-US" dirty="0"/>
              <a:t> </a:t>
            </a:r>
            <a:r>
              <a:rPr lang="en-US" dirty="0" err="1"/>
              <a:t>thước</a:t>
            </a:r>
            <a:r>
              <a:rPr lang="en-US" dirty="0"/>
              <a:t> </a:t>
            </a:r>
            <a:r>
              <a:rPr lang="en-US" dirty="0" err="1"/>
              <a:t>lẻ</a:t>
            </a:r>
            <a:r>
              <a:rPr lang="en-US" dirty="0"/>
              <a:t>: </a:t>
            </a:r>
            <a:r>
              <a:rPr lang="en-US" dirty="0" err="1">
                <a:solidFill>
                  <a:srgbClr val="FF0000"/>
                </a:solidFill>
              </a:rPr>
              <a:t>Số</a:t>
            </a:r>
            <a:r>
              <a:rPr lang="en-US" dirty="0">
                <a:solidFill>
                  <a:srgbClr val="FF0000"/>
                </a:solidFill>
              </a:rPr>
              <a:t> </a:t>
            </a:r>
            <a:r>
              <a:rPr lang="en-US" dirty="0" err="1">
                <a:solidFill>
                  <a:srgbClr val="FF0000"/>
                </a:solidFill>
              </a:rPr>
              <a:t>cặp</a:t>
            </a:r>
            <a:r>
              <a:rPr lang="en-US" dirty="0">
                <a:solidFill>
                  <a:srgbClr val="FF0000"/>
                </a:solidFill>
              </a:rPr>
              <a:t> </a:t>
            </a:r>
            <a:r>
              <a:rPr lang="en-US" dirty="0" err="1">
                <a:solidFill>
                  <a:srgbClr val="FF0000"/>
                </a:solidFill>
              </a:rPr>
              <a:t>ngược</a:t>
            </a:r>
            <a:r>
              <a:rPr lang="en-US" dirty="0">
                <a:solidFill>
                  <a:srgbClr val="FF0000"/>
                </a:solidFill>
              </a:rPr>
              <a:t> </a:t>
            </a:r>
            <a:r>
              <a:rPr lang="en-US" dirty="0" err="1">
                <a:solidFill>
                  <a:srgbClr val="FF0000"/>
                </a:solidFill>
              </a:rPr>
              <a:t>là</a:t>
            </a:r>
            <a:r>
              <a:rPr lang="en-US" dirty="0">
                <a:solidFill>
                  <a:srgbClr val="FF0000"/>
                </a:solidFill>
              </a:rPr>
              <a:t> </a:t>
            </a:r>
            <a:r>
              <a:rPr lang="en-US" dirty="0" err="1">
                <a:solidFill>
                  <a:srgbClr val="FF0000"/>
                </a:solidFill>
              </a:rPr>
              <a:t>số</a:t>
            </a:r>
            <a:r>
              <a:rPr lang="en-US" dirty="0">
                <a:solidFill>
                  <a:srgbClr val="FF0000"/>
                </a:solidFill>
              </a:rPr>
              <a:t> </a:t>
            </a:r>
            <a:r>
              <a:rPr lang="en-US" dirty="0" err="1">
                <a:solidFill>
                  <a:srgbClr val="FF0000"/>
                </a:solidFill>
              </a:rPr>
              <a:t>lẻ</a:t>
            </a:r>
            <a:r>
              <a:rPr lang="en-US" dirty="0">
                <a:solidFill>
                  <a:srgbClr val="FF0000"/>
                </a:solidFill>
              </a:rPr>
              <a:t> -&gt; </a:t>
            </a:r>
            <a:r>
              <a:rPr lang="en-US" dirty="0" err="1">
                <a:solidFill>
                  <a:srgbClr val="FF0000"/>
                </a:solidFill>
              </a:rPr>
              <a:t>Không</a:t>
            </a:r>
            <a:r>
              <a:rPr lang="en-US" dirty="0">
                <a:solidFill>
                  <a:srgbClr val="FF0000"/>
                </a:solidFill>
              </a:rPr>
              <a:t> </a:t>
            </a:r>
            <a:r>
              <a:rPr lang="en-US" dirty="0" err="1">
                <a:solidFill>
                  <a:srgbClr val="FF0000"/>
                </a:solidFill>
              </a:rPr>
              <a:t>có</a:t>
            </a:r>
            <a:r>
              <a:rPr lang="en-US" dirty="0">
                <a:solidFill>
                  <a:srgbClr val="FF0000"/>
                </a:solidFill>
              </a:rPr>
              <a:t> </a:t>
            </a:r>
            <a:r>
              <a:rPr lang="en-US" dirty="0" err="1">
                <a:solidFill>
                  <a:srgbClr val="FF0000"/>
                </a:solidFill>
              </a:rPr>
              <a:t>lời</a:t>
            </a:r>
            <a:r>
              <a:rPr lang="en-US" dirty="0">
                <a:solidFill>
                  <a:srgbClr val="FF0000"/>
                </a:solidFill>
              </a:rPr>
              <a:t> </a:t>
            </a:r>
            <a:r>
              <a:rPr lang="en-US" dirty="0" err="1">
                <a:solidFill>
                  <a:srgbClr val="FF0000"/>
                </a:solidFill>
              </a:rPr>
              <a:t>giải</a:t>
            </a:r>
            <a:endParaRPr lang="en-US" dirty="0">
              <a:solidFill>
                <a:srgbClr val="FF0000"/>
              </a:solidFill>
            </a:endParaRPr>
          </a:p>
          <a:p>
            <a:r>
              <a:rPr lang="en-US" dirty="0" err="1"/>
              <a:t>Đối</a:t>
            </a:r>
            <a:r>
              <a:rPr lang="en-US" dirty="0"/>
              <a:t> </a:t>
            </a:r>
            <a:r>
              <a:rPr lang="en-US" dirty="0" err="1"/>
              <a:t>với</a:t>
            </a:r>
            <a:r>
              <a:rPr lang="en-US" dirty="0"/>
              <a:t> </a:t>
            </a:r>
            <a:r>
              <a:rPr lang="en-US" dirty="0" err="1"/>
              <a:t>trường</a:t>
            </a:r>
            <a:r>
              <a:rPr lang="en-US" dirty="0"/>
              <a:t> </a:t>
            </a:r>
            <a:r>
              <a:rPr lang="en-US" dirty="0" err="1"/>
              <a:t>hợp</a:t>
            </a:r>
            <a:r>
              <a:rPr lang="en-US" dirty="0"/>
              <a:t> </a:t>
            </a:r>
            <a:r>
              <a:rPr lang="en-US" dirty="0" err="1"/>
              <a:t>kích</a:t>
            </a:r>
            <a:r>
              <a:rPr lang="en-US" dirty="0"/>
              <a:t> </a:t>
            </a:r>
            <a:r>
              <a:rPr lang="en-US" dirty="0" err="1"/>
              <a:t>thước</a:t>
            </a:r>
            <a:r>
              <a:rPr lang="en-US" dirty="0"/>
              <a:t> </a:t>
            </a:r>
            <a:r>
              <a:rPr lang="en-US" dirty="0" err="1"/>
              <a:t>chẵn</a:t>
            </a:r>
            <a:r>
              <a:rPr lang="en-US" dirty="0"/>
              <a:t>: </a:t>
            </a:r>
            <a:r>
              <a:rPr lang="en-US" dirty="0" err="1">
                <a:solidFill>
                  <a:srgbClr val="FF0000"/>
                </a:solidFill>
              </a:rPr>
              <a:t>Tổng</a:t>
            </a:r>
            <a:r>
              <a:rPr lang="en-US" dirty="0">
                <a:solidFill>
                  <a:srgbClr val="FF0000"/>
                </a:solidFill>
              </a:rPr>
              <a:t> </a:t>
            </a:r>
            <a:r>
              <a:rPr lang="en-US" dirty="0" err="1">
                <a:solidFill>
                  <a:srgbClr val="FF0000"/>
                </a:solidFill>
              </a:rPr>
              <a:t>số</a:t>
            </a:r>
            <a:r>
              <a:rPr lang="en-US" dirty="0">
                <a:solidFill>
                  <a:srgbClr val="FF0000"/>
                </a:solidFill>
              </a:rPr>
              <a:t> </a:t>
            </a:r>
            <a:r>
              <a:rPr lang="en-US" dirty="0" err="1">
                <a:solidFill>
                  <a:srgbClr val="FF0000"/>
                </a:solidFill>
              </a:rPr>
              <a:t>cặp</a:t>
            </a:r>
            <a:r>
              <a:rPr lang="en-US" dirty="0">
                <a:solidFill>
                  <a:srgbClr val="FF0000"/>
                </a:solidFill>
              </a:rPr>
              <a:t> </a:t>
            </a:r>
            <a:r>
              <a:rPr lang="en-US" dirty="0" err="1">
                <a:solidFill>
                  <a:srgbClr val="FF0000"/>
                </a:solidFill>
              </a:rPr>
              <a:t>ngược</a:t>
            </a:r>
            <a:r>
              <a:rPr lang="en-US" dirty="0">
                <a:solidFill>
                  <a:srgbClr val="FF0000"/>
                </a:solidFill>
              </a:rPr>
              <a:t> </a:t>
            </a:r>
            <a:r>
              <a:rPr lang="en-US" dirty="0" err="1">
                <a:solidFill>
                  <a:srgbClr val="FF0000"/>
                </a:solidFill>
              </a:rPr>
              <a:t>với</a:t>
            </a:r>
            <a:r>
              <a:rPr lang="en-US" dirty="0">
                <a:solidFill>
                  <a:srgbClr val="FF0000"/>
                </a:solidFill>
              </a:rPr>
              <a:t> </a:t>
            </a:r>
            <a:r>
              <a:rPr lang="en-US" dirty="0" err="1">
                <a:solidFill>
                  <a:srgbClr val="FF0000"/>
                </a:solidFill>
              </a:rPr>
              <a:t>vị</a:t>
            </a:r>
            <a:r>
              <a:rPr lang="en-US" dirty="0">
                <a:solidFill>
                  <a:srgbClr val="FF0000"/>
                </a:solidFill>
              </a:rPr>
              <a:t> </a:t>
            </a:r>
            <a:r>
              <a:rPr lang="en-US" dirty="0" err="1">
                <a:solidFill>
                  <a:srgbClr val="FF0000"/>
                </a:solidFill>
              </a:rPr>
              <a:t>trí</a:t>
            </a:r>
            <a:r>
              <a:rPr lang="en-US" dirty="0">
                <a:solidFill>
                  <a:srgbClr val="FF0000"/>
                </a:solidFill>
              </a:rPr>
              <a:t> </a:t>
            </a:r>
            <a:r>
              <a:rPr lang="en-US" dirty="0" err="1">
                <a:solidFill>
                  <a:srgbClr val="FF0000"/>
                </a:solidFill>
              </a:rPr>
              <a:t>dòng</a:t>
            </a:r>
            <a:r>
              <a:rPr lang="en-US" dirty="0">
                <a:solidFill>
                  <a:srgbClr val="FF0000"/>
                </a:solidFill>
              </a:rPr>
              <a:t> </a:t>
            </a:r>
            <a:r>
              <a:rPr lang="en-US" dirty="0" err="1">
                <a:solidFill>
                  <a:srgbClr val="FF0000"/>
                </a:solidFill>
              </a:rPr>
              <a:t>chứa</a:t>
            </a:r>
            <a:r>
              <a:rPr lang="en-US" dirty="0">
                <a:solidFill>
                  <a:srgbClr val="FF0000"/>
                </a:solidFill>
              </a:rPr>
              <a:t> ô </a:t>
            </a:r>
            <a:r>
              <a:rPr lang="en-US" dirty="0" err="1">
                <a:solidFill>
                  <a:srgbClr val="FF0000"/>
                </a:solidFill>
              </a:rPr>
              <a:t>trống</a:t>
            </a:r>
            <a:r>
              <a:rPr lang="en-US" dirty="0">
                <a:solidFill>
                  <a:srgbClr val="FF0000"/>
                </a:solidFill>
              </a:rPr>
              <a:t> </a:t>
            </a:r>
            <a:r>
              <a:rPr lang="en-US" dirty="0" err="1">
                <a:solidFill>
                  <a:srgbClr val="FF0000"/>
                </a:solidFill>
              </a:rPr>
              <a:t>là</a:t>
            </a:r>
            <a:r>
              <a:rPr lang="en-US" dirty="0">
                <a:solidFill>
                  <a:srgbClr val="FF0000"/>
                </a:solidFill>
              </a:rPr>
              <a:t> </a:t>
            </a:r>
            <a:r>
              <a:rPr lang="en-US" dirty="0" err="1">
                <a:solidFill>
                  <a:srgbClr val="FF0000"/>
                </a:solidFill>
              </a:rPr>
              <a:t>số</a:t>
            </a:r>
            <a:r>
              <a:rPr lang="en-US" dirty="0">
                <a:solidFill>
                  <a:srgbClr val="FF0000"/>
                </a:solidFill>
              </a:rPr>
              <a:t> </a:t>
            </a:r>
            <a:r>
              <a:rPr lang="en-US" dirty="0" err="1">
                <a:solidFill>
                  <a:srgbClr val="FF0000"/>
                </a:solidFill>
              </a:rPr>
              <a:t>chẵn</a:t>
            </a:r>
            <a:r>
              <a:rPr lang="en-US" dirty="0">
                <a:solidFill>
                  <a:srgbClr val="FF0000"/>
                </a:solidFill>
              </a:rPr>
              <a:t> -&gt; </a:t>
            </a:r>
            <a:r>
              <a:rPr lang="en-US" dirty="0" err="1">
                <a:solidFill>
                  <a:srgbClr val="FF0000"/>
                </a:solidFill>
              </a:rPr>
              <a:t>Không</a:t>
            </a:r>
            <a:r>
              <a:rPr lang="en-US" dirty="0">
                <a:solidFill>
                  <a:srgbClr val="FF0000"/>
                </a:solidFill>
              </a:rPr>
              <a:t> </a:t>
            </a:r>
            <a:r>
              <a:rPr lang="en-US" dirty="0" err="1">
                <a:solidFill>
                  <a:srgbClr val="FF0000"/>
                </a:solidFill>
              </a:rPr>
              <a:t>có</a:t>
            </a:r>
            <a:r>
              <a:rPr lang="en-US" dirty="0">
                <a:solidFill>
                  <a:srgbClr val="FF0000"/>
                </a:solidFill>
              </a:rPr>
              <a:t> </a:t>
            </a:r>
            <a:r>
              <a:rPr lang="en-US" dirty="0" err="1">
                <a:solidFill>
                  <a:srgbClr val="FF0000"/>
                </a:solidFill>
              </a:rPr>
              <a:t>lời</a:t>
            </a:r>
            <a:r>
              <a:rPr lang="en-US" dirty="0">
                <a:solidFill>
                  <a:srgbClr val="FF0000"/>
                </a:solidFill>
              </a:rPr>
              <a:t> </a:t>
            </a:r>
            <a:r>
              <a:rPr lang="en-US" dirty="0" err="1">
                <a:solidFill>
                  <a:srgbClr val="FF0000"/>
                </a:solidFill>
              </a:rPr>
              <a:t>giải</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4C15C07B-04C1-4C52-A83B-15E785370D57}" type="slidenum">
              <a:rPr lang="en-US" smtClean="0"/>
              <a:t>53</a:t>
            </a:fld>
            <a:endParaRPr lang="en-US"/>
          </a:p>
        </p:txBody>
      </p:sp>
    </p:spTree>
    <p:extLst>
      <p:ext uri="{BB962C8B-B14F-4D97-AF65-F5344CB8AC3E}">
        <p14:creationId xmlns:p14="http://schemas.microsoft.com/office/powerpoint/2010/main" val="35215758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Lời</a:t>
            </a:r>
            <a:r>
              <a:rPr lang="en-US" b="1" dirty="0"/>
              <a:t> </a:t>
            </a:r>
            <a:r>
              <a:rPr lang="en-US" b="1" dirty="0" err="1"/>
              <a:t>giải</a:t>
            </a:r>
            <a:r>
              <a:rPr lang="en-US" b="1" dirty="0"/>
              <a:t>?</a:t>
            </a:r>
          </a:p>
        </p:txBody>
      </p:sp>
      <p:graphicFrame>
        <p:nvGraphicFramePr>
          <p:cNvPr id="4" name="Bảng 3"/>
          <p:cNvGraphicFramePr/>
          <p:nvPr/>
        </p:nvGraphicFramePr>
        <p:xfrm>
          <a:off x="2590800" y="1752600"/>
          <a:ext cx="1869576" cy="1188720"/>
        </p:xfrm>
        <a:graphic>
          <a:graphicData uri="http://schemas.openxmlformats.org/drawingml/2006/table">
            <a:tbl>
              <a:tblPr firstRow="1" bandRow="1">
                <a:tableStyleId>{69CF1AB2-1976-4502-BF36-3FF5EA218861}</a:tableStyleId>
              </a:tblPr>
              <a:tblGrid>
                <a:gridCol w="623192">
                  <a:extLst>
                    <a:ext uri="{9D8B030D-6E8A-4147-A177-3AD203B41FA5}">
                      <a16:colId xmlns:a16="http://schemas.microsoft.com/office/drawing/2014/main" xmlns="" val="2662158735"/>
                    </a:ext>
                  </a:extLst>
                </a:gridCol>
                <a:gridCol w="623192">
                  <a:extLst>
                    <a:ext uri="{9D8B030D-6E8A-4147-A177-3AD203B41FA5}">
                      <a16:colId xmlns:a16="http://schemas.microsoft.com/office/drawing/2014/main" xmlns="" val="453476221"/>
                    </a:ext>
                  </a:extLst>
                </a:gridCol>
                <a:gridCol w="623192">
                  <a:extLst>
                    <a:ext uri="{9D8B030D-6E8A-4147-A177-3AD203B41FA5}">
                      <a16:colId xmlns:a16="http://schemas.microsoft.com/office/drawing/2014/main" xmlns="" val="2324401386"/>
                    </a:ext>
                  </a:extLst>
                </a:gridCol>
              </a:tblGrid>
              <a:tr h="370840">
                <a:tc>
                  <a:txBody>
                    <a:bodyPr/>
                    <a:lstStyle/>
                    <a:p>
                      <a:pPr algn="ctr"/>
                      <a:r>
                        <a:rPr lang="en-US" sz="2000" b="0" dirty="0">
                          <a:latin typeface="Times New Roman" panose="02020603050405020304" pitchFamily="18" charset="0"/>
                          <a:cs typeface="Times New Roman" panose="02020603050405020304" pitchFamily="18" charset="0"/>
                        </a:rPr>
                        <a:t>1</a:t>
                      </a:r>
                      <a:endParaRPr lang="vi-VN"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0" dirty="0">
                          <a:latin typeface="Times New Roman" panose="02020603050405020304" pitchFamily="18" charset="0"/>
                          <a:cs typeface="Times New Roman" panose="02020603050405020304" pitchFamily="18" charset="0"/>
                        </a:rPr>
                        <a:t>2</a:t>
                      </a:r>
                      <a:endParaRPr lang="vi-VN" sz="2000" b="0" dirty="0">
                        <a:latin typeface="Times New Roman" panose="02020603050405020304" pitchFamily="18" charset="0"/>
                        <a:cs typeface="Times New Roman" panose="02020603050405020304" pitchFamily="18" charset="0"/>
                      </a:endParaRPr>
                    </a:p>
                  </a:txBody>
                  <a:tcPr/>
                </a:tc>
                <a:tc>
                  <a:txBody>
                    <a:bodyPr/>
                    <a:lstStyle/>
                    <a:p>
                      <a:pPr algn="ctr"/>
                      <a:r>
                        <a:rPr lang="vi-VN" sz="2000" b="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xmlns="" val="1260384625"/>
                  </a:ext>
                </a:extLst>
              </a:tr>
              <a:tr h="370840">
                <a:tc>
                  <a:txBody>
                    <a:bodyPr/>
                    <a:lstStyle/>
                    <a:p>
                      <a:pPr algn="ctr"/>
                      <a:r>
                        <a:rPr lang="vi-VN" sz="2000" b="0" dirty="0">
                          <a:latin typeface="Times New Roman" panose="02020603050405020304" pitchFamily="18" charset="0"/>
                          <a:cs typeface="Times New Roman" panose="02020603050405020304" pitchFamily="18" charset="0"/>
                        </a:rPr>
                        <a:t>4</a:t>
                      </a:r>
                    </a:p>
                  </a:txBody>
                  <a:tcPr/>
                </a:tc>
                <a:tc>
                  <a:txBody>
                    <a:bodyPr/>
                    <a:lstStyle/>
                    <a:p>
                      <a:pPr algn="ctr"/>
                      <a:endParaRPr lang="vi-VN"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0" dirty="0">
                          <a:latin typeface="Times New Roman" panose="02020603050405020304" pitchFamily="18" charset="0"/>
                          <a:cs typeface="Times New Roman" panose="02020603050405020304" pitchFamily="18" charset="0"/>
                        </a:rPr>
                        <a:t>6</a:t>
                      </a:r>
                      <a:endParaRPr lang="vi-VN"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959632133"/>
                  </a:ext>
                </a:extLst>
              </a:tr>
              <a:tr h="370840">
                <a:tc>
                  <a:txBody>
                    <a:bodyPr/>
                    <a:lstStyle/>
                    <a:p>
                      <a:pPr algn="ctr"/>
                      <a:r>
                        <a:rPr lang="en-US" sz="2000" b="0" dirty="0">
                          <a:latin typeface="Times New Roman" panose="02020603050405020304" pitchFamily="18" charset="0"/>
                          <a:cs typeface="Times New Roman" panose="02020603050405020304" pitchFamily="18" charset="0"/>
                        </a:rPr>
                        <a:t>8</a:t>
                      </a:r>
                      <a:endParaRPr lang="vi-VN"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0" dirty="0">
                          <a:latin typeface="Times New Roman" panose="02020603050405020304" pitchFamily="18" charset="0"/>
                          <a:cs typeface="Times New Roman" panose="02020603050405020304" pitchFamily="18" charset="0"/>
                        </a:rPr>
                        <a:t>5</a:t>
                      </a:r>
                      <a:endParaRPr lang="vi-VN"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0" dirty="0">
                          <a:latin typeface="Times New Roman" panose="02020603050405020304" pitchFamily="18" charset="0"/>
                          <a:cs typeface="Times New Roman" panose="02020603050405020304" pitchFamily="18" charset="0"/>
                        </a:rPr>
                        <a:t>7</a:t>
                      </a:r>
                      <a:endParaRPr lang="vi-VN"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616660946"/>
                  </a:ext>
                </a:extLst>
              </a:tr>
            </a:tbl>
          </a:graphicData>
        </a:graphic>
      </p:graphicFrame>
      <p:sp>
        <p:nvSpPr>
          <p:cNvPr id="5" name="TextBox 4"/>
          <p:cNvSpPr txBox="1"/>
          <p:nvPr/>
        </p:nvSpPr>
        <p:spPr>
          <a:xfrm>
            <a:off x="5486401" y="1931462"/>
            <a:ext cx="4241867" cy="830997"/>
          </a:xfrm>
          <a:prstGeom prst="rect">
            <a:avLst/>
          </a:prstGeom>
          <a:noFill/>
        </p:spPr>
        <p:txBody>
          <a:bodyPr wrap="none" rtlCol="0">
            <a:spAutoFit/>
          </a:bodyPr>
          <a:lstStyle/>
          <a:p>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ô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1 2 3 4 6 8 5 7</a:t>
            </a:r>
          </a:p>
          <a:p>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Số</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cặp</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ngược</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lẻ</a:t>
            </a:r>
            <a:r>
              <a:rPr lang="en-US" sz="2400" dirty="0">
                <a:latin typeface="Times New Roman" panose="02020603050405020304" pitchFamily="18" charset="0"/>
                <a:cs typeface="Times New Roman" panose="02020603050405020304" pitchFamily="18" charset="0"/>
                <a:sym typeface="Wingdings" panose="05000000000000000000" pitchFamily="2" charset="2"/>
              </a:rPr>
              <a:t>: 6-5, 8-5, 8-7</a:t>
            </a:r>
            <a:endParaRPr lang="en-US" sz="2400" dirty="0">
              <a:latin typeface="Times New Roman" panose="02020603050405020304" pitchFamily="18" charset="0"/>
              <a:cs typeface="Times New Roman" panose="02020603050405020304" pitchFamily="18" charset="0"/>
            </a:endParaRPr>
          </a:p>
        </p:txBody>
      </p:sp>
      <p:graphicFrame>
        <p:nvGraphicFramePr>
          <p:cNvPr id="6" name="Bảng 3"/>
          <p:cNvGraphicFramePr/>
          <p:nvPr/>
        </p:nvGraphicFramePr>
        <p:xfrm>
          <a:off x="2590800" y="4038600"/>
          <a:ext cx="2438400" cy="1981200"/>
        </p:xfrm>
        <a:graphic>
          <a:graphicData uri="http://schemas.openxmlformats.org/drawingml/2006/table">
            <a:tbl>
              <a:tblPr firstRow="1" bandRow="1">
                <a:tableStyleId>{69CF1AB2-1976-4502-BF36-3FF5EA218861}</a:tableStyleId>
              </a:tblPr>
              <a:tblGrid>
                <a:gridCol w="609600">
                  <a:extLst>
                    <a:ext uri="{9D8B030D-6E8A-4147-A177-3AD203B41FA5}">
                      <a16:colId xmlns:a16="http://schemas.microsoft.com/office/drawing/2014/main" xmlns="" val="2662158735"/>
                    </a:ext>
                  </a:extLst>
                </a:gridCol>
                <a:gridCol w="609600">
                  <a:extLst>
                    <a:ext uri="{9D8B030D-6E8A-4147-A177-3AD203B41FA5}">
                      <a16:colId xmlns:a16="http://schemas.microsoft.com/office/drawing/2014/main" xmlns="" val="453476221"/>
                    </a:ext>
                  </a:extLst>
                </a:gridCol>
                <a:gridCol w="609600">
                  <a:extLst>
                    <a:ext uri="{9D8B030D-6E8A-4147-A177-3AD203B41FA5}">
                      <a16:colId xmlns:a16="http://schemas.microsoft.com/office/drawing/2014/main" xmlns="" val="2324401386"/>
                    </a:ext>
                  </a:extLst>
                </a:gridCol>
                <a:gridCol w="609600">
                  <a:extLst>
                    <a:ext uri="{9D8B030D-6E8A-4147-A177-3AD203B41FA5}">
                      <a16:colId xmlns:a16="http://schemas.microsoft.com/office/drawing/2014/main" xmlns="" val="3596789788"/>
                    </a:ext>
                  </a:extLst>
                </a:gridCol>
              </a:tblGrid>
              <a:tr h="495300">
                <a:tc>
                  <a:txBody>
                    <a:bodyPr/>
                    <a:lstStyle/>
                    <a:p>
                      <a:pPr algn="ctr"/>
                      <a:r>
                        <a:rPr lang="en-US" sz="2000" b="0" dirty="0">
                          <a:latin typeface="Times New Roman" panose="02020603050405020304" pitchFamily="18" charset="0"/>
                          <a:cs typeface="Times New Roman" panose="02020603050405020304" pitchFamily="18" charset="0"/>
                        </a:rPr>
                        <a:t>1</a:t>
                      </a:r>
                      <a:endParaRPr lang="vi-VN"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0" dirty="0">
                          <a:latin typeface="Times New Roman" panose="02020603050405020304" pitchFamily="18" charset="0"/>
                          <a:cs typeface="Times New Roman" panose="02020603050405020304" pitchFamily="18" charset="0"/>
                        </a:rPr>
                        <a:t>2</a:t>
                      </a:r>
                      <a:endParaRPr lang="vi-VN"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0" dirty="0">
                          <a:latin typeface="Times New Roman" panose="02020603050405020304" pitchFamily="18" charset="0"/>
                          <a:cs typeface="Times New Roman" panose="02020603050405020304" pitchFamily="18" charset="0"/>
                        </a:rPr>
                        <a:t>3</a:t>
                      </a:r>
                      <a:endParaRPr lang="vi-VN"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0" dirty="0">
                          <a:latin typeface="Times New Roman" panose="02020603050405020304" pitchFamily="18" charset="0"/>
                          <a:cs typeface="Times New Roman" panose="02020603050405020304" pitchFamily="18" charset="0"/>
                        </a:rPr>
                        <a:t>4</a:t>
                      </a:r>
                      <a:endParaRPr lang="vi-VN"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260384625"/>
                  </a:ext>
                </a:extLst>
              </a:tr>
              <a:tr h="495300">
                <a:tc>
                  <a:txBody>
                    <a:bodyPr/>
                    <a:lstStyle/>
                    <a:p>
                      <a:pPr algn="ctr"/>
                      <a:r>
                        <a:rPr lang="en-US" sz="2000" b="0" dirty="0">
                          <a:latin typeface="Times New Roman" panose="02020603050405020304" pitchFamily="18" charset="0"/>
                          <a:cs typeface="Times New Roman" panose="02020603050405020304" pitchFamily="18" charset="0"/>
                        </a:rPr>
                        <a:t>5</a:t>
                      </a:r>
                      <a:endParaRPr lang="vi-VN" sz="2000" b="0" dirty="0">
                        <a:latin typeface="Times New Roman" panose="02020603050405020304" pitchFamily="18" charset="0"/>
                        <a:cs typeface="Times New Roman" panose="02020603050405020304" pitchFamily="18" charset="0"/>
                      </a:endParaRPr>
                    </a:p>
                  </a:txBody>
                  <a:tcPr/>
                </a:tc>
                <a:tc>
                  <a:txBody>
                    <a:bodyPr/>
                    <a:lstStyle/>
                    <a:p>
                      <a:pPr algn="ctr"/>
                      <a:endParaRPr lang="vi-VN"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0" dirty="0">
                          <a:latin typeface="Times New Roman" panose="02020603050405020304" pitchFamily="18" charset="0"/>
                          <a:cs typeface="Times New Roman" panose="02020603050405020304" pitchFamily="18" charset="0"/>
                        </a:rPr>
                        <a:t>6</a:t>
                      </a:r>
                      <a:endParaRPr lang="vi-VN"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0" dirty="0">
                          <a:latin typeface="Times New Roman" panose="02020603050405020304" pitchFamily="18" charset="0"/>
                          <a:cs typeface="Times New Roman" panose="02020603050405020304" pitchFamily="18" charset="0"/>
                        </a:rPr>
                        <a:t>7</a:t>
                      </a:r>
                      <a:endParaRPr lang="vi-VN"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959632133"/>
                  </a:ext>
                </a:extLst>
              </a:tr>
              <a:tr h="495300">
                <a:tc>
                  <a:txBody>
                    <a:bodyPr/>
                    <a:lstStyle/>
                    <a:p>
                      <a:pPr algn="ctr"/>
                      <a:r>
                        <a:rPr lang="en-US" sz="2000" b="0" dirty="0">
                          <a:latin typeface="Times New Roman" panose="02020603050405020304" pitchFamily="18" charset="0"/>
                          <a:cs typeface="Times New Roman" panose="02020603050405020304" pitchFamily="18" charset="0"/>
                        </a:rPr>
                        <a:t>8</a:t>
                      </a:r>
                      <a:endParaRPr lang="vi-VN"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0" dirty="0">
                          <a:latin typeface="Times New Roman" panose="02020603050405020304" pitchFamily="18" charset="0"/>
                          <a:cs typeface="Times New Roman" panose="02020603050405020304" pitchFamily="18" charset="0"/>
                        </a:rPr>
                        <a:t>9</a:t>
                      </a:r>
                      <a:endParaRPr lang="vi-VN"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0" dirty="0">
                          <a:latin typeface="Times New Roman" panose="02020603050405020304" pitchFamily="18" charset="0"/>
                          <a:cs typeface="Times New Roman" panose="02020603050405020304" pitchFamily="18" charset="0"/>
                        </a:rPr>
                        <a:t>10</a:t>
                      </a:r>
                      <a:endParaRPr lang="vi-VN"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0" dirty="0">
                          <a:latin typeface="Times New Roman" panose="02020603050405020304" pitchFamily="18" charset="0"/>
                          <a:cs typeface="Times New Roman" panose="02020603050405020304" pitchFamily="18" charset="0"/>
                        </a:rPr>
                        <a:t>11</a:t>
                      </a:r>
                      <a:endParaRPr lang="vi-VN"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616660946"/>
                  </a:ext>
                </a:extLst>
              </a:tr>
              <a:tr h="495300">
                <a:tc>
                  <a:txBody>
                    <a:bodyPr/>
                    <a:lstStyle/>
                    <a:p>
                      <a:pPr algn="ctr"/>
                      <a:r>
                        <a:rPr lang="en-US" sz="2000" b="0" dirty="0">
                          <a:latin typeface="Times New Roman" panose="02020603050405020304" pitchFamily="18" charset="0"/>
                          <a:cs typeface="Times New Roman" panose="02020603050405020304" pitchFamily="18" charset="0"/>
                        </a:rPr>
                        <a:t>13</a:t>
                      </a:r>
                      <a:endParaRPr lang="vi-VN"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0" dirty="0">
                          <a:latin typeface="Times New Roman" panose="02020603050405020304" pitchFamily="18" charset="0"/>
                          <a:cs typeface="Times New Roman" panose="02020603050405020304" pitchFamily="18" charset="0"/>
                        </a:rPr>
                        <a:t>14</a:t>
                      </a:r>
                      <a:endParaRPr lang="vi-VN"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0" dirty="0">
                          <a:latin typeface="Times New Roman" panose="02020603050405020304" pitchFamily="18" charset="0"/>
                          <a:cs typeface="Times New Roman" panose="02020603050405020304" pitchFamily="18" charset="0"/>
                        </a:rPr>
                        <a:t>15</a:t>
                      </a:r>
                      <a:endParaRPr lang="vi-VN"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0" dirty="0">
                          <a:latin typeface="Times New Roman" panose="02020603050405020304" pitchFamily="18" charset="0"/>
                          <a:cs typeface="Times New Roman" panose="02020603050405020304" pitchFamily="18" charset="0"/>
                        </a:rPr>
                        <a:t>12</a:t>
                      </a:r>
                      <a:endParaRPr lang="vi-VN"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12174417"/>
                  </a:ext>
                </a:extLst>
              </a:tr>
            </a:tbl>
          </a:graphicData>
        </a:graphic>
      </p:graphicFrame>
      <p:sp>
        <p:nvSpPr>
          <p:cNvPr id="7" name="TextBox 6"/>
          <p:cNvSpPr txBox="1"/>
          <p:nvPr/>
        </p:nvSpPr>
        <p:spPr>
          <a:xfrm>
            <a:off x="5181600" y="4429035"/>
            <a:ext cx="6172200" cy="1569660"/>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ô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1 2 3 4 5 6 7 8 9 10 11 13 14 15 12</a:t>
            </a:r>
          </a:p>
          <a:p>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Dòng</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chứa</a:t>
            </a:r>
            <a:r>
              <a:rPr lang="en-US" sz="2400" dirty="0">
                <a:latin typeface="Times New Roman" panose="02020603050405020304" pitchFamily="18" charset="0"/>
                <a:cs typeface="Times New Roman" panose="02020603050405020304" pitchFamily="18" charset="0"/>
                <a:sym typeface="Wingdings" panose="05000000000000000000" pitchFamily="2" charset="2"/>
              </a:rPr>
              <a:t> ô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trống</a:t>
            </a:r>
            <a:r>
              <a:rPr lang="en-US" sz="2400" dirty="0">
                <a:latin typeface="Times New Roman" panose="02020603050405020304" pitchFamily="18" charset="0"/>
                <a:cs typeface="Times New Roman" panose="02020603050405020304" pitchFamily="18" charset="0"/>
                <a:sym typeface="Wingdings" panose="05000000000000000000" pitchFamily="2" charset="2"/>
              </a:rPr>
              <a:t>: 1</a:t>
            </a:r>
          </a:p>
          <a:p>
            <a:pPr marL="342900" indent="-342900">
              <a:buFont typeface="Wingdings" panose="05000000000000000000" pitchFamily="2" charset="2"/>
              <a:buChar char="à"/>
            </a:pPr>
            <a:r>
              <a:rPr lang="en-US" sz="2400" dirty="0" err="1">
                <a:latin typeface="Times New Roman" panose="02020603050405020304" pitchFamily="18" charset="0"/>
                <a:cs typeface="Times New Roman" panose="02020603050405020304" pitchFamily="18" charset="0"/>
                <a:sym typeface="Wingdings" panose="05000000000000000000" pitchFamily="2" charset="2"/>
              </a:rPr>
              <a:t>Số</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cặp</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ngược</a:t>
            </a:r>
            <a:r>
              <a:rPr lang="en-US" sz="2400" dirty="0">
                <a:latin typeface="Times New Roman" panose="02020603050405020304" pitchFamily="18" charset="0"/>
                <a:cs typeface="Times New Roman" panose="02020603050405020304" pitchFamily="18" charset="0"/>
                <a:sym typeface="Wingdings" panose="05000000000000000000" pitchFamily="2" charset="2"/>
              </a:rPr>
              <a:t>: 3 (13-12, 14-12, 15-12)</a:t>
            </a:r>
          </a:p>
        </p:txBody>
      </p:sp>
      <p:sp>
        <p:nvSpPr>
          <p:cNvPr id="3" name="Slide Number Placeholder 2"/>
          <p:cNvSpPr>
            <a:spLocks noGrp="1"/>
          </p:cNvSpPr>
          <p:nvPr>
            <p:ph type="sldNum" sz="quarter" idx="12"/>
          </p:nvPr>
        </p:nvSpPr>
        <p:spPr/>
        <p:txBody>
          <a:bodyPr/>
          <a:lstStyle/>
          <a:p>
            <a:fld id="{4C15C07B-04C1-4C52-A83B-15E785370D57}" type="slidenum">
              <a:rPr lang="en-US" smtClean="0"/>
              <a:t>54</a:t>
            </a:fld>
            <a:endParaRPr lang="en-US"/>
          </a:p>
        </p:txBody>
      </p:sp>
    </p:spTree>
    <p:extLst>
      <p:ext uri="{BB962C8B-B14F-4D97-AF65-F5344CB8AC3E}">
        <p14:creationId xmlns:p14="http://schemas.microsoft.com/office/powerpoint/2010/main" val="327882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Bài</a:t>
            </a:r>
            <a:r>
              <a:rPr lang="en-US" b="1" dirty="0"/>
              <a:t> </a:t>
            </a:r>
            <a:r>
              <a:rPr lang="en-US" b="1" dirty="0" err="1"/>
              <a:t>tập</a:t>
            </a:r>
            <a:r>
              <a:rPr lang="en-US" b="1" dirty="0"/>
              <a:t> </a:t>
            </a:r>
            <a:r>
              <a:rPr lang="en-US" b="1" dirty="0" smtClean="0"/>
              <a:t>4</a:t>
            </a:r>
            <a:endParaRPr lang="en-US" b="1" dirty="0"/>
          </a:p>
        </p:txBody>
      </p:sp>
      <p:sp>
        <p:nvSpPr>
          <p:cNvPr id="3" name="Content Placeholder 2"/>
          <p:cNvSpPr>
            <a:spLocks noGrp="1"/>
          </p:cNvSpPr>
          <p:nvPr>
            <p:ph idx="1"/>
          </p:nvPr>
        </p:nvSpPr>
        <p:spPr/>
        <p:txBody>
          <a:bodyPr/>
          <a:lstStyle/>
          <a:p>
            <a:r>
              <a:rPr lang="en-US" dirty="0" err="1"/>
              <a:t>Phân</a:t>
            </a:r>
            <a:r>
              <a:rPr lang="en-US" dirty="0"/>
              <a:t> </a:t>
            </a:r>
            <a:r>
              <a:rPr lang="en-US" dirty="0" err="1"/>
              <a:t>tích</a:t>
            </a:r>
            <a:r>
              <a:rPr lang="en-US" dirty="0"/>
              <a:t> </a:t>
            </a:r>
            <a:r>
              <a:rPr lang="en-US" dirty="0" err="1"/>
              <a:t>cấu</a:t>
            </a:r>
            <a:r>
              <a:rPr lang="en-US" dirty="0"/>
              <a:t> </a:t>
            </a:r>
            <a:r>
              <a:rPr lang="en-US" dirty="0" err="1"/>
              <a:t>trúc</a:t>
            </a:r>
            <a:r>
              <a:rPr lang="en-US" dirty="0"/>
              <a:t> </a:t>
            </a:r>
            <a:r>
              <a:rPr lang="en-US" dirty="0" err="1"/>
              <a:t>dữ</a:t>
            </a:r>
            <a:r>
              <a:rPr lang="en-US" dirty="0"/>
              <a:t> </a:t>
            </a:r>
            <a:r>
              <a:rPr lang="en-US" dirty="0" err="1"/>
              <a:t>liệu</a:t>
            </a:r>
            <a:endParaRPr lang="en-US" dirty="0"/>
          </a:p>
          <a:p>
            <a:r>
              <a:rPr lang="en-US" dirty="0" err="1"/>
              <a:t>Các</a:t>
            </a:r>
            <a:r>
              <a:rPr lang="en-US" dirty="0"/>
              <a:t> </a:t>
            </a:r>
            <a:r>
              <a:rPr lang="en-US" dirty="0" err="1"/>
              <a:t>phương</a:t>
            </a:r>
            <a:r>
              <a:rPr lang="en-US" dirty="0"/>
              <a:t> </a:t>
            </a:r>
            <a:r>
              <a:rPr lang="en-US" dirty="0" err="1"/>
              <a:t>thức</a:t>
            </a:r>
            <a:r>
              <a:rPr lang="en-US" dirty="0"/>
              <a:t> </a:t>
            </a:r>
            <a:r>
              <a:rPr lang="en-US" dirty="0" err="1"/>
              <a:t>xử</a:t>
            </a:r>
            <a:r>
              <a:rPr lang="en-US" dirty="0"/>
              <a:t> </a:t>
            </a:r>
            <a:r>
              <a:rPr lang="en-US" dirty="0" err="1"/>
              <a:t>lý</a:t>
            </a:r>
            <a:endParaRPr lang="en-US" dirty="0"/>
          </a:p>
          <a:p>
            <a:r>
              <a:rPr lang="en-US" dirty="0" err="1"/>
              <a:t>và</a:t>
            </a:r>
            <a:r>
              <a:rPr lang="en-US" dirty="0"/>
              <a:t> </a:t>
            </a:r>
            <a:r>
              <a:rPr lang="en-US" dirty="0" err="1"/>
              <a:t>viết</a:t>
            </a:r>
            <a:r>
              <a:rPr lang="en-US" dirty="0"/>
              <a:t> </a:t>
            </a:r>
            <a:r>
              <a:rPr lang="en-US" dirty="0" err="1"/>
              <a:t>chương</a:t>
            </a:r>
            <a:r>
              <a:rPr lang="en-US" dirty="0"/>
              <a:t> </a:t>
            </a:r>
            <a:r>
              <a:rPr lang="en-US" dirty="0" err="1"/>
              <a:t>trình</a:t>
            </a:r>
            <a:r>
              <a:rPr lang="en-US" dirty="0"/>
              <a:t> </a:t>
            </a:r>
            <a:r>
              <a:rPr lang="en-US" dirty="0" err="1"/>
              <a:t>giải</a:t>
            </a:r>
            <a:r>
              <a:rPr lang="en-US" dirty="0"/>
              <a:t> </a:t>
            </a:r>
            <a:r>
              <a:rPr lang="en-US" dirty="0" err="1"/>
              <a:t>bài</a:t>
            </a:r>
            <a:r>
              <a:rPr lang="en-US" dirty="0"/>
              <a:t> </a:t>
            </a:r>
            <a:r>
              <a:rPr lang="en-US" dirty="0" err="1"/>
              <a:t>toán</a:t>
            </a:r>
            <a:r>
              <a:rPr lang="en-US" dirty="0"/>
              <a:t> </a:t>
            </a:r>
            <a:r>
              <a:rPr lang="en-US" dirty="0" smtClean="0"/>
              <a:t>8-Miếng </a:t>
            </a:r>
            <a:r>
              <a:rPr lang="en-US" dirty="0"/>
              <a:t>(</a:t>
            </a:r>
            <a:r>
              <a:rPr lang="en-US" i="1" dirty="0" err="1">
                <a:solidFill>
                  <a:srgbClr val="FF0000"/>
                </a:solidFill>
              </a:rPr>
              <a:t>tính</a:t>
            </a:r>
            <a:r>
              <a:rPr lang="en-US" i="1" dirty="0">
                <a:solidFill>
                  <a:srgbClr val="FF0000"/>
                </a:solidFill>
              </a:rPr>
              <a:t> </a:t>
            </a:r>
            <a:r>
              <a:rPr lang="en-US" i="1" dirty="0" err="1">
                <a:solidFill>
                  <a:srgbClr val="FF0000"/>
                </a:solidFill>
              </a:rPr>
              <a:t>số</a:t>
            </a:r>
            <a:r>
              <a:rPr lang="en-US" i="1" dirty="0">
                <a:solidFill>
                  <a:srgbClr val="FF0000"/>
                </a:solidFill>
              </a:rPr>
              <a:t> </a:t>
            </a:r>
            <a:r>
              <a:rPr lang="en-US" i="1" dirty="0" err="1">
                <a:solidFill>
                  <a:srgbClr val="FF0000"/>
                </a:solidFill>
              </a:rPr>
              <a:t>lần</a:t>
            </a:r>
            <a:r>
              <a:rPr lang="en-US" i="1" dirty="0">
                <a:solidFill>
                  <a:srgbClr val="FF0000"/>
                </a:solidFill>
              </a:rPr>
              <a:t> di </a:t>
            </a:r>
            <a:r>
              <a:rPr lang="en-US" i="1" dirty="0" err="1">
                <a:solidFill>
                  <a:srgbClr val="FF0000"/>
                </a:solidFill>
              </a:rPr>
              <a:t>chuyển</a:t>
            </a:r>
            <a:r>
              <a:rPr lang="en-US" i="1" dirty="0">
                <a:solidFill>
                  <a:srgbClr val="FF0000"/>
                </a:solidFill>
              </a:rPr>
              <a:t> </a:t>
            </a:r>
            <a:r>
              <a:rPr lang="en-US" i="1" dirty="0" err="1">
                <a:solidFill>
                  <a:srgbClr val="FF0000"/>
                </a:solidFill>
              </a:rPr>
              <a:t>để</a:t>
            </a:r>
            <a:r>
              <a:rPr lang="en-US" i="1" dirty="0">
                <a:solidFill>
                  <a:srgbClr val="FF0000"/>
                </a:solidFill>
              </a:rPr>
              <a:t> </a:t>
            </a:r>
            <a:r>
              <a:rPr lang="en-US" i="1" dirty="0" err="1">
                <a:solidFill>
                  <a:srgbClr val="FF0000"/>
                </a:solidFill>
              </a:rPr>
              <a:t>chuyển</a:t>
            </a:r>
            <a:r>
              <a:rPr lang="en-US" i="1" dirty="0">
                <a:solidFill>
                  <a:srgbClr val="FF0000"/>
                </a:solidFill>
              </a:rPr>
              <a:t> </a:t>
            </a:r>
            <a:r>
              <a:rPr lang="en-US" i="1" dirty="0" err="1">
                <a:solidFill>
                  <a:srgbClr val="FF0000"/>
                </a:solidFill>
              </a:rPr>
              <a:t>từ</a:t>
            </a:r>
            <a:r>
              <a:rPr lang="en-US" i="1" dirty="0">
                <a:solidFill>
                  <a:srgbClr val="FF0000"/>
                </a:solidFill>
              </a:rPr>
              <a:t> </a:t>
            </a:r>
            <a:r>
              <a:rPr lang="en-US" i="1" dirty="0" err="1">
                <a:solidFill>
                  <a:srgbClr val="FF0000"/>
                </a:solidFill>
              </a:rPr>
              <a:t>trạng</a:t>
            </a:r>
            <a:r>
              <a:rPr lang="en-US" i="1" dirty="0">
                <a:solidFill>
                  <a:srgbClr val="FF0000"/>
                </a:solidFill>
              </a:rPr>
              <a:t> </a:t>
            </a:r>
            <a:r>
              <a:rPr lang="en-US" i="1" dirty="0" err="1">
                <a:solidFill>
                  <a:srgbClr val="FF0000"/>
                </a:solidFill>
              </a:rPr>
              <a:t>thái</a:t>
            </a:r>
            <a:r>
              <a:rPr lang="en-US" i="1" dirty="0">
                <a:solidFill>
                  <a:srgbClr val="FF0000"/>
                </a:solidFill>
              </a:rPr>
              <a:t> ban </a:t>
            </a:r>
            <a:r>
              <a:rPr lang="en-US" i="1" dirty="0" err="1">
                <a:solidFill>
                  <a:srgbClr val="FF0000"/>
                </a:solidFill>
              </a:rPr>
              <a:t>đầu</a:t>
            </a:r>
            <a:r>
              <a:rPr lang="en-US" i="1" dirty="0">
                <a:solidFill>
                  <a:srgbClr val="FF0000"/>
                </a:solidFill>
              </a:rPr>
              <a:t> </a:t>
            </a:r>
            <a:r>
              <a:rPr lang="en-US" i="1" dirty="0" err="1">
                <a:solidFill>
                  <a:srgbClr val="FF0000"/>
                </a:solidFill>
              </a:rPr>
              <a:t>về</a:t>
            </a:r>
            <a:r>
              <a:rPr lang="en-US" i="1" dirty="0">
                <a:solidFill>
                  <a:srgbClr val="FF0000"/>
                </a:solidFill>
              </a:rPr>
              <a:t> </a:t>
            </a:r>
            <a:r>
              <a:rPr lang="en-US" i="1" dirty="0" err="1">
                <a:solidFill>
                  <a:srgbClr val="FF0000"/>
                </a:solidFill>
              </a:rPr>
              <a:t>trạng</a:t>
            </a:r>
            <a:r>
              <a:rPr lang="en-US" i="1" dirty="0">
                <a:solidFill>
                  <a:srgbClr val="FF0000"/>
                </a:solidFill>
              </a:rPr>
              <a:t> </a:t>
            </a:r>
            <a:r>
              <a:rPr lang="en-US" i="1" dirty="0" err="1">
                <a:solidFill>
                  <a:srgbClr val="FF0000"/>
                </a:solidFill>
              </a:rPr>
              <a:t>thái</a:t>
            </a:r>
            <a:r>
              <a:rPr lang="en-US" i="1" dirty="0">
                <a:solidFill>
                  <a:srgbClr val="FF0000"/>
                </a:solidFill>
              </a:rPr>
              <a:t> </a:t>
            </a:r>
            <a:r>
              <a:rPr lang="en-US" i="1" dirty="0" err="1">
                <a:solidFill>
                  <a:srgbClr val="FF0000"/>
                </a:solidFill>
              </a:rPr>
              <a:t>đích</a:t>
            </a:r>
            <a:r>
              <a:rPr lang="en-US" i="1" dirty="0">
                <a:solidFill>
                  <a:srgbClr val="FF0000"/>
                </a:solidFill>
              </a:rPr>
              <a:t> – </a:t>
            </a:r>
            <a:r>
              <a:rPr lang="en-US" i="1" dirty="0" err="1">
                <a:solidFill>
                  <a:srgbClr val="FF0000"/>
                </a:solidFill>
              </a:rPr>
              <a:t>nếu</a:t>
            </a:r>
            <a:r>
              <a:rPr lang="en-US" i="1" dirty="0">
                <a:solidFill>
                  <a:srgbClr val="FF0000"/>
                </a:solidFill>
              </a:rPr>
              <a:t> </a:t>
            </a:r>
            <a:r>
              <a:rPr lang="en-US" i="1" dirty="0" err="1">
                <a:solidFill>
                  <a:srgbClr val="FF0000"/>
                </a:solidFill>
              </a:rPr>
              <a:t>có</a:t>
            </a:r>
            <a:r>
              <a:rPr lang="en-US" i="1" dirty="0">
                <a:solidFill>
                  <a:srgbClr val="FF0000"/>
                </a:solidFill>
              </a:rPr>
              <a:t> </a:t>
            </a:r>
            <a:r>
              <a:rPr lang="en-US" i="1" dirty="0" err="1">
                <a:solidFill>
                  <a:srgbClr val="FF0000"/>
                </a:solidFill>
              </a:rPr>
              <a:t>lời</a:t>
            </a:r>
            <a:r>
              <a:rPr lang="en-US" i="1" dirty="0">
                <a:solidFill>
                  <a:srgbClr val="FF0000"/>
                </a:solidFill>
              </a:rPr>
              <a:t> </a:t>
            </a:r>
            <a:r>
              <a:rPr lang="en-US" i="1" dirty="0" err="1">
                <a:solidFill>
                  <a:srgbClr val="FF0000"/>
                </a:solidFill>
              </a:rPr>
              <a:t>giải</a:t>
            </a:r>
            <a:r>
              <a:rPr lang="en-US" dirty="0"/>
              <a:t>)</a:t>
            </a:r>
          </a:p>
        </p:txBody>
      </p:sp>
      <p:sp>
        <p:nvSpPr>
          <p:cNvPr id="4" name="Slide Number Placeholder 3"/>
          <p:cNvSpPr>
            <a:spLocks noGrp="1"/>
          </p:cNvSpPr>
          <p:nvPr>
            <p:ph type="sldNum" sz="quarter" idx="12"/>
          </p:nvPr>
        </p:nvSpPr>
        <p:spPr/>
        <p:txBody>
          <a:bodyPr/>
          <a:lstStyle/>
          <a:p>
            <a:fld id="{4C15C07B-04C1-4C52-A83B-15E785370D57}" type="slidenum">
              <a:rPr lang="en-US" smtClean="0"/>
              <a:t>55</a:t>
            </a:fld>
            <a:endParaRPr lang="en-US"/>
          </a:p>
        </p:txBody>
      </p:sp>
    </p:spTree>
    <p:extLst>
      <p:ext uri="{BB962C8B-B14F-4D97-AF65-F5344CB8AC3E}">
        <p14:creationId xmlns:p14="http://schemas.microsoft.com/office/powerpoint/2010/main" val="5815549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r>
              <a:rPr lang="en-US" b="1" dirty="0" err="1"/>
              <a:t>Bài</a:t>
            </a:r>
            <a:r>
              <a:rPr lang="en-US" b="1" dirty="0"/>
              <a:t> </a:t>
            </a:r>
            <a:r>
              <a:rPr lang="en-US" b="1" dirty="0" err="1"/>
              <a:t>toán</a:t>
            </a:r>
            <a:r>
              <a:rPr lang="en-US" b="1" dirty="0"/>
              <a:t> </a:t>
            </a:r>
            <a:r>
              <a:rPr lang="en-US" b="1" dirty="0" err="1"/>
              <a:t>tô</a:t>
            </a:r>
            <a:r>
              <a:rPr lang="en-US" b="1" dirty="0"/>
              <a:t> </a:t>
            </a:r>
            <a:r>
              <a:rPr lang="en-US" b="1" dirty="0" err="1"/>
              <a:t>màu</a:t>
            </a:r>
            <a:r>
              <a:rPr lang="en-US" b="1" dirty="0"/>
              <a:t> </a:t>
            </a:r>
            <a:r>
              <a:rPr lang="en-US" b="1" dirty="0" err="1"/>
              <a:t>đồ</a:t>
            </a:r>
            <a:r>
              <a:rPr lang="en-US" b="1" dirty="0"/>
              <a:t> </a:t>
            </a:r>
            <a:r>
              <a:rPr lang="en-US" b="1" dirty="0" err="1"/>
              <a:t>thị</a:t>
            </a:r>
            <a:endParaRPr lang="en-US" b="1" dirty="0"/>
          </a:p>
        </p:txBody>
      </p:sp>
      <p:sp>
        <p:nvSpPr>
          <p:cNvPr id="3" name="Content Placeholder 2"/>
          <p:cNvSpPr>
            <a:spLocks noGrp="1"/>
          </p:cNvSpPr>
          <p:nvPr>
            <p:ph idx="1"/>
          </p:nvPr>
        </p:nvSpPr>
        <p:spPr>
          <a:xfrm>
            <a:off x="838200" y="1465140"/>
            <a:ext cx="10515600" cy="4351338"/>
          </a:xfrm>
        </p:spPr>
        <p:txBody>
          <a:bodyPr/>
          <a:lstStyle/>
          <a:p>
            <a:pPr algn="just"/>
            <a:r>
              <a:rPr lang="en-US" dirty="0"/>
              <a:t>Cho </a:t>
            </a:r>
            <a:r>
              <a:rPr lang="en-US" dirty="0" err="1"/>
              <a:t>đồ</a:t>
            </a:r>
            <a:r>
              <a:rPr lang="en-US" dirty="0"/>
              <a:t> </a:t>
            </a:r>
            <a:r>
              <a:rPr lang="en-US" dirty="0" err="1"/>
              <a:t>thị</a:t>
            </a:r>
            <a:r>
              <a:rPr lang="en-US" dirty="0"/>
              <a:t> </a:t>
            </a:r>
            <a:r>
              <a:rPr lang="en-US" dirty="0" err="1"/>
              <a:t>vô</a:t>
            </a:r>
            <a:r>
              <a:rPr lang="en-US" dirty="0"/>
              <a:t> </a:t>
            </a:r>
            <a:r>
              <a:rPr lang="en-US" dirty="0" err="1"/>
              <a:t>hướng</a:t>
            </a:r>
            <a:r>
              <a:rPr lang="en-US" dirty="0"/>
              <a:t>, </a:t>
            </a:r>
            <a:r>
              <a:rPr lang="en-US" dirty="0" err="1"/>
              <a:t>hãy</a:t>
            </a:r>
            <a:r>
              <a:rPr lang="en-US" dirty="0"/>
              <a:t> </a:t>
            </a:r>
            <a:r>
              <a:rPr lang="en-US" dirty="0" err="1"/>
              <a:t>tô</a:t>
            </a:r>
            <a:r>
              <a:rPr lang="vi-VN" dirty="0"/>
              <a:t> màu </a:t>
            </a:r>
            <a:r>
              <a:rPr lang="en-US" dirty="0" err="1"/>
              <a:t>tất</a:t>
            </a:r>
            <a:r>
              <a:rPr lang="en-US" dirty="0"/>
              <a:t> </a:t>
            </a:r>
            <a:r>
              <a:rPr lang="en-US" dirty="0" err="1"/>
              <a:t>cả</a:t>
            </a:r>
            <a:r>
              <a:rPr lang="en-US" dirty="0"/>
              <a:t> </a:t>
            </a:r>
            <a:r>
              <a:rPr lang="en-US" dirty="0" err="1"/>
              <a:t>các</a:t>
            </a:r>
            <a:r>
              <a:rPr lang="en-US" dirty="0"/>
              <a:t> </a:t>
            </a:r>
            <a:r>
              <a:rPr lang="vi-VN" dirty="0"/>
              <a:t>đỉnh</a:t>
            </a:r>
            <a:r>
              <a:rPr lang="en-US" dirty="0"/>
              <a:t> </a:t>
            </a:r>
            <a:r>
              <a:rPr lang="vi-VN" dirty="0"/>
              <a:t>với số màu ít nhất, sa</a:t>
            </a:r>
            <a:r>
              <a:rPr lang="en-US" dirty="0"/>
              <a:t>o</a:t>
            </a:r>
            <a:r>
              <a:rPr lang="vi-VN" dirty="0"/>
              <a:t> cho 2 đỉnh nối với nhau được tô khác màu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1" y="3048000"/>
            <a:ext cx="3533775" cy="3233028"/>
          </a:xfrm>
          <a:prstGeom prst="rect">
            <a:avLst/>
          </a:prstGeom>
        </p:spPr>
      </p:pic>
      <p:sp>
        <p:nvSpPr>
          <p:cNvPr id="5" name="Slide Number Placeholder 4"/>
          <p:cNvSpPr>
            <a:spLocks noGrp="1"/>
          </p:cNvSpPr>
          <p:nvPr>
            <p:ph type="sldNum" sz="quarter" idx="12"/>
          </p:nvPr>
        </p:nvSpPr>
        <p:spPr/>
        <p:txBody>
          <a:bodyPr/>
          <a:lstStyle/>
          <a:p>
            <a:fld id="{404E76C4-6752-4A98-AA34-F785B988B251}" type="slidenum">
              <a:rPr lang="en-US" smtClean="0"/>
              <a:t>56</a:t>
            </a:fld>
            <a:endParaRPr lang="en-US"/>
          </a:p>
        </p:txBody>
      </p:sp>
    </p:spTree>
    <p:extLst>
      <p:ext uri="{BB962C8B-B14F-4D97-AF65-F5344CB8AC3E}">
        <p14:creationId xmlns:p14="http://schemas.microsoft.com/office/powerpoint/2010/main" val="18256149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654" y="18255"/>
            <a:ext cx="10515600" cy="1325563"/>
          </a:xfrm>
        </p:spPr>
        <p:txBody>
          <a:bodyPr/>
          <a:lstStyle/>
          <a:p>
            <a:r>
              <a:rPr lang="en-US" b="1" dirty="0" err="1"/>
              <a:t>Bài</a:t>
            </a:r>
            <a:r>
              <a:rPr lang="en-US" b="1" dirty="0"/>
              <a:t> </a:t>
            </a:r>
            <a:r>
              <a:rPr lang="en-US" b="1" dirty="0" err="1"/>
              <a:t>toán</a:t>
            </a:r>
            <a:r>
              <a:rPr lang="en-US" b="1" dirty="0"/>
              <a:t> </a:t>
            </a:r>
            <a:r>
              <a:rPr lang="en-US" b="1" dirty="0" err="1"/>
              <a:t>tô</a:t>
            </a:r>
            <a:r>
              <a:rPr lang="en-US" b="1" dirty="0"/>
              <a:t> </a:t>
            </a:r>
            <a:r>
              <a:rPr lang="en-US" b="1" dirty="0" err="1"/>
              <a:t>màu</a:t>
            </a:r>
            <a:r>
              <a:rPr lang="en-US" b="1" dirty="0"/>
              <a:t> </a:t>
            </a:r>
            <a:r>
              <a:rPr lang="en-US" b="1" dirty="0" err="1"/>
              <a:t>đồ</a:t>
            </a:r>
            <a:r>
              <a:rPr lang="en-US" b="1" dirty="0"/>
              <a:t> </a:t>
            </a:r>
            <a:r>
              <a:rPr lang="en-US" b="1" dirty="0" err="1"/>
              <a:t>thị</a:t>
            </a:r>
            <a:endParaRPr lang="en-US" b="1" dirty="0"/>
          </a:p>
        </p:txBody>
      </p:sp>
      <p:sp>
        <p:nvSpPr>
          <p:cNvPr id="3" name="Content Placeholder 2"/>
          <p:cNvSpPr>
            <a:spLocks noGrp="1"/>
          </p:cNvSpPr>
          <p:nvPr>
            <p:ph idx="1"/>
          </p:nvPr>
        </p:nvSpPr>
        <p:spPr>
          <a:xfrm>
            <a:off x="899746" y="1343818"/>
            <a:ext cx="10207869" cy="4550730"/>
          </a:xfrm>
        </p:spPr>
        <p:txBody>
          <a:bodyPr>
            <a:noAutofit/>
          </a:bodyPr>
          <a:lstStyle/>
          <a:p>
            <a:pPr marL="0" indent="0">
              <a:lnSpc>
                <a:spcPct val="100000"/>
              </a:lnSpc>
              <a:buNone/>
            </a:pPr>
            <a:r>
              <a:rPr lang="en-US" sz="2400" dirty="0" err="1"/>
              <a:t>Gọi</a:t>
            </a:r>
            <a:r>
              <a:rPr lang="en-US" sz="2400" dirty="0"/>
              <a:t> k </a:t>
            </a:r>
            <a:r>
              <a:rPr lang="en-US" sz="2400" dirty="0" err="1"/>
              <a:t>là</a:t>
            </a:r>
            <a:r>
              <a:rPr lang="en-US" sz="2400" dirty="0"/>
              <a:t> </a:t>
            </a:r>
            <a:r>
              <a:rPr lang="en-US" sz="2400" dirty="0" err="1"/>
              <a:t>số</a:t>
            </a:r>
            <a:r>
              <a:rPr lang="en-US" sz="2400" dirty="0"/>
              <a:t> </a:t>
            </a:r>
            <a:r>
              <a:rPr lang="en-US" sz="2400" dirty="0" err="1"/>
              <a:t>màu</a:t>
            </a:r>
            <a:r>
              <a:rPr lang="en-US" sz="2400" dirty="0"/>
              <a:t> </a:t>
            </a:r>
            <a:r>
              <a:rPr lang="en-US" sz="2400" dirty="0" err="1"/>
              <a:t>đã</a:t>
            </a:r>
            <a:r>
              <a:rPr lang="en-US" sz="2400" dirty="0"/>
              <a:t> </a:t>
            </a:r>
            <a:r>
              <a:rPr lang="en-US" sz="2400" dirty="0" err="1"/>
              <a:t>được</a:t>
            </a:r>
            <a:r>
              <a:rPr lang="en-US" sz="2400" dirty="0"/>
              <a:t> </a:t>
            </a:r>
            <a:r>
              <a:rPr lang="en-US" sz="2400" dirty="0" err="1"/>
              <a:t>dùng</a:t>
            </a:r>
            <a:r>
              <a:rPr lang="en-US" sz="2400" dirty="0"/>
              <a:t> </a:t>
            </a:r>
            <a:r>
              <a:rPr lang="en-US" sz="2400" dirty="0" err="1"/>
              <a:t>để</a:t>
            </a:r>
            <a:r>
              <a:rPr lang="en-US" sz="2400" dirty="0"/>
              <a:t> </a:t>
            </a:r>
            <a:r>
              <a:rPr lang="en-US" sz="2400" dirty="0" err="1"/>
              <a:t>tô</a:t>
            </a:r>
            <a:r>
              <a:rPr lang="en-US" sz="2400" dirty="0"/>
              <a:t> </a:t>
            </a:r>
            <a:r>
              <a:rPr lang="en-US" sz="2400" dirty="0" err="1"/>
              <a:t>màu</a:t>
            </a:r>
            <a:endParaRPr lang="en-US" sz="2400" dirty="0"/>
          </a:p>
          <a:p>
            <a:pPr marL="0" indent="0">
              <a:lnSpc>
                <a:spcPct val="100000"/>
              </a:lnSpc>
              <a:buNone/>
            </a:pPr>
            <a:r>
              <a:rPr lang="en-US" sz="2400" dirty="0"/>
              <a:t>k=1;</a:t>
            </a:r>
          </a:p>
          <a:p>
            <a:pPr marL="0" indent="0">
              <a:lnSpc>
                <a:spcPct val="100000"/>
              </a:lnSpc>
              <a:buNone/>
            </a:pPr>
            <a:r>
              <a:rPr lang="en-US" sz="2400" dirty="0" err="1"/>
              <a:t>Trong</a:t>
            </a:r>
            <a:r>
              <a:rPr lang="en-US" sz="2400" dirty="0"/>
              <a:t> </a:t>
            </a:r>
            <a:r>
              <a:rPr lang="en-US" sz="2400" dirty="0" err="1"/>
              <a:t>khi</a:t>
            </a:r>
            <a:r>
              <a:rPr lang="en-US" sz="2400" dirty="0"/>
              <a:t> </a:t>
            </a:r>
            <a:r>
              <a:rPr lang="en-US" sz="2400" dirty="0" err="1"/>
              <a:t>chưa</a:t>
            </a:r>
            <a:r>
              <a:rPr lang="en-US" sz="2400" dirty="0"/>
              <a:t> </a:t>
            </a:r>
            <a:r>
              <a:rPr lang="en-US" sz="2400" dirty="0" err="1"/>
              <a:t>tô</a:t>
            </a:r>
            <a:r>
              <a:rPr lang="en-US" sz="2400" dirty="0"/>
              <a:t> </a:t>
            </a:r>
            <a:r>
              <a:rPr lang="en-US" sz="2400" dirty="0" err="1"/>
              <a:t>hết</a:t>
            </a:r>
            <a:r>
              <a:rPr lang="en-US" sz="2400" dirty="0"/>
              <a:t> </a:t>
            </a:r>
            <a:r>
              <a:rPr lang="en-US" sz="2400" dirty="0" err="1"/>
              <a:t>các</a:t>
            </a:r>
            <a:r>
              <a:rPr lang="en-US" sz="2400" dirty="0"/>
              <a:t> </a:t>
            </a:r>
            <a:r>
              <a:rPr lang="en-US" sz="2400" dirty="0" err="1"/>
              <a:t>đỉnh</a:t>
            </a:r>
            <a:r>
              <a:rPr lang="en-US" sz="2400" dirty="0"/>
              <a:t> </a:t>
            </a:r>
            <a:br>
              <a:rPr lang="en-US" sz="2400" dirty="0"/>
            </a:br>
            <a:r>
              <a:rPr lang="en-US" sz="2400" dirty="0"/>
              <a:t>{</a:t>
            </a:r>
          </a:p>
          <a:p>
            <a:pPr marL="0" indent="0">
              <a:lnSpc>
                <a:spcPct val="100000"/>
              </a:lnSpc>
              <a:buNone/>
            </a:pPr>
            <a:r>
              <a:rPr lang="en-US" sz="2400" dirty="0"/>
              <a:t>	</a:t>
            </a:r>
            <a:r>
              <a:rPr lang="en-US" sz="2400" dirty="0" err="1"/>
              <a:t>Chọn</a:t>
            </a:r>
            <a:r>
              <a:rPr lang="en-US" sz="2400" dirty="0"/>
              <a:t> </a:t>
            </a:r>
            <a:r>
              <a:rPr lang="en-US" sz="2400" dirty="0" err="1"/>
              <a:t>đỉnh</a:t>
            </a:r>
            <a:r>
              <a:rPr lang="en-US" sz="2400" dirty="0"/>
              <a:t> p </a:t>
            </a:r>
            <a:r>
              <a:rPr lang="en-US" sz="2400" dirty="0" err="1"/>
              <a:t>có</a:t>
            </a:r>
            <a:r>
              <a:rPr lang="en-US" sz="2400" dirty="0"/>
              <a:t> </a:t>
            </a:r>
            <a:r>
              <a:rPr lang="en-US" sz="2400" dirty="0" err="1"/>
              <a:t>bậc</a:t>
            </a:r>
            <a:r>
              <a:rPr lang="en-US" sz="2400" dirty="0"/>
              <a:t> </a:t>
            </a:r>
            <a:r>
              <a:rPr lang="en-US" sz="2400" dirty="0" err="1"/>
              <a:t>cao</a:t>
            </a:r>
            <a:r>
              <a:rPr lang="en-US" sz="2400" dirty="0"/>
              <a:t> </a:t>
            </a:r>
            <a:r>
              <a:rPr lang="en-US" sz="2400" dirty="0" err="1"/>
              <a:t>nhất</a:t>
            </a:r>
            <a:r>
              <a:rPr lang="en-US" sz="2400" dirty="0"/>
              <a:t> </a:t>
            </a:r>
          </a:p>
          <a:p>
            <a:pPr marL="0" indent="0">
              <a:lnSpc>
                <a:spcPct val="100000"/>
              </a:lnSpc>
              <a:buNone/>
            </a:pPr>
            <a:r>
              <a:rPr lang="en-US" sz="2400" dirty="0"/>
              <a:t>	</a:t>
            </a:r>
            <a:r>
              <a:rPr lang="en-US" sz="2400" dirty="0" err="1"/>
              <a:t>Lặp</a:t>
            </a:r>
            <a:r>
              <a:rPr lang="en-US" sz="2400" dirty="0"/>
              <a:t> </a:t>
            </a:r>
            <a:r>
              <a:rPr lang="en-US" sz="2400" dirty="0" err="1"/>
              <a:t>từ</a:t>
            </a:r>
            <a:r>
              <a:rPr lang="en-US" sz="2400" dirty="0"/>
              <a:t> </a:t>
            </a:r>
            <a:r>
              <a:rPr lang="en-US" sz="2400" dirty="0" err="1"/>
              <a:t>màu</a:t>
            </a:r>
            <a:r>
              <a:rPr lang="en-US" sz="2400" dirty="0"/>
              <a:t> 1 </a:t>
            </a:r>
            <a:r>
              <a:rPr lang="en-US" sz="2400" dirty="0" err="1"/>
              <a:t>đến</a:t>
            </a:r>
            <a:r>
              <a:rPr lang="en-US" sz="2400" dirty="0"/>
              <a:t> </a:t>
            </a:r>
            <a:r>
              <a:rPr lang="en-US" sz="2400" dirty="0" err="1"/>
              <a:t>màu</a:t>
            </a:r>
            <a:r>
              <a:rPr lang="en-US" sz="2400" dirty="0"/>
              <a:t> k</a:t>
            </a:r>
          </a:p>
          <a:p>
            <a:pPr marL="0" indent="0">
              <a:lnSpc>
                <a:spcPct val="100000"/>
              </a:lnSpc>
              <a:buNone/>
            </a:pPr>
            <a:r>
              <a:rPr lang="en-US" sz="2400" dirty="0"/>
              <a:t>	{ </a:t>
            </a:r>
          </a:p>
          <a:p>
            <a:pPr marL="0" indent="0">
              <a:lnSpc>
                <a:spcPct val="100000"/>
              </a:lnSpc>
              <a:buNone/>
            </a:pPr>
            <a:r>
              <a:rPr lang="en-US" sz="2400" dirty="0"/>
              <a:t>		</a:t>
            </a:r>
            <a:r>
              <a:rPr lang="en-US" sz="2400" dirty="0" err="1"/>
              <a:t>Nếu</a:t>
            </a:r>
            <a:r>
              <a:rPr lang="en-US" sz="2400" dirty="0"/>
              <a:t> </a:t>
            </a:r>
            <a:r>
              <a:rPr lang="en-US" sz="2400" dirty="0" err="1"/>
              <a:t>tồn</a:t>
            </a:r>
            <a:r>
              <a:rPr lang="en-US" sz="2400" dirty="0"/>
              <a:t> </a:t>
            </a:r>
            <a:r>
              <a:rPr lang="en-US" sz="2400" dirty="0" err="1"/>
              <a:t>tại</a:t>
            </a:r>
            <a:r>
              <a:rPr lang="en-US" sz="2400" dirty="0"/>
              <a:t> </a:t>
            </a:r>
            <a:r>
              <a:rPr lang="en-US" sz="2400" dirty="0" err="1"/>
              <a:t>màu</a:t>
            </a:r>
            <a:r>
              <a:rPr lang="en-US" sz="2400" dirty="0"/>
              <a:t> </a:t>
            </a:r>
            <a:r>
              <a:rPr lang="en-US" sz="2400" dirty="0" err="1"/>
              <a:t>i</a:t>
            </a:r>
            <a:r>
              <a:rPr lang="en-US" sz="2400" dirty="0"/>
              <a:t> </a:t>
            </a:r>
            <a:r>
              <a:rPr lang="en-US" sz="2400" dirty="0" err="1"/>
              <a:t>khác</a:t>
            </a:r>
            <a:r>
              <a:rPr lang="en-US" sz="2400" dirty="0"/>
              <a:t> </a:t>
            </a:r>
            <a:r>
              <a:rPr lang="en-US" sz="2400" dirty="0" err="1"/>
              <a:t>với</a:t>
            </a:r>
            <a:r>
              <a:rPr lang="en-US" sz="2400" dirty="0"/>
              <a:t> </a:t>
            </a:r>
            <a:r>
              <a:rPr lang="en-US" sz="2400" dirty="0" err="1"/>
              <a:t>màu</a:t>
            </a:r>
            <a:r>
              <a:rPr lang="en-US" sz="2400" dirty="0"/>
              <a:t> </a:t>
            </a:r>
            <a:r>
              <a:rPr lang="en-US" sz="2400" dirty="0" err="1"/>
              <a:t>các</a:t>
            </a:r>
            <a:r>
              <a:rPr lang="en-US" sz="2400" dirty="0"/>
              <a:t> </a:t>
            </a:r>
            <a:r>
              <a:rPr lang="en-US" sz="2400" dirty="0" err="1"/>
              <a:t>đỉnh</a:t>
            </a:r>
            <a:r>
              <a:rPr lang="en-US" sz="2400" dirty="0"/>
              <a:t> </a:t>
            </a:r>
            <a:r>
              <a:rPr lang="en-US" sz="2400" dirty="0" err="1"/>
              <a:t>kề</a:t>
            </a:r>
            <a:r>
              <a:rPr lang="en-US" sz="2400" dirty="0"/>
              <a:t> </a:t>
            </a:r>
            <a:r>
              <a:rPr lang="en-US" sz="2400" dirty="0" err="1"/>
              <a:t>với</a:t>
            </a:r>
            <a:r>
              <a:rPr lang="en-US" sz="2400" dirty="0"/>
              <a:t> p </a:t>
            </a:r>
            <a:r>
              <a:rPr lang="en-US" sz="2400" dirty="0" err="1"/>
              <a:t>thì</a:t>
            </a:r>
            <a:r>
              <a:rPr lang="en-US" sz="2400" dirty="0"/>
              <a:t> </a:t>
            </a:r>
            <a:r>
              <a:rPr lang="en-US" sz="2400" dirty="0" err="1"/>
              <a:t>chọn</a:t>
            </a:r>
            <a:r>
              <a:rPr lang="en-US" sz="2400" dirty="0"/>
              <a:t> </a:t>
            </a:r>
            <a:r>
              <a:rPr lang="en-US" sz="2400" dirty="0" err="1"/>
              <a:t>màu</a:t>
            </a:r>
            <a:r>
              <a:rPr lang="en-US" sz="2400" dirty="0"/>
              <a:t> </a:t>
            </a:r>
            <a:r>
              <a:rPr lang="en-US" sz="2400" dirty="0" err="1"/>
              <a:t>i</a:t>
            </a:r>
            <a:endParaRPr lang="en-US" sz="2400" dirty="0"/>
          </a:p>
          <a:p>
            <a:pPr marL="0" indent="0">
              <a:lnSpc>
                <a:spcPct val="100000"/>
              </a:lnSpc>
              <a:buNone/>
            </a:pPr>
            <a:r>
              <a:rPr lang="en-US" sz="2400" dirty="0"/>
              <a:t>	}</a:t>
            </a:r>
            <a:br>
              <a:rPr lang="en-US" sz="2400" dirty="0"/>
            </a:br>
            <a:r>
              <a:rPr lang="en-US" sz="2400" dirty="0"/>
              <a:t>	</a:t>
            </a:r>
            <a:r>
              <a:rPr lang="en-US" sz="2400" dirty="0" err="1"/>
              <a:t>Nếu</a:t>
            </a:r>
            <a:r>
              <a:rPr lang="en-US" sz="2400" dirty="0"/>
              <a:t> </a:t>
            </a:r>
            <a:r>
              <a:rPr lang="en-US" sz="2400" dirty="0" err="1"/>
              <a:t>đỉnh</a:t>
            </a:r>
            <a:r>
              <a:rPr lang="en-US" sz="2400" dirty="0"/>
              <a:t> p </a:t>
            </a:r>
            <a:r>
              <a:rPr lang="en-US" sz="2400" dirty="0" err="1"/>
              <a:t>chưa</a:t>
            </a:r>
            <a:r>
              <a:rPr lang="en-US" sz="2400" dirty="0"/>
              <a:t> </a:t>
            </a:r>
            <a:r>
              <a:rPr lang="en-US" sz="2400" dirty="0" err="1"/>
              <a:t>tô</a:t>
            </a:r>
            <a:r>
              <a:rPr lang="en-US" sz="2400" dirty="0"/>
              <a:t> </a:t>
            </a:r>
            <a:r>
              <a:rPr lang="en-US" sz="2400" dirty="0" err="1"/>
              <a:t>màu</a:t>
            </a:r>
            <a:r>
              <a:rPr lang="en-US" sz="2400" dirty="0"/>
              <a:t>. </a:t>
            </a:r>
            <a:r>
              <a:rPr lang="en-US" sz="2400" dirty="0" err="1"/>
              <a:t>Tô</a:t>
            </a:r>
            <a:r>
              <a:rPr lang="en-US" sz="2400" dirty="0"/>
              <a:t> </a:t>
            </a:r>
            <a:r>
              <a:rPr lang="en-US" sz="2400" dirty="0" err="1"/>
              <a:t>màu</a:t>
            </a:r>
            <a:r>
              <a:rPr lang="en-US" sz="2400" dirty="0"/>
              <a:t> </a:t>
            </a:r>
            <a:r>
              <a:rPr lang="en-US" sz="2400" dirty="0" err="1"/>
              <a:t>cho</a:t>
            </a:r>
            <a:r>
              <a:rPr lang="en-US" sz="2400" dirty="0"/>
              <a:t> </a:t>
            </a:r>
            <a:r>
              <a:rPr lang="en-US" sz="2400" dirty="0" err="1"/>
              <a:t>đỉnh</a:t>
            </a:r>
            <a:r>
              <a:rPr lang="en-US" sz="2400" dirty="0"/>
              <a:t> p </a:t>
            </a:r>
            <a:r>
              <a:rPr lang="en-US" sz="2400" dirty="0" err="1"/>
              <a:t>với</a:t>
            </a:r>
            <a:r>
              <a:rPr lang="en-US" sz="2400" dirty="0"/>
              <a:t> </a:t>
            </a:r>
            <a:r>
              <a:rPr lang="en-US" sz="2400" dirty="0" err="1"/>
              <a:t>màu</a:t>
            </a:r>
            <a:r>
              <a:rPr lang="en-US" sz="2400" dirty="0"/>
              <a:t> </a:t>
            </a:r>
            <a:r>
              <a:rPr lang="en-US" sz="2400" dirty="0" err="1"/>
              <a:t>mới</a:t>
            </a:r>
            <a:r>
              <a:rPr lang="en-US" sz="2400" dirty="0"/>
              <a:t> k +1</a:t>
            </a:r>
          </a:p>
          <a:p>
            <a:pPr marL="0" indent="0">
              <a:lnSpc>
                <a:spcPct val="100000"/>
              </a:lnSpc>
              <a:buNone/>
            </a:pPr>
            <a:r>
              <a:rPr lang="en-US" sz="2400" dirty="0"/>
              <a:t>}</a:t>
            </a:r>
          </a:p>
        </p:txBody>
      </p:sp>
      <p:sp>
        <p:nvSpPr>
          <p:cNvPr id="4" name="Slide Number Placeholder 3"/>
          <p:cNvSpPr>
            <a:spLocks noGrp="1"/>
          </p:cNvSpPr>
          <p:nvPr>
            <p:ph type="sldNum" sz="quarter" idx="12"/>
          </p:nvPr>
        </p:nvSpPr>
        <p:spPr/>
        <p:txBody>
          <a:bodyPr/>
          <a:lstStyle/>
          <a:p>
            <a:fld id="{404E76C4-6752-4A98-AA34-F785B988B251}" type="slidenum">
              <a:rPr lang="en-US" smtClean="0"/>
              <a:t>57</a:t>
            </a:fld>
            <a:endParaRPr lang="en-US"/>
          </a:p>
        </p:txBody>
      </p:sp>
    </p:spTree>
    <p:extLst>
      <p:ext uri="{BB962C8B-B14F-4D97-AF65-F5344CB8AC3E}">
        <p14:creationId xmlns:p14="http://schemas.microsoft.com/office/powerpoint/2010/main" val="40280779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003" y="3527"/>
            <a:ext cx="10515600" cy="1325563"/>
          </a:xfrm>
        </p:spPr>
        <p:txBody>
          <a:bodyPr/>
          <a:lstStyle/>
          <a:p>
            <a:r>
              <a:rPr lang="en-US" b="1" dirty="0" err="1"/>
              <a:t>Bài</a:t>
            </a:r>
            <a:r>
              <a:rPr lang="en-US" b="1" dirty="0"/>
              <a:t> </a:t>
            </a:r>
            <a:r>
              <a:rPr lang="en-US" b="1" dirty="0" err="1"/>
              <a:t>toán</a:t>
            </a:r>
            <a:r>
              <a:rPr lang="en-US" b="1" dirty="0"/>
              <a:t> </a:t>
            </a:r>
            <a:r>
              <a:rPr lang="en-US" b="1" dirty="0" err="1"/>
              <a:t>tô</a:t>
            </a:r>
            <a:r>
              <a:rPr lang="en-US" b="1" dirty="0"/>
              <a:t> </a:t>
            </a:r>
            <a:r>
              <a:rPr lang="en-US" b="1" dirty="0" err="1"/>
              <a:t>màu</a:t>
            </a:r>
            <a:r>
              <a:rPr lang="en-US" b="1" dirty="0"/>
              <a:t> </a:t>
            </a:r>
            <a:r>
              <a:rPr lang="en-US" b="1" dirty="0" err="1"/>
              <a:t>đồ</a:t>
            </a:r>
            <a:r>
              <a:rPr lang="en-US" b="1" dirty="0"/>
              <a:t> </a:t>
            </a:r>
            <a:r>
              <a:rPr lang="en-US" b="1" dirty="0" err="1"/>
              <a:t>thị</a:t>
            </a:r>
            <a:r>
              <a:rPr lang="en-US" b="1" dirty="0"/>
              <a:t> - </a:t>
            </a:r>
            <a:r>
              <a:rPr lang="en-US" b="1" dirty="0" err="1"/>
              <a:t>Ví</a:t>
            </a:r>
            <a:r>
              <a:rPr lang="en-US" b="1" dirty="0"/>
              <a:t> </a:t>
            </a:r>
            <a:r>
              <a:rPr lang="en-US" b="1" dirty="0" err="1"/>
              <a:t>dụ</a:t>
            </a:r>
            <a:endParaRPr lang="en-US" b="1" dirty="0"/>
          </a:p>
        </p:txBody>
      </p:sp>
      <p:grpSp>
        <p:nvGrpSpPr>
          <p:cNvPr id="28" name="Group 27"/>
          <p:cNvGrpSpPr/>
          <p:nvPr/>
        </p:nvGrpSpPr>
        <p:grpSpPr>
          <a:xfrm>
            <a:off x="3630362" y="1451218"/>
            <a:ext cx="4827839" cy="3501782"/>
            <a:chOff x="2109069" y="1662610"/>
            <a:chExt cx="5529981" cy="4747715"/>
          </a:xfrm>
          <a:solidFill>
            <a:schemeClr val="accent2"/>
          </a:solidFill>
        </p:grpSpPr>
        <p:sp>
          <p:nvSpPr>
            <p:cNvPr id="4" name="Oval 3"/>
            <p:cNvSpPr/>
            <p:nvPr/>
          </p:nvSpPr>
          <p:spPr>
            <a:xfrm>
              <a:off x="3057525" y="2571750"/>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C</a:t>
              </a:r>
              <a:endParaRPr lang="en-US" sz="1400" dirty="0">
                <a:latin typeface="Times New Roman" pitchFamily="18" charset="0"/>
                <a:ea typeface="Calibri"/>
                <a:cs typeface="Times New Roman" pitchFamily="18" charset="0"/>
              </a:endParaRPr>
            </a:p>
          </p:txBody>
        </p:sp>
        <p:sp>
          <p:nvSpPr>
            <p:cNvPr id="5" name="Oval 4"/>
            <p:cNvSpPr/>
            <p:nvPr/>
          </p:nvSpPr>
          <p:spPr>
            <a:xfrm>
              <a:off x="2975844" y="4504169"/>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a:latin typeface="Times New Roman" pitchFamily="18" charset="0"/>
                  <a:ea typeface="Calibri"/>
                  <a:cs typeface="Times New Roman" pitchFamily="18" charset="0"/>
                </a:rPr>
                <a:t>B</a:t>
              </a:r>
            </a:p>
          </p:txBody>
        </p:sp>
        <p:sp>
          <p:nvSpPr>
            <p:cNvPr id="6" name="Oval 5"/>
            <p:cNvSpPr/>
            <p:nvPr/>
          </p:nvSpPr>
          <p:spPr>
            <a:xfrm>
              <a:off x="4009087" y="1662610"/>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A</a:t>
              </a:r>
              <a:endParaRPr lang="en-US" sz="1400" dirty="0">
                <a:latin typeface="Times New Roman" pitchFamily="18" charset="0"/>
                <a:ea typeface="Calibri"/>
                <a:cs typeface="Times New Roman" pitchFamily="18" charset="0"/>
              </a:endParaRPr>
            </a:p>
          </p:txBody>
        </p:sp>
        <p:sp>
          <p:nvSpPr>
            <p:cNvPr id="7" name="Oval 6"/>
            <p:cNvSpPr/>
            <p:nvPr/>
          </p:nvSpPr>
          <p:spPr>
            <a:xfrm>
              <a:off x="6090526" y="3467141"/>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a:latin typeface="Times New Roman" pitchFamily="18" charset="0"/>
                  <a:ea typeface="Calibri"/>
                  <a:cs typeface="Times New Roman" pitchFamily="18" charset="0"/>
                </a:rPr>
                <a:t>D</a:t>
              </a:r>
              <a:endParaRPr lang="en-US" sz="1400">
                <a:latin typeface="Times New Roman" pitchFamily="18" charset="0"/>
                <a:ea typeface="Calibri"/>
                <a:cs typeface="Times New Roman" pitchFamily="18" charset="0"/>
              </a:endParaRPr>
            </a:p>
          </p:txBody>
        </p:sp>
        <p:sp>
          <p:nvSpPr>
            <p:cNvPr id="8" name="Oval 7"/>
            <p:cNvSpPr/>
            <p:nvPr/>
          </p:nvSpPr>
          <p:spPr>
            <a:xfrm>
              <a:off x="7239000" y="2990850"/>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a:latin typeface="Times New Roman" pitchFamily="18" charset="0"/>
                  <a:ea typeface="Calibri"/>
                  <a:cs typeface="Times New Roman" pitchFamily="18" charset="0"/>
                </a:rPr>
                <a:t>E</a:t>
              </a:r>
              <a:endParaRPr lang="en-US" sz="1400">
                <a:latin typeface="Times New Roman" pitchFamily="18" charset="0"/>
                <a:ea typeface="Calibri"/>
                <a:cs typeface="Times New Roman" pitchFamily="18" charset="0"/>
              </a:endParaRPr>
            </a:p>
          </p:txBody>
        </p:sp>
        <p:sp>
          <p:nvSpPr>
            <p:cNvPr id="9" name="Oval 8"/>
            <p:cNvSpPr/>
            <p:nvPr/>
          </p:nvSpPr>
          <p:spPr>
            <a:xfrm>
              <a:off x="7097561" y="4728027"/>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a:latin typeface="Times New Roman" pitchFamily="18" charset="0"/>
                  <a:ea typeface="Calibri"/>
                  <a:cs typeface="Times New Roman" pitchFamily="18" charset="0"/>
                </a:rPr>
                <a:t>F</a:t>
              </a:r>
              <a:endParaRPr lang="en-US" sz="1400">
                <a:latin typeface="Times New Roman" pitchFamily="18" charset="0"/>
                <a:ea typeface="Calibri"/>
                <a:cs typeface="Times New Roman" pitchFamily="18" charset="0"/>
              </a:endParaRPr>
            </a:p>
          </p:txBody>
        </p:sp>
        <p:sp>
          <p:nvSpPr>
            <p:cNvPr id="10" name="Oval 9"/>
            <p:cNvSpPr/>
            <p:nvPr/>
          </p:nvSpPr>
          <p:spPr>
            <a:xfrm>
              <a:off x="2109069" y="6019800"/>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a:latin typeface="Times New Roman" pitchFamily="18" charset="0"/>
                  <a:ea typeface="Calibri"/>
                  <a:cs typeface="Times New Roman" pitchFamily="18" charset="0"/>
                </a:rPr>
                <a:t>G</a:t>
              </a:r>
              <a:endParaRPr lang="en-US" sz="1400">
                <a:latin typeface="Times New Roman" pitchFamily="18" charset="0"/>
                <a:ea typeface="Calibri"/>
                <a:cs typeface="Times New Roman" pitchFamily="18" charset="0"/>
              </a:endParaRPr>
            </a:p>
          </p:txBody>
        </p:sp>
        <p:sp>
          <p:nvSpPr>
            <p:cNvPr id="11" name="Oval 10"/>
            <p:cNvSpPr/>
            <p:nvPr/>
          </p:nvSpPr>
          <p:spPr>
            <a:xfrm>
              <a:off x="4232690" y="3885176"/>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a:latin typeface="Times New Roman" pitchFamily="18" charset="0"/>
                  <a:ea typeface="Calibri"/>
                  <a:cs typeface="Times New Roman" pitchFamily="18" charset="0"/>
                </a:rPr>
                <a:t>H</a:t>
              </a:r>
              <a:endParaRPr lang="en-US" sz="1400">
                <a:latin typeface="Times New Roman" pitchFamily="18" charset="0"/>
                <a:ea typeface="Calibri"/>
                <a:cs typeface="Times New Roman" pitchFamily="18" charset="0"/>
              </a:endParaRPr>
            </a:p>
          </p:txBody>
        </p:sp>
        <p:sp>
          <p:nvSpPr>
            <p:cNvPr id="12" name="Oval 11"/>
            <p:cNvSpPr/>
            <p:nvPr/>
          </p:nvSpPr>
          <p:spPr>
            <a:xfrm>
              <a:off x="6431990" y="1696900"/>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I</a:t>
              </a:r>
              <a:endParaRPr lang="en-US" sz="1400" dirty="0">
                <a:latin typeface="Times New Roman" pitchFamily="18" charset="0"/>
                <a:ea typeface="Calibri"/>
                <a:cs typeface="Times New Roman" pitchFamily="18" charset="0"/>
              </a:endParaRPr>
            </a:p>
          </p:txBody>
        </p:sp>
        <p:cxnSp>
          <p:nvCxnSpPr>
            <p:cNvPr id="13" name="Straight Connector 12"/>
            <p:cNvCxnSpPr>
              <a:stCxn id="11" idx="6"/>
              <a:endCxn id="9" idx="1"/>
            </p:cNvCxnSpPr>
            <p:nvPr/>
          </p:nvCxnSpPr>
          <p:spPr>
            <a:xfrm>
              <a:off x="4632740" y="4080439"/>
              <a:ext cx="2523407" cy="704779"/>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6"/>
              <a:endCxn id="9" idx="2"/>
            </p:cNvCxnSpPr>
            <p:nvPr/>
          </p:nvCxnSpPr>
          <p:spPr>
            <a:xfrm>
              <a:off x="3375894" y="4699432"/>
              <a:ext cx="3721667" cy="22385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4"/>
              <a:endCxn id="9" idx="0"/>
            </p:cNvCxnSpPr>
            <p:nvPr/>
          </p:nvCxnSpPr>
          <p:spPr>
            <a:xfrm>
              <a:off x="6290551" y="3857666"/>
              <a:ext cx="1007035" cy="87036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2"/>
              <a:endCxn id="10" idx="6"/>
            </p:cNvCxnSpPr>
            <p:nvPr/>
          </p:nvCxnSpPr>
          <p:spPr>
            <a:xfrm flipH="1">
              <a:off x="2509119" y="4923290"/>
              <a:ext cx="4588442" cy="1291773"/>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3"/>
              <a:endCxn id="11" idx="6"/>
            </p:cNvCxnSpPr>
            <p:nvPr/>
          </p:nvCxnSpPr>
          <p:spPr>
            <a:xfrm flipH="1">
              <a:off x="4632740" y="3800475"/>
              <a:ext cx="1516372" cy="279964"/>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3"/>
              <a:endCxn id="5" idx="7"/>
            </p:cNvCxnSpPr>
            <p:nvPr/>
          </p:nvCxnSpPr>
          <p:spPr>
            <a:xfrm>
              <a:off x="3116111" y="2905084"/>
              <a:ext cx="201197" cy="1656276"/>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7"/>
              <a:endCxn id="6" idx="2"/>
            </p:cNvCxnSpPr>
            <p:nvPr/>
          </p:nvCxnSpPr>
          <p:spPr>
            <a:xfrm flipV="1">
              <a:off x="3398989" y="1857873"/>
              <a:ext cx="610098" cy="77106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5"/>
              <a:endCxn id="7" idx="1"/>
            </p:cNvCxnSpPr>
            <p:nvPr/>
          </p:nvCxnSpPr>
          <p:spPr>
            <a:xfrm>
              <a:off x="3398989" y="2905084"/>
              <a:ext cx="2750123" cy="61924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4" idx="6"/>
              <a:endCxn id="8" idx="2"/>
            </p:cNvCxnSpPr>
            <p:nvPr/>
          </p:nvCxnSpPr>
          <p:spPr>
            <a:xfrm>
              <a:off x="3457575" y="2767013"/>
              <a:ext cx="3781425" cy="41910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3"/>
              <a:endCxn id="10" idx="7"/>
            </p:cNvCxnSpPr>
            <p:nvPr/>
          </p:nvCxnSpPr>
          <p:spPr>
            <a:xfrm flipH="1">
              <a:off x="2450533" y="2905084"/>
              <a:ext cx="665578" cy="31719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4" idx="4"/>
              <a:endCxn id="11" idx="0"/>
            </p:cNvCxnSpPr>
            <p:nvPr/>
          </p:nvCxnSpPr>
          <p:spPr>
            <a:xfrm>
              <a:off x="3257550" y="2962275"/>
              <a:ext cx="1175165" cy="92290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6"/>
              <a:endCxn id="12" idx="1"/>
            </p:cNvCxnSpPr>
            <p:nvPr/>
          </p:nvCxnSpPr>
          <p:spPr>
            <a:xfrm flipV="1">
              <a:off x="4409137" y="1754091"/>
              <a:ext cx="2081439" cy="103782"/>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1"/>
              <a:endCxn id="12" idx="5"/>
            </p:cNvCxnSpPr>
            <p:nvPr/>
          </p:nvCxnSpPr>
          <p:spPr>
            <a:xfrm flipH="1" flipV="1">
              <a:off x="6773454" y="2030234"/>
              <a:ext cx="524132" cy="10178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 idx="2"/>
              <a:endCxn id="7" idx="6"/>
            </p:cNvCxnSpPr>
            <p:nvPr/>
          </p:nvCxnSpPr>
          <p:spPr>
            <a:xfrm flipH="1">
              <a:off x="6490576" y="3186113"/>
              <a:ext cx="748424" cy="47629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2" idx="3"/>
              <a:endCxn id="7" idx="0"/>
            </p:cNvCxnSpPr>
            <p:nvPr/>
          </p:nvCxnSpPr>
          <p:spPr>
            <a:xfrm flipH="1">
              <a:off x="6290551" y="2030234"/>
              <a:ext cx="200025" cy="14369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graphicFrame>
        <p:nvGraphicFramePr>
          <p:cNvPr id="29" name="Table 28"/>
          <p:cNvGraphicFramePr>
            <a:graphicFrameLocks noGrp="1"/>
          </p:cNvGraphicFramePr>
          <p:nvPr/>
        </p:nvGraphicFramePr>
        <p:xfrm>
          <a:off x="2971801" y="5105400"/>
          <a:ext cx="6390005" cy="914400"/>
        </p:xfrm>
        <a:graphic>
          <a:graphicData uri="http://schemas.openxmlformats.org/drawingml/2006/table">
            <a:tbl>
              <a:tblPr firstRow="1" bandRow="1">
                <a:tableStyleId>{5C22544A-7EE6-4342-B048-85BDC9FD1C3A}</a:tableStyleId>
              </a:tblPr>
              <a:tblGrid>
                <a:gridCol w="903605">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609600">
                  <a:extLst>
                    <a:ext uri="{9D8B030D-6E8A-4147-A177-3AD203B41FA5}">
                      <a16:colId xmlns:a16="http://schemas.microsoft.com/office/drawing/2014/main" xmlns="" val="20002"/>
                    </a:ext>
                  </a:extLst>
                </a:gridCol>
                <a:gridCol w="609600">
                  <a:extLst>
                    <a:ext uri="{9D8B030D-6E8A-4147-A177-3AD203B41FA5}">
                      <a16:colId xmlns:a16="http://schemas.microsoft.com/office/drawing/2014/main" xmlns="" val="20003"/>
                    </a:ext>
                  </a:extLst>
                </a:gridCol>
                <a:gridCol w="609600">
                  <a:extLst>
                    <a:ext uri="{9D8B030D-6E8A-4147-A177-3AD203B41FA5}">
                      <a16:colId xmlns:a16="http://schemas.microsoft.com/office/drawing/2014/main" xmlns="" val="20004"/>
                    </a:ext>
                  </a:extLst>
                </a:gridCol>
                <a:gridCol w="609600">
                  <a:extLst>
                    <a:ext uri="{9D8B030D-6E8A-4147-A177-3AD203B41FA5}">
                      <a16:colId xmlns:a16="http://schemas.microsoft.com/office/drawing/2014/main" xmlns="" val="20005"/>
                    </a:ext>
                  </a:extLst>
                </a:gridCol>
                <a:gridCol w="609600">
                  <a:extLst>
                    <a:ext uri="{9D8B030D-6E8A-4147-A177-3AD203B41FA5}">
                      <a16:colId xmlns:a16="http://schemas.microsoft.com/office/drawing/2014/main" xmlns="" val="20006"/>
                    </a:ext>
                  </a:extLst>
                </a:gridCol>
                <a:gridCol w="609600">
                  <a:extLst>
                    <a:ext uri="{9D8B030D-6E8A-4147-A177-3AD203B41FA5}">
                      <a16:colId xmlns:a16="http://schemas.microsoft.com/office/drawing/2014/main" xmlns="" val="20007"/>
                    </a:ext>
                  </a:extLst>
                </a:gridCol>
                <a:gridCol w="609600">
                  <a:extLst>
                    <a:ext uri="{9D8B030D-6E8A-4147-A177-3AD203B41FA5}">
                      <a16:colId xmlns:a16="http://schemas.microsoft.com/office/drawing/2014/main" xmlns="" val="20008"/>
                    </a:ext>
                  </a:extLst>
                </a:gridCol>
                <a:gridCol w="609600">
                  <a:extLst>
                    <a:ext uri="{9D8B030D-6E8A-4147-A177-3AD203B41FA5}">
                      <a16:colId xmlns:a16="http://schemas.microsoft.com/office/drawing/2014/main" xmlns="" val="20009"/>
                    </a:ext>
                  </a:extLst>
                </a:gridCol>
              </a:tblGrid>
              <a:tr h="370840">
                <a:tc>
                  <a:txBody>
                    <a:bodyPr/>
                    <a:lstStyle/>
                    <a:p>
                      <a:pPr algn="l"/>
                      <a:r>
                        <a:rPr lang="en-US" sz="2400" b="0" dirty="0" err="1">
                          <a:latin typeface="Times New Roman" pitchFamily="18" charset="0"/>
                          <a:cs typeface="Times New Roman" pitchFamily="18" charset="0"/>
                        </a:rPr>
                        <a:t>Đỉnh</a:t>
                      </a:r>
                      <a:endParaRPr lang="en-US" sz="2400" b="0" dirty="0">
                        <a:latin typeface="Times New Roman" pitchFamily="18" charset="0"/>
                        <a:cs typeface="Times New Roman" pitchFamily="18" charset="0"/>
                      </a:endParaRPr>
                    </a:p>
                  </a:txBody>
                  <a:tcPr/>
                </a:tc>
                <a:tc>
                  <a:txBody>
                    <a:bodyPr/>
                    <a:lstStyle/>
                    <a:p>
                      <a:pPr algn="ctr"/>
                      <a:r>
                        <a:rPr lang="en-US" sz="2400" dirty="0">
                          <a:latin typeface="Times New Roman" pitchFamily="18" charset="0"/>
                          <a:cs typeface="Times New Roman" pitchFamily="18" charset="0"/>
                        </a:rPr>
                        <a:t>C</a:t>
                      </a:r>
                    </a:p>
                  </a:txBody>
                  <a:tcPr/>
                </a:tc>
                <a:tc>
                  <a:txBody>
                    <a:bodyPr/>
                    <a:lstStyle/>
                    <a:p>
                      <a:pPr algn="ctr"/>
                      <a:r>
                        <a:rPr lang="en-US" sz="2400" dirty="0">
                          <a:latin typeface="Times New Roman" pitchFamily="18" charset="0"/>
                          <a:cs typeface="Times New Roman" pitchFamily="18" charset="0"/>
                        </a:rPr>
                        <a:t>D</a:t>
                      </a:r>
                    </a:p>
                  </a:txBody>
                  <a:tcPr/>
                </a:tc>
                <a:tc>
                  <a:txBody>
                    <a:bodyPr/>
                    <a:lstStyle/>
                    <a:p>
                      <a:pPr algn="ctr"/>
                      <a:r>
                        <a:rPr lang="en-US" sz="2400" dirty="0">
                          <a:latin typeface="Times New Roman" pitchFamily="18" charset="0"/>
                          <a:cs typeface="Times New Roman" pitchFamily="18" charset="0"/>
                        </a:rPr>
                        <a:t>F</a:t>
                      </a:r>
                    </a:p>
                  </a:txBody>
                  <a:tcPr/>
                </a:tc>
                <a:tc>
                  <a:txBody>
                    <a:bodyPr/>
                    <a:lstStyle/>
                    <a:p>
                      <a:pPr algn="ctr"/>
                      <a:r>
                        <a:rPr lang="en-US" sz="2400" dirty="0">
                          <a:latin typeface="Times New Roman" pitchFamily="18" charset="0"/>
                          <a:cs typeface="Times New Roman" pitchFamily="18" charset="0"/>
                        </a:rPr>
                        <a:t>E</a:t>
                      </a:r>
                    </a:p>
                  </a:txBody>
                  <a:tcPr/>
                </a:tc>
                <a:tc>
                  <a:txBody>
                    <a:bodyPr/>
                    <a:lstStyle/>
                    <a:p>
                      <a:pPr algn="ctr"/>
                      <a:r>
                        <a:rPr lang="en-US" sz="2400" dirty="0">
                          <a:latin typeface="Times New Roman" pitchFamily="18" charset="0"/>
                          <a:cs typeface="Times New Roman" pitchFamily="18" charset="0"/>
                        </a:rPr>
                        <a:t>H</a:t>
                      </a:r>
                    </a:p>
                  </a:txBody>
                  <a:tcPr/>
                </a:tc>
                <a:tc>
                  <a:txBody>
                    <a:bodyPr/>
                    <a:lstStyle/>
                    <a:p>
                      <a:pPr algn="ctr"/>
                      <a:r>
                        <a:rPr lang="en-US" sz="2400" dirty="0">
                          <a:latin typeface="Times New Roman" pitchFamily="18" charset="0"/>
                          <a:cs typeface="Times New Roman" pitchFamily="18" charset="0"/>
                        </a:rPr>
                        <a:t>I</a:t>
                      </a:r>
                    </a:p>
                  </a:txBody>
                  <a:tcPr/>
                </a:tc>
                <a:tc>
                  <a:txBody>
                    <a:bodyPr/>
                    <a:lstStyle/>
                    <a:p>
                      <a:pPr algn="ctr"/>
                      <a:r>
                        <a:rPr lang="en-US" sz="2400" dirty="0">
                          <a:latin typeface="Times New Roman" pitchFamily="18" charset="0"/>
                          <a:cs typeface="Times New Roman" pitchFamily="18" charset="0"/>
                        </a:rPr>
                        <a:t>A</a:t>
                      </a:r>
                    </a:p>
                  </a:txBody>
                  <a:tcPr/>
                </a:tc>
                <a:tc>
                  <a:txBody>
                    <a:bodyPr/>
                    <a:lstStyle/>
                    <a:p>
                      <a:pPr algn="ctr"/>
                      <a:r>
                        <a:rPr lang="en-US" sz="2400" dirty="0">
                          <a:latin typeface="Times New Roman" pitchFamily="18" charset="0"/>
                          <a:cs typeface="Times New Roman" pitchFamily="18" charset="0"/>
                        </a:rPr>
                        <a:t>B</a:t>
                      </a:r>
                    </a:p>
                  </a:txBody>
                  <a:tcPr/>
                </a:tc>
                <a:tc>
                  <a:txBody>
                    <a:bodyPr/>
                    <a:lstStyle/>
                    <a:p>
                      <a:pPr algn="ctr"/>
                      <a:r>
                        <a:rPr lang="en-US" sz="2400" dirty="0">
                          <a:latin typeface="Times New Roman" pitchFamily="18" charset="0"/>
                          <a:cs typeface="Times New Roman" pitchFamily="18" charset="0"/>
                        </a:rPr>
                        <a:t>G</a:t>
                      </a:r>
                    </a:p>
                  </a:txBody>
                  <a:tcPr/>
                </a:tc>
                <a:extLst>
                  <a:ext uri="{0D108BD9-81ED-4DB2-BD59-A6C34878D82A}">
                    <a16:rowId xmlns:a16="http://schemas.microsoft.com/office/drawing/2014/main" xmlns="" val="10000"/>
                  </a:ext>
                </a:extLst>
              </a:tr>
              <a:tr h="370840">
                <a:tc>
                  <a:txBody>
                    <a:bodyPr/>
                    <a:lstStyle/>
                    <a:p>
                      <a:pPr algn="l"/>
                      <a:r>
                        <a:rPr lang="en-US" sz="2400" b="0" dirty="0" err="1">
                          <a:latin typeface="Times New Roman" pitchFamily="18" charset="0"/>
                          <a:cs typeface="Times New Roman" pitchFamily="18" charset="0"/>
                        </a:rPr>
                        <a:t>Bậc</a:t>
                      </a:r>
                      <a:endParaRPr lang="en-US" sz="2400" b="0" dirty="0">
                        <a:latin typeface="Times New Roman" pitchFamily="18" charset="0"/>
                        <a:cs typeface="Times New Roman" pitchFamily="18" charset="0"/>
                      </a:endParaRPr>
                    </a:p>
                  </a:txBody>
                  <a:tcPr/>
                </a:tc>
                <a:tc>
                  <a:txBody>
                    <a:bodyPr/>
                    <a:lstStyle/>
                    <a:p>
                      <a:pPr algn="ctr"/>
                      <a:r>
                        <a:rPr lang="en-US" sz="2400" dirty="0">
                          <a:latin typeface="Times New Roman" pitchFamily="18" charset="0"/>
                          <a:cs typeface="Times New Roman" pitchFamily="18" charset="0"/>
                        </a:rPr>
                        <a:t>6</a:t>
                      </a:r>
                    </a:p>
                  </a:txBody>
                  <a:tcPr/>
                </a:tc>
                <a:tc>
                  <a:txBody>
                    <a:bodyPr/>
                    <a:lstStyle/>
                    <a:p>
                      <a:pPr algn="ctr"/>
                      <a:r>
                        <a:rPr lang="en-US" sz="2400" dirty="0">
                          <a:latin typeface="Times New Roman" pitchFamily="18" charset="0"/>
                          <a:cs typeface="Times New Roman" pitchFamily="18" charset="0"/>
                        </a:rPr>
                        <a:t>5</a:t>
                      </a:r>
                    </a:p>
                  </a:txBody>
                  <a:tcPr/>
                </a:tc>
                <a:tc>
                  <a:txBody>
                    <a:bodyPr/>
                    <a:lstStyle/>
                    <a:p>
                      <a:pPr algn="ctr"/>
                      <a:r>
                        <a:rPr lang="en-US" sz="2400" dirty="0">
                          <a:latin typeface="Times New Roman" pitchFamily="18" charset="0"/>
                          <a:cs typeface="Times New Roman" pitchFamily="18" charset="0"/>
                        </a:rPr>
                        <a:t>4</a:t>
                      </a:r>
                    </a:p>
                  </a:txBody>
                  <a:tcPr/>
                </a:tc>
                <a:tc>
                  <a:txBody>
                    <a:bodyPr/>
                    <a:lstStyle/>
                    <a:p>
                      <a:pPr algn="ctr"/>
                      <a:r>
                        <a:rPr lang="en-US" sz="2400" dirty="0">
                          <a:latin typeface="Times New Roman" pitchFamily="18" charset="0"/>
                          <a:cs typeface="Times New Roman" pitchFamily="18" charset="0"/>
                        </a:rPr>
                        <a:t>3</a:t>
                      </a:r>
                    </a:p>
                  </a:txBody>
                  <a:tcPr/>
                </a:tc>
                <a:tc>
                  <a:txBody>
                    <a:bodyPr/>
                    <a:lstStyle/>
                    <a:p>
                      <a:pPr algn="ctr"/>
                      <a:r>
                        <a:rPr lang="en-US" sz="2400" dirty="0">
                          <a:latin typeface="Times New Roman" pitchFamily="18" charset="0"/>
                          <a:cs typeface="Times New Roman" pitchFamily="18" charset="0"/>
                        </a:rPr>
                        <a:t>3</a:t>
                      </a:r>
                    </a:p>
                  </a:txBody>
                  <a:tcPr/>
                </a:tc>
                <a:tc>
                  <a:txBody>
                    <a:bodyPr/>
                    <a:lstStyle/>
                    <a:p>
                      <a:pPr algn="ctr"/>
                      <a:r>
                        <a:rPr lang="en-US" sz="2400" dirty="0">
                          <a:latin typeface="Times New Roman" pitchFamily="18" charset="0"/>
                          <a:cs typeface="Times New Roman" pitchFamily="18" charset="0"/>
                        </a:rPr>
                        <a:t>3</a:t>
                      </a:r>
                    </a:p>
                  </a:txBody>
                  <a:tcPr/>
                </a:tc>
                <a:tc>
                  <a:txBody>
                    <a:bodyPr/>
                    <a:lstStyle/>
                    <a:p>
                      <a:pPr algn="ctr"/>
                      <a:r>
                        <a:rPr lang="en-US" sz="2400" dirty="0">
                          <a:latin typeface="Times New Roman" pitchFamily="18" charset="0"/>
                          <a:cs typeface="Times New Roman" pitchFamily="18" charset="0"/>
                        </a:rPr>
                        <a:t>2</a:t>
                      </a:r>
                    </a:p>
                  </a:txBody>
                  <a:tcPr/>
                </a:tc>
                <a:tc>
                  <a:txBody>
                    <a:bodyPr/>
                    <a:lstStyle/>
                    <a:p>
                      <a:pPr algn="ctr"/>
                      <a:r>
                        <a:rPr lang="en-US" sz="2400" dirty="0">
                          <a:latin typeface="Times New Roman" pitchFamily="18" charset="0"/>
                          <a:cs typeface="Times New Roman" pitchFamily="18" charset="0"/>
                        </a:rPr>
                        <a:t>2</a:t>
                      </a:r>
                    </a:p>
                  </a:txBody>
                  <a:tcPr/>
                </a:tc>
                <a:tc>
                  <a:txBody>
                    <a:bodyPr/>
                    <a:lstStyle/>
                    <a:p>
                      <a:pPr algn="ctr"/>
                      <a:r>
                        <a:rPr lang="en-US" sz="2400" dirty="0">
                          <a:latin typeface="Times New Roman" pitchFamily="18" charset="0"/>
                          <a:cs typeface="Times New Roman" pitchFamily="18" charset="0"/>
                        </a:rPr>
                        <a:t>2</a:t>
                      </a:r>
                    </a:p>
                  </a:txBody>
                  <a:tcPr/>
                </a:tc>
                <a:extLst>
                  <a:ext uri="{0D108BD9-81ED-4DB2-BD59-A6C34878D82A}">
                    <a16:rowId xmlns:a16="http://schemas.microsoft.com/office/drawing/2014/main" xmlns="" val="10001"/>
                  </a:ext>
                </a:extLst>
              </a:tr>
            </a:tbl>
          </a:graphicData>
        </a:graphic>
      </p:graphicFrame>
      <p:sp>
        <p:nvSpPr>
          <p:cNvPr id="3" name="Slide Number Placeholder 2"/>
          <p:cNvSpPr>
            <a:spLocks noGrp="1"/>
          </p:cNvSpPr>
          <p:nvPr>
            <p:ph type="sldNum" sz="quarter" idx="12"/>
          </p:nvPr>
        </p:nvSpPr>
        <p:spPr/>
        <p:txBody>
          <a:bodyPr/>
          <a:lstStyle/>
          <a:p>
            <a:fld id="{404E76C4-6752-4A98-AA34-F785B988B251}" type="slidenum">
              <a:rPr lang="en-US" smtClean="0"/>
              <a:t>58</a:t>
            </a:fld>
            <a:endParaRPr lang="en-US"/>
          </a:p>
        </p:txBody>
      </p:sp>
    </p:spTree>
    <p:extLst>
      <p:ext uri="{BB962C8B-B14F-4D97-AF65-F5344CB8AC3E}">
        <p14:creationId xmlns:p14="http://schemas.microsoft.com/office/powerpoint/2010/main" val="11490139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712" y="76415"/>
            <a:ext cx="10515600" cy="1325563"/>
          </a:xfrm>
        </p:spPr>
        <p:txBody>
          <a:bodyPr/>
          <a:lstStyle/>
          <a:p>
            <a:r>
              <a:rPr lang="en-US" b="1" dirty="0" err="1"/>
              <a:t>Bài</a:t>
            </a:r>
            <a:r>
              <a:rPr lang="en-US" b="1" dirty="0"/>
              <a:t> </a:t>
            </a:r>
            <a:r>
              <a:rPr lang="en-US" b="1" dirty="0" err="1"/>
              <a:t>toán</a:t>
            </a:r>
            <a:r>
              <a:rPr lang="en-US" b="1" dirty="0"/>
              <a:t> </a:t>
            </a:r>
            <a:r>
              <a:rPr lang="en-US" b="1" dirty="0" err="1"/>
              <a:t>tô</a:t>
            </a:r>
            <a:r>
              <a:rPr lang="en-US" b="1" dirty="0"/>
              <a:t> </a:t>
            </a:r>
            <a:r>
              <a:rPr lang="en-US" b="1" dirty="0" err="1"/>
              <a:t>màu</a:t>
            </a:r>
            <a:r>
              <a:rPr lang="en-US" b="1" dirty="0"/>
              <a:t> </a:t>
            </a:r>
            <a:r>
              <a:rPr lang="en-US" b="1" dirty="0" err="1"/>
              <a:t>đồ</a:t>
            </a:r>
            <a:r>
              <a:rPr lang="en-US" b="1" dirty="0"/>
              <a:t> </a:t>
            </a:r>
            <a:r>
              <a:rPr lang="en-US" b="1" dirty="0" err="1"/>
              <a:t>thị</a:t>
            </a:r>
            <a:r>
              <a:rPr lang="en-US" b="1" dirty="0"/>
              <a:t> - </a:t>
            </a:r>
            <a:r>
              <a:rPr lang="en-US" b="1" dirty="0" err="1"/>
              <a:t>Ví</a:t>
            </a:r>
            <a:r>
              <a:rPr lang="en-US" b="1" dirty="0"/>
              <a:t> </a:t>
            </a:r>
            <a:r>
              <a:rPr lang="en-US" b="1" dirty="0" err="1"/>
              <a:t>dụ</a:t>
            </a:r>
            <a:endParaRPr lang="en-US" b="1" dirty="0"/>
          </a:p>
        </p:txBody>
      </p:sp>
      <p:grpSp>
        <p:nvGrpSpPr>
          <p:cNvPr id="28" name="Group 27"/>
          <p:cNvGrpSpPr/>
          <p:nvPr/>
        </p:nvGrpSpPr>
        <p:grpSpPr>
          <a:xfrm>
            <a:off x="5791201" y="1736642"/>
            <a:ext cx="4571999" cy="3749759"/>
            <a:chOff x="2109069" y="1662610"/>
            <a:chExt cx="5529981" cy="4747715"/>
          </a:xfrm>
          <a:solidFill>
            <a:schemeClr val="accent2"/>
          </a:solidFill>
        </p:grpSpPr>
        <p:sp>
          <p:nvSpPr>
            <p:cNvPr id="4" name="Oval 3"/>
            <p:cNvSpPr/>
            <p:nvPr/>
          </p:nvSpPr>
          <p:spPr>
            <a:xfrm>
              <a:off x="3057525" y="2571750"/>
              <a:ext cx="400050" cy="390525"/>
            </a:xfrm>
            <a:prstGeom prst="ellipse">
              <a:avLst/>
            </a:prstGeom>
            <a:solidFill>
              <a:srgbClr val="0070C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C</a:t>
              </a:r>
              <a:endParaRPr lang="en-US" sz="1400" dirty="0">
                <a:latin typeface="Times New Roman" pitchFamily="18" charset="0"/>
                <a:ea typeface="Calibri"/>
                <a:cs typeface="Times New Roman" pitchFamily="18" charset="0"/>
              </a:endParaRPr>
            </a:p>
          </p:txBody>
        </p:sp>
        <p:sp>
          <p:nvSpPr>
            <p:cNvPr id="5" name="Oval 4"/>
            <p:cNvSpPr/>
            <p:nvPr/>
          </p:nvSpPr>
          <p:spPr>
            <a:xfrm>
              <a:off x="2975844" y="4504169"/>
              <a:ext cx="400050" cy="390525"/>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a:latin typeface="Times New Roman" pitchFamily="18" charset="0"/>
                  <a:ea typeface="Calibri"/>
                  <a:cs typeface="Times New Roman" pitchFamily="18" charset="0"/>
                </a:rPr>
                <a:t>B</a:t>
              </a:r>
            </a:p>
          </p:txBody>
        </p:sp>
        <p:sp>
          <p:nvSpPr>
            <p:cNvPr id="6" name="Oval 5"/>
            <p:cNvSpPr/>
            <p:nvPr/>
          </p:nvSpPr>
          <p:spPr>
            <a:xfrm>
              <a:off x="4009087" y="1662610"/>
              <a:ext cx="400050" cy="390525"/>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A</a:t>
              </a:r>
              <a:endParaRPr lang="en-US" sz="1400" dirty="0">
                <a:latin typeface="Times New Roman" pitchFamily="18" charset="0"/>
                <a:ea typeface="Calibri"/>
                <a:cs typeface="Times New Roman" pitchFamily="18" charset="0"/>
              </a:endParaRPr>
            </a:p>
          </p:txBody>
        </p:sp>
        <p:sp>
          <p:nvSpPr>
            <p:cNvPr id="7" name="Oval 6"/>
            <p:cNvSpPr/>
            <p:nvPr/>
          </p:nvSpPr>
          <p:spPr>
            <a:xfrm>
              <a:off x="6090526" y="3467141"/>
              <a:ext cx="400050" cy="390525"/>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D</a:t>
              </a:r>
              <a:endParaRPr lang="en-US" sz="1400" dirty="0">
                <a:latin typeface="Times New Roman" pitchFamily="18" charset="0"/>
                <a:ea typeface="Calibri"/>
                <a:cs typeface="Times New Roman" pitchFamily="18" charset="0"/>
              </a:endParaRPr>
            </a:p>
          </p:txBody>
        </p:sp>
        <p:sp>
          <p:nvSpPr>
            <p:cNvPr id="8" name="Oval 7"/>
            <p:cNvSpPr/>
            <p:nvPr/>
          </p:nvSpPr>
          <p:spPr>
            <a:xfrm>
              <a:off x="7239000" y="2990850"/>
              <a:ext cx="400050" cy="390525"/>
            </a:xfrm>
            <a:prstGeom prst="ellipse">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a:latin typeface="Times New Roman" pitchFamily="18" charset="0"/>
                  <a:ea typeface="Calibri"/>
                  <a:cs typeface="Times New Roman" pitchFamily="18" charset="0"/>
                </a:rPr>
                <a:t>E</a:t>
              </a:r>
              <a:endParaRPr lang="en-US" sz="1400">
                <a:latin typeface="Times New Roman" pitchFamily="18" charset="0"/>
                <a:ea typeface="Calibri"/>
                <a:cs typeface="Times New Roman" pitchFamily="18" charset="0"/>
              </a:endParaRPr>
            </a:p>
          </p:txBody>
        </p:sp>
        <p:sp>
          <p:nvSpPr>
            <p:cNvPr id="9" name="Oval 8"/>
            <p:cNvSpPr/>
            <p:nvPr/>
          </p:nvSpPr>
          <p:spPr>
            <a:xfrm>
              <a:off x="7097561" y="4728027"/>
              <a:ext cx="400050" cy="390525"/>
            </a:xfrm>
            <a:prstGeom prst="ellipse">
              <a:avLst/>
            </a:prstGeom>
            <a:solidFill>
              <a:srgbClr val="0070C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a:latin typeface="Times New Roman" pitchFamily="18" charset="0"/>
                  <a:ea typeface="Calibri"/>
                  <a:cs typeface="Times New Roman" pitchFamily="18" charset="0"/>
                </a:rPr>
                <a:t>F</a:t>
              </a:r>
              <a:endParaRPr lang="en-US" sz="1400">
                <a:latin typeface="Times New Roman" pitchFamily="18" charset="0"/>
                <a:ea typeface="Calibri"/>
                <a:cs typeface="Times New Roman" pitchFamily="18" charset="0"/>
              </a:endParaRPr>
            </a:p>
          </p:txBody>
        </p:sp>
        <p:sp>
          <p:nvSpPr>
            <p:cNvPr id="10" name="Oval 9"/>
            <p:cNvSpPr/>
            <p:nvPr/>
          </p:nvSpPr>
          <p:spPr>
            <a:xfrm>
              <a:off x="2109069" y="6019800"/>
              <a:ext cx="400050" cy="390525"/>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a:latin typeface="Times New Roman" pitchFamily="18" charset="0"/>
                  <a:ea typeface="Calibri"/>
                  <a:cs typeface="Times New Roman" pitchFamily="18" charset="0"/>
                </a:rPr>
                <a:t>G</a:t>
              </a:r>
              <a:endParaRPr lang="en-US" sz="1400">
                <a:latin typeface="Times New Roman" pitchFamily="18" charset="0"/>
                <a:ea typeface="Calibri"/>
                <a:cs typeface="Times New Roman" pitchFamily="18" charset="0"/>
              </a:endParaRPr>
            </a:p>
          </p:txBody>
        </p:sp>
        <p:sp>
          <p:nvSpPr>
            <p:cNvPr id="11" name="Oval 10"/>
            <p:cNvSpPr/>
            <p:nvPr/>
          </p:nvSpPr>
          <p:spPr>
            <a:xfrm>
              <a:off x="4232690" y="3885176"/>
              <a:ext cx="400050" cy="390525"/>
            </a:xfrm>
            <a:prstGeom prst="ellipse">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H</a:t>
              </a:r>
              <a:endParaRPr lang="en-US" sz="1400" dirty="0">
                <a:latin typeface="Times New Roman" pitchFamily="18" charset="0"/>
                <a:ea typeface="Calibri"/>
                <a:cs typeface="Times New Roman" pitchFamily="18" charset="0"/>
              </a:endParaRPr>
            </a:p>
          </p:txBody>
        </p:sp>
        <p:sp>
          <p:nvSpPr>
            <p:cNvPr id="12" name="Oval 11"/>
            <p:cNvSpPr/>
            <p:nvPr/>
          </p:nvSpPr>
          <p:spPr>
            <a:xfrm>
              <a:off x="6431990" y="1696900"/>
              <a:ext cx="400050" cy="390525"/>
            </a:xfrm>
            <a:prstGeom prst="ellipse">
              <a:avLst/>
            </a:prstGeom>
            <a:solidFill>
              <a:srgbClr val="0070C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I</a:t>
              </a:r>
              <a:endParaRPr lang="en-US" sz="1400" dirty="0">
                <a:latin typeface="Times New Roman" pitchFamily="18" charset="0"/>
                <a:ea typeface="Calibri"/>
                <a:cs typeface="Times New Roman" pitchFamily="18" charset="0"/>
              </a:endParaRPr>
            </a:p>
          </p:txBody>
        </p:sp>
        <p:cxnSp>
          <p:nvCxnSpPr>
            <p:cNvPr id="13" name="Straight Connector 12"/>
            <p:cNvCxnSpPr>
              <a:stCxn id="11" idx="6"/>
              <a:endCxn id="9" idx="1"/>
            </p:cNvCxnSpPr>
            <p:nvPr/>
          </p:nvCxnSpPr>
          <p:spPr>
            <a:xfrm>
              <a:off x="4632740" y="4080439"/>
              <a:ext cx="2523407" cy="704779"/>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6"/>
              <a:endCxn id="9" idx="2"/>
            </p:cNvCxnSpPr>
            <p:nvPr/>
          </p:nvCxnSpPr>
          <p:spPr>
            <a:xfrm>
              <a:off x="3375894" y="4699432"/>
              <a:ext cx="3721667" cy="22385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4"/>
              <a:endCxn id="9" idx="0"/>
            </p:cNvCxnSpPr>
            <p:nvPr/>
          </p:nvCxnSpPr>
          <p:spPr>
            <a:xfrm>
              <a:off x="6290551" y="3857666"/>
              <a:ext cx="1007035" cy="87036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2"/>
              <a:endCxn id="10" idx="6"/>
            </p:cNvCxnSpPr>
            <p:nvPr/>
          </p:nvCxnSpPr>
          <p:spPr>
            <a:xfrm flipH="1">
              <a:off x="2509119" y="4923290"/>
              <a:ext cx="4588442" cy="1291773"/>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3"/>
              <a:endCxn id="11" idx="6"/>
            </p:cNvCxnSpPr>
            <p:nvPr/>
          </p:nvCxnSpPr>
          <p:spPr>
            <a:xfrm flipH="1">
              <a:off x="4632740" y="3800475"/>
              <a:ext cx="1516372" cy="279964"/>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3"/>
              <a:endCxn id="5" idx="7"/>
            </p:cNvCxnSpPr>
            <p:nvPr/>
          </p:nvCxnSpPr>
          <p:spPr>
            <a:xfrm>
              <a:off x="3116111" y="2905084"/>
              <a:ext cx="201197" cy="1656276"/>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7"/>
              <a:endCxn id="6" idx="2"/>
            </p:cNvCxnSpPr>
            <p:nvPr/>
          </p:nvCxnSpPr>
          <p:spPr>
            <a:xfrm flipV="1">
              <a:off x="3398989" y="1857873"/>
              <a:ext cx="610098" cy="77106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5"/>
              <a:endCxn id="7" idx="1"/>
            </p:cNvCxnSpPr>
            <p:nvPr/>
          </p:nvCxnSpPr>
          <p:spPr>
            <a:xfrm>
              <a:off x="3398989" y="2905084"/>
              <a:ext cx="2750123" cy="61924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4" idx="6"/>
              <a:endCxn id="8" idx="2"/>
            </p:cNvCxnSpPr>
            <p:nvPr/>
          </p:nvCxnSpPr>
          <p:spPr>
            <a:xfrm>
              <a:off x="3457575" y="2767013"/>
              <a:ext cx="3781425" cy="41910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3"/>
              <a:endCxn id="10" idx="7"/>
            </p:cNvCxnSpPr>
            <p:nvPr/>
          </p:nvCxnSpPr>
          <p:spPr>
            <a:xfrm flipH="1">
              <a:off x="2450533" y="2905084"/>
              <a:ext cx="665578" cy="31719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4" idx="4"/>
              <a:endCxn id="11" idx="0"/>
            </p:cNvCxnSpPr>
            <p:nvPr/>
          </p:nvCxnSpPr>
          <p:spPr>
            <a:xfrm>
              <a:off x="3257550" y="2962275"/>
              <a:ext cx="1175165" cy="92290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6"/>
              <a:endCxn id="12" idx="1"/>
            </p:cNvCxnSpPr>
            <p:nvPr/>
          </p:nvCxnSpPr>
          <p:spPr>
            <a:xfrm flipV="1">
              <a:off x="4409137" y="1754091"/>
              <a:ext cx="2081439" cy="103782"/>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1"/>
              <a:endCxn id="12" idx="5"/>
            </p:cNvCxnSpPr>
            <p:nvPr/>
          </p:nvCxnSpPr>
          <p:spPr>
            <a:xfrm flipH="1" flipV="1">
              <a:off x="6773454" y="2030234"/>
              <a:ext cx="524132" cy="10178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 idx="2"/>
              <a:endCxn id="7" idx="6"/>
            </p:cNvCxnSpPr>
            <p:nvPr/>
          </p:nvCxnSpPr>
          <p:spPr>
            <a:xfrm flipH="1">
              <a:off x="6490576" y="3186113"/>
              <a:ext cx="748424" cy="47629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2" idx="3"/>
              <a:endCxn id="7" idx="0"/>
            </p:cNvCxnSpPr>
            <p:nvPr/>
          </p:nvCxnSpPr>
          <p:spPr>
            <a:xfrm flipH="1">
              <a:off x="6290551" y="2030234"/>
              <a:ext cx="200025" cy="14369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1332694" y="1887635"/>
            <a:ext cx="3237618" cy="3416320"/>
          </a:xfrm>
          <a:prstGeom prst="rect">
            <a:avLst/>
          </a:prstGeom>
          <a:noFill/>
        </p:spPr>
        <p:txBody>
          <a:bodyPr wrap="none" rtlCol="0">
            <a:spAutoFit/>
          </a:bodyPr>
          <a:lstStyle/>
          <a:p>
            <a:r>
              <a:rPr lang="en-US" sz="2400" dirty="0">
                <a:latin typeface="Times New Roman" pitchFamily="18" charset="0"/>
                <a:cs typeface="Times New Roman" pitchFamily="18" charset="0"/>
              </a:rPr>
              <a:t>[1] </a:t>
            </a:r>
            <a:r>
              <a:rPr lang="en-US" sz="2400" dirty="0" err="1">
                <a:latin typeface="Times New Roman" pitchFamily="18" charset="0"/>
                <a:cs typeface="Times New Roman" pitchFamily="18" charset="0"/>
              </a:rPr>
              <a:t>Tô</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màu</a:t>
            </a:r>
            <a:r>
              <a:rPr lang="en-US" sz="2400" dirty="0">
                <a:latin typeface="Times New Roman" pitchFamily="18" charset="0"/>
                <a:cs typeface="Times New Roman" pitchFamily="18" charset="0"/>
              </a:rPr>
              <a:t> 1 </a:t>
            </a:r>
            <a:r>
              <a:rPr lang="en-US" sz="2400" dirty="0" err="1">
                <a:latin typeface="Times New Roman" pitchFamily="18" charset="0"/>
                <a:cs typeface="Times New Roman" pitchFamily="18" charset="0"/>
              </a:rPr>
              <a:t>cho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đỉnh</a:t>
            </a:r>
            <a:r>
              <a:rPr lang="en-US" sz="2400" dirty="0">
                <a:latin typeface="Times New Roman" pitchFamily="18" charset="0"/>
                <a:cs typeface="Times New Roman" pitchFamily="18" charset="0"/>
              </a:rPr>
              <a:t> C</a:t>
            </a:r>
          </a:p>
          <a:p>
            <a:r>
              <a:rPr lang="en-US" sz="2400" dirty="0">
                <a:latin typeface="Times New Roman" pitchFamily="18" charset="0"/>
                <a:cs typeface="Times New Roman" pitchFamily="18" charset="0"/>
              </a:rPr>
              <a:t>[2] </a:t>
            </a:r>
            <a:r>
              <a:rPr lang="en-US" sz="2400" dirty="0" err="1">
                <a:latin typeface="Times New Roman" pitchFamily="18" charset="0"/>
                <a:cs typeface="Times New Roman" pitchFamily="18" charset="0"/>
              </a:rPr>
              <a:t>Tô</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màu</a:t>
            </a:r>
            <a:r>
              <a:rPr lang="en-US" sz="2400" dirty="0">
                <a:latin typeface="Times New Roman" pitchFamily="18" charset="0"/>
                <a:cs typeface="Times New Roman" pitchFamily="18" charset="0"/>
              </a:rPr>
              <a:t> 2 </a:t>
            </a:r>
            <a:r>
              <a:rPr lang="en-US" sz="2400" dirty="0" err="1">
                <a:latin typeface="Times New Roman" pitchFamily="18" charset="0"/>
                <a:cs typeface="Times New Roman" pitchFamily="18" charset="0"/>
              </a:rPr>
              <a:t>cho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đỉnh</a:t>
            </a:r>
            <a:r>
              <a:rPr lang="en-US" sz="2400" dirty="0">
                <a:latin typeface="Times New Roman" pitchFamily="18" charset="0"/>
                <a:cs typeface="Times New Roman" pitchFamily="18" charset="0"/>
              </a:rPr>
              <a:t> D</a:t>
            </a:r>
          </a:p>
          <a:p>
            <a:r>
              <a:rPr lang="en-US" sz="2400" dirty="0">
                <a:latin typeface="Times New Roman" pitchFamily="18" charset="0"/>
                <a:cs typeface="Times New Roman" pitchFamily="18" charset="0"/>
              </a:rPr>
              <a:t>[3] </a:t>
            </a:r>
            <a:r>
              <a:rPr lang="en-US" sz="2400" dirty="0" err="1">
                <a:latin typeface="Times New Roman" pitchFamily="18" charset="0"/>
                <a:cs typeface="Times New Roman" pitchFamily="18" charset="0"/>
              </a:rPr>
              <a:t>Tô</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màu</a:t>
            </a:r>
            <a:r>
              <a:rPr lang="en-US" sz="2400" dirty="0">
                <a:latin typeface="Times New Roman" pitchFamily="18" charset="0"/>
                <a:cs typeface="Times New Roman" pitchFamily="18" charset="0"/>
              </a:rPr>
              <a:t> 1 </a:t>
            </a:r>
            <a:r>
              <a:rPr lang="en-US" sz="2400" dirty="0" err="1">
                <a:latin typeface="Times New Roman" pitchFamily="18" charset="0"/>
                <a:cs typeface="Times New Roman" pitchFamily="18" charset="0"/>
              </a:rPr>
              <a:t>cho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đỉnh</a:t>
            </a:r>
            <a:r>
              <a:rPr lang="en-US" sz="2400" dirty="0">
                <a:latin typeface="Times New Roman" pitchFamily="18" charset="0"/>
                <a:cs typeface="Times New Roman" pitchFamily="18" charset="0"/>
              </a:rPr>
              <a:t> F</a:t>
            </a:r>
          </a:p>
          <a:p>
            <a:r>
              <a:rPr lang="en-US" sz="2400" dirty="0">
                <a:latin typeface="Times New Roman" pitchFamily="18" charset="0"/>
                <a:cs typeface="Times New Roman" pitchFamily="18" charset="0"/>
              </a:rPr>
              <a:t>[4] </a:t>
            </a:r>
            <a:r>
              <a:rPr lang="en-US" sz="2400" dirty="0" err="1">
                <a:latin typeface="Times New Roman" pitchFamily="18" charset="0"/>
                <a:cs typeface="Times New Roman" pitchFamily="18" charset="0"/>
              </a:rPr>
              <a:t>Tô</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màu</a:t>
            </a:r>
            <a:r>
              <a:rPr lang="en-US" sz="2400" dirty="0">
                <a:latin typeface="Times New Roman" pitchFamily="18" charset="0"/>
                <a:cs typeface="Times New Roman" pitchFamily="18" charset="0"/>
              </a:rPr>
              <a:t> 3 </a:t>
            </a:r>
            <a:r>
              <a:rPr lang="en-US" sz="2400" dirty="0" err="1">
                <a:latin typeface="Times New Roman" pitchFamily="18" charset="0"/>
                <a:cs typeface="Times New Roman" pitchFamily="18" charset="0"/>
              </a:rPr>
              <a:t>cho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đỉnh</a:t>
            </a:r>
            <a:r>
              <a:rPr lang="en-US" sz="2400" dirty="0">
                <a:latin typeface="Times New Roman" pitchFamily="18" charset="0"/>
                <a:cs typeface="Times New Roman" pitchFamily="18" charset="0"/>
              </a:rPr>
              <a:t> E</a:t>
            </a:r>
          </a:p>
          <a:p>
            <a:r>
              <a:rPr lang="en-US" sz="2400" dirty="0">
                <a:latin typeface="Times New Roman" pitchFamily="18" charset="0"/>
                <a:cs typeface="Times New Roman" pitchFamily="18" charset="0"/>
              </a:rPr>
              <a:t>[5] </a:t>
            </a:r>
            <a:r>
              <a:rPr lang="en-US" sz="2400" dirty="0" err="1">
                <a:latin typeface="Times New Roman" pitchFamily="18" charset="0"/>
                <a:cs typeface="Times New Roman" pitchFamily="18" charset="0"/>
              </a:rPr>
              <a:t>Tô</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màu</a:t>
            </a:r>
            <a:r>
              <a:rPr lang="en-US" sz="2400" dirty="0">
                <a:latin typeface="Times New Roman" pitchFamily="18" charset="0"/>
                <a:cs typeface="Times New Roman" pitchFamily="18" charset="0"/>
              </a:rPr>
              <a:t> 3 </a:t>
            </a:r>
            <a:r>
              <a:rPr lang="en-US" sz="2400" dirty="0" err="1">
                <a:latin typeface="Times New Roman" pitchFamily="18" charset="0"/>
                <a:cs typeface="Times New Roman" pitchFamily="18" charset="0"/>
              </a:rPr>
              <a:t>cho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đỉnh</a:t>
            </a:r>
            <a:r>
              <a:rPr lang="en-US" sz="2400" dirty="0">
                <a:latin typeface="Times New Roman" pitchFamily="18" charset="0"/>
                <a:cs typeface="Times New Roman" pitchFamily="18" charset="0"/>
              </a:rPr>
              <a:t> H</a:t>
            </a:r>
          </a:p>
          <a:p>
            <a:r>
              <a:rPr lang="en-US" sz="2400" dirty="0">
                <a:latin typeface="Times New Roman" pitchFamily="18" charset="0"/>
                <a:cs typeface="Times New Roman" pitchFamily="18" charset="0"/>
              </a:rPr>
              <a:t>[6] </a:t>
            </a:r>
            <a:r>
              <a:rPr lang="en-US" sz="2400" dirty="0" err="1">
                <a:latin typeface="Times New Roman" pitchFamily="18" charset="0"/>
                <a:cs typeface="Times New Roman" pitchFamily="18" charset="0"/>
              </a:rPr>
              <a:t>Tô</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màu</a:t>
            </a:r>
            <a:r>
              <a:rPr lang="en-US" sz="2400" dirty="0">
                <a:latin typeface="Times New Roman" pitchFamily="18" charset="0"/>
                <a:cs typeface="Times New Roman" pitchFamily="18" charset="0"/>
              </a:rPr>
              <a:t> 1 </a:t>
            </a:r>
            <a:r>
              <a:rPr lang="en-US" sz="2400" dirty="0" err="1">
                <a:latin typeface="Times New Roman" pitchFamily="18" charset="0"/>
                <a:cs typeface="Times New Roman" pitchFamily="18" charset="0"/>
              </a:rPr>
              <a:t>cho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đỉnh</a:t>
            </a:r>
            <a:r>
              <a:rPr lang="en-US" sz="2400" dirty="0">
                <a:latin typeface="Times New Roman" pitchFamily="18" charset="0"/>
                <a:cs typeface="Times New Roman" pitchFamily="18" charset="0"/>
              </a:rPr>
              <a:t> I</a:t>
            </a:r>
          </a:p>
          <a:p>
            <a:r>
              <a:rPr lang="en-US" sz="2400" dirty="0">
                <a:latin typeface="Times New Roman" pitchFamily="18" charset="0"/>
                <a:cs typeface="Times New Roman" pitchFamily="18" charset="0"/>
              </a:rPr>
              <a:t>[7] </a:t>
            </a:r>
            <a:r>
              <a:rPr lang="en-US" sz="2400" dirty="0" err="1">
                <a:latin typeface="Times New Roman" pitchFamily="18" charset="0"/>
                <a:cs typeface="Times New Roman" pitchFamily="18" charset="0"/>
              </a:rPr>
              <a:t>Tô</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màu</a:t>
            </a:r>
            <a:r>
              <a:rPr lang="en-US" sz="2400" dirty="0">
                <a:latin typeface="Times New Roman" pitchFamily="18" charset="0"/>
                <a:cs typeface="Times New Roman" pitchFamily="18" charset="0"/>
              </a:rPr>
              <a:t> 2 </a:t>
            </a:r>
            <a:r>
              <a:rPr lang="en-US" sz="2400" dirty="0" err="1">
                <a:latin typeface="Times New Roman" pitchFamily="18" charset="0"/>
                <a:cs typeface="Times New Roman" pitchFamily="18" charset="0"/>
              </a:rPr>
              <a:t>cho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đỉnh</a:t>
            </a:r>
            <a:r>
              <a:rPr lang="en-US" sz="2400" dirty="0">
                <a:latin typeface="Times New Roman" pitchFamily="18" charset="0"/>
                <a:cs typeface="Times New Roman" pitchFamily="18" charset="0"/>
              </a:rPr>
              <a:t> A</a:t>
            </a:r>
          </a:p>
          <a:p>
            <a:r>
              <a:rPr lang="en-US" sz="2400" dirty="0">
                <a:latin typeface="Times New Roman" pitchFamily="18" charset="0"/>
                <a:cs typeface="Times New Roman" pitchFamily="18" charset="0"/>
              </a:rPr>
              <a:t>[8] </a:t>
            </a:r>
            <a:r>
              <a:rPr lang="en-US" sz="2400" dirty="0" err="1">
                <a:latin typeface="Times New Roman" pitchFamily="18" charset="0"/>
                <a:cs typeface="Times New Roman" pitchFamily="18" charset="0"/>
              </a:rPr>
              <a:t>Tô</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màu</a:t>
            </a:r>
            <a:r>
              <a:rPr lang="en-US" sz="2400" dirty="0">
                <a:latin typeface="Times New Roman" pitchFamily="18" charset="0"/>
                <a:cs typeface="Times New Roman" pitchFamily="18" charset="0"/>
              </a:rPr>
              <a:t> 2 </a:t>
            </a:r>
            <a:r>
              <a:rPr lang="en-US" sz="2400" dirty="0" err="1">
                <a:latin typeface="Times New Roman" pitchFamily="18" charset="0"/>
                <a:cs typeface="Times New Roman" pitchFamily="18" charset="0"/>
              </a:rPr>
              <a:t>cho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đỉnh</a:t>
            </a:r>
            <a:r>
              <a:rPr lang="en-US" sz="2400" dirty="0">
                <a:latin typeface="Times New Roman" pitchFamily="18" charset="0"/>
                <a:cs typeface="Times New Roman" pitchFamily="18" charset="0"/>
              </a:rPr>
              <a:t> B</a:t>
            </a:r>
          </a:p>
          <a:p>
            <a:r>
              <a:rPr lang="en-US" sz="2400" dirty="0">
                <a:latin typeface="Times New Roman" pitchFamily="18" charset="0"/>
                <a:cs typeface="Times New Roman" pitchFamily="18" charset="0"/>
              </a:rPr>
              <a:t>[9] </a:t>
            </a:r>
            <a:r>
              <a:rPr lang="en-US" sz="2400" dirty="0" err="1">
                <a:latin typeface="Times New Roman" pitchFamily="18" charset="0"/>
                <a:cs typeface="Times New Roman" pitchFamily="18" charset="0"/>
              </a:rPr>
              <a:t>Tô</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màu</a:t>
            </a:r>
            <a:r>
              <a:rPr lang="en-US" sz="2400" dirty="0">
                <a:latin typeface="Times New Roman" pitchFamily="18" charset="0"/>
                <a:cs typeface="Times New Roman" pitchFamily="18" charset="0"/>
              </a:rPr>
              <a:t> 2 </a:t>
            </a:r>
            <a:r>
              <a:rPr lang="en-US" sz="2400" dirty="0" err="1">
                <a:latin typeface="Times New Roman" pitchFamily="18" charset="0"/>
                <a:cs typeface="Times New Roman" pitchFamily="18" charset="0"/>
              </a:rPr>
              <a:t>cho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đỉnh</a:t>
            </a:r>
            <a:r>
              <a:rPr lang="en-US" sz="2400" dirty="0">
                <a:latin typeface="Times New Roman" pitchFamily="18" charset="0"/>
                <a:cs typeface="Times New Roman" pitchFamily="18" charset="0"/>
              </a:rPr>
              <a:t> G</a:t>
            </a:r>
          </a:p>
        </p:txBody>
      </p:sp>
      <p:sp>
        <p:nvSpPr>
          <p:cNvPr id="29" name="Slide Number Placeholder 28"/>
          <p:cNvSpPr>
            <a:spLocks noGrp="1"/>
          </p:cNvSpPr>
          <p:nvPr>
            <p:ph type="sldNum" sz="quarter" idx="12"/>
          </p:nvPr>
        </p:nvSpPr>
        <p:spPr/>
        <p:txBody>
          <a:bodyPr/>
          <a:lstStyle/>
          <a:p>
            <a:fld id="{404E76C4-6752-4A98-AA34-F785B988B251}" type="slidenum">
              <a:rPr lang="en-US" smtClean="0"/>
              <a:t>59</a:t>
            </a:fld>
            <a:endParaRPr lang="en-US"/>
          </a:p>
        </p:txBody>
      </p:sp>
    </p:spTree>
    <p:extLst>
      <p:ext uri="{BB962C8B-B14F-4D97-AF65-F5344CB8AC3E}">
        <p14:creationId xmlns:p14="http://schemas.microsoft.com/office/powerpoint/2010/main" val="2013761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Đặc</a:t>
            </a:r>
            <a:r>
              <a:rPr lang="en-US" b="1" dirty="0"/>
              <a:t> </a:t>
            </a:r>
            <a:r>
              <a:rPr lang="en-US" b="1" dirty="0" err="1"/>
              <a:t>trưng</a:t>
            </a:r>
            <a:r>
              <a:rPr lang="en-US" b="1" dirty="0"/>
              <a:t> </a:t>
            </a:r>
            <a:r>
              <a:rPr lang="en-US" b="1" dirty="0" err="1"/>
              <a:t>của</a:t>
            </a:r>
            <a:r>
              <a:rPr lang="en-US" b="1" dirty="0"/>
              <a:t> </a:t>
            </a:r>
            <a:r>
              <a:rPr lang="en-US" b="1" dirty="0" err="1"/>
              <a:t>Thuật</a:t>
            </a:r>
            <a:r>
              <a:rPr lang="en-US" b="1" dirty="0"/>
              <a:t> </a:t>
            </a:r>
            <a:r>
              <a:rPr lang="en-US" b="1" err="1"/>
              <a:t>toán</a:t>
            </a:r>
            <a:r>
              <a:rPr lang="en-US" b="1"/>
              <a:t> …</a:t>
            </a:r>
            <a:r>
              <a:rPr lang="en-US" b="1" i="1"/>
              <a:t>Tính dừng</a:t>
            </a:r>
            <a:endParaRPr lang="en-GB" b="1" i="1" dirty="0"/>
          </a:p>
        </p:txBody>
      </p:sp>
      <p:sp>
        <p:nvSpPr>
          <p:cNvPr id="5" name="Rectangle 2">
            <a:extLst>
              <a:ext uri="{FF2B5EF4-FFF2-40B4-BE49-F238E27FC236}">
                <a16:creationId xmlns:a16="http://schemas.microsoft.com/office/drawing/2014/main" xmlns="" id="{B1B846F5-4C9E-4422-AA9B-89ECB9F97D45}"/>
              </a:ext>
            </a:extLst>
          </p:cNvPr>
          <p:cNvSpPr>
            <a:spLocks noGrp="1" noChangeArrowheads="1"/>
          </p:cNvSpPr>
          <p:nvPr>
            <p:ph idx="1"/>
          </p:nvPr>
        </p:nvSpPr>
        <p:spPr bwMode="auto">
          <a:xfrm>
            <a:off x="1061545" y="1861811"/>
            <a:ext cx="10079421"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algn="ctr" eaLnBrk="0" fontAlgn="base" hangingPunct="0">
              <a:lnSpc>
                <a:spcPct val="100000"/>
              </a:lnSpc>
              <a:spcBef>
                <a:spcPct val="0"/>
              </a:spcBef>
              <a:spcAft>
                <a:spcPct val="0"/>
              </a:spcAft>
              <a:buNone/>
            </a:pPr>
            <a:r>
              <a:rPr lang="en-US" altLang="en-US" b="1" dirty="0" err="1">
                <a:solidFill>
                  <a:srgbClr val="000080"/>
                </a:solidFill>
              </a:rPr>
              <a:t>T</a:t>
            </a:r>
            <a:r>
              <a:rPr kumimoji="0" lang="en-US" altLang="en-US" b="1" i="0" u="none" strike="noStrike" cap="none" normalizeH="0" baseline="0" dirty="0" err="1">
                <a:ln>
                  <a:noFill/>
                </a:ln>
                <a:solidFill>
                  <a:srgbClr val="000080"/>
                </a:solidFill>
                <a:effectLst/>
                <a:latin typeface="Times New Roman" panose="02020603050405020304" pitchFamily="18" charset="0"/>
                <a:cs typeface="Times New Roman" panose="02020603050405020304" pitchFamily="18" charset="0"/>
              </a:rPr>
              <a:t>ính</a:t>
            </a:r>
            <a:r>
              <a:rPr kumimoji="0" lang="en-US" altLang="en-US"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rgbClr val="000080"/>
                </a:solidFill>
                <a:effectLst/>
                <a:latin typeface="Times New Roman" panose="02020603050405020304" pitchFamily="18" charset="0"/>
                <a:cs typeface="Times New Roman" panose="02020603050405020304" pitchFamily="18" charset="0"/>
              </a:rPr>
              <a:t>tổng</a:t>
            </a:r>
            <a:r>
              <a:rPr kumimoji="0" lang="en-US" altLang="en-US"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rgbClr val="000080"/>
                </a:solidFill>
                <a:effectLst/>
                <a:latin typeface="Times New Roman" panose="02020603050405020304" pitchFamily="18" charset="0"/>
                <a:cs typeface="Times New Roman" panose="02020603050405020304" pitchFamily="18" charset="0"/>
              </a:rPr>
              <a:t>các</a:t>
            </a:r>
            <a:r>
              <a:rPr kumimoji="0" lang="en-US" altLang="en-US"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rgbClr val="000080"/>
                </a:solidFill>
                <a:effectLst/>
                <a:latin typeface="Times New Roman" panose="02020603050405020304" pitchFamily="18" charset="0"/>
                <a:cs typeface="Times New Roman" panose="02020603050405020304" pitchFamily="18" charset="0"/>
              </a:rPr>
              <a:t>số</a:t>
            </a:r>
            <a:r>
              <a:rPr kumimoji="0" lang="en-US" altLang="en-US"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rgbClr val="000080"/>
                </a:solidFill>
                <a:effectLst/>
                <a:latin typeface="Times New Roman" panose="02020603050405020304" pitchFamily="18" charset="0"/>
                <a:cs typeface="Times New Roman" panose="02020603050405020304" pitchFamily="18" charset="0"/>
              </a:rPr>
              <a:t>nguyên</a:t>
            </a:r>
            <a:r>
              <a:rPr kumimoji="0" lang="en-US" altLang="en-US"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rgbClr val="000080"/>
                </a:solidFill>
                <a:effectLst/>
                <a:latin typeface="Times New Roman" panose="02020603050405020304" pitchFamily="18" charset="0"/>
                <a:cs typeface="Times New Roman" panose="02020603050405020304" pitchFamily="18" charset="0"/>
              </a:rPr>
              <a:t>dương</a:t>
            </a:r>
            <a:r>
              <a:rPr kumimoji="0" lang="en-US" altLang="en-US"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rgbClr val="000080"/>
                </a:solidFill>
                <a:effectLst/>
                <a:latin typeface="Times New Roman" panose="02020603050405020304" pitchFamily="18" charset="0"/>
                <a:cs typeface="Times New Roman" panose="02020603050405020304" pitchFamily="18" charset="0"/>
              </a:rPr>
              <a:t>lẻ</a:t>
            </a:r>
            <a:r>
              <a:rPr kumimoji="0" lang="en-US" altLang="en-US"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rgbClr val="000080"/>
                </a:solidFill>
                <a:effectLst/>
                <a:latin typeface="Times New Roman" panose="02020603050405020304" pitchFamily="18" charset="0"/>
                <a:cs typeface="Times New Roman" panose="02020603050405020304" pitchFamily="18" charset="0"/>
              </a:rPr>
              <a:t>trong</a:t>
            </a:r>
            <a:r>
              <a:rPr kumimoji="0" lang="en-US" altLang="en-US"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rgbClr val="000080"/>
                </a:solidFill>
                <a:effectLst/>
                <a:latin typeface="Times New Roman" panose="02020603050405020304" pitchFamily="18" charset="0"/>
                <a:cs typeface="Times New Roman" panose="02020603050405020304" pitchFamily="18" charset="0"/>
              </a:rPr>
              <a:t>khoảng</a:t>
            </a:r>
            <a:r>
              <a:rPr kumimoji="0" lang="en-US" altLang="en-US"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rgbClr val="000080"/>
                </a:solidFill>
                <a:effectLst/>
                <a:latin typeface="Times New Roman" panose="02020603050405020304" pitchFamily="18" charset="0"/>
                <a:cs typeface="Times New Roman" panose="02020603050405020304" pitchFamily="18" charset="0"/>
              </a:rPr>
              <a:t>từ</a:t>
            </a:r>
            <a:r>
              <a:rPr kumimoji="0" lang="en-US" altLang="en-US"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1 </a:t>
            </a:r>
            <a:r>
              <a:rPr kumimoji="0" lang="en-US" altLang="en-US" b="1" i="0" u="none" strike="noStrike" cap="none" normalizeH="0" baseline="0" dirty="0" err="1">
                <a:ln>
                  <a:noFill/>
                </a:ln>
                <a:solidFill>
                  <a:srgbClr val="000080"/>
                </a:solidFill>
                <a:effectLst/>
                <a:latin typeface="Times New Roman" panose="02020603050405020304" pitchFamily="18" charset="0"/>
                <a:cs typeface="Times New Roman" panose="02020603050405020304" pitchFamily="18" charset="0"/>
              </a:rPr>
              <a:t>đến</a:t>
            </a:r>
            <a:r>
              <a:rPr kumimoji="0" lang="en-US" altLang="en-US"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n</a:t>
            </a:r>
          </a:p>
          <a:p>
            <a:pPr marL="0" indent="0" algn="ctr" eaLnBrk="0" fontAlgn="base" hangingPunct="0">
              <a:lnSpc>
                <a:spcPct val="100000"/>
              </a:lnSpc>
              <a:spcBef>
                <a:spcPct val="0"/>
              </a:spcBef>
              <a:spcAft>
                <a:spcPct val="0"/>
              </a:spcAft>
              <a:buNone/>
            </a:pPr>
            <a:endParaRPr lang="en-US" altLang="en-US" sz="1100" dirty="0">
              <a:solidFill>
                <a:srgbClr val="000080"/>
              </a:solidFill>
              <a:latin typeface="Times New Roman" panose="02020603050405020304" pitchFamily="18" charset="0"/>
              <a:cs typeface="Times New Roman" panose="02020603050405020304" pitchFamily="18" charset="0"/>
            </a:endParaRPr>
          </a:p>
          <a:p>
            <a:pPr marL="0" indent="0" algn="ctr" eaLnBrk="0" fontAlgn="base" hangingPunct="0">
              <a:lnSpc>
                <a:spcPct val="100000"/>
              </a:lnSpc>
              <a:spcBef>
                <a:spcPct val="0"/>
              </a:spcBef>
              <a:spcAft>
                <a:spcPct val="0"/>
              </a:spcAft>
              <a:buNone/>
            </a:pPr>
            <a:endParaRPr lang="en-US" altLang="en-US" sz="1100" dirty="0"/>
          </a:p>
          <a:p>
            <a:pPr marL="0" indent="0" algn="just"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B1.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Hỏi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giá</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trị</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của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a:t>
            </a:r>
            <a:endParaRPr kumimoji="0" lang="en-US" altLang="en-US" b="0" i="0" u="none" strike="noStrike" cap="none" normalizeH="0" baseline="0" dirty="0">
              <a:ln>
                <a:noFill/>
              </a:ln>
              <a:solidFill>
                <a:schemeClr val="tx1"/>
              </a:solidFill>
              <a:effectLst/>
            </a:endParaRPr>
          </a:p>
          <a:p>
            <a:pPr marL="0" indent="0" algn="just"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B2. S </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n-US" b="0" i="0" u="none" strike="noStrike" cap="none" normalizeH="0" baseline="0" dirty="0">
              <a:ln>
                <a:noFill/>
              </a:ln>
              <a:solidFill>
                <a:schemeClr val="tx1"/>
              </a:solidFill>
              <a:effectLst/>
            </a:endParaRPr>
          </a:p>
          <a:p>
            <a:pPr marL="0" indent="0" algn="just"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B3. i </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endParaRPr kumimoji="0" lang="en-US" altLang="en-US" b="0" i="0" u="none" strike="noStrike" cap="none" normalizeH="0" baseline="0" dirty="0">
              <a:ln>
                <a:noFill/>
              </a:ln>
              <a:solidFill>
                <a:schemeClr val="tx1"/>
              </a:solidFill>
              <a:effectLst/>
            </a:endParaRPr>
          </a:p>
          <a:p>
            <a:pPr marL="0" indent="0" algn="just"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B4.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Nếu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 = n+1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thì</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sang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bước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B8,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ngược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lại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sang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bước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B5</a:t>
            </a:r>
            <a:endParaRPr kumimoji="0" lang="en-US" altLang="en-US" b="0" i="0" u="none" strike="noStrike" cap="none" normalizeH="0" baseline="0" dirty="0">
              <a:ln>
                <a:noFill/>
              </a:ln>
              <a:solidFill>
                <a:schemeClr val="tx1"/>
              </a:solidFill>
              <a:effectLst/>
            </a:endParaRPr>
          </a:p>
          <a:p>
            <a:pPr marL="0" indent="0" algn="just"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B5.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Cộng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thêm</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vào</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t>
            </a:r>
            <a:endParaRPr kumimoji="0" lang="en-US" altLang="en-US" b="0" i="0" u="none" strike="noStrike" cap="none" normalizeH="0" baseline="0" dirty="0">
              <a:ln>
                <a:noFill/>
              </a:ln>
              <a:solidFill>
                <a:schemeClr val="tx1"/>
              </a:solidFill>
              <a:effectLst/>
            </a:endParaRPr>
          </a:p>
          <a:p>
            <a:pPr marL="0" indent="0" algn="just"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B6.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Cộng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thêm</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vào</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a:t>
            </a:r>
            <a:endParaRPr kumimoji="0" lang="en-US" altLang="en-US" b="0" i="0" u="none" strike="noStrike" cap="none" normalizeH="0" baseline="0" dirty="0">
              <a:ln>
                <a:noFill/>
              </a:ln>
              <a:solidFill>
                <a:schemeClr val="tx1"/>
              </a:solidFill>
              <a:effectLst/>
            </a:endParaRPr>
          </a:p>
          <a:p>
            <a:pPr marL="0" indent="0" algn="just"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B7. Quay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lại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bước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B4.</a:t>
            </a:r>
            <a:endParaRPr kumimoji="0" lang="en-US" altLang="en-US" b="0" i="0" u="none" strike="noStrike" cap="none" normalizeH="0" baseline="0" dirty="0">
              <a:ln>
                <a:noFill/>
              </a:ln>
              <a:solidFill>
                <a:schemeClr val="tx1"/>
              </a:solidFill>
              <a:effectLst/>
            </a:endParaRPr>
          </a:p>
          <a:p>
            <a:pPr marL="0" indent="0" algn="just"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B8.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Tổng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cần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tìm</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chính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là</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4C15C07B-04C1-4C52-A83B-15E785370D57}" type="slidenum">
              <a:rPr lang="en-US" smtClean="0"/>
              <a:t>6</a:t>
            </a:fld>
            <a:endParaRPr lang="en-US"/>
          </a:p>
        </p:txBody>
      </p:sp>
    </p:spTree>
    <p:extLst>
      <p:ext uri="{BB962C8B-B14F-4D97-AF65-F5344CB8AC3E}">
        <p14:creationId xmlns:p14="http://schemas.microsoft.com/office/powerpoint/2010/main" val="23442406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146" y="18255"/>
            <a:ext cx="10515600" cy="1325563"/>
          </a:xfrm>
        </p:spPr>
        <p:txBody>
          <a:bodyPr/>
          <a:lstStyle/>
          <a:p>
            <a:r>
              <a:rPr lang="en-US" b="1" dirty="0" err="1"/>
              <a:t>Bài</a:t>
            </a:r>
            <a:r>
              <a:rPr lang="en-US" b="1" dirty="0"/>
              <a:t> </a:t>
            </a:r>
            <a:r>
              <a:rPr lang="en-US" b="1" dirty="0" err="1"/>
              <a:t>toán</a:t>
            </a:r>
            <a:r>
              <a:rPr lang="en-US" b="1" dirty="0"/>
              <a:t> </a:t>
            </a:r>
            <a:r>
              <a:rPr lang="en-US" b="1" dirty="0" err="1"/>
              <a:t>tô</a:t>
            </a:r>
            <a:r>
              <a:rPr lang="en-US" b="1" dirty="0"/>
              <a:t> </a:t>
            </a:r>
            <a:r>
              <a:rPr lang="en-US" b="1" dirty="0" err="1"/>
              <a:t>màu</a:t>
            </a:r>
            <a:r>
              <a:rPr lang="en-US" b="1" dirty="0"/>
              <a:t> </a:t>
            </a:r>
            <a:r>
              <a:rPr lang="en-US" b="1" dirty="0" err="1"/>
              <a:t>đồ</a:t>
            </a:r>
            <a:r>
              <a:rPr lang="en-US" b="1" dirty="0"/>
              <a:t> </a:t>
            </a:r>
            <a:r>
              <a:rPr lang="en-US" b="1" dirty="0" err="1"/>
              <a:t>thị</a:t>
            </a:r>
            <a:endParaRPr lang="en-US" b="1" dirty="0"/>
          </a:p>
        </p:txBody>
      </p:sp>
      <p:sp>
        <p:nvSpPr>
          <p:cNvPr id="3" name="Content Placeholder 2"/>
          <p:cNvSpPr>
            <a:spLocks noGrp="1"/>
          </p:cNvSpPr>
          <p:nvPr>
            <p:ph idx="1"/>
          </p:nvPr>
        </p:nvSpPr>
        <p:spPr/>
        <p:txBody>
          <a:bodyPr/>
          <a:lstStyle/>
          <a:p>
            <a:pPr>
              <a:lnSpc>
                <a:spcPct val="150000"/>
              </a:lnSpc>
            </a:pPr>
            <a:r>
              <a:rPr lang="en-US" dirty="0" err="1"/>
              <a:t>Vấn</a:t>
            </a:r>
            <a:r>
              <a:rPr lang="en-US" dirty="0"/>
              <a:t> </a:t>
            </a:r>
            <a:r>
              <a:rPr lang="en-US" dirty="0" err="1"/>
              <a:t>đề</a:t>
            </a:r>
            <a:r>
              <a:rPr lang="en-US" dirty="0"/>
              <a:t> </a:t>
            </a:r>
            <a:r>
              <a:rPr lang="en-US" dirty="0" err="1"/>
              <a:t>cài</a:t>
            </a:r>
            <a:r>
              <a:rPr lang="en-US" dirty="0"/>
              <a:t> </a:t>
            </a:r>
            <a:r>
              <a:rPr lang="en-US" dirty="0" err="1"/>
              <a:t>đặt</a:t>
            </a:r>
            <a:r>
              <a:rPr lang="en-US" dirty="0"/>
              <a:t>:</a:t>
            </a:r>
          </a:p>
          <a:p>
            <a:pPr lvl="1">
              <a:lnSpc>
                <a:spcPct val="150000"/>
              </a:lnSpc>
            </a:pPr>
            <a:r>
              <a:rPr lang="en-US" dirty="0" err="1"/>
              <a:t>Loại</a:t>
            </a:r>
            <a:r>
              <a:rPr lang="en-US" dirty="0"/>
              <a:t> </a:t>
            </a:r>
            <a:r>
              <a:rPr lang="en-US" dirty="0" err="1"/>
              <a:t>bỏ</a:t>
            </a:r>
            <a:r>
              <a:rPr lang="en-US" dirty="0"/>
              <a:t> </a:t>
            </a:r>
            <a:r>
              <a:rPr lang="en-US" dirty="0" err="1"/>
              <a:t>đỉnh</a:t>
            </a:r>
            <a:r>
              <a:rPr lang="en-US" dirty="0"/>
              <a:t> </a:t>
            </a:r>
            <a:r>
              <a:rPr lang="en-US" dirty="0" err="1"/>
              <a:t>đã</a:t>
            </a:r>
            <a:r>
              <a:rPr lang="en-US" dirty="0"/>
              <a:t> </a:t>
            </a:r>
            <a:r>
              <a:rPr lang="en-US" dirty="0" err="1"/>
              <a:t>tô</a:t>
            </a:r>
            <a:endParaRPr lang="en-US" dirty="0"/>
          </a:p>
          <a:p>
            <a:pPr lvl="1">
              <a:lnSpc>
                <a:spcPct val="150000"/>
              </a:lnSpc>
            </a:pPr>
            <a:r>
              <a:rPr lang="en-US" dirty="0" err="1"/>
              <a:t>Đánh</a:t>
            </a:r>
            <a:r>
              <a:rPr lang="en-US" dirty="0"/>
              <a:t> </a:t>
            </a:r>
            <a:r>
              <a:rPr lang="en-US" dirty="0" err="1"/>
              <a:t>dấu</a:t>
            </a:r>
            <a:r>
              <a:rPr lang="en-US" dirty="0"/>
              <a:t> </a:t>
            </a:r>
            <a:r>
              <a:rPr lang="en-US" dirty="0" err="1"/>
              <a:t>những</a:t>
            </a:r>
            <a:r>
              <a:rPr lang="en-US" dirty="0"/>
              <a:t> </a:t>
            </a:r>
            <a:r>
              <a:rPr lang="en-US" dirty="0" err="1"/>
              <a:t>màu</a:t>
            </a:r>
            <a:r>
              <a:rPr lang="en-US" dirty="0"/>
              <a:t> </a:t>
            </a:r>
            <a:r>
              <a:rPr lang="en-US" dirty="0" err="1"/>
              <a:t>bị</a:t>
            </a:r>
            <a:r>
              <a:rPr lang="en-US" dirty="0"/>
              <a:t> </a:t>
            </a:r>
            <a:r>
              <a:rPr lang="en-US" dirty="0" err="1"/>
              <a:t>cấm</a:t>
            </a:r>
            <a:r>
              <a:rPr lang="en-US" dirty="0"/>
              <a:t> </a:t>
            </a:r>
            <a:r>
              <a:rPr lang="en-US" dirty="0" err="1"/>
              <a:t>tô</a:t>
            </a:r>
            <a:r>
              <a:rPr lang="en-US" dirty="0"/>
              <a:t> </a:t>
            </a:r>
            <a:r>
              <a:rPr lang="en-US" dirty="0" err="1"/>
              <a:t>của</a:t>
            </a:r>
            <a:r>
              <a:rPr lang="en-US" dirty="0"/>
              <a:t> </a:t>
            </a:r>
            <a:r>
              <a:rPr lang="en-US" dirty="0" err="1"/>
              <a:t>mỗi</a:t>
            </a:r>
            <a:r>
              <a:rPr lang="en-US" dirty="0"/>
              <a:t> </a:t>
            </a:r>
            <a:r>
              <a:rPr lang="en-US" dirty="0" err="1"/>
              <a:t>đỉnh</a:t>
            </a:r>
            <a:endParaRPr lang="en-US" dirty="0"/>
          </a:p>
        </p:txBody>
      </p:sp>
      <p:sp>
        <p:nvSpPr>
          <p:cNvPr id="4" name="Slide Number Placeholder 3"/>
          <p:cNvSpPr>
            <a:spLocks noGrp="1"/>
          </p:cNvSpPr>
          <p:nvPr>
            <p:ph type="sldNum" sz="quarter" idx="12"/>
          </p:nvPr>
        </p:nvSpPr>
        <p:spPr/>
        <p:txBody>
          <a:bodyPr/>
          <a:lstStyle/>
          <a:p>
            <a:fld id="{404E76C4-6752-4A98-AA34-F785B988B251}" type="slidenum">
              <a:rPr lang="en-US" smtClean="0"/>
              <a:t>60</a:t>
            </a:fld>
            <a:endParaRPr lang="en-US"/>
          </a:p>
        </p:txBody>
      </p:sp>
    </p:spTree>
    <p:extLst>
      <p:ext uri="{BB962C8B-B14F-4D97-AF65-F5344CB8AC3E}">
        <p14:creationId xmlns:p14="http://schemas.microsoft.com/office/powerpoint/2010/main" val="19065316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254" y="0"/>
            <a:ext cx="10515600" cy="1325563"/>
          </a:xfrm>
        </p:spPr>
        <p:txBody>
          <a:bodyPr/>
          <a:lstStyle/>
          <a:p>
            <a:r>
              <a:rPr lang="en-US" b="1" dirty="0" err="1"/>
              <a:t>Bài</a:t>
            </a:r>
            <a:r>
              <a:rPr lang="en-US" b="1" dirty="0"/>
              <a:t> </a:t>
            </a:r>
            <a:r>
              <a:rPr lang="en-US" b="1" dirty="0" err="1"/>
              <a:t>toán</a:t>
            </a:r>
            <a:r>
              <a:rPr lang="en-US" b="1" dirty="0"/>
              <a:t> </a:t>
            </a:r>
            <a:r>
              <a:rPr lang="en-US" b="1" dirty="0" err="1"/>
              <a:t>tô</a:t>
            </a:r>
            <a:r>
              <a:rPr lang="en-US" b="1" dirty="0"/>
              <a:t> </a:t>
            </a:r>
            <a:r>
              <a:rPr lang="en-US" b="1" dirty="0" err="1"/>
              <a:t>màu</a:t>
            </a:r>
            <a:r>
              <a:rPr lang="en-US" b="1" dirty="0"/>
              <a:t> </a:t>
            </a:r>
            <a:r>
              <a:rPr lang="en-US" b="1" dirty="0" err="1"/>
              <a:t>đồ</a:t>
            </a:r>
            <a:r>
              <a:rPr lang="en-US" b="1" dirty="0"/>
              <a:t> </a:t>
            </a:r>
            <a:r>
              <a:rPr lang="en-US" b="1" dirty="0" err="1"/>
              <a:t>thị</a:t>
            </a:r>
            <a:endParaRPr lang="en-US" b="1" dirty="0"/>
          </a:p>
        </p:txBody>
      </p:sp>
      <p:sp>
        <p:nvSpPr>
          <p:cNvPr id="3" name="Content Placeholder 2"/>
          <p:cNvSpPr>
            <a:spLocks noGrp="1"/>
          </p:cNvSpPr>
          <p:nvPr>
            <p:ph idx="1"/>
          </p:nvPr>
        </p:nvSpPr>
        <p:spPr>
          <a:xfrm>
            <a:off x="624254" y="1447800"/>
            <a:ext cx="10867292" cy="5257800"/>
          </a:xfrm>
        </p:spPr>
        <p:txBody>
          <a:bodyPr>
            <a:noAutofit/>
          </a:bodyPr>
          <a:lstStyle/>
          <a:p>
            <a:pPr marL="0" indent="0">
              <a:lnSpc>
                <a:spcPct val="100000"/>
              </a:lnSpc>
              <a:spcBef>
                <a:spcPts val="0"/>
              </a:spcBef>
              <a:buNone/>
            </a:pPr>
            <a:r>
              <a:rPr lang="en-US" sz="2400" dirty="0" err="1"/>
              <a:t>Gọi</a:t>
            </a:r>
            <a:r>
              <a:rPr lang="en-US" sz="2400" dirty="0"/>
              <a:t> k </a:t>
            </a:r>
            <a:r>
              <a:rPr lang="en-US" sz="2400" dirty="0" err="1"/>
              <a:t>là</a:t>
            </a:r>
            <a:r>
              <a:rPr lang="en-US" sz="2400" dirty="0"/>
              <a:t> </a:t>
            </a:r>
            <a:r>
              <a:rPr lang="en-US" sz="2400" dirty="0" err="1"/>
              <a:t>số</a:t>
            </a:r>
            <a:r>
              <a:rPr lang="en-US" sz="2400" dirty="0"/>
              <a:t> </a:t>
            </a:r>
            <a:r>
              <a:rPr lang="en-US" sz="2400" dirty="0" err="1"/>
              <a:t>màu</a:t>
            </a:r>
            <a:r>
              <a:rPr lang="en-US" sz="2400" dirty="0"/>
              <a:t> </a:t>
            </a:r>
            <a:r>
              <a:rPr lang="en-US" sz="2400" dirty="0" err="1"/>
              <a:t>đã</a:t>
            </a:r>
            <a:r>
              <a:rPr lang="en-US" sz="2400" dirty="0"/>
              <a:t> </a:t>
            </a:r>
            <a:r>
              <a:rPr lang="en-US" sz="2400" dirty="0" err="1"/>
              <a:t>được</a:t>
            </a:r>
            <a:r>
              <a:rPr lang="en-US" sz="2400" dirty="0"/>
              <a:t> </a:t>
            </a:r>
            <a:r>
              <a:rPr lang="en-US" sz="2400" dirty="0" err="1"/>
              <a:t>dùng</a:t>
            </a:r>
            <a:r>
              <a:rPr lang="en-US" sz="2400" dirty="0"/>
              <a:t> </a:t>
            </a:r>
            <a:r>
              <a:rPr lang="en-US" sz="2400" dirty="0" err="1"/>
              <a:t>để</a:t>
            </a:r>
            <a:r>
              <a:rPr lang="en-US" sz="2400" dirty="0"/>
              <a:t> </a:t>
            </a:r>
            <a:r>
              <a:rPr lang="en-US" sz="2400" dirty="0" err="1"/>
              <a:t>tô</a:t>
            </a:r>
            <a:r>
              <a:rPr lang="en-US" sz="2400" dirty="0"/>
              <a:t> </a:t>
            </a:r>
            <a:r>
              <a:rPr lang="en-US" sz="2400" dirty="0" err="1"/>
              <a:t>màu</a:t>
            </a:r>
            <a:endParaRPr lang="en-US" sz="2400" dirty="0"/>
          </a:p>
          <a:p>
            <a:pPr marL="0" indent="0">
              <a:lnSpc>
                <a:spcPct val="100000"/>
              </a:lnSpc>
              <a:spcBef>
                <a:spcPts val="0"/>
              </a:spcBef>
              <a:buNone/>
            </a:pPr>
            <a:r>
              <a:rPr lang="en-US" sz="2400" dirty="0"/>
              <a:t>k=1;</a:t>
            </a:r>
          </a:p>
          <a:p>
            <a:pPr marL="0" indent="0">
              <a:lnSpc>
                <a:spcPct val="100000"/>
              </a:lnSpc>
              <a:spcBef>
                <a:spcPts val="0"/>
              </a:spcBef>
              <a:buNone/>
            </a:pPr>
            <a:r>
              <a:rPr lang="en-US" sz="2400" dirty="0" err="1"/>
              <a:t>Trong</a:t>
            </a:r>
            <a:r>
              <a:rPr lang="en-US" sz="2400" dirty="0"/>
              <a:t> </a:t>
            </a:r>
            <a:r>
              <a:rPr lang="en-US" sz="2400" dirty="0" err="1"/>
              <a:t>khi</a:t>
            </a:r>
            <a:r>
              <a:rPr lang="en-US" sz="2400" dirty="0"/>
              <a:t> </a:t>
            </a:r>
            <a:r>
              <a:rPr lang="en-US" sz="2400" dirty="0" err="1"/>
              <a:t>chưa</a:t>
            </a:r>
            <a:r>
              <a:rPr lang="en-US" sz="2400" dirty="0"/>
              <a:t> </a:t>
            </a:r>
            <a:r>
              <a:rPr lang="en-US" sz="2400" dirty="0" err="1"/>
              <a:t>tô</a:t>
            </a:r>
            <a:r>
              <a:rPr lang="en-US" sz="2400" dirty="0"/>
              <a:t> </a:t>
            </a:r>
            <a:r>
              <a:rPr lang="en-US" sz="2400" dirty="0" err="1"/>
              <a:t>hết</a:t>
            </a:r>
            <a:r>
              <a:rPr lang="en-US" sz="2400" dirty="0"/>
              <a:t> </a:t>
            </a:r>
            <a:r>
              <a:rPr lang="en-US" sz="2400" dirty="0" err="1"/>
              <a:t>các</a:t>
            </a:r>
            <a:r>
              <a:rPr lang="en-US" sz="2400" dirty="0"/>
              <a:t> </a:t>
            </a:r>
            <a:r>
              <a:rPr lang="en-US" sz="2400" dirty="0" err="1"/>
              <a:t>đỉnh</a:t>
            </a:r>
            <a:r>
              <a:rPr lang="en-US" sz="2400" dirty="0"/>
              <a:t> </a:t>
            </a:r>
            <a:br>
              <a:rPr lang="en-US" sz="2400" dirty="0"/>
            </a:br>
            <a:r>
              <a:rPr lang="en-US" sz="2400" dirty="0"/>
              <a:t>{</a:t>
            </a:r>
          </a:p>
          <a:p>
            <a:pPr marL="0" indent="0">
              <a:lnSpc>
                <a:spcPct val="100000"/>
              </a:lnSpc>
              <a:spcBef>
                <a:spcPts val="0"/>
              </a:spcBef>
              <a:buNone/>
            </a:pPr>
            <a:r>
              <a:rPr lang="en-US" sz="2400" dirty="0"/>
              <a:t>	</a:t>
            </a:r>
            <a:r>
              <a:rPr lang="en-US" sz="2400" dirty="0" err="1"/>
              <a:t>Chọn</a:t>
            </a:r>
            <a:r>
              <a:rPr lang="en-US" sz="2400" dirty="0"/>
              <a:t> </a:t>
            </a:r>
            <a:r>
              <a:rPr lang="en-US" sz="2400" dirty="0" err="1"/>
              <a:t>đỉnh</a:t>
            </a:r>
            <a:r>
              <a:rPr lang="en-US" sz="2400" dirty="0"/>
              <a:t> p </a:t>
            </a:r>
            <a:r>
              <a:rPr lang="en-US" sz="2400" dirty="0" err="1"/>
              <a:t>có</a:t>
            </a:r>
            <a:r>
              <a:rPr lang="en-US" sz="2400" dirty="0"/>
              <a:t> </a:t>
            </a:r>
            <a:r>
              <a:rPr lang="en-US" sz="2400" dirty="0" err="1"/>
              <a:t>bậc</a:t>
            </a:r>
            <a:r>
              <a:rPr lang="en-US" sz="2400" dirty="0"/>
              <a:t> </a:t>
            </a:r>
            <a:r>
              <a:rPr lang="en-US" sz="2400" dirty="0" err="1"/>
              <a:t>cao</a:t>
            </a:r>
            <a:r>
              <a:rPr lang="en-US" sz="2400" dirty="0"/>
              <a:t> </a:t>
            </a:r>
            <a:r>
              <a:rPr lang="en-US" sz="2400" dirty="0" err="1"/>
              <a:t>nhất</a:t>
            </a:r>
            <a:r>
              <a:rPr lang="en-US" sz="2400" dirty="0"/>
              <a:t> </a:t>
            </a:r>
          </a:p>
          <a:p>
            <a:pPr marL="0" indent="0">
              <a:lnSpc>
                <a:spcPct val="100000"/>
              </a:lnSpc>
              <a:spcBef>
                <a:spcPts val="0"/>
              </a:spcBef>
              <a:buNone/>
            </a:pPr>
            <a:r>
              <a:rPr lang="en-US" sz="2400" dirty="0"/>
              <a:t>	</a:t>
            </a:r>
            <a:r>
              <a:rPr lang="en-US" sz="2400" dirty="0" err="1"/>
              <a:t>Lặp</a:t>
            </a:r>
            <a:r>
              <a:rPr lang="en-US" sz="2400" dirty="0"/>
              <a:t> </a:t>
            </a:r>
            <a:r>
              <a:rPr lang="en-US" sz="2400" dirty="0" err="1"/>
              <a:t>từ</a:t>
            </a:r>
            <a:r>
              <a:rPr lang="en-US" sz="2400" dirty="0"/>
              <a:t> </a:t>
            </a:r>
            <a:r>
              <a:rPr lang="en-US" sz="2400" dirty="0" err="1"/>
              <a:t>màu</a:t>
            </a:r>
            <a:r>
              <a:rPr lang="en-US" sz="2400" dirty="0"/>
              <a:t> 1 </a:t>
            </a:r>
            <a:r>
              <a:rPr lang="en-US" sz="2400" dirty="0" err="1"/>
              <a:t>đến</a:t>
            </a:r>
            <a:r>
              <a:rPr lang="en-US" sz="2400" dirty="0"/>
              <a:t> </a:t>
            </a:r>
            <a:r>
              <a:rPr lang="en-US" sz="2400" dirty="0" err="1"/>
              <a:t>màu</a:t>
            </a:r>
            <a:r>
              <a:rPr lang="en-US" sz="2400" dirty="0"/>
              <a:t> k</a:t>
            </a:r>
          </a:p>
          <a:p>
            <a:pPr marL="0" indent="0">
              <a:lnSpc>
                <a:spcPct val="100000"/>
              </a:lnSpc>
              <a:spcBef>
                <a:spcPts val="0"/>
              </a:spcBef>
              <a:buNone/>
            </a:pPr>
            <a:r>
              <a:rPr lang="en-US" sz="2400" dirty="0"/>
              <a:t>		</a:t>
            </a:r>
            <a:r>
              <a:rPr lang="en-US" sz="2400" dirty="0" err="1"/>
              <a:t>Nếu</a:t>
            </a:r>
            <a:r>
              <a:rPr lang="en-US" sz="2400" dirty="0"/>
              <a:t> </a:t>
            </a:r>
            <a:r>
              <a:rPr lang="en-US" sz="2400" dirty="0" err="1"/>
              <a:t>tồn</a:t>
            </a:r>
            <a:r>
              <a:rPr lang="en-US" sz="2400" dirty="0"/>
              <a:t> </a:t>
            </a:r>
            <a:r>
              <a:rPr lang="en-US" sz="2400" dirty="0" err="1"/>
              <a:t>tại</a:t>
            </a:r>
            <a:r>
              <a:rPr lang="en-US" sz="2400" dirty="0"/>
              <a:t> </a:t>
            </a:r>
            <a:r>
              <a:rPr lang="en-US" sz="2400" dirty="0" err="1"/>
              <a:t>màu</a:t>
            </a:r>
            <a:r>
              <a:rPr lang="en-US" sz="2400" dirty="0"/>
              <a:t> </a:t>
            </a:r>
            <a:r>
              <a:rPr lang="en-US" sz="2400" dirty="0" err="1"/>
              <a:t>i</a:t>
            </a:r>
            <a:r>
              <a:rPr lang="en-US" sz="2400" dirty="0"/>
              <a:t> </a:t>
            </a:r>
            <a:r>
              <a:rPr lang="en-US" sz="2400" dirty="0" err="1"/>
              <a:t>không</a:t>
            </a:r>
            <a:r>
              <a:rPr lang="en-US" sz="2400" dirty="0"/>
              <a:t> </a:t>
            </a:r>
            <a:r>
              <a:rPr lang="en-US" sz="2400" dirty="0" err="1"/>
              <a:t>bị</a:t>
            </a:r>
            <a:r>
              <a:rPr lang="en-US" sz="2400" dirty="0"/>
              <a:t> </a:t>
            </a:r>
            <a:r>
              <a:rPr lang="en-US" sz="2400" dirty="0" err="1"/>
              <a:t>cấm</a:t>
            </a:r>
            <a:r>
              <a:rPr lang="en-US" sz="2400" dirty="0"/>
              <a:t> </a:t>
            </a:r>
            <a:r>
              <a:rPr lang="en-US" sz="2400" dirty="0" err="1"/>
              <a:t>tô</a:t>
            </a:r>
            <a:r>
              <a:rPr lang="en-US" sz="2400" dirty="0"/>
              <a:t> </a:t>
            </a:r>
            <a:r>
              <a:rPr lang="en-US" sz="2400" dirty="0" err="1"/>
              <a:t>thì</a:t>
            </a:r>
            <a:r>
              <a:rPr lang="en-US" sz="2400" dirty="0"/>
              <a:t> </a:t>
            </a:r>
            <a:r>
              <a:rPr lang="en-US" sz="2400" dirty="0" err="1"/>
              <a:t>màu</a:t>
            </a:r>
            <a:r>
              <a:rPr lang="en-US" sz="2400" dirty="0"/>
              <a:t> </a:t>
            </a:r>
            <a:r>
              <a:rPr lang="en-US" sz="2400" dirty="0" err="1"/>
              <a:t>tô</a:t>
            </a:r>
            <a:r>
              <a:rPr lang="en-US" sz="2400" dirty="0"/>
              <a:t> p = </a:t>
            </a:r>
            <a:r>
              <a:rPr lang="en-US" sz="2400" dirty="0" err="1"/>
              <a:t>i</a:t>
            </a:r>
            <a:endParaRPr lang="en-US" sz="2400" dirty="0"/>
          </a:p>
          <a:p>
            <a:pPr marL="0" indent="0">
              <a:lnSpc>
                <a:spcPct val="100000"/>
              </a:lnSpc>
              <a:spcBef>
                <a:spcPts val="0"/>
              </a:spcBef>
              <a:buNone/>
            </a:pPr>
            <a:r>
              <a:rPr lang="en-US" sz="2400" dirty="0"/>
              <a:t>	</a:t>
            </a:r>
            <a:r>
              <a:rPr lang="en-US" sz="2400" dirty="0" err="1"/>
              <a:t>Nếu</a:t>
            </a:r>
            <a:r>
              <a:rPr lang="en-US" sz="2400" dirty="0"/>
              <a:t> </a:t>
            </a:r>
            <a:r>
              <a:rPr lang="en-US" sz="2400" dirty="0" err="1"/>
              <a:t>đỉnh</a:t>
            </a:r>
            <a:r>
              <a:rPr lang="en-US" sz="2400" dirty="0"/>
              <a:t> p </a:t>
            </a:r>
            <a:r>
              <a:rPr lang="en-US" sz="2400" dirty="0" err="1"/>
              <a:t>chưa</a:t>
            </a:r>
            <a:r>
              <a:rPr lang="en-US" sz="2400" dirty="0"/>
              <a:t> </a:t>
            </a:r>
            <a:r>
              <a:rPr lang="en-US" sz="2400" dirty="0" err="1"/>
              <a:t>tô</a:t>
            </a:r>
            <a:r>
              <a:rPr lang="en-US" sz="2400" dirty="0"/>
              <a:t> </a:t>
            </a:r>
            <a:r>
              <a:rPr lang="en-US" sz="2400" dirty="0" err="1"/>
              <a:t>màu</a:t>
            </a:r>
            <a:r>
              <a:rPr lang="en-US" sz="2400" dirty="0"/>
              <a:t> </a:t>
            </a:r>
            <a:r>
              <a:rPr lang="en-US" sz="2400" dirty="0" err="1"/>
              <a:t>thì</a:t>
            </a:r>
            <a:r>
              <a:rPr lang="en-US" sz="2400" dirty="0"/>
              <a:t> </a:t>
            </a:r>
          </a:p>
          <a:p>
            <a:pPr marL="0" indent="0">
              <a:lnSpc>
                <a:spcPct val="100000"/>
              </a:lnSpc>
              <a:spcBef>
                <a:spcPts val="0"/>
              </a:spcBef>
              <a:buNone/>
            </a:pPr>
            <a:r>
              <a:rPr lang="en-US" sz="2400" dirty="0"/>
              <a:t>		k=k+1, </a:t>
            </a:r>
            <a:r>
              <a:rPr lang="en-US" sz="2400" dirty="0" err="1"/>
              <a:t>màu</a:t>
            </a:r>
            <a:r>
              <a:rPr lang="en-US" sz="2400" dirty="0"/>
              <a:t> </a:t>
            </a:r>
            <a:r>
              <a:rPr lang="en-US" sz="2400" dirty="0" err="1"/>
              <a:t>tô</a:t>
            </a:r>
            <a:r>
              <a:rPr lang="en-US" sz="2400" dirty="0"/>
              <a:t> p = k</a:t>
            </a:r>
          </a:p>
          <a:p>
            <a:pPr marL="0" indent="0">
              <a:lnSpc>
                <a:spcPct val="100000"/>
              </a:lnSpc>
              <a:spcBef>
                <a:spcPts val="0"/>
              </a:spcBef>
              <a:buNone/>
            </a:pPr>
            <a:r>
              <a:rPr lang="en-US" sz="2400" dirty="0"/>
              <a:t>	</a:t>
            </a:r>
            <a:r>
              <a:rPr lang="en-US" sz="2400" dirty="0" err="1"/>
              <a:t>Với</a:t>
            </a:r>
            <a:r>
              <a:rPr lang="en-US" sz="2400" dirty="0"/>
              <a:t> </a:t>
            </a:r>
            <a:r>
              <a:rPr lang="en-US" sz="2400" dirty="0" err="1"/>
              <a:t>những</a:t>
            </a:r>
            <a:r>
              <a:rPr lang="en-US" sz="2400" dirty="0"/>
              <a:t> </a:t>
            </a:r>
            <a:r>
              <a:rPr lang="en-US" sz="2400" dirty="0" err="1"/>
              <a:t>đỉnh</a:t>
            </a:r>
            <a:r>
              <a:rPr lang="en-US" sz="2400" dirty="0"/>
              <a:t> q </a:t>
            </a:r>
            <a:r>
              <a:rPr lang="en-US" sz="2400" dirty="0" err="1"/>
              <a:t>có</a:t>
            </a:r>
            <a:r>
              <a:rPr lang="en-US" sz="2400" dirty="0"/>
              <a:t> </a:t>
            </a:r>
            <a:r>
              <a:rPr lang="en-US" sz="2400" dirty="0" err="1"/>
              <a:t>nối</a:t>
            </a:r>
            <a:r>
              <a:rPr lang="en-US" sz="2400" dirty="0"/>
              <a:t> </a:t>
            </a:r>
            <a:r>
              <a:rPr lang="en-US" sz="2400" dirty="0" err="1"/>
              <a:t>với</a:t>
            </a:r>
            <a:r>
              <a:rPr lang="en-US" sz="2400" dirty="0"/>
              <a:t> p</a:t>
            </a:r>
          </a:p>
          <a:p>
            <a:pPr marL="0" indent="0">
              <a:lnSpc>
                <a:spcPct val="100000"/>
              </a:lnSpc>
              <a:spcBef>
                <a:spcPts val="0"/>
              </a:spcBef>
              <a:buNone/>
            </a:pPr>
            <a:r>
              <a:rPr lang="en-US" sz="2400" dirty="0"/>
              <a:t>		</a:t>
            </a:r>
            <a:r>
              <a:rPr lang="en-US" sz="2400" dirty="0" err="1"/>
              <a:t>Hạ</a:t>
            </a:r>
            <a:r>
              <a:rPr lang="en-US" sz="2400" dirty="0"/>
              <a:t> </a:t>
            </a:r>
            <a:r>
              <a:rPr lang="en-US" sz="2400" dirty="0" err="1"/>
              <a:t>bậc</a:t>
            </a:r>
            <a:r>
              <a:rPr lang="en-US" sz="2400" dirty="0"/>
              <a:t> q, </a:t>
            </a:r>
            <a:r>
              <a:rPr lang="en-US" sz="2400" dirty="0" err="1"/>
              <a:t>thêm</a:t>
            </a:r>
            <a:r>
              <a:rPr lang="en-US" sz="2400" dirty="0"/>
              <a:t> </a:t>
            </a:r>
            <a:r>
              <a:rPr lang="en-US" sz="2400" dirty="0" err="1"/>
              <a:t>màu</a:t>
            </a:r>
            <a:r>
              <a:rPr lang="en-US" sz="2400" dirty="0"/>
              <a:t> </a:t>
            </a:r>
            <a:r>
              <a:rPr lang="en-US" sz="2400" dirty="0" err="1"/>
              <a:t>tô</a:t>
            </a:r>
            <a:r>
              <a:rPr lang="en-US" sz="2400" dirty="0"/>
              <a:t> p </a:t>
            </a:r>
            <a:r>
              <a:rPr lang="en-US" sz="2400" dirty="0" err="1"/>
              <a:t>vào</a:t>
            </a:r>
            <a:r>
              <a:rPr lang="en-US" sz="2400" dirty="0"/>
              <a:t> </a:t>
            </a:r>
            <a:r>
              <a:rPr lang="en-US" sz="2400" dirty="0" err="1"/>
              <a:t>danh</a:t>
            </a:r>
            <a:r>
              <a:rPr lang="en-US" sz="2400" dirty="0"/>
              <a:t> </a:t>
            </a:r>
            <a:r>
              <a:rPr lang="en-US" sz="2400" dirty="0" err="1"/>
              <a:t>sách</a:t>
            </a:r>
            <a:r>
              <a:rPr lang="en-US" sz="2400" dirty="0"/>
              <a:t> </a:t>
            </a:r>
            <a:r>
              <a:rPr lang="en-US" sz="2400" dirty="0" err="1"/>
              <a:t>màu</a:t>
            </a:r>
            <a:r>
              <a:rPr lang="en-US" sz="2400" dirty="0"/>
              <a:t> </a:t>
            </a:r>
            <a:r>
              <a:rPr lang="en-US" sz="2400" dirty="0" err="1"/>
              <a:t>cấm</a:t>
            </a:r>
            <a:r>
              <a:rPr lang="en-US" sz="2400" dirty="0"/>
              <a:t> </a:t>
            </a:r>
            <a:r>
              <a:rPr lang="en-US" sz="2400" dirty="0" err="1"/>
              <a:t>tô</a:t>
            </a:r>
            <a:r>
              <a:rPr lang="en-US" sz="2400" dirty="0"/>
              <a:t> </a:t>
            </a:r>
            <a:r>
              <a:rPr lang="en-US" sz="2400" dirty="0" err="1"/>
              <a:t>của</a:t>
            </a:r>
            <a:r>
              <a:rPr lang="en-US" sz="2400" dirty="0"/>
              <a:t> q </a:t>
            </a:r>
          </a:p>
          <a:p>
            <a:pPr marL="0" indent="0">
              <a:lnSpc>
                <a:spcPct val="100000"/>
              </a:lnSpc>
              <a:spcBef>
                <a:spcPts val="0"/>
              </a:spcBef>
              <a:buNone/>
            </a:pPr>
            <a:r>
              <a:rPr lang="en-US" sz="2400" dirty="0"/>
              <a:t>	</a:t>
            </a:r>
            <a:r>
              <a:rPr lang="en-US" sz="2400" dirty="0" err="1"/>
              <a:t>Gán</a:t>
            </a:r>
            <a:r>
              <a:rPr lang="en-US" sz="2400" dirty="0"/>
              <a:t> </a:t>
            </a:r>
            <a:r>
              <a:rPr lang="en-US" sz="2400" dirty="0" err="1"/>
              <a:t>bậc</a:t>
            </a:r>
            <a:r>
              <a:rPr lang="en-US" sz="2400" dirty="0"/>
              <a:t> </a:t>
            </a:r>
            <a:r>
              <a:rPr lang="en-US" sz="2400" dirty="0" err="1"/>
              <a:t>của</a:t>
            </a:r>
            <a:r>
              <a:rPr lang="en-US" sz="2400" dirty="0"/>
              <a:t> </a:t>
            </a:r>
            <a:r>
              <a:rPr lang="en-US" sz="2400" dirty="0" err="1"/>
              <a:t>đỉnh</a:t>
            </a:r>
            <a:r>
              <a:rPr lang="en-US" sz="2400" dirty="0"/>
              <a:t> p = 0</a:t>
            </a:r>
          </a:p>
          <a:p>
            <a:pPr marL="0" indent="0">
              <a:lnSpc>
                <a:spcPct val="100000"/>
              </a:lnSpc>
              <a:spcBef>
                <a:spcPts val="0"/>
              </a:spcBef>
              <a:buNone/>
            </a:pPr>
            <a:r>
              <a:rPr lang="en-US" sz="2400" dirty="0"/>
              <a:t>}</a:t>
            </a:r>
          </a:p>
        </p:txBody>
      </p:sp>
      <p:sp>
        <p:nvSpPr>
          <p:cNvPr id="4" name="Slide Number Placeholder 3"/>
          <p:cNvSpPr>
            <a:spLocks noGrp="1"/>
          </p:cNvSpPr>
          <p:nvPr>
            <p:ph type="sldNum" sz="quarter" idx="12"/>
          </p:nvPr>
        </p:nvSpPr>
        <p:spPr/>
        <p:txBody>
          <a:bodyPr/>
          <a:lstStyle/>
          <a:p>
            <a:fld id="{404E76C4-6752-4A98-AA34-F785B988B251}" type="slidenum">
              <a:rPr lang="en-US" smtClean="0"/>
              <a:t>61</a:t>
            </a:fld>
            <a:endParaRPr lang="en-US"/>
          </a:p>
        </p:txBody>
      </p:sp>
    </p:spTree>
    <p:extLst>
      <p:ext uri="{BB962C8B-B14F-4D97-AF65-F5344CB8AC3E}">
        <p14:creationId xmlns:p14="http://schemas.microsoft.com/office/powerpoint/2010/main" val="10974679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592" y="-48385"/>
            <a:ext cx="10515600" cy="1325563"/>
          </a:xfrm>
        </p:spPr>
        <p:txBody>
          <a:bodyPr/>
          <a:lstStyle/>
          <a:p>
            <a:r>
              <a:rPr lang="en-US" b="1" dirty="0" err="1"/>
              <a:t>Bài</a:t>
            </a:r>
            <a:r>
              <a:rPr lang="en-US" b="1" dirty="0"/>
              <a:t> </a:t>
            </a:r>
            <a:r>
              <a:rPr lang="en-US" b="1" dirty="0" err="1"/>
              <a:t>toán</a:t>
            </a:r>
            <a:r>
              <a:rPr lang="en-US" b="1" dirty="0"/>
              <a:t> </a:t>
            </a:r>
            <a:r>
              <a:rPr lang="en-US" b="1" dirty="0" err="1"/>
              <a:t>tô</a:t>
            </a:r>
            <a:r>
              <a:rPr lang="en-US" b="1" dirty="0"/>
              <a:t> </a:t>
            </a:r>
            <a:r>
              <a:rPr lang="en-US" b="1" dirty="0" err="1"/>
              <a:t>màu</a:t>
            </a:r>
            <a:r>
              <a:rPr lang="en-US" b="1" dirty="0"/>
              <a:t> </a:t>
            </a:r>
            <a:r>
              <a:rPr lang="en-US" b="1" dirty="0" err="1"/>
              <a:t>đồ</a:t>
            </a:r>
            <a:r>
              <a:rPr lang="en-US" b="1" dirty="0"/>
              <a:t> </a:t>
            </a:r>
            <a:r>
              <a:rPr lang="en-US" b="1" dirty="0" err="1"/>
              <a:t>thị</a:t>
            </a:r>
            <a:r>
              <a:rPr lang="en-US" b="1" dirty="0"/>
              <a:t> - </a:t>
            </a:r>
            <a:r>
              <a:rPr lang="en-US" b="1" dirty="0" err="1"/>
              <a:t>Ví</a:t>
            </a:r>
            <a:r>
              <a:rPr lang="en-US" b="1" dirty="0"/>
              <a:t> </a:t>
            </a:r>
            <a:r>
              <a:rPr lang="en-US" b="1" dirty="0" err="1"/>
              <a:t>dụ</a:t>
            </a:r>
            <a:endParaRPr lang="en-US" b="1" dirty="0"/>
          </a:p>
        </p:txBody>
      </p:sp>
      <p:grpSp>
        <p:nvGrpSpPr>
          <p:cNvPr id="28" name="Group 27"/>
          <p:cNvGrpSpPr/>
          <p:nvPr/>
        </p:nvGrpSpPr>
        <p:grpSpPr>
          <a:xfrm>
            <a:off x="2133601" y="2438401"/>
            <a:ext cx="4571999" cy="3749759"/>
            <a:chOff x="2109069" y="1662610"/>
            <a:chExt cx="5529981" cy="4747715"/>
          </a:xfrm>
          <a:solidFill>
            <a:schemeClr val="accent4">
              <a:lumMod val="50000"/>
            </a:schemeClr>
          </a:solidFill>
        </p:grpSpPr>
        <p:sp>
          <p:nvSpPr>
            <p:cNvPr id="4" name="Oval 3"/>
            <p:cNvSpPr/>
            <p:nvPr/>
          </p:nvSpPr>
          <p:spPr>
            <a:xfrm>
              <a:off x="3057525" y="2571750"/>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C</a:t>
              </a:r>
              <a:endParaRPr lang="en-US" sz="1400" dirty="0">
                <a:latin typeface="Times New Roman" pitchFamily="18" charset="0"/>
                <a:ea typeface="Calibri"/>
                <a:cs typeface="Times New Roman" pitchFamily="18" charset="0"/>
              </a:endParaRPr>
            </a:p>
          </p:txBody>
        </p:sp>
        <p:sp>
          <p:nvSpPr>
            <p:cNvPr id="5" name="Oval 4"/>
            <p:cNvSpPr/>
            <p:nvPr/>
          </p:nvSpPr>
          <p:spPr>
            <a:xfrm>
              <a:off x="2975844" y="4504169"/>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a:latin typeface="Times New Roman" pitchFamily="18" charset="0"/>
                  <a:ea typeface="Calibri"/>
                  <a:cs typeface="Times New Roman" pitchFamily="18" charset="0"/>
                </a:rPr>
                <a:t>B</a:t>
              </a:r>
            </a:p>
          </p:txBody>
        </p:sp>
        <p:sp>
          <p:nvSpPr>
            <p:cNvPr id="6" name="Oval 5"/>
            <p:cNvSpPr/>
            <p:nvPr/>
          </p:nvSpPr>
          <p:spPr>
            <a:xfrm>
              <a:off x="4009087" y="1662610"/>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A</a:t>
              </a:r>
              <a:endParaRPr lang="en-US" sz="1400" dirty="0">
                <a:latin typeface="Times New Roman" pitchFamily="18" charset="0"/>
                <a:ea typeface="Calibri"/>
                <a:cs typeface="Times New Roman" pitchFamily="18" charset="0"/>
              </a:endParaRPr>
            </a:p>
          </p:txBody>
        </p:sp>
        <p:sp>
          <p:nvSpPr>
            <p:cNvPr id="7" name="Oval 6"/>
            <p:cNvSpPr/>
            <p:nvPr/>
          </p:nvSpPr>
          <p:spPr>
            <a:xfrm>
              <a:off x="6090526" y="3467141"/>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D</a:t>
              </a:r>
              <a:endParaRPr lang="en-US" sz="1400" dirty="0">
                <a:latin typeface="Times New Roman" pitchFamily="18" charset="0"/>
                <a:ea typeface="Calibri"/>
                <a:cs typeface="Times New Roman" pitchFamily="18" charset="0"/>
              </a:endParaRPr>
            </a:p>
          </p:txBody>
        </p:sp>
        <p:sp>
          <p:nvSpPr>
            <p:cNvPr id="8" name="Oval 7"/>
            <p:cNvSpPr/>
            <p:nvPr/>
          </p:nvSpPr>
          <p:spPr>
            <a:xfrm>
              <a:off x="7239000" y="2990850"/>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a:latin typeface="Times New Roman" pitchFamily="18" charset="0"/>
                  <a:ea typeface="Calibri"/>
                  <a:cs typeface="Times New Roman" pitchFamily="18" charset="0"/>
                </a:rPr>
                <a:t>E</a:t>
              </a:r>
              <a:endParaRPr lang="en-US" sz="1400">
                <a:latin typeface="Times New Roman" pitchFamily="18" charset="0"/>
                <a:ea typeface="Calibri"/>
                <a:cs typeface="Times New Roman" pitchFamily="18" charset="0"/>
              </a:endParaRPr>
            </a:p>
          </p:txBody>
        </p:sp>
        <p:sp>
          <p:nvSpPr>
            <p:cNvPr id="9" name="Oval 8"/>
            <p:cNvSpPr/>
            <p:nvPr/>
          </p:nvSpPr>
          <p:spPr>
            <a:xfrm>
              <a:off x="7097561" y="4728027"/>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a:latin typeface="Times New Roman" pitchFamily="18" charset="0"/>
                  <a:ea typeface="Calibri"/>
                  <a:cs typeface="Times New Roman" pitchFamily="18" charset="0"/>
                </a:rPr>
                <a:t>F</a:t>
              </a:r>
              <a:endParaRPr lang="en-US" sz="1400">
                <a:latin typeface="Times New Roman" pitchFamily="18" charset="0"/>
                <a:ea typeface="Calibri"/>
                <a:cs typeface="Times New Roman" pitchFamily="18" charset="0"/>
              </a:endParaRPr>
            </a:p>
          </p:txBody>
        </p:sp>
        <p:sp>
          <p:nvSpPr>
            <p:cNvPr id="10" name="Oval 9"/>
            <p:cNvSpPr/>
            <p:nvPr/>
          </p:nvSpPr>
          <p:spPr>
            <a:xfrm>
              <a:off x="2109069" y="6019800"/>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a:latin typeface="Times New Roman" pitchFamily="18" charset="0"/>
                  <a:ea typeface="Calibri"/>
                  <a:cs typeface="Times New Roman" pitchFamily="18" charset="0"/>
                </a:rPr>
                <a:t>G</a:t>
              </a:r>
              <a:endParaRPr lang="en-US" sz="1400">
                <a:latin typeface="Times New Roman" pitchFamily="18" charset="0"/>
                <a:ea typeface="Calibri"/>
                <a:cs typeface="Times New Roman" pitchFamily="18" charset="0"/>
              </a:endParaRPr>
            </a:p>
          </p:txBody>
        </p:sp>
        <p:sp>
          <p:nvSpPr>
            <p:cNvPr id="11" name="Oval 10"/>
            <p:cNvSpPr/>
            <p:nvPr/>
          </p:nvSpPr>
          <p:spPr>
            <a:xfrm>
              <a:off x="4232690" y="3885176"/>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H</a:t>
              </a:r>
              <a:endParaRPr lang="en-US" sz="1400" dirty="0">
                <a:latin typeface="Times New Roman" pitchFamily="18" charset="0"/>
                <a:ea typeface="Calibri"/>
                <a:cs typeface="Times New Roman" pitchFamily="18" charset="0"/>
              </a:endParaRPr>
            </a:p>
          </p:txBody>
        </p:sp>
        <p:sp>
          <p:nvSpPr>
            <p:cNvPr id="12" name="Oval 11"/>
            <p:cNvSpPr/>
            <p:nvPr/>
          </p:nvSpPr>
          <p:spPr>
            <a:xfrm>
              <a:off x="6431990" y="1696900"/>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I</a:t>
              </a:r>
              <a:endParaRPr lang="en-US" sz="1400" dirty="0">
                <a:latin typeface="Times New Roman" pitchFamily="18" charset="0"/>
                <a:ea typeface="Calibri"/>
                <a:cs typeface="Times New Roman" pitchFamily="18" charset="0"/>
              </a:endParaRPr>
            </a:p>
          </p:txBody>
        </p:sp>
        <p:cxnSp>
          <p:nvCxnSpPr>
            <p:cNvPr id="13" name="Straight Connector 12"/>
            <p:cNvCxnSpPr>
              <a:stCxn id="11" idx="6"/>
              <a:endCxn id="9" idx="1"/>
            </p:cNvCxnSpPr>
            <p:nvPr/>
          </p:nvCxnSpPr>
          <p:spPr>
            <a:xfrm>
              <a:off x="4632740" y="4080439"/>
              <a:ext cx="2523407" cy="704779"/>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6"/>
              <a:endCxn id="9" idx="2"/>
            </p:cNvCxnSpPr>
            <p:nvPr/>
          </p:nvCxnSpPr>
          <p:spPr>
            <a:xfrm>
              <a:off x="3375894" y="4699432"/>
              <a:ext cx="3721667" cy="22385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4"/>
              <a:endCxn id="9" idx="0"/>
            </p:cNvCxnSpPr>
            <p:nvPr/>
          </p:nvCxnSpPr>
          <p:spPr>
            <a:xfrm>
              <a:off x="6290551" y="3857666"/>
              <a:ext cx="1007035" cy="87036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2"/>
              <a:endCxn id="10" idx="6"/>
            </p:cNvCxnSpPr>
            <p:nvPr/>
          </p:nvCxnSpPr>
          <p:spPr>
            <a:xfrm flipH="1">
              <a:off x="2509119" y="4923290"/>
              <a:ext cx="4588442" cy="1291773"/>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3"/>
              <a:endCxn id="11" idx="6"/>
            </p:cNvCxnSpPr>
            <p:nvPr/>
          </p:nvCxnSpPr>
          <p:spPr>
            <a:xfrm flipH="1">
              <a:off x="4632740" y="3800475"/>
              <a:ext cx="1516372" cy="279964"/>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3"/>
              <a:endCxn id="5" idx="7"/>
            </p:cNvCxnSpPr>
            <p:nvPr/>
          </p:nvCxnSpPr>
          <p:spPr>
            <a:xfrm>
              <a:off x="3116111" y="2905084"/>
              <a:ext cx="201197" cy="1656276"/>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7"/>
              <a:endCxn id="6" idx="2"/>
            </p:cNvCxnSpPr>
            <p:nvPr/>
          </p:nvCxnSpPr>
          <p:spPr>
            <a:xfrm flipV="1">
              <a:off x="3398989" y="1857873"/>
              <a:ext cx="610098" cy="77106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5"/>
              <a:endCxn id="7" idx="1"/>
            </p:cNvCxnSpPr>
            <p:nvPr/>
          </p:nvCxnSpPr>
          <p:spPr>
            <a:xfrm>
              <a:off x="3398989" y="2905084"/>
              <a:ext cx="2750123" cy="61924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4" idx="6"/>
              <a:endCxn id="8" idx="2"/>
            </p:cNvCxnSpPr>
            <p:nvPr/>
          </p:nvCxnSpPr>
          <p:spPr>
            <a:xfrm>
              <a:off x="3457575" y="2767013"/>
              <a:ext cx="3781425" cy="41910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3"/>
              <a:endCxn id="10" idx="7"/>
            </p:cNvCxnSpPr>
            <p:nvPr/>
          </p:nvCxnSpPr>
          <p:spPr>
            <a:xfrm flipH="1">
              <a:off x="2450533" y="2905084"/>
              <a:ext cx="665578" cy="31719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4" idx="4"/>
              <a:endCxn id="11" idx="0"/>
            </p:cNvCxnSpPr>
            <p:nvPr/>
          </p:nvCxnSpPr>
          <p:spPr>
            <a:xfrm>
              <a:off x="3257550" y="2962275"/>
              <a:ext cx="1175165" cy="92290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6"/>
              <a:endCxn id="12" idx="1"/>
            </p:cNvCxnSpPr>
            <p:nvPr/>
          </p:nvCxnSpPr>
          <p:spPr>
            <a:xfrm flipV="1">
              <a:off x="4409137" y="1754091"/>
              <a:ext cx="2081439" cy="103782"/>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1"/>
              <a:endCxn id="12" idx="5"/>
            </p:cNvCxnSpPr>
            <p:nvPr/>
          </p:nvCxnSpPr>
          <p:spPr>
            <a:xfrm flipH="1" flipV="1">
              <a:off x="6773454" y="2030234"/>
              <a:ext cx="524132" cy="10178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 idx="2"/>
              <a:endCxn id="7" idx="6"/>
            </p:cNvCxnSpPr>
            <p:nvPr/>
          </p:nvCxnSpPr>
          <p:spPr>
            <a:xfrm flipH="1">
              <a:off x="6490576" y="3186113"/>
              <a:ext cx="748424" cy="47629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2" idx="3"/>
              <a:endCxn id="7" idx="0"/>
            </p:cNvCxnSpPr>
            <p:nvPr/>
          </p:nvCxnSpPr>
          <p:spPr>
            <a:xfrm flipH="1">
              <a:off x="6290551" y="2030234"/>
              <a:ext cx="200025" cy="14369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423160" y="1534448"/>
            <a:ext cx="3969356" cy="461665"/>
          </a:xfrm>
          <a:prstGeom prst="rect">
            <a:avLst/>
          </a:prstGeom>
          <a:noFill/>
        </p:spPr>
        <p:txBody>
          <a:bodyPr wrap="none" rtlCol="0">
            <a:spAutoFit/>
          </a:bodyPr>
          <a:lstStyle/>
          <a:p>
            <a:r>
              <a:rPr lang="en-US" sz="2400" dirty="0" err="1">
                <a:latin typeface="Times New Roman" pitchFamily="18" charset="0"/>
                <a:cs typeface="Times New Roman" pitchFamily="18" charset="0"/>
              </a:rPr>
              <a:t>Áp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tô</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màu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đồ</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sau</a:t>
            </a:r>
            <a:endParaRPr lang="en-US" sz="2400" dirty="0">
              <a:latin typeface="Times New Roman" pitchFamily="18" charset="0"/>
              <a:cs typeface="Times New Roman" pitchFamily="18" charset="0"/>
            </a:endParaRPr>
          </a:p>
        </p:txBody>
      </p:sp>
      <p:graphicFrame>
        <p:nvGraphicFramePr>
          <p:cNvPr id="30" name="Table 29"/>
          <p:cNvGraphicFramePr>
            <a:graphicFrameLocks noGrp="1"/>
          </p:cNvGraphicFramePr>
          <p:nvPr/>
        </p:nvGraphicFramePr>
        <p:xfrm>
          <a:off x="7162800" y="1600200"/>
          <a:ext cx="3048000" cy="426720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xmlns="" val="281692382"/>
                    </a:ext>
                  </a:extLst>
                </a:gridCol>
                <a:gridCol w="1524000">
                  <a:extLst>
                    <a:ext uri="{9D8B030D-6E8A-4147-A177-3AD203B41FA5}">
                      <a16:colId xmlns:a16="http://schemas.microsoft.com/office/drawing/2014/main" xmlns="" val="902530882"/>
                    </a:ext>
                  </a:extLst>
                </a:gridCol>
              </a:tblGrid>
              <a:tr h="370840">
                <a:tc>
                  <a:txBody>
                    <a:bodyPr/>
                    <a:lstStyle/>
                    <a:p>
                      <a:pPr algn="ctr"/>
                      <a:r>
                        <a:rPr lang="en-US" sz="2200" b="1" dirty="0" err="1">
                          <a:latin typeface="Times New Roman" panose="02020603050405020304" pitchFamily="18" charset="0"/>
                          <a:cs typeface="Times New Roman" panose="02020603050405020304" pitchFamily="18" charset="0"/>
                        </a:rPr>
                        <a:t>Đỉnh</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dirty="0" err="1">
                          <a:latin typeface="Times New Roman" panose="02020603050405020304" pitchFamily="18" charset="0"/>
                          <a:cs typeface="Times New Roman" panose="02020603050405020304" pitchFamily="18" charset="0"/>
                        </a:rPr>
                        <a:t>Bậc</a:t>
                      </a:r>
                      <a:endParaRPr lang="en-US" sz="2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761158909"/>
                  </a:ext>
                </a:extLst>
              </a:tr>
              <a:tr h="370840">
                <a:tc>
                  <a:txBody>
                    <a:bodyPr/>
                    <a:lstStyle/>
                    <a:p>
                      <a:pPr algn="ctr"/>
                      <a:r>
                        <a:rPr lang="en-US" sz="2200" dirty="0">
                          <a:latin typeface="Times New Roman" panose="02020603050405020304" pitchFamily="18" charset="0"/>
                          <a:cs typeface="Times New Roman" panose="02020603050405020304" pitchFamily="18" charset="0"/>
                        </a:rPr>
                        <a:t>C</a:t>
                      </a:r>
                    </a:p>
                  </a:txBody>
                  <a:tcPr/>
                </a:tc>
                <a:tc>
                  <a:txBody>
                    <a:bodyPr/>
                    <a:lstStyle/>
                    <a:p>
                      <a:pPr algn="ctr"/>
                      <a:r>
                        <a:rPr lang="en-US" sz="22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xmlns="" val="1735864168"/>
                  </a:ext>
                </a:extLst>
              </a:tr>
              <a:tr h="370840">
                <a:tc>
                  <a:txBody>
                    <a:bodyPr/>
                    <a:lstStyle/>
                    <a:p>
                      <a:pPr algn="ctr"/>
                      <a:r>
                        <a:rPr lang="en-US" sz="2200" dirty="0">
                          <a:latin typeface="Times New Roman" panose="02020603050405020304" pitchFamily="18" charset="0"/>
                          <a:cs typeface="Times New Roman" panose="02020603050405020304" pitchFamily="18" charset="0"/>
                        </a:rPr>
                        <a:t>D</a:t>
                      </a:r>
                    </a:p>
                  </a:txBody>
                  <a:tcPr/>
                </a:tc>
                <a:tc>
                  <a:txBody>
                    <a:bodyPr/>
                    <a:lstStyle/>
                    <a:p>
                      <a:pPr algn="ctr"/>
                      <a:r>
                        <a:rPr lang="en-US" sz="2200"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xmlns="" val="3547379656"/>
                  </a:ext>
                </a:extLst>
              </a:tr>
              <a:tr h="370840">
                <a:tc>
                  <a:txBody>
                    <a:bodyPr/>
                    <a:lstStyle/>
                    <a:p>
                      <a:pPr algn="ctr"/>
                      <a:r>
                        <a:rPr lang="en-US" sz="2200" dirty="0">
                          <a:latin typeface="Times New Roman" panose="02020603050405020304" pitchFamily="18" charset="0"/>
                          <a:cs typeface="Times New Roman" panose="02020603050405020304" pitchFamily="18" charset="0"/>
                        </a:rPr>
                        <a:t>F</a:t>
                      </a:r>
                    </a:p>
                  </a:txBody>
                  <a:tcPr/>
                </a:tc>
                <a:tc>
                  <a:txBody>
                    <a:bodyPr/>
                    <a:lstStyle/>
                    <a:p>
                      <a:pPr algn="ctr"/>
                      <a:r>
                        <a:rPr lang="en-US" sz="2200"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xmlns="" val="1638597916"/>
                  </a:ext>
                </a:extLst>
              </a:tr>
              <a:tr h="370840">
                <a:tc>
                  <a:txBody>
                    <a:bodyPr/>
                    <a:lstStyle/>
                    <a:p>
                      <a:pPr algn="ctr"/>
                      <a:r>
                        <a:rPr lang="en-US" sz="2200" dirty="0">
                          <a:latin typeface="Times New Roman" panose="02020603050405020304" pitchFamily="18" charset="0"/>
                          <a:cs typeface="Times New Roman" panose="02020603050405020304" pitchFamily="18" charset="0"/>
                        </a:rPr>
                        <a:t>E</a:t>
                      </a:r>
                    </a:p>
                  </a:txBody>
                  <a:tcPr/>
                </a:tc>
                <a:tc>
                  <a:txBody>
                    <a:bodyPr/>
                    <a:lstStyle/>
                    <a:p>
                      <a:pPr algn="ctr"/>
                      <a:r>
                        <a:rPr lang="en-US" sz="220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xmlns="" val="1205932620"/>
                  </a:ext>
                </a:extLst>
              </a:tr>
              <a:tr h="370840">
                <a:tc>
                  <a:txBody>
                    <a:bodyPr/>
                    <a:lstStyle/>
                    <a:p>
                      <a:pPr algn="ctr"/>
                      <a:r>
                        <a:rPr lang="en-US" sz="2200" dirty="0">
                          <a:latin typeface="Times New Roman" panose="02020603050405020304" pitchFamily="18" charset="0"/>
                          <a:cs typeface="Times New Roman" panose="02020603050405020304" pitchFamily="18" charset="0"/>
                        </a:rPr>
                        <a:t>H</a:t>
                      </a:r>
                    </a:p>
                  </a:txBody>
                  <a:tcPr/>
                </a:tc>
                <a:tc>
                  <a:txBody>
                    <a:bodyPr/>
                    <a:lstStyle/>
                    <a:p>
                      <a:pPr algn="ctr"/>
                      <a:r>
                        <a:rPr lang="en-US" sz="220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xmlns="" val="362363683"/>
                  </a:ext>
                </a:extLst>
              </a:tr>
              <a:tr h="370840">
                <a:tc>
                  <a:txBody>
                    <a:bodyPr/>
                    <a:lstStyle/>
                    <a:p>
                      <a:pPr algn="ctr"/>
                      <a:r>
                        <a:rPr lang="en-US" sz="2200" dirty="0">
                          <a:latin typeface="Times New Roman" panose="02020603050405020304" pitchFamily="18" charset="0"/>
                          <a:cs typeface="Times New Roman" panose="02020603050405020304" pitchFamily="18" charset="0"/>
                        </a:rPr>
                        <a:t>I</a:t>
                      </a:r>
                    </a:p>
                  </a:txBody>
                  <a:tcPr/>
                </a:tc>
                <a:tc>
                  <a:txBody>
                    <a:bodyPr/>
                    <a:lstStyle/>
                    <a:p>
                      <a:pPr algn="ctr"/>
                      <a:r>
                        <a:rPr lang="en-US" sz="220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xmlns="" val="955019275"/>
                  </a:ext>
                </a:extLst>
              </a:tr>
              <a:tr h="370840">
                <a:tc>
                  <a:txBody>
                    <a:bodyPr/>
                    <a:lstStyle/>
                    <a:p>
                      <a:pPr algn="ctr"/>
                      <a:r>
                        <a:rPr lang="en-US" sz="2200" dirty="0">
                          <a:latin typeface="Times New Roman" panose="02020603050405020304" pitchFamily="18" charset="0"/>
                          <a:cs typeface="Times New Roman" panose="02020603050405020304" pitchFamily="18" charset="0"/>
                        </a:rPr>
                        <a:t>A</a:t>
                      </a:r>
                    </a:p>
                  </a:txBody>
                  <a:tcPr/>
                </a:tc>
                <a:tc>
                  <a:txBody>
                    <a:bodyPr/>
                    <a:lstStyle/>
                    <a:p>
                      <a:pPr algn="ctr"/>
                      <a:r>
                        <a:rPr lang="en-US" sz="22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xmlns="" val="3905616775"/>
                  </a:ext>
                </a:extLst>
              </a:tr>
              <a:tr h="370840">
                <a:tc>
                  <a:txBody>
                    <a:bodyPr/>
                    <a:lstStyle/>
                    <a:p>
                      <a:pPr algn="ctr"/>
                      <a:r>
                        <a:rPr lang="en-US" sz="2200" dirty="0">
                          <a:latin typeface="Times New Roman" panose="02020603050405020304" pitchFamily="18" charset="0"/>
                          <a:cs typeface="Times New Roman" panose="02020603050405020304" pitchFamily="18" charset="0"/>
                        </a:rPr>
                        <a:t>B</a:t>
                      </a:r>
                    </a:p>
                  </a:txBody>
                  <a:tcPr/>
                </a:tc>
                <a:tc>
                  <a:txBody>
                    <a:bodyPr/>
                    <a:lstStyle/>
                    <a:p>
                      <a:pPr algn="ctr"/>
                      <a:r>
                        <a:rPr lang="en-US" sz="22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xmlns="" val="2879750162"/>
                  </a:ext>
                </a:extLst>
              </a:tr>
              <a:tr h="370840">
                <a:tc>
                  <a:txBody>
                    <a:bodyPr/>
                    <a:lstStyle/>
                    <a:p>
                      <a:pPr algn="ctr"/>
                      <a:r>
                        <a:rPr lang="en-US" sz="2200" dirty="0">
                          <a:latin typeface="Times New Roman" panose="02020603050405020304" pitchFamily="18" charset="0"/>
                          <a:cs typeface="Times New Roman" panose="02020603050405020304" pitchFamily="18" charset="0"/>
                        </a:rPr>
                        <a:t>G</a:t>
                      </a:r>
                    </a:p>
                  </a:txBody>
                  <a:tcPr/>
                </a:tc>
                <a:tc>
                  <a:txBody>
                    <a:bodyPr/>
                    <a:lstStyle/>
                    <a:p>
                      <a:pPr algn="ctr"/>
                      <a:r>
                        <a:rPr lang="en-US" sz="22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xmlns="" val="3781355768"/>
                  </a:ext>
                </a:extLst>
              </a:tr>
            </a:tbl>
          </a:graphicData>
        </a:graphic>
      </p:graphicFrame>
      <p:sp>
        <p:nvSpPr>
          <p:cNvPr id="29" name="Slide Number Placeholder 28"/>
          <p:cNvSpPr>
            <a:spLocks noGrp="1"/>
          </p:cNvSpPr>
          <p:nvPr>
            <p:ph type="sldNum" sz="quarter" idx="12"/>
          </p:nvPr>
        </p:nvSpPr>
        <p:spPr/>
        <p:txBody>
          <a:bodyPr/>
          <a:lstStyle/>
          <a:p>
            <a:fld id="{404E76C4-6752-4A98-AA34-F785B988B251}" type="slidenum">
              <a:rPr lang="en-US" smtClean="0"/>
              <a:t>62</a:t>
            </a:fld>
            <a:endParaRPr lang="en-US"/>
          </a:p>
        </p:txBody>
      </p:sp>
    </p:spTree>
    <p:extLst>
      <p:ext uri="{BB962C8B-B14F-4D97-AF65-F5344CB8AC3E}">
        <p14:creationId xmlns:p14="http://schemas.microsoft.com/office/powerpoint/2010/main" val="29416492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354" y="-164350"/>
            <a:ext cx="10515600" cy="1325563"/>
          </a:xfrm>
        </p:spPr>
        <p:txBody>
          <a:bodyPr/>
          <a:lstStyle/>
          <a:p>
            <a:r>
              <a:rPr lang="en-US" b="1" dirty="0" err="1"/>
              <a:t>Bài</a:t>
            </a:r>
            <a:r>
              <a:rPr lang="en-US" b="1" dirty="0"/>
              <a:t> </a:t>
            </a:r>
            <a:r>
              <a:rPr lang="en-US" b="1" dirty="0" err="1"/>
              <a:t>toán</a:t>
            </a:r>
            <a:r>
              <a:rPr lang="en-US" b="1" dirty="0"/>
              <a:t> </a:t>
            </a:r>
            <a:r>
              <a:rPr lang="en-US" b="1" dirty="0" err="1"/>
              <a:t>tô</a:t>
            </a:r>
            <a:r>
              <a:rPr lang="en-US" b="1" dirty="0"/>
              <a:t> </a:t>
            </a:r>
            <a:r>
              <a:rPr lang="en-US" b="1" dirty="0" err="1"/>
              <a:t>màu</a:t>
            </a:r>
            <a:r>
              <a:rPr lang="en-US" b="1" dirty="0"/>
              <a:t> </a:t>
            </a:r>
            <a:r>
              <a:rPr lang="en-US" b="1" dirty="0" err="1"/>
              <a:t>đồ</a:t>
            </a:r>
            <a:r>
              <a:rPr lang="en-US" b="1" dirty="0"/>
              <a:t> </a:t>
            </a:r>
            <a:r>
              <a:rPr lang="en-US" b="1" dirty="0" err="1"/>
              <a:t>thị</a:t>
            </a:r>
            <a:r>
              <a:rPr lang="en-US" b="1" dirty="0"/>
              <a:t> - </a:t>
            </a:r>
            <a:r>
              <a:rPr lang="en-US" b="1" dirty="0" err="1"/>
              <a:t>Ví</a:t>
            </a:r>
            <a:r>
              <a:rPr lang="en-US" b="1" dirty="0"/>
              <a:t> </a:t>
            </a:r>
            <a:r>
              <a:rPr lang="en-US" b="1" dirty="0" err="1"/>
              <a:t>dụ</a:t>
            </a:r>
            <a:endParaRPr lang="en-US" b="1" dirty="0"/>
          </a:p>
        </p:txBody>
      </p:sp>
      <p:sp>
        <p:nvSpPr>
          <p:cNvPr id="3" name="Content Placeholder 2"/>
          <p:cNvSpPr>
            <a:spLocks noGrp="1"/>
          </p:cNvSpPr>
          <p:nvPr>
            <p:ph idx="1"/>
          </p:nvPr>
        </p:nvSpPr>
        <p:spPr>
          <a:xfrm>
            <a:off x="1002323" y="1524001"/>
            <a:ext cx="3341077" cy="4652963"/>
          </a:xfrm>
        </p:spPr>
        <p:txBody>
          <a:bodyPr>
            <a:normAutofit/>
          </a:bodyPr>
          <a:lstStyle/>
          <a:p>
            <a:r>
              <a:rPr lang="en-US" sz="2400" dirty="0" err="1"/>
              <a:t>Bước</a:t>
            </a:r>
            <a:r>
              <a:rPr lang="en-US" sz="2400" dirty="0"/>
              <a:t> 1: </a:t>
            </a:r>
            <a:r>
              <a:rPr lang="en-US" sz="2400" dirty="0" err="1"/>
              <a:t>Chọn</a:t>
            </a:r>
            <a:r>
              <a:rPr lang="en-US" sz="2400" dirty="0"/>
              <a:t> </a:t>
            </a:r>
            <a:r>
              <a:rPr lang="en-US" sz="2400" dirty="0" err="1"/>
              <a:t>đỉnh</a:t>
            </a:r>
            <a:r>
              <a:rPr lang="en-US" sz="2400" dirty="0"/>
              <a:t> C</a:t>
            </a:r>
          </a:p>
          <a:p>
            <a:r>
              <a:rPr lang="en-US" sz="2400" dirty="0" err="1"/>
              <a:t>Các</a:t>
            </a:r>
            <a:r>
              <a:rPr lang="en-US" sz="2400" dirty="0"/>
              <a:t> </a:t>
            </a:r>
            <a:r>
              <a:rPr lang="en-US" sz="2400" dirty="0" err="1"/>
              <a:t>đỉnh</a:t>
            </a:r>
            <a:r>
              <a:rPr lang="en-US" sz="2400" dirty="0"/>
              <a:t> </a:t>
            </a:r>
            <a:r>
              <a:rPr lang="en-US" sz="2400" dirty="0" err="1"/>
              <a:t>nối</a:t>
            </a:r>
            <a:r>
              <a:rPr lang="en-US" sz="2400" dirty="0"/>
              <a:t> </a:t>
            </a:r>
            <a:r>
              <a:rPr lang="en-US" sz="2400" dirty="0" err="1"/>
              <a:t>với</a:t>
            </a:r>
            <a:r>
              <a:rPr lang="en-US" sz="2400" dirty="0"/>
              <a:t> C: </a:t>
            </a:r>
            <a:r>
              <a:rPr lang="en-US" sz="2400" i="1" dirty="0"/>
              <a:t>A, B, D, E, G, H, G</a:t>
            </a:r>
          </a:p>
        </p:txBody>
      </p:sp>
      <p:graphicFrame>
        <p:nvGraphicFramePr>
          <p:cNvPr id="4" name="Table 3"/>
          <p:cNvGraphicFramePr>
            <a:graphicFrameLocks noGrp="1"/>
          </p:cNvGraphicFramePr>
          <p:nvPr/>
        </p:nvGraphicFramePr>
        <p:xfrm>
          <a:off x="4997528" y="1600200"/>
          <a:ext cx="5594273" cy="4267200"/>
        </p:xfrm>
        <a:graphic>
          <a:graphicData uri="http://schemas.openxmlformats.org/drawingml/2006/table">
            <a:tbl>
              <a:tblPr firstRow="1" bandRow="1">
                <a:tableStyleId>{5940675A-B579-460E-94D1-54222C63F5DA}</a:tableStyleId>
              </a:tblPr>
              <a:tblGrid>
                <a:gridCol w="843280">
                  <a:extLst>
                    <a:ext uri="{9D8B030D-6E8A-4147-A177-3AD203B41FA5}">
                      <a16:colId xmlns:a16="http://schemas.microsoft.com/office/drawing/2014/main" xmlns="" val="1541757503"/>
                    </a:ext>
                  </a:extLst>
                </a:gridCol>
                <a:gridCol w="701993">
                  <a:extLst>
                    <a:ext uri="{9D8B030D-6E8A-4147-A177-3AD203B41FA5}">
                      <a16:colId xmlns:a16="http://schemas.microsoft.com/office/drawing/2014/main" xmlns="" val="724137912"/>
                    </a:ext>
                  </a:extLst>
                </a:gridCol>
                <a:gridCol w="1241916">
                  <a:extLst>
                    <a:ext uri="{9D8B030D-6E8A-4147-A177-3AD203B41FA5}">
                      <a16:colId xmlns:a16="http://schemas.microsoft.com/office/drawing/2014/main" xmlns="" val="2015629668"/>
                    </a:ext>
                  </a:extLst>
                </a:gridCol>
                <a:gridCol w="1681480">
                  <a:extLst>
                    <a:ext uri="{9D8B030D-6E8A-4147-A177-3AD203B41FA5}">
                      <a16:colId xmlns:a16="http://schemas.microsoft.com/office/drawing/2014/main" xmlns="" val="3142161807"/>
                    </a:ext>
                  </a:extLst>
                </a:gridCol>
                <a:gridCol w="1125604">
                  <a:extLst>
                    <a:ext uri="{9D8B030D-6E8A-4147-A177-3AD203B41FA5}">
                      <a16:colId xmlns:a16="http://schemas.microsoft.com/office/drawing/2014/main" xmlns="" val="693436025"/>
                    </a:ext>
                  </a:extLst>
                </a:gridCol>
              </a:tblGrid>
              <a:tr h="370840">
                <a:tc>
                  <a:txBody>
                    <a:bodyPr/>
                    <a:lstStyle/>
                    <a:p>
                      <a:pPr algn="ctr"/>
                      <a:r>
                        <a:rPr lang="en-US" sz="2200" b="1" dirty="0" err="1">
                          <a:latin typeface="Times New Roman" panose="02020603050405020304" pitchFamily="18" charset="0"/>
                          <a:cs typeface="Times New Roman" panose="02020603050405020304" pitchFamily="18" charset="0"/>
                        </a:rPr>
                        <a:t>Đỉnh</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dirty="0" err="1">
                          <a:latin typeface="Times New Roman" panose="02020603050405020304" pitchFamily="18" charset="0"/>
                          <a:cs typeface="Times New Roman" panose="02020603050405020304" pitchFamily="18" charset="0"/>
                        </a:rPr>
                        <a:t>Bậc</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baseline="0" dirty="0" err="1">
                          <a:latin typeface="Times New Roman" panose="02020603050405020304" pitchFamily="18" charset="0"/>
                          <a:cs typeface="Times New Roman" panose="02020603050405020304" pitchFamily="18" charset="0"/>
                        </a:rPr>
                        <a:t>Bậc</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mới</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dirty="0" err="1">
                          <a:latin typeface="Times New Roman" panose="02020603050405020304" pitchFamily="18" charset="0"/>
                          <a:cs typeface="Times New Roman" panose="02020603050405020304" pitchFamily="18" charset="0"/>
                        </a:rPr>
                        <a:t>Mà</a:t>
                      </a:r>
                      <a:r>
                        <a:rPr lang="en-US" sz="2200" b="1" baseline="0" dirty="0" err="1">
                          <a:latin typeface="Times New Roman" panose="02020603050405020304" pitchFamily="18" charset="0"/>
                          <a:cs typeface="Times New Roman" panose="02020603050405020304" pitchFamily="18" charset="0"/>
                        </a:rPr>
                        <a:t>u</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cấm</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tô</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dirty="0" err="1">
                          <a:latin typeface="Times New Roman" panose="02020603050405020304" pitchFamily="18" charset="0"/>
                          <a:cs typeface="Times New Roman" panose="02020603050405020304" pitchFamily="18" charset="0"/>
                        </a:rPr>
                        <a:t>Màu</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tô</a:t>
                      </a:r>
                      <a:endParaRPr lang="en-US" sz="2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018449893"/>
                  </a:ext>
                </a:extLst>
              </a:tr>
              <a:tr h="370840">
                <a:tc>
                  <a:txBody>
                    <a:bodyPr/>
                    <a:lstStyle/>
                    <a:p>
                      <a:pPr algn="ctr"/>
                      <a:r>
                        <a:rPr lang="en-US" sz="2200" dirty="0">
                          <a:latin typeface="Times New Roman" panose="02020603050405020304" pitchFamily="18" charset="0"/>
                          <a:cs typeface="Times New Roman" panose="02020603050405020304" pitchFamily="18" charset="0"/>
                        </a:rPr>
                        <a:t>C</a:t>
                      </a:r>
                    </a:p>
                  </a:txBody>
                  <a:tcPr>
                    <a:solidFill>
                      <a:schemeClr val="accent6">
                        <a:lumMod val="20000"/>
                        <a:lumOff val="80000"/>
                      </a:schemeClr>
                    </a:solidFill>
                  </a:tcPr>
                </a:tc>
                <a:tc>
                  <a:txBody>
                    <a:bodyPr/>
                    <a:lstStyle/>
                    <a:p>
                      <a:pPr algn="ctr"/>
                      <a:r>
                        <a:rPr lang="en-US" sz="2200" dirty="0">
                          <a:latin typeface="Times New Roman" panose="02020603050405020304" pitchFamily="18" charset="0"/>
                          <a:cs typeface="Times New Roman" panose="02020603050405020304" pitchFamily="18" charset="0"/>
                        </a:rPr>
                        <a:t>6</a:t>
                      </a:r>
                    </a:p>
                  </a:txBody>
                  <a:tcPr>
                    <a:solidFill>
                      <a:schemeClr val="accent6">
                        <a:lumMod val="20000"/>
                        <a:lumOff val="80000"/>
                      </a:schemeClr>
                    </a:solidFill>
                  </a:tcPr>
                </a:tc>
                <a:tc>
                  <a:txBody>
                    <a:bodyPr/>
                    <a:lstStyle/>
                    <a:p>
                      <a:pPr algn="ctr"/>
                      <a:r>
                        <a:rPr lang="en-US" sz="2200" b="1" i="1" dirty="0">
                          <a:latin typeface="Times New Roman" panose="02020603050405020304" pitchFamily="18" charset="0"/>
                          <a:cs typeface="Times New Roman" panose="02020603050405020304" pitchFamily="18" charset="0"/>
                        </a:rPr>
                        <a:t>0</a:t>
                      </a:r>
                    </a:p>
                  </a:txBody>
                  <a:tcPr>
                    <a:solidFill>
                      <a:schemeClr val="accent6">
                        <a:lumMod val="20000"/>
                        <a:lumOff val="80000"/>
                      </a:schemeClr>
                    </a:solidFill>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sz="2200" dirty="0">
                          <a:latin typeface="Times New Roman" panose="02020603050405020304" pitchFamily="18" charset="0"/>
                          <a:cs typeface="Times New Roman" panose="02020603050405020304" pitchFamily="18" charset="0"/>
                        </a:rPr>
                        <a:t>1</a:t>
                      </a:r>
                    </a:p>
                  </a:txBody>
                  <a:tcPr>
                    <a:solidFill>
                      <a:schemeClr val="accent6">
                        <a:lumMod val="20000"/>
                        <a:lumOff val="80000"/>
                      </a:schemeClr>
                    </a:solidFill>
                  </a:tcPr>
                </a:tc>
                <a:extLst>
                  <a:ext uri="{0D108BD9-81ED-4DB2-BD59-A6C34878D82A}">
                    <a16:rowId xmlns:a16="http://schemas.microsoft.com/office/drawing/2014/main" xmlns="" val="244792158"/>
                  </a:ext>
                </a:extLst>
              </a:tr>
              <a:tr h="370840">
                <a:tc>
                  <a:txBody>
                    <a:bodyPr/>
                    <a:lstStyle/>
                    <a:p>
                      <a:pPr algn="ctr"/>
                      <a:r>
                        <a:rPr lang="en-US" sz="2200" dirty="0">
                          <a:latin typeface="Times New Roman" panose="02020603050405020304" pitchFamily="18" charset="0"/>
                          <a:cs typeface="Times New Roman" panose="02020603050405020304" pitchFamily="18" charset="0"/>
                        </a:rPr>
                        <a:t>D</a:t>
                      </a:r>
                    </a:p>
                  </a:txBody>
                  <a:tcPr/>
                </a:tc>
                <a:tc>
                  <a:txBody>
                    <a:bodyPr/>
                    <a:lstStyle/>
                    <a:p>
                      <a:pPr algn="ctr"/>
                      <a:r>
                        <a:rPr lang="en-US" sz="2200" dirty="0">
                          <a:latin typeface="Times New Roman" panose="02020603050405020304" pitchFamily="18" charset="0"/>
                          <a:cs typeface="Times New Roman" panose="02020603050405020304" pitchFamily="18" charset="0"/>
                        </a:rPr>
                        <a:t>5</a:t>
                      </a:r>
                    </a:p>
                  </a:txBody>
                  <a:tcPr/>
                </a:tc>
                <a:tc>
                  <a:txBody>
                    <a:bodyPr/>
                    <a:lstStyle/>
                    <a:p>
                      <a:pPr algn="ctr"/>
                      <a:r>
                        <a:rPr lang="en-US" sz="2200" b="1" i="1" dirty="0">
                          <a:latin typeface="Times New Roman" panose="02020603050405020304" pitchFamily="18" charset="0"/>
                          <a:cs typeface="Times New Roman" panose="02020603050405020304" pitchFamily="18" charset="0"/>
                        </a:rPr>
                        <a:t>4</a:t>
                      </a: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362494190"/>
                  </a:ext>
                </a:extLst>
              </a:tr>
              <a:tr h="370840">
                <a:tc>
                  <a:txBody>
                    <a:bodyPr/>
                    <a:lstStyle/>
                    <a:p>
                      <a:pPr algn="ctr"/>
                      <a:r>
                        <a:rPr lang="en-US" sz="2200" dirty="0">
                          <a:latin typeface="Times New Roman" panose="02020603050405020304" pitchFamily="18" charset="0"/>
                          <a:cs typeface="Times New Roman" panose="02020603050405020304" pitchFamily="18" charset="0"/>
                        </a:rPr>
                        <a:t>F</a:t>
                      </a:r>
                    </a:p>
                  </a:txBody>
                  <a:tcPr/>
                </a:tc>
                <a:tc>
                  <a:txBody>
                    <a:bodyPr/>
                    <a:lstStyle/>
                    <a:p>
                      <a:pPr algn="ctr"/>
                      <a:r>
                        <a:rPr lang="en-US" sz="2200" dirty="0">
                          <a:latin typeface="Times New Roman" panose="02020603050405020304" pitchFamily="18" charset="0"/>
                          <a:cs typeface="Times New Roman" panose="02020603050405020304" pitchFamily="18" charset="0"/>
                        </a:rPr>
                        <a:t>4</a:t>
                      </a:r>
                    </a:p>
                  </a:txBody>
                  <a:tcPr/>
                </a:tc>
                <a:tc>
                  <a:txBody>
                    <a:bodyPr/>
                    <a:lstStyle/>
                    <a:p>
                      <a:pPr algn="ctr"/>
                      <a:r>
                        <a:rPr lang="en-US" sz="2200" dirty="0">
                          <a:latin typeface="Times New Roman" panose="02020603050405020304" pitchFamily="18" charset="0"/>
                          <a:cs typeface="Times New Roman" panose="02020603050405020304" pitchFamily="18" charset="0"/>
                        </a:rPr>
                        <a:t>4</a:t>
                      </a: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endParaRPr lang="en-US" sz="22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820935710"/>
                  </a:ext>
                </a:extLst>
              </a:tr>
              <a:tr h="370840">
                <a:tc>
                  <a:txBody>
                    <a:bodyPr/>
                    <a:lstStyle/>
                    <a:p>
                      <a:pPr algn="ctr"/>
                      <a:r>
                        <a:rPr lang="en-US" sz="2200" dirty="0">
                          <a:latin typeface="Times New Roman" panose="02020603050405020304" pitchFamily="18" charset="0"/>
                          <a:cs typeface="Times New Roman" panose="02020603050405020304" pitchFamily="18" charset="0"/>
                        </a:rPr>
                        <a:t>E</a:t>
                      </a:r>
                    </a:p>
                  </a:txBody>
                  <a:tcPr/>
                </a:tc>
                <a:tc>
                  <a:txBody>
                    <a:bodyPr/>
                    <a:lstStyle/>
                    <a:p>
                      <a:pPr algn="ctr"/>
                      <a:r>
                        <a:rPr lang="en-US" sz="2200" dirty="0">
                          <a:latin typeface="Times New Roman" panose="02020603050405020304" pitchFamily="18" charset="0"/>
                          <a:cs typeface="Times New Roman" panose="02020603050405020304" pitchFamily="18" charset="0"/>
                        </a:rPr>
                        <a:t>3</a:t>
                      </a:r>
                    </a:p>
                  </a:txBody>
                  <a:tcPr/>
                </a:tc>
                <a:tc>
                  <a:txBody>
                    <a:bodyPr/>
                    <a:lstStyle/>
                    <a:p>
                      <a:pPr algn="ctr"/>
                      <a:r>
                        <a:rPr lang="en-US" sz="2200" b="1" i="1" dirty="0">
                          <a:latin typeface="Times New Roman" panose="02020603050405020304" pitchFamily="18" charset="0"/>
                          <a:cs typeface="Times New Roman" panose="02020603050405020304" pitchFamily="18" charset="0"/>
                        </a:rPr>
                        <a:t>2</a:t>
                      </a: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tc>
                  <a:txBody>
                    <a:bodyPr/>
                    <a:lstStyle/>
                    <a:p>
                      <a:pPr algn="ctr"/>
                      <a:endParaRPr lang="en-US" sz="22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122804033"/>
                  </a:ext>
                </a:extLst>
              </a:tr>
              <a:tr h="370840">
                <a:tc>
                  <a:txBody>
                    <a:bodyPr/>
                    <a:lstStyle/>
                    <a:p>
                      <a:pPr algn="ctr"/>
                      <a:r>
                        <a:rPr lang="en-US" sz="2200" dirty="0">
                          <a:latin typeface="Times New Roman" panose="02020603050405020304" pitchFamily="18" charset="0"/>
                          <a:cs typeface="Times New Roman" panose="02020603050405020304" pitchFamily="18" charset="0"/>
                        </a:rPr>
                        <a:t>H</a:t>
                      </a:r>
                    </a:p>
                  </a:txBody>
                  <a:tcPr/>
                </a:tc>
                <a:tc>
                  <a:txBody>
                    <a:bodyPr/>
                    <a:lstStyle/>
                    <a:p>
                      <a:pPr algn="ctr"/>
                      <a:r>
                        <a:rPr lang="en-US" sz="2200" dirty="0">
                          <a:latin typeface="Times New Roman" panose="02020603050405020304" pitchFamily="18" charset="0"/>
                          <a:cs typeface="Times New Roman" panose="02020603050405020304" pitchFamily="18" charset="0"/>
                        </a:rPr>
                        <a:t>3</a:t>
                      </a:r>
                    </a:p>
                  </a:txBody>
                  <a:tcPr/>
                </a:tc>
                <a:tc>
                  <a:txBody>
                    <a:bodyPr/>
                    <a:lstStyle/>
                    <a:p>
                      <a:pPr algn="ctr"/>
                      <a:r>
                        <a:rPr lang="en-US" sz="2200" b="1" i="1" dirty="0">
                          <a:latin typeface="Times New Roman" panose="02020603050405020304" pitchFamily="18" charset="0"/>
                          <a:cs typeface="Times New Roman" panose="02020603050405020304" pitchFamily="18" charset="0"/>
                        </a:rPr>
                        <a:t>2</a:t>
                      </a: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532502284"/>
                  </a:ext>
                </a:extLst>
              </a:tr>
              <a:tr h="370840">
                <a:tc>
                  <a:txBody>
                    <a:bodyPr/>
                    <a:lstStyle/>
                    <a:p>
                      <a:pPr algn="ctr"/>
                      <a:r>
                        <a:rPr lang="en-US" sz="2200" dirty="0">
                          <a:latin typeface="Times New Roman" panose="02020603050405020304" pitchFamily="18" charset="0"/>
                          <a:cs typeface="Times New Roman" panose="02020603050405020304" pitchFamily="18" charset="0"/>
                        </a:rPr>
                        <a:t>I</a:t>
                      </a:r>
                    </a:p>
                  </a:txBody>
                  <a:tcPr/>
                </a:tc>
                <a:tc>
                  <a:txBody>
                    <a:bodyPr/>
                    <a:lstStyle/>
                    <a:p>
                      <a:pPr algn="ctr"/>
                      <a:r>
                        <a:rPr lang="en-US" sz="2200" dirty="0">
                          <a:latin typeface="Times New Roman" panose="02020603050405020304" pitchFamily="18" charset="0"/>
                          <a:cs typeface="Times New Roman" panose="02020603050405020304" pitchFamily="18" charset="0"/>
                        </a:rPr>
                        <a:t>3</a:t>
                      </a:r>
                    </a:p>
                  </a:txBody>
                  <a:tcPr/>
                </a:tc>
                <a:tc>
                  <a:txBody>
                    <a:bodyPr/>
                    <a:lstStyle/>
                    <a:p>
                      <a:pPr algn="ctr"/>
                      <a:r>
                        <a:rPr lang="en-US" sz="2200" dirty="0">
                          <a:latin typeface="Times New Roman" panose="02020603050405020304" pitchFamily="18" charset="0"/>
                          <a:cs typeface="Times New Roman" panose="02020603050405020304" pitchFamily="18" charset="0"/>
                        </a:rPr>
                        <a:t>3</a:t>
                      </a: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721305285"/>
                  </a:ext>
                </a:extLst>
              </a:tr>
              <a:tr h="370840">
                <a:tc>
                  <a:txBody>
                    <a:bodyPr/>
                    <a:lstStyle/>
                    <a:p>
                      <a:pPr algn="ctr"/>
                      <a:r>
                        <a:rPr lang="en-US" sz="2200" dirty="0">
                          <a:latin typeface="Times New Roman" panose="02020603050405020304" pitchFamily="18" charset="0"/>
                          <a:cs typeface="Times New Roman" panose="02020603050405020304" pitchFamily="18" charset="0"/>
                        </a:rPr>
                        <a:t>A</a:t>
                      </a:r>
                    </a:p>
                  </a:txBody>
                  <a:tcPr/>
                </a:tc>
                <a:tc>
                  <a:txBody>
                    <a:bodyPr/>
                    <a:lstStyle/>
                    <a:p>
                      <a:pPr algn="ctr"/>
                      <a:r>
                        <a:rPr lang="en-US" sz="2200" dirty="0">
                          <a:latin typeface="Times New Roman" panose="02020603050405020304" pitchFamily="18" charset="0"/>
                          <a:cs typeface="Times New Roman" panose="02020603050405020304" pitchFamily="18" charset="0"/>
                        </a:rPr>
                        <a:t>2</a:t>
                      </a:r>
                    </a:p>
                  </a:txBody>
                  <a:tcPr/>
                </a:tc>
                <a:tc>
                  <a:txBody>
                    <a:bodyPr/>
                    <a:lstStyle/>
                    <a:p>
                      <a:pPr algn="ctr"/>
                      <a:r>
                        <a:rPr lang="en-US" sz="2200" b="1" i="1" dirty="0">
                          <a:latin typeface="Times New Roman" panose="02020603050405020304" pitchFamily="18" charset="0"/>
                          <a:cs typeface="Times New Roman" panose="02020603050405020304" pitchFamily="18" charset="0"/>
                        </a:rPr>
                        <a:t>1</a:t>
                      </a: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775813810"/>
                  </a:ext>
                </a:extLst>
              </a:tr>
              <a:tr h="370840">
                <a:tc>
                  <a:txBody>
                    <a:bodyPr/>
                    <a:lstStyle/>
                    <a:p>
                      <a:pPr algn="ctr"/>
                      <a:r>
                        <a:rPr lang="en-US" sz="2200" dirty="0">
                          <a:latin typeface="Times New Roman" panose="02020603050405020304" pitchFamily="18" charset="0"/>
                          <a:cs typeface="Times New Roman" panose="02020603050405020304" pitchFamily="18" charset="0"/>
                        </a:rPr>
                        <a:t>B</a:t>
                      </a:r>
                    </a:p>
                  </a:txBody>
                  <a:tcPr/>
                </a:tc>
                <a:tc>
                  <a:txBody>
                    <a:bodyPr/>
                    <a:lstStyle/>
                    <a:p>
                      <a:pPr algn="ctr"/>
                      <a:r>
                        <a:rPr lang="en-US" sz="2200" dirty="0">
                          <a:latin typeface="Times New Roman" panose="02020603050405020304" pitchFamily="18" charset="0"/>
                          <a:cs typeface="Times New Roman" panose="02020603050405020304" pitchFamily="18" charset="0"/>
                        </a:rPr>
                        <a:t>2</a:t>
                      </a:r>
                    </a:p>
                  </a:txBody>
                  <a:tcPr/>
                </a:tc>
                <a:tc>
                  <a:txBody>
                    <a:bodyPr/>
                    <a:lstStyle/>
                    <a:p>
                      <a:pPr algn="ctr"/>
                      <a:r>
                        <a:rPr lang="en-US" sz="2200" b="1" i="1" dirty="0">
                          <a:latin typeface="Times New Roman" panose="02020603050405020304" pitchFamily="18" charset="0"/>
                          <a:cs typeface="Times New Roman" panose="02020603050405020304" pitchFamily="18" charset="0"/>
                        </a:rPr>
                        <a:t>1</a:t>
                      </a: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214441336"/>
                  </a:ext>
                </a:extLst>
              </a:tr>
              <a:tr h="370840">
                <a:tc>
                  <a:txBody>
                    <a:bodyPr/>
                    <a:lstStyle/>
                    <a:p>
                      <a:pPr algn="ctr"/>
                      <a:r>
                        <a:rPr lang="en-US" sz="2200" dirty="0">
                          <a:latin typeface="Times New Roman" panose="02020603050405020304" pitchFamily="18" charset="0"/>
                          <a:cs typeface="Times New Roman" panose="02020603050405020304" pitchFamily="18" charset="0"/>
                        </a:rPr>
                        <a:t>G</a:t>
                      </a:r>
                    </a:p>
                  </a:txBody>
                  <a:tcPr/>
                </a:tc>
                <a:tc>
                  <a:txBody>
                    <a:bodyPr/>
                    <a:lstStyle/>
                    <a:p>
                      <a:pPr algn="ctr"/>
                      <a:r>
                        <a:rPr lang="en-US" sz="2200" dirty="0">
                          <a:latin typeface="Times New Roman" panose="02020603050405020304" pitchFamily="18" charset="0"/>
                          <a:cs typeface="Times New Roman" panose="02020603050405020304" pitchFamily="18" charset="0"/>
                        </a:rPr>
                        <a:t>2</a:t>
                      </a:r>
                    </a:p>
                  </a:txBody>
                  <a:tcPr/>
                </a:tc>
                <a:tc>
                  <a:txBody>
                    <a:bodyPr/>
                    <a:lstStyle/>
                    <a:p>
                      <a:pPr algn="ctr"/>
                      <a:r>
                        <a:rPr lang="en-US" sz="2200" b="1" i="1" dirty="0">
                          <a:latin typeface="Times New Roman" panose="02020603050405020304" pitchFamily="18" charset="0"/>
                          <a:cs typeface="Times New Roman" panose="02020603050405020304" pitchFamily="18" charset="0"/>
                        </a:rPr>
                        <a:t>1</a:t>
                      </a: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158361935"/>
                  </a:ext>
                </a:extLst>
              </a:tr>
            </a:tbl>
          </a:graphicData>
        </a:graphic>
      </p:graphicFrame>
      <p:grpSp>
        <p:nvGrpSpPr>
          <p:cNvPr id="5" name="Group 4"/>
          <p:cNvGrpSpPr/>
          <p:nvPr/>
        </p:nvGrpSpPr>
        <p:grpSpPr>
          <a:xfrm>
            <a:off x="1981200" y="4343401"/>
            <a:ext cx="2895600" cy="2362200"/>
            <a:chOff x="2109069" y="1662610"/>
            <a:chExt cx="5529981" cy="4747715"/>
          </a:xfrm>
          <a:solidFill>
            <a:schemeClr val="accent4">
              <a:lumMod val="50000"/>
            </a:schemeClr>
          </a:solidFill>
        </p:grpSpPr>
        <p:sp>
          <p:nvSpPr>
            <p:cNvPr id="6" name="Oval 5"/>
            <p:cNvSpPr/>
            <p:nvPr/>
          </p:nvSpPr>
          <p:spPr>
            <a:xfrm>
              <a:off x="3057525" y="2571750"/>
              <a:ext cx="400050" cy="390525"/>
            </a:xfrm>
            <a:prstGeom prst="ellipse">
              <a:avLst/>
            </a:prstGeom>
            <a:solidFill>
              <a:srgbClr val="0070C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C</a:t>
              </a:r>
              <a:endParaRPr lang="en-US" sz="1400" dirty="0">
                <a:latin typeface="Times New Roman" pitchFamily="18" charset="0"/>
                <a:ea typeface="Calibri"/>
                <a:cs typeface="Times New Roman" pitchFamily="18" charset="0"/>
              </a:endParaRPr>
            </a:p>
          </p:txBody>
        </p:sp>
        <p:sp>
          <p:nvSpPr>
            <p:cNvPr id="7" name="Oval 6"/>
            <p:cNvSpPr/>
            <p:nvPr/>
          </p:nvSpPr>
          <p:spPr>
            <a:xfrm>
              <a:off x="2975844" y="4504169"/>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a:latin typeface="Times New Roman" pitchFamily="18" charset="0"/>
                  <a:ea typeface="Calibri"/>
                  <a:cs typeface="Times New Roman" pitchFamily="18" charset="0"/>
                </a:rPr>
                <a:t>B</a:t>
              </a:r>
            </a:p>
          </p:txBody>
        </p:sp>
        <p:sp>
          <p:nvSpPr>
            <p:cNvPr id="8" name="Oval 7"/>
            <p:cNvSpPr/>
            <p:nvPr/>
          </p:nvSpPr>
          <p:spPr>
            <a:xfrm>
              <a:off x="4009087" y="1662610"/>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A</a:t>
              </a:r>
              <a:endParaRPr lang="en-US" sz="1400" dirty="0">
                <a:latin typeface="Times New Roman" pitchFamily="18" charset="0"/>
                <a:ea typeface="Calibri"/>
                <a:cs typeface="Times New Roman" pitchFamily="18" charset="0"/>
              </a:endParaRPr>
            </a:p>
          </p:txBody>
        </p:sp>
        <p:sp>
          <p:nvSpPr>
            <p:cNvPr id="9" name="Oval 8"/>
            <p:cNvSpPr/>
            <p:nvPr/>
          </p:nvSpPr>
          <p:spPr>
            <a:xfrm>
              <a:off x="6090526" y="3467141"/>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D</a:t>
              </a:r>
              <a:endParaRPr lang="en-US" sz="1400" dirty="0">
                <a:latin typeface="Times New Roman" pitchFamily="18" charset="0"/>
                <a:ea typeface="Calibri"/>
                <a:cs typeface="Times New Roman" pitchFamily="18" charset="0"/>
              </a:endParaRPr>
            </a:p>
          </p:txBody>
        </p:sp>
        <p:sp>
          <p:nvSpPr>
            <p:cNvPr id="10" name="Oval 9"/>
            <p:cNvSpPr/>
            <p:nvPr/>
          </p:nvSpPr>
          <p:spPr>
            <a:xfrm>
              <a:off x="7239000" y="2990850"/>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a:latin typeface="Times New Roman" pitchFamily="18" charset="0"/>
                  <a:ea typeface="Calibri"/>
                  <a:cs typeface="Times New Roman" pitchFamily="18" charset="0"/>
                </a:rPr>
                <a:t>E</a:t>
              </a:r>
              <a:endParaRPr lang="en-US" sz="1400">
                <a:latin typeface="Times New Roman" pitchFamily="18" charset="0"/>
                <a:ea typeface="Calibri"/>
                <a:cs typeface="Times New Roman" pitchFamily="18" charset="0"/>
              </a:endParaRPr>
            </a:p>
          </p:txBody>
        </p:sp>
        <p:sp>
          <p:nvSpPr>
            <p:cNvPr id="11" name="Oval 10"/>
            <p:cNvSpPr/>
            <p:nvPr/>
          </p:nvSpPr>
          <p:spPr>
            <a:xfrm>
              <a:off x="7097561" y="4728027"/>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a:latin typeface="Times New Roman" pitchFamily="18" charset="0"/>
                  <a:ea typeface="Calibri"/>
                  <a:cs typeface="Times New Roman" pitchFamily="18" charset="0"/>
                </a:rPr>
                <a:t>F</a:t>
              </a:r>
              <a:endParaRPr lang="en-US" sz="1400">
                <a:latin typeface="Times New Roman" pitchFamily="18" charset="0"/>
                <a:ea typeface="Calibri"/>
                <a:cs typeface="Times New Roman" pitchFamily="18" charset="0"/>
              </a:endParaRPr>
            </a:p>
          </p:txBody>
        </p:sp>
        <p:sp>
          <p:nvSpPr>
            <p:cNvPr id="12" name="Oval 11"/>
            <p:cNvSpPr/>
            <p:nvPr/>
          </p:nvSpPr>
          <p:spPr>
            <a:xfrm>
              <a:off x="2109069" y="6019800"/>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a:latin typeface="Times New Roman" pitchFamily="18" charset="0"/>
                  <a:ea typeface="Calibri"/>
                  <a:cs typeface="Times New Roman" pitchFamily="18" charset="0"/>
                </a:rPr>
                <a:t>G</a:t>
              </a:r>
              <a:endParaRPr lang="en-US" sz="1400">
                <a:latin typeface="Times New Roman" pitchFamily="18" charset="0"/>
                <a:ea typeface="Calibri"/>
                <a:cs typeface="Times New Roman" pitchFamily="18" charset="0"/>
              </a:endParaRPr>
            </a:p>
          </p:txBody>
        </p:sp>
        <p:sp>
          <p:nvSpPr>
            <p:cNvPr id="13" name="Oval 12"/>
            <p:cNvSpPr/>
            <p:nvPr/>
          </p:nvSpPr>
          <p:spPr>
            <a:xfrm>
              <a:off x="4232690" y="3885176"/>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H</a:t>
              </a:r>
              <a:endParaRPr lang="en-US" sz="1400" dirty="0">
                <a:latin typeface="Times New Roman" pitchFamily="18" charset="0"/>
                <a:ea typeface="Calibri"/>
                <a:cs typeface="Times New Roman" pitchFamily="18" charset="0"/>
              </a:endParaRPr>
            </a:p>
          </p:txBody>
        </p:sp>
        <p:sp>
          <p:nvSpPr>
            <p:cNvPr id="14" name="Oval 13"/>
            <p:cNvSpPr/>
            <p:nvPr/>
          </p:nvSpPr>
          <p:spPr>
            <a:xfrm>
              <a:off x="6431990" y="1696900"/>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I</a:t>
              </a:r>
              <a:endParaRPr lang="en-US" sz="1400" dirty="0">
                <a:latin typeface="Times New Roman" pitchFamily="18" charset="0"/>
                <a:ea typeface="Calibri"/>
                <a:cs typeface="Times New Roman" pitchFamily="18" charset="0"/>
              </a:endParaRPr>
            </a:p>
          </p:txBody>
        </p:sp>
        <p:cxnSp>
          <p:nvCxnSpPr>
            <p:cNvPr id="15" name="Straight Connector 14"/>
            <p:cNvCxnSpPr>
              <a:stCxn id="13" idx="6"/>
              <a:endCxn id="11" idx="1"/>
            </p:cNvCxnSpPr>
            <p:nvPr/>
          </p:nvCxnSpPr>
          <p:spPr>
            <a:xfrm>
              <a:off x="4632740" y="4080439"/>
              <a:ext cx="2523407" cy="704779"/>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6"/>
              <a:endCxn id="11" idx="2"/>
            </p:cNvCxnSpPr>
            <p:nvPr/>
          </p:nvCxnSpPr>
          <p:spPr>
            <a:xfrm>
              <a:off x="3375894" y="4699432"/>
              <a:ext cx="3721667" cy="22385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4"/>
              <a:endCxn id="11" idx="0"/>
            </p:cNvCxnSpPr>
            <p:nvPr/>
          </p:nvCxnSpPr>
          <p:spPr>
            <a:xfrm>
              <a:off x="6290551" y="3857666"/>
              <a:ext cx="1007035" cy="87036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1" idx="2"/>
              <a:endCxn id="12" idx="6"/>
            </p:cNvCxnSpPr>
            <p:nvPr/>
          </p:nvCxnSpPr>
          <p:spPr>
            <a:xfrm flipH="1">
              <a:off x="2509119" y="4923290"/>
              <a:ext cx="4588442" cy="1291773"/>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3"/>
              <a:endCxn id="13" idx="6"/>
            </p:cNvCxnSpPr>
            <p:nvPr/>
          </p:nvCxnSpPr>
          <p:spPr>
            <a:xfrm flipH="1">
              <a:off x="4632740" y="3800475"/>
              <a:ext cx="1516372" cy="279964"/>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6" idx="3"/>
              <a:endCxn id="7" idx="7"/>
            </p:cNvCxnSpPr>
            <p:nvPr/>
          </p:nvCxnSpPr>
          <p:spPr>
            <a:xfrm>
              <a:off x="3116111" y="2905084"/>
              <a:ext cx="201197" cy="1656276"/>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7"/>
              <a:endCxn id="8" idx="2"/>
            </p:cNvCxnSpPr>
            <p:nvPr/>
          </p:nvCxnSpPr>
          <p:spPr>
            <a:xfrm flipV="1">
              <a:off x="3398989" y="1857873"/>
              <a:ext cx="610098" cy="77106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5"/>
              <a:endCxn id="9" idx="1"/>
            </p:cNvCxnSpPr>
            <p:nvPr/>
          </p:nvCxnSpPr>
          <p:spPr>
            <a:xfrm>
              <a:off x="3398989" y="2905084"/>
              <a:ext cx="2750123" cy="61924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6"/>
              <a:endCxn id="10" idx="2"/>
            </p:cNvCxnSpPr>
            <p:nvPr/>
          </p:nvCxnSpPr>
          <p:spPr>
            <a:xfrm>
              <a:off x="3457575" y="2767013"/>
              <a:ext cx="3781425" cy="41910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3"/>
              <a:endCxn id="12" idx="7"/>
            </p:cNvCxnSpPr>
            <p:nvPr/>
          </p:nvCxnSpPr>
          <p:spPr>
            <a:xfrm flipH="1">
              <a:off x="2450533" y="2905084"/>
              <a:ext cx="665578" cy="31719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13" idx="0"/>
            </p:cNvCxnSpPr>
            <p:nvPr/>
          </p:nvCxnSpPr>
          <p:spPr>
            <a:xfrm>
              <a:off x="3257550" y="2962275"/>
              <a:ext cx="1175165" cy="92290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 idx="6"/>
              <a:endCxn id="14" idx="1"/>
            </p:cNvCxnSpPr>
            <p:nvPr/>
          </p:nvCxnSpPr>
          <p:spPr>
            <a:xfrm flipV="1">
              <a:off x="4409137" y="1754091"/>
              <a:ext cx="2081439" cy="103782"/>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1"/>
              <a:endCxn id="14" idx="5"/>
            </p:cNvCxnSpPr>
            <p:nvPr/>
          </p:nvCxnSpPr>
          <p:spPr>
            <a:xfrm flipH="1" flipV="1">
              <a:off x="6773454" y="2030234"/>
              <a:ext cx="524132" cy="10178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0" idx="2"/>
              <a:endCxn id="9" idx="6"/>
            </p:cNvCxnSpPr>
            <p:nvPr/>
          </p:nvCxnSpPr>
          <p:spPr>
            <a:xfrm flipH="1">
              <a:off x="6490576" y="3186113"/>
              <a:ext cx="748424" cy="47629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4" idx="3"/>
              <a:endCxn id="9" idx="0"/>
            </p:cNvCxnSpPr>
            <p:nvPr/>
          </p:nvCxnSpPr>
          <p:spPr>
            <a:xfrm flipH="1">
              <a:off x="6290551" y="2030234"/>
              <a:ext cx="200025" cy="14369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0" name="Slide Number Placeholder 29"/>
          <p:cNvSpPr>
            <a:spLocks noGrp="1"/>
          </p:cNvSpPr>
          <p:nvPr>
            <p:ph type="sldNum" sz="quarter" idx="12"/>
          </p:nvPr>
        </p:nvSpPr>
        <p:spPr/>
        <p:txBody>
          <a:bodyPr/>
          <a:lstStyle/>
          <a:p>
            <a:fld id="{404E76C4-6752-4A98-AA34-F785B988B251}" type="slidenum">
              <a:rPr lang="en-US" smtClean="0"/>
              <a:t>63</a:t>
            </a:fld>
            <a:endParaRPr lang="en-US"/>
          </a:p>
        </p:txBody>
      </p:sp>
    </p:spTree>
    <p:extLst>
      <p:ext uri="{BB962C8B-B14F-4D97-AF65-F5344CB8AC3E}">
        <p14:creationId xmlns:p14="http://schemas.microsoft.com/office/powerpoint/2010/main" val="27392242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069" y="-88051"/>
            <a:ext cx="10515600" cy="1325563"/>
          </a:xfrm>
        </p:spPr>
        <p:txBody>
          <a:bodyPr/>
          <a:lstStyle/>
          <a:p>
            <a:r>
              <a:rPr lang="en-US" b="1" dirty="0" err="1"/>
              <a:t>Bài</a:t>
            </a:r>
            <a:r>
              <a:rPr lang="en-US" b="1" dirty="0"/>
              <a:t> </a:t>
            </a:r>
            <a:r>
              <a:rPr lang="en-US" b="1" dirty="0" err="1"/>
              <a:t>toán</a:t>
            </a:r>
            <a:r>
              <a:rPr lang="en-US" b="1" dirty="0"/>
              <a:t> </a:t>
            </a:r>
            <a:r>
              <a:rPr lang="en-US" b="1" dirty="0" err="1"/>
              <a:t>tô</a:t>
            </a:r>
            <a:r>
              <a:rPr lang="en-US" b="1" dirty="0"/>
              <a:t> </a:t>
            </a:r>
            <a:r>
              <a:rPr lang="en-US" b="1" dirty="0" err="1"/>
              <a:t>màu</a:t>
            </a:r>
            <a:r>
              <a:rPr lang="en-US" b="1" dirty="0"/>
              <a:t> </a:t>
            </a:r>
            <a:r>
              <a:rPr lang="en-US" b="1" dirty="0" err="1"/>
              <a:t>đồ</a:t>
            </a:r>
            <a:r>
              <a:rPr lang="en-US" b="1" dirty="0"/>
              <a:t> </a:t>
            </a:r>
            <a:r>
              <a:rPr lang="en-US" b="1" dirty="0" err="1"/>
              <a:t>thị</a:t>
            </a:r>
            <a:r>
              <a:rPr lang="en-US" b="1" dirty="0"/>
              <a:t> - </a:t>
            </a:r>
            <a:r>
              <a:rPr lang="en-US" b="1" dirty="0" err="1"/>
              <a:t>Ví</a:t>
            </a:r>
            <a:r>
              <a:rPr lang="en-US" b="1" dirty="0"/>
              <a:t> </a:t>
            </a:r>
            <a:r>
              <a:rPr lang="en-US" b="1" dirty="0" err="1"/>
              <a:t>dụ</a:t>
            </a:r>
            <a:endParaRPr lang="en-US" b="1" dirty="0"/>
          </a:p>
        </p:txBody>
      </p:sp>
      <p:sp>
        <p:nvSpPr>
          <p:cNvPr id="3" name="Content Placeholder 2"/>
          <p:cNvSpPr>
            <a:spLocks noGrp="1"/>
          </p:cNvSpPr>
          <p:nvPr>
            <p:ph idx="1"/>
          </p:nvPr>
        </p:nvSpPr>
        <p:spPr>
          <a:xfrm>
            <a:off x="759069" y="1524001"/>
            <a:ext cx="3584331" cy="4652963"/>
          </a:xfrm>
        </p:spPr>
        <p:txBody>
          <a:bodyPr>
            <a:normAutofit/>
          </a:bodyPr>
          <a:lstStyle/>
          <a:p>
            <a:r>
              <a:rPr lang="en-US" sz="2400" dirty="0" err="1"/>
              <a:t>Bước</a:t>
            </a:r>
            <a:r>
              <a:rPr lang="en-US" sz="2400" dirty="0"/>
              <a:t> 2: </a:t>
            </a:r>
            <a:r>
              <a:rPr lang="en-US" sz="2400" dirty="0" err="1"/>
              <a:t>Chọn</a:t>
            </a:r>
            <a:r>
              <a:rPr lang="en-US" sz="2400" dirty="0"/>
              <a:t> </a:t>
            </a:r>
            <a:r>
              <a:rPr lang="en-US" sz="2400" dirty="0" err="1"/>
              <a:t>đỉnh</a:t>
            </a:r>
            <a:r>
              <a:rPr lang="en-US" sz="2400" dirty="0"/>
              <a:t> D</a:t>
            </a:r>
          </a:p>
          <a:p>
            <a:r>
              <a:rPr lang="en-US" sz="2400" dirty="0" err="1"/>
              <a:t>Các</a:t>
            </a:r>
            <a:r>
              <a:rPr lang="en-US" sz="2400" dirty="0"/>
              <a:t> </a:t>
            </a:r>
            <a:r>
              <a:rPr lang="en-US" sz="2400" dirty="0" err="1"/>
              <a:t>đỉnh</a:t>
            </a:r>
            <a:r>
              <a:rPr lang="en-US" sz="2400" dirty="0"/>
              <a:t> </a:t>
            </a:r>
            <a:r>
              <a:rPr lang="en-US" sz="2400" dirty="0" err="1"/>
              <a:t>nối</a:t>
            </a:r>
            <a:r>
              <a:rPr lang="en-US" sz="2400" dirty="0"/>
              <a:t> </a:t>
            </a:r>
            <a:r>
              <a:rPr lang="en-US" sz="2400" dirty="0" err="1"/>
              <a:t>với</a:t>
            </a:r>
            <a:r>
              <a:rPr lang="en-US" sz="2400" dirty="0"/>
              <a:t> D: </a:t>
            </a:r>
            <a:r>
              <a:rPr lang="en-US" sz="2400" i="1" dirty="0"/>
              <a:t>E, F, H, I</a:t>
            </a:r>
          </a:p>
        </p:txBody>
      </p:sp>
      <p:graphicFrame>
        <p:nvGraphicFramePr>
          <p:cNvPr id="4" name="Table 3"/>
          <p:cNvGraphicFramePr>
            <a:graphicFrameLocks noGrp="1"/>
          </p:cNvGraphicFramePr>
          <p:nvPr/>
        </p:nvGraphicFramePr>
        <p:xfrm>
          <a:off x="4997528" y="1626233"/>
          <a:ext cx="5594273" cy="4267200"/>
        </p:xfrm>
        <a:graphic>
          <a:graphicData uri="http://schemas.openxmlformats.org/drawingml/2006/table">
            <a:tbl>
              <a:tblPr firstRow="1" bandRow="1">
                <a:tableStyleId>{5940675A-B579-460E-94D1-54222C63F5DA}</a:tableStyleId>
              </a:tblPr>
              <a:tblGrid>
                <a:gridCol w="843280">
                  <a:extLst>
                    <a:ext uri="{9D8B030D-6E8A-4147-A177-3AD203B41FA5}">
                      <a16:colId xmlns:a16="http://schemas.microsoft.com/office/drawing/2014/main" xmlns="" val="1541757503"/>
                    </a:ext>
                  </a:extLst>
                </a:gridCol>
                <a:gridCol w="701993">
                  <a:extLst>
                    <a:ext uri="{9D8B030D-6E8A-4147-A177-3AD203B41FA5}">
                      <a16:colId xmlns:a16="http://schemas.microsoft.com/office/drawing/2014/main" xmlns="" val="724137912"/>
                    </a:ext>
                  </a:extLst>
                </a:gridCol>
                <a:gridCol w="1241916">
                  <a:extLst>
                    <a:ext uri="{9D8B030D-6E8A-4147-A177-3AD203B41FA5}">
                      <a16:colId xmlns:a16="http://schemas.microsoft.com/office/drawing/2014/main" xmlns="" val="2015629668"/>
                    </a:ext>
                  </a:extLst>
                </a:gridCol>
                <a:gridCol w="1681480">
                  <a:extLst>
                    <a:ext uri="{9D8B030D-6E8A-4147-A177-3AD203B41FA5}">
                      <a16:colId xmlns:a16="http://schemas.microsoft.com/office/drawing/2014/main" xmlns="" val="3142161807"/>
                    </a:ext>
                  </a:extLst>
                </a:gridCol>
                <a:gridCol w="1125604">
                  <a:extLst>
                    <a:ext uri="{9D8B030D-6E8A-4147-A177-3AD203B41FA5}">
                      <a16:colId xmlns:a16="http://schemas.microsoft.com/office/drawing/2014/main" xmlns="" val="693436025"/>
                    </a:ext>
                  </a:extLst>
                </a:gridCol>
              </a:tblGrid>
              <a:tr h="370840">
                <a:tc>
                  <a:txBody>
                    <a:bodyPr/>
                    <a:lstStyle/>
                    <a:p>
                      <a:pPr algn="ctr"/>
                      <a:r>
                        <a:rPr lang="en-US" sz="2200" b="1" dirty="0" err="1">
                          <a:latin typeface="Times New Roman" panose="02020603050405020304" pitchFamily="18" charset="0"/>
                          <a:cs typeface="Times New Roman" panose="02020603050405020304" pitchFamily="18" charset="0"/>
                        </a:rPr>
                        <a:t>Đỉnh</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dirty="0" err="1">
                          <a:latin typeface="Times New Roman" panose="02020603050405020304" pitchFamily="18" charset="0"/>
                          <a:cs typeface="Times New Roman" panose="02020603050405020304" pitchFamily="18" charset="0"/>
                        </a:rPr>
                        <a:t>Bậc</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baseline="0" dirty="0" err="1">
                          <a:latin typeface="Times New Roman" panose="02020603050405020304" pitchFamily="18" charset="0"/>
                          <a:cs typeface="Times New Roman" panose="02020603050405020304" pitchFamily="18" charset="0"/>
                        </a:rPr>
                        <a:t>Bậc</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mới</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dirty="0" err="1">
                          <a:latin typeface="Times New Roman" panose="02020603050405020304" pitchFamily="18" charset="0"/>
                          <a:cs typeface="Times New Roman" panose="02020603050405020304" pitchFamily="18" charset="0"/>
                        </a:rPr>
                        <a:t>Mà</a:t>
                      </a:r>
                      <a:r>
                        <a:rPr lang="en-US" sz="2200" b="1" baseline="0" dirty="0" err="1">
                          <a:latin typeface="Times New Roman" panose="02020603050405020304" pitchFamily="18" charset="0"/>
                          <a:cs typeface="Times New Roman" panose="02020603050405020304" pitchFamily="18" charset="0"/>
                        </a:rPr>
                        <a:t>u</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cấm</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tô</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dirty="0" err="1">
                          <a:latin typeface="Times New Roman" panose="02020603050405020304" pitchFamily="18" charset="0"/>
                          <a:cs typeface="Times New Roman" panose="02020603050405020304" pitchFamily="18" charset="0"/>
                        </a:rPr>
                        <a:t>Màu</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tô</a:t>
                      </a:r>
                      <a:endParaRPr lang="en-US" sz="2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018449893"/>
                  </a:ext>
                </a:extLst>
              </a:tr>
              <a:tr h="370840">
                <a:tc>
                  <a:txBody>
                    <a:bodyPr/>
                    <a:lstStyle/>
                    <a:p>
                      <a:pPr algn="ctr"/>
                      <a:r>
                        <a:rPr lang="en-US" sz="2200" dirty="0">
                          <a:latin typeface="Times New Roman" panose="02020603050405020304" pitchFamily="18" charset="0"/>
                          <a:cs typeface="Times New Roman" panose="02020603050405020304" pitchFamily="18" charset="0"/>
                        </a:rPr>
                        <a:t>D</a:t>
                      </a:r>
                    </a:p>
                  </a:txBody>
                  <a:tcPr>
                    <a:solidFill>
                      <a:schemeClr val="accent6">
                        <a:lumMod val="20000"/>
                        <a:lumOff val="80000"/>
                      </a:schemeClr>
                    </a:solidFill>
                  </a:tcPr>
                </a:tc>
                <a:tc>
                  <a:txBody>
                    <a:bodyPr/>
                    <a:lstStyle/>
                    <a:p>
                      <a:pPr algn="ctr"/>
                      <a:r>
                        <a:rPr lang="en-US" sz="2200" b="0" i="0" dirty="0">
                          <a:latin typeface="Times New Roman" panose="02020603050405020304" pitchFamily="18" charset="0"/>
                          <a:cs typeface="Times New Roman" panose="02020603050405020304" pitchFamily="18" charset="0"/>
                        </a:rPr>
                        <a:t>4</a:t>
                      </a:r>
                    </a:p>
                  </a:txBody>
                  <a:tcPr>
                    <a:solidFill>
                      <a:schemeClr val="accent6">
                        <a:lumMod val="20000"/>
                        <a:lumOff val="80000"/>
                      </a:schemeClr>
                    </a:solidFill>
                  </a:tcPr>
                </a:tc>
                <a:tc>
                  <a:txBody>
                    <a:bodyPr/>
                    <a:lstStyle/>
                    <a:p>
                      <a:pPr algn="ctr"/>
                      <a:r>
                        <a:rPr lang="en-US" sz="2200" b="1" i="1" dirty="0">
                          <a:latin typeface="Times New Roman" panose="02020603050405020304" pitchFamily="18" charset="0"/>
                          <a:cs typeface="Times New Roman" panose="02020603050405020304" pitchFamily="18" charset="0"/>
                        </a:rPr>
                        <a:t>0</a:t>
                      </a:r>
                    </a:p>
                  </a:txBody>
                  <a:tcPr>
                    <a:solidFill>
                      <a:schemeClr val="accent6">
                        <a:lumMod val="20000"/>
                        <a:lumOff val="80000"/>
                      </a:schemeClr>
                    </a:solidFill>
                  </a:tcPr>
                </a:tc>
                <a:tc>
                  <a:txBody>
                    <a:bodyPr/>
                    <a:lstStyle/>
                    <a:p>
                      <a:pPr algn="ctr"/>
                      <a:r>
                        <a:rPr lang="en-US" sz="2200" dirty="0">
                          <a:latin typeface="Times New Roman" panose="02020603050405020304" pitchFamily="18" charset="0"/>
                          <a:cs typeface="Times New Roman" panose="02020603050405020304" pitchFamily="18" charset="0"/>
                        </a:rPr>
                        <a:t>1</a:t>
                      </a:r>
                    </a:p>
                  </a:txBody>
                  <a:tcPr>
                    <a:solidFill>
                      <a:schemeClr val="accent6">
                        <a:lumMod val="20000"/>
                        <a:lumOff val="80000"/>
                      </a:schemeClr>
                    </a:solidFill>
                  </a:tcPr>
                </a:tc>
                <a:tc>
                  <a:txBody>
                    <a:bodyPr/>
                    <a:lstStyle/>
                    <a:p>
                      <a:pPr algn="ctr"/>
                      <a:r>
                        <a:rPr lang="en-US" sz="2200" dirty="0">
                          <a:latin typeface="Times New Roman" panose="02020603050405020304" pitchFamily="18" charset="0"/>
                          <a:cs typeface="Times New Roman" panose="02020603050405020304" pitchFamily="18" charset="0"/>
                        </a:rPr>
                        <a:t>2</a:t>
                      </a:r>
                    </a:p>
                  </a:txBody>
                  <a:tcPr>
                    <a:solidFill>
                      <a:schemeClr val="accent6">
                        <a:lumMod val="20000"/>
                        <a:lumOff val="80000"/>
                      </a:schemeClr>
                    </a:solidFill>
                  </a:tcPr>
                </a:tc>
                <a:extLst>
                  <a:ext uri="{0D108BD9-81ED-4DB2-BD59-A6C34878D82A}">
                    <a16:rowId xmlns:a16="http://schemas.microsoft.com/office/drawing/2014/main" xmlns="" val="1362494190"/>
                  </a:ext>
                </a:extLst>
              </a:tr>
              <a:tr h="370840">
                <a:tc>
                  <a:txBody>
                    <a:bodyPr/>
                    <a:lstStyle/>
                    <a:p>
                      <a:pPr algn="ctr"/>
                      <a:r>
                        <a:rPr lang="en-US" sz="2200" dirty="0">
                          <a:latin typeface="Times New Roman" panose="02020603050405020304" pitchFamily="18" charset="0"/>
                          <a:cs typeface="Times New Roman" panose="02020603050405020304" pitchFamily="18" charset="0"/>
                        </a:rPr>
                        <a:t>F</a:t>
                      </a:r>
                    </a:p>
                  </a:txBody>
                  <a:tcPr/>
                </a:tc>
                <a:tc>
                  <a:txBody>
                    <a:bodyPr/>
                    <a:lstStyle/>
                    <a:p>
                      <a:pPr algn="ctr"/>
                      <a:r>
                        <a:rPr lang="en-US" sz="2200" b="0" i="0" dirty="0">
                          <a:latin typeface="Times New Roman" panose="02020603050405020304" pitchFamily="18" charset="0"/>
                          <a:cs typeface="Times New Roman" panose="02020603050405020304" pitchFamily="18" charset="0"/>
                        </a:rPr>
                        <a:t>4</a:t>
                      </a:r>
                    </a:p>
                  </a:txBody>
                  <a:tcPr/>
                </a:tc>
                <a:tc>
                  <a:txBody>
                    <a:bodyPr/>
                    <a:lstStyle/>
                    <a:p>
                      <a:pPr algn="ctr"/>
                      <a:r>
                        <a:rPr lang="en-US" sz="2200" b="1" i="1" dirty="0">
                          <a:latin typeface="Times New Roman" panose="02020603050405020304" pitchFamily="18" charset="0"/>
                          <a:cs typeface="Times New Roman" panose="02020603050405020304" pitchFamily="18" charset="0"/>
                        </a:rPr>
                        <a:t>3</a:t>
                      </a:r>
                    </a:p>
                  </a:txBody>
                  <a:tcPr/>
                </a:tc>
                <a:tc>
                  <a:txBody>
                    <a:bodyPr/>
                    <a:lstStyle/>
                    <a:p>
                      <a:pPr algn="ctr"/>
                      <a:r>
                        <a:rPr lang="en-US" sz="2200" dirty="0">
                          <a:latin typeface="Times New Roman" panose="02020603050405020304" pitchFamily="18" charset="0"/>
                          <a:cs typeface="Times New Roman" panose="02020603050405020304" pitchFamily="18" charset="0"/>
                        </a:rPr>
                        <a:t>2</a:t>
                      </a:r>
                    </a:p>
                  </a:txBody>
                  <a:tcPr/>
                </a:tc>
                <a:tc>
                  <a:txBody>
                    <a:bodyPr/>
                    <a:lstStyle/>
                    <a:p>
                      <a:pPr algn="ctr"/>
                      <a:endParaRPr lang="en-US" sz="22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820935710"/>
                  </a:ext>
                </a:extLst>
              </a:tr>
              <a:tr h="370840">
                <a:tc>
                  <a:txBody>
                    <a:bodyPr/>
                    <a:lstStyle/>
                    <a:p>
                      <a:pPr algn="ctr"/>
                      <a:r>
                        <a:rPr lang="en-US" sz="2200" dirty="0">
                          <a:latin typeface="Times New Roman" panose="02020603050405020304" pitchFamily="18" charset="0"/>
                          <a:cs typeface="Times New Roman" panose="02020603050405020304" pitchFamily="18" charset="0"/>
                        </a:rPr>
                        <a:t>E</a:t>
                      </a:r>
                    </a:p>
                  </a:txBody>
                  <a:tcPr/>
                </a:tc>
                <a:tc>
                  <a:txBody>
                    <a:bodyPr/>
                    <a:lstStyle/>
                    <a:p>
                      <a:pPr algn="ctr"/>
                      <a:r>
                        <a:rPr lang="en-US" sz="2200" b="0" i="0" dirty="0">
                          <a:latin typeface="Times New Roman" panose="02020603050405020304" pitchFamily="18" charset="0"/>
                          <a:cs typeface="Times New Roman" panose="02020603050405020304" pitchFamily="18" charset="0"/>
                        </a:rPr>
                        <a:t>2</a:t>
                      </a:r>
                    </a:p>
                  </a:txBody>
                  <a:tcPr/>
                </a:tc>
                <a:tc>
                  <a:txBody>
                    <a:bodyPr/>
                    <a:lstStyle/>
                    <a:p>
                      <a:pPr algn="ctr"/>
                      <a:r>
                        <a:rPr lang="en-US" sz="2200" b="1" i="1" dirty="0">
                          <a:latin typeface="Times New Roman" panose="02020603050405020304" pitchFamily="18" charset="0"/>
                          <a:cs typeface="Times New Roman" panose="02020603050405020304" pitchFamily="18" charset="0"/>
                        </a:rPr>
                        <a:t>1</a:t>
                      </a:r>
                    </a:p>
                  </a:txBody>
                  <a:tcPr/>
                </a:tc>
                <a:tc>
                  <a:txBody>
                    <a:bodyPr/>
                    <a:lstStyle/>
                    <a:p>
                      <a:pPr algn="ctr"/>
                      <a:r>
                        <a:rPr lang="en-US" sz="2200" dirty="0">
                          <a:latin typeface="Times New Roman" panose="02020603050405020304" pitchFamily="18" charset="0"/>
                          <a:cs typeface="Times New Roman" panose="02020603050405020304" pitchFamily="18" charset="0"/>
                        </a:rPr>
                        <a:t>1, 2</a:t>
                      </a:r>
                    </a:p>
                  </a:txBody>
                  <a:tcPr/>
                </a:tc>
                <a:tc>
                  <a:txBody>
                    <a:bodyPr/>
                    <a:lstStyle/>
                    <a:p>
                      <a:pPr algn="ctr"/>
                      <a:endParaRPr lang="en-US" sz="22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122804033"/>
                  </a:ext>
                </a:extLst>
              </a:tr>
              <a:tr h="370840">
                <a:tc>
                  <a:txBody>
                    <a:bodyPr/>
                    <a:lstStyle/>
                    <a:p>
                      <a:pPr algn="ctr"/>
                      <a:r>
                        <a:rPr lang="en-US" sz="2200" dirty="0">
                          <a:latin typeface="Times New Roman" panose="02020603050405020304" pitchFamily="18" charset="0"/>
                          <a:cs typeface="Times New Roman" panose="02020603050405020304" pitchFamily="18" charset="0"/>
                        </a:rPr>
                        <a:t>H</a:t>
                      </a:r>
                    </a:p>
                  </a:txBody>
                  <a:tcPr/>
                </a:tc>
                <a:tc>
                  <a:txBody>
                    <a:bodyPr/>
                    <a:lstStyle/>
                    <a:p>
                      <a:pPr algn="ctr"/>
                      <a:r>
                        <a:rPr lang="en-US" sz="2200" b="0" i="0" dirty="0">
                          <a:latin typeface="Times New Roman" panose="02020603050405020304" pitchFamily="18" charset="0"/>
                          <a:cs typeface="Times New Roman" panose="02020603050405020304" pitchFamily="18" charset="0"/>
                        </a:rPr>
                        <a:t>2</a:t>
                      </a:r>
                    </a:p>
                  </a:txBody>
                  <a:tcPr/>
                </a:tc>
                <a:tc>
                  <a:txBody>
                    <a:bodyPr/>
                    <a:lstStyle/>
                    <a:p>
                      <a:pPr algn="ctr"/>
                      <a:r>
                        <a:rPr lang="en-US" sz="2200" b="1" i="1" dirty="0">
                          <a:latin typeface="Times New Roman" panose="02020603050405020304" pitchFamily="18" charset="0"/>
                          <a:cs typeface="Times New Roman" panose="02020603050405020304" pitchFamily="18" charset="0"/>
                        </a:rPr>
                        <a:t>1</a:t>
                      </a:r>
                    </a:p>
                  </a:txBody>
                  <a:tcPr/>
                </a:tc>
                <a:tc>
                  <a:txBody>
                    <a:bodyPr/>
                    <a:lstStyle/>
                    <a:p>
                      <a:pPr algn="ctr"/>
                      <a:r>
                        <a:rPr lang="en-US" sz="2200" dirty="0">
                          <a:latin typeface="Times New Roman" panose="02020603050405020304" pitchFamily="18" charset="0"/>
                          <a:cs typeface="Times New Roman" panose="02020603050405020304" pitchFamily="18" charset="0"/>
                        </a:rPr>
                        <a:t>1, 2</a:t>
                      </a: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532502284"/>
                  </a:ext>
                </a:extLst>
              </a:tr>
              <a:tr h="370840">
                <a:tc>
                  <a:txBody>
                    <a:bodyPr/>
                    <a:lstStyle/>
                    <a:p>
                      <a:pPr algn="ctr"/>
                      <a:r>
                        <a:rPr lang="en-US" sz="2200" dirty="0">
                          <a:latin typeface="Times New Roman" panose="02020603050405020304" pitchFamily="18" charset="0"/>
                          <a:cs typeface="Times New Roman" panose="02020603050405020304" pitchFamily="18" charset="0"/>
                        </a:rPr>
                        <a:t>I</a:t>
                      </a:r>
                    </a:p>
                  </a:txBody>
                  <a:tcPr/>
                </a:tc>
                <a:tc>
                  <a:txBody>
                    <a:bodyPr/>
                    <a:lstStyle/>
                    <a:p>
                      <a:pPr algn="ctr"/>
                      <a:r>
                        <a:rPr lang="en-US" sz="2200" b="0" i="0" dirty="0">
                          <a:latin typeface="Times New Roman" panose="02020603050405020304" pitchFamily="18" charset="0"/>
                          <a:cs typeface="Times New Roman" panose="02020603050405020304" pitchFamily="18" charset="0"/>
                        </a:rPr>
                        <a:t>3</a:t>
                      </a:r>
                    </a:p>
                  </a:txBody>
                  <a:tcPr/>
                </a:tc>
                <a:tc>
                  <a:txBody>
                    <a:bodyPr/>
                    <a:lstStyle/>
                    <a:p>
                      <a:pPr algn="ctr"/>
                      <a:r>
                        <a:rPr lang="en-US" sz="2200" b="1" i="1" dirty="0">
                          <a:latin typeface="Times New Roman" panose="02020603050405020304" pitchFamily="18" charset="0"/>
                          <a:cs typeface="Times New Roman" panose="02020603050405020304" pitchFamily="18" charset="0"/>
                        </a:rPr>
                        <a:t>2</a:t>
                      </a:r>
                    </a:p>
                  </a:txBody>
                  <a:tcPr/>
                </a:tc>
                <a:tc>
                  <a:txBody>
                    <a:bodyPr/>
                    <a:lstStyle/>
                    <a:p>
                      <a:pPr algn="ctr"/>
                      <a:r>
                        <a:rPr lang="en-US" sz="2200" dirty="0">
                          <a:latin typeface="Times New Roman" panose="02020603050405020304" pitchFamily="18" charset="0"/>
                          <a:cs typeface="Times New Roman" panose="02020603050405020304" pitchFamily="18" charset="0"/>
                        </a:rPr>
                        <a:t>2</a:t>
                      </a: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721305285"/>
                  </a:ext>
                </a:extLst>
              </a:tr>
              <a:tr h="370840">
                <a:tc>
                  <a:txBody>
                    <a:bodyPr/>
                    <a:lstStyle/>
                    <a:p>
                      <a:pPr algn="ctr"/>
                      <a:r>
                        <a:rPr lang="en-US" sz="2200" dirty="0">
                          <a:latin typeface="Times New Roman" panose="02020603050405020304" pitchFamily="18" charset="0"/>
                          <a:cs typeface="Times New Roman" panose="02020603050405020304" pitchFamily="18" charset="0"/>
                        </a:rPr>
                        <a:t>A</a:t>
                      </a:r>
                    </a:p>
                  </a:txBody>
                  <a:tcPr/>
                </a:tc>
                <a:tc>
                  <a:txBody>
                    <a:bodyPr/>
                    <a:lstStyle/>
                    <a:p>
                      <a:pPr algn="ctr"/>
                      <a:r>
                        <a:rPr lang="en-US" sz="2200" b="0" i="0" dirty="0">
                          <a:latin typeface="Times New Roman" panose="02020603050405020304" pitchFamily="18" charset="0"/>
                          <a:cs typeface="Times New Roman" panose="02020603050405020304" pitchFamily="18" charset="0"/>
                        </a:rPr>
                        <a:t>1</a:t>
                      </a:r>
                    </a:p>
                  </a:txBody>
                  <a:tcPr/>
                </a:tc>
                <a:tc>
                  <a:txBody>
                    <a:bodyPr/>
                    <a:lstStyle/>
                    <a:p>
                      <a:pPr algn="ctr"/>
                      <a:r>
                        <a:rPr lang="en-US" sz="2200" b="1" i="0" dirty="0">
                          <a:latin typeface="Times New Roman" panose="02020603050405020304" pitchFamily="18" charset="0"/>
                          <a:cs typeface="Times New Roman" panose="02020603050405020304" pitchFamily="18" charset="0"/>
                        </a:rPr>
                        <a:t>1</a:t>
                      </a: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775813810"/>
                  </a:ext>
                </a:extLst>
              </a:tr>
              <a:tr h="370840">
                <a:tc>
                  <a:txBody>
                    <a:bodyPr/>
                    <a:lstStyle/>
                    <a:p>
                      <a:pPr algn="ctr"/>
                      <a:r>
                        <a:rPr lang="en-US" sz="2200" dirty="0">
                          <a:latin typeface="Times New Roman" panose="02020603050405020304" pitchFamily="18" charset="0"/>
                          <a:cs typeface="Times New Roman" panose="02020603050405020304" pitchFamily="18" charset="0"/>
                        </a:rPr>
                        <a:t>B</a:t>
                      </a:r>
                    </a:p>
                  </a:txBody>
                  <a:tcPr/>
                </a:tc>
                <a:tc>
                  <a:txBody>
                    <a:bodyPr/>
                    <a:lstStyle/>
                    <a:p>
                      <a:pPr algn="ctr"/>
                      <a:r>
                        <a:rPr lang="en-US" sz="2200" b="0" i="0" dirty="0">
                          <a:latin typeface="Times New Roman" panose="02020603050405020304" pitchFamily="18" charset="0"/>
                          <a:cs typeface="Times New Roman" panose="02020603050405020304" pitchFamily="18" charset="0"/>
                        </a:rPr>
                        <a:t>1</a:t>
                      </a:r>
                    </a:p>
                  </a:txBody>
                  <a:tcPr/>
                </a:tc>
                <a:tc>
                  <a:txBody>
                    <a:bodyPr/>
                    <a:lstStyle/>
                    <a:p>
                      <a:pPr algn="ctr"/>
                      <a:r>
                        <a:rPr lang="en-US" sz="2200" b="1" i="0" dirty="0">
                          <a:latin typeface="Times New Roman" panose="02020603050405020304" pitchFamily="18" charset="0"/>
                          <a:cs typeface="Times New Roman" panose="02020603050405020304" pitchFamily="18" charset="0"/>
                        </a:rPr>
                        <a:t>1</a:t>
                      </a: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214441336"/>
                  </a:ext>
                </a:extLst>
              </a:tr>
              <a:tr h="370840">
                <a:tc>
                  <a:txBody>
                    <a:bodyPr/>
                    <a:lstStyle/>
                    <a:p>
                      <a:pPr algn="ctr"/>
                      <a:r>
                        <a:rPr lang="en-US" sz="2200" dirty="0">
                          <a:latin typeface="Times New Roman" panose="02020603050405020304" pitchFamily="18" charset="0"/>
                          <a:cs typeface="Times New Roman" panose="02020603050405020304" pitchFamily="18" charset="0"/>
                        </a:rPr>
                        <a:t>G</a:t>
                      </a:r>
                    </a:p>
                  </a:txBody>
                  <a:tcPr/>
                </a:tc>
                <a:tc>
                  <a:txBody>
                    <a:bodyPr/>
                    <a:lstStyle/>
                    <a:p>
                      <a:pPr algn="ctr"/>
                      <a:r>
                        <a:rPr lang="en-US" sz="2200" b="0" i="0" dirty="0">
                          <a:latin typeface="Times New Roman" panose="02020603050405020304" pitchFamily="18" charset="0"/>
                          <a:cs typeface="Times New Roman" panose="02020603050405020304" pitchFamily="18" charset="0"/>
                        </a:rPr>
                        <a:t>1</a:t>
                      </a:r>
                    </a:p>
                  </a:txBody>
                  <a:tcPr/>
                </a:tc>
                <a:tc>
                  <a:txBody>
                    <a:bodyPr/>
                    <a:lstStyle/>
                    <a:p>
                      <a:pPr algn="ctr"/>
                      <a:r>
                        <a:rPr lang="en-US" sz="2200" b="1" i="0" dirty="0">
                          <a:latin typeface="Times New Roman" panose="02020603050405020304" pitchFamily="18" charset="0"/>
                          <a:cs typeface="Times New Roman" panose="02020603050405020304" pitchFamily="18" charset="0"/>
                        </a:rPr>
                        <a:t>1</a:t>
                      </a: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158361935"/>
                  </a:ext>
                </a:extLst>
              </a:tr>
              <a:tr h="370840">
                <a:tc>
                  <a:txBody>
                    <a:bodyPr/>
                    <a:lstStyle/>
                    <a:p>
                      <a:pPr algn="ctr"/>
                      <a:r>
                        <a:rPr lang="en-US" sz="2200" dirty="0">
                          <a:latin typeface="Times New Roman" panose="02020603050405020304" pitchFamily="18" charset="0"/>
                          <a:cs typeface="Times New Roman" panose="02020603050405020304" pitchFamily="18" charset="0"/>
                        </a:rPr>
                        <a:t>C</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r>
                        <a:rPr lang="en-US" sz="2200" b="1" i="0" dirty="0">
                          <a:latin typeface="Times New Roman" panose="02020603050405020304" pitchFamily="18" charset="0"/>
                          <a:cs typeface="Times New Roman" panose="02020603050405020304" pitchFamily="18" charset="0"/>
                        </a:rPr>
                        <a:t>0</a:t>
                      </a: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2361514018"/>
                  </a:ext>
                </a:extLst>
              </a:tr>
            </a:tbl>
          </a:graphicData>
        </a:graphic>
      </p:graphicFrame>
      <p:grpSp>
        <p:nvGrpSpPr>
          <p:cNvPr id="5" name="Group 4"/>
          <p:cNvGrpSpPr/>
          <p:nvPr/>
        </p:nvGrpSpPr>
        <p:grpSpPr>
          <a:xfrm>
            <a:off x="1981200" y="4343401"/>
            <a:ext cx="2895600" cy="2362200"/>
            <a:chOff x="2109069" y="1662610"/>
            <a:chExt cx="5529981" cy="4747715"/>
          </a:xfrm>
          <a:solidFill>
            <a:schemeClr val="accent4">
              <a:lumMod val="50000"/>
            </a:schemeClr>
          </a:solidFill>
        </p:grpSpPr>
        <p:sp>
          <p:nvSpPr>
            <p:cNvPr id="6" name="Oval 5"/>
            <p:cNvSpPr/>
            <p:nvPr/>
          </p:nvSpPr>
          <p:spPr>
            <a:xfrm>
              <a:off x="3057525" y="2571750"/>
              <a:ext cx="400050" cy="390525"/>
            </a:xfrm>
            <a:prstGeom prst="ellipse">
              <a:avLst/>
            </a:prstGeom>
            <a:solidFill>
              <a:srgbClr val="0070C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C</a:t>
              </a:r>
              <a:endParaRPr lang="en-US" sz="1400" dirty="0">
                <a:latin typeface="Times New Roman" pitchFamily="18" charset="0"/>
                <a:ea typeface="Calibri"/>
                <a:cs typeface="Times New Roman" pitchFamily="18" charset="0"/>
              </a:endParaRPr>
            </a:p>
          </p:txBody>
        </p:sp>
        <p:sp>
          <p:nvSpPr>
            <p:cNvPr id="7" name="Oval 6"/>
            <p:cNvSpPr/>
            <p:nvPr/>
          </p:nvSpPr>
          <p:spPr>
            <a:xfrm>
              <a:off x="2975844" y="4504169"/>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a:latin typeface="Times New Roman" pitchFamily="18" charset="0"/>
                  <a:ea typeface="Calibri"/>
                  <a:cs typeface="Times New Roman" pitchFamily="18" charset="0"/>
                </a:rPr>
                <a:t>B</a:t>
              </a:r>
            </a:p>
          </p:txBody>
        </p:sp>
        <p:sp>
          <p:nvSpPr>
            <p:cNvPr id="8" name="Oval 7"/>
            <p:cNvSpPr/>
            <p:nvPr/>
          </p:nvSpPr>
          <p:spPr>
            <a:xfrm>
              <a:off x="4009087" y="1662610"/>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A</a:t>
              </a:r>
              <a:endParaRPr lang="en-US" sz="1400" dirty="0">
                <a:latin typeface="Times New Roman" pitchFamily="18" charset="0"/>
                <a:ea typeface="Calibri"/>
                <a:cs typeface="Times New Roman" pitchFamily="18" charset="0"/>
              </a:endParaRPr>
            </a:p>
          </p:txBody>
        </p:sp>
        <p:sp>
          <p:nvSpPr>
            <p:cNvPr id="9" name="Oval 8"/>
            <p:cNvSpPr/>
            <p:nvPr/>
          </p:nvSpPr>
          <p:spPr>
            <a:xfrm>
              <a:off x="6090526" y="3467141"/>
              <a:ext cx="400050" cy="390525"/>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D</a:t>
              </a:r>
              <a:endParaRPr lang="en-US" sz="1400" dirty="0">
                <a:latin typeface="Times New Roman" pitchFamily="18" charset="0"/>
                <a:ea typeface="Calibri"/>
                <a:cs typeface="Times New Roman" pitchFamily="18" charset="0"/>
              </a:endParaRPr>
            </a:p>
          </p:txBody>
        </p:sp>
        <p:sp>
          <p:nvSpPr>
            <p:cNvPr id="10" name="Oval 9"/>
            <p:cNvSpPr/>
            <p:nvPr/>
          </p:nvSpPr>
          <p:spPr>
            <a:xfrm>
              <a:off x="7239000" y="2990850"/>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a:latin typeface="Times New Roman" pitchFamily="18" charset="0"/>
                  <a:ea typeface="Calibri"/>
                  <a:cs typeface="Times New Roman" pitchFamily="18" charset="0"/>
                </a:rPr>
                <a:t>E</a:t>
              </a:r>
              <a:endParaRPr lang="en-US" sz="1400">
                <a:latin typeface="Times New Roman" pitchFamily="18" charset="0"/>
                <a:ea typeface="Calibri"/>
                <a:cs typeface="Times New Roman" pitchFamily="18" charset="0"/>
              </a:endParaRPr>
            </a:p>
          </p:txBody>
        </p:sp>
        <p:sp>
          <p:nvSpPr>
            <p:cNvPr id="11" name="Oval 10"/>
            <p:cNvSpPr/>
            <p:nvPr/>
          </p:nvSpPr>
          <p:spPr>
            <a:xfrm>
              <a:off x="7097561" y="4728027"/>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a:latin typeface="Times New Roman" pitchFamily="18" charset="0"/>
                  <a:ea typeface="Calibri"/>
                  <a:cs typeface="Times New Roman" pitchFamily="18" charset="0"/>
                </a:rPr>
                <a:t>F</a:t>
              </a:r>
              <a:endParaRPr lang="en-US" sz="1400">
                <a:latin typeface="Times New Roman" pitchFamily="18" charset="0"/>
                <a:ea typeface="Calibri"/>
                <a:cs typeface="Times New Roman" pitchFamily="18" charset="0"/>
              </a:endParaRPr>
            </a:p>
          </p:txBody>
        </p:sp>
        <p:sp>
          <p:nvSpPr>
            <p:cNvPr id="12" name="Oval 11"/>
            <p:cNvSpPr/>
            <p:nvPr/>
          </p:nvSpPr>
          <p:spPr>
            <a:xfrm>
              <a:off x="2109069" y="6019800"/>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a:latin typeface="Times New Roman" pitchFamily="18" charset="0"/>
                  <a:ea typeface="Calibri"/>
                  <a:cs typeface="Times New Roman" pitchFamily="18" charset="0"/>
                </a:rPr>
                <a:t>G</a:t>
              </a:r>
              <a:endParaRPr lang="en-US" sz="1400">
                <a:latin typeface="Times New Roman" pitchFamily="18" charset="0"/>
                <a:ea typeface="Calibri"/>
                <a:cs typeface="Times New Roman" pitchFamily="18" charset="0"/>
              </a:endParaRPr>
            </a:p>
          </p:txBody>
        </p:sp>
        <p:sp>
          <p:nvSpPr>
            <p:cNvPr id="13" name="Oval 12"/>
            <p:cNvSpPr/>
            <p:nvPr/>
          </p:nvSpPr>
          <p:spPr>
            <a:xfrm>
              <a:off x="4232690" y="3885176"/>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H</a:t>
              </a:r>
              <a:endParaRPr lang="en-US" sz="1400" dirty="0">
                <a:latin typeface="Times New Roman" pitchFamily="18" charset="0"/>
                <a:ea typeface="Calibri"/>
                <a:cs typeface="Times New Roman" pitchFamily="18" charset="0"/>
              </a:endParaRPr>
            </a:p>
          </p:txBody>
        </p:sp>
        <p:sp>
          <p:nvSpPr>
            <p:cNvPr id="14" name="Oval 13"/>
            <p:cNvSpPr/>
            <p:nvPr/>
          </p:nvSpPr>
          <p:spPr>
            <a:xfrm>
              <a:off x="6431990" y="1696900"/>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I</a:t>
              </a:r>
              <a:endParaRPr lang="en-US" sz="1400" dirty="0">
                <a:latin typeface="Times New Roman" pitchFamily="18" charset="0"/>
                <a:ea typeface="Calibri"/>
                <a:cs typeface="Times New Roman" pitchFamily="18" charset="0"/>
              </a:endParaRPr>
            </a:p>
          </p:txBody>
        </p:sp>
        <p:cxnSp>
          <p:nvCxnSpPr>
            <p:cNvPr id="15" name="Straight Connector 14"/>
            <p:cNvCxnSpPr>
              <a:stCxn id="13" idx="6"/>
              <a:endCxn id="11" idx="1"/>
            </p:cNvCxnSpPr>
            <p:nvPr/>
          </p:nvCxnSpPr>
          <p:spPr>
            <a:xfrm>
              <a:off x="4632740" y="4080439"/>
              <a:ext cx="2523407" cy="704779"/>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6"/>
              <a:endCxn id="11" idx="2"/>
            </p:cNvCxnSpPr>
            <p:nvPr/>
          </p:nvCxnSpPr>
          <p:spPr>
            <a:xfrm>
              <a:off x="3375894" y="4699432"/>
              <a:ext cx="3721667" cy="22385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4"/>
              <a:endCxn id="11" idx="0"/>
            </p:cNvCxnSpPr>
            <p:nvPr/>
          </p:nvCxnSpPr>
          <p:spPr>
            <a:xfrm>
              <a:off x="6290551" y="3857666"/>
              <a:ext cx="1007035" cy="87036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1" idx="2"/>
              <a:endCxn id="12" idx="6"/>
            </p:cNvCxnSpPr>
            <p:nvPr/>
          </p:nvCxnSpPr>
          <p:spPr>
            <a:xfrm flipH="1">
              <a:off x="2509119" y="4923290"/>
              <a:ext cx="4588442" cy="1291773"/>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3"/>
              <a:endCxn id="13" idx="6"/>
            </p:cNvCxnSpPr>
            <p:nvPr/>
          </p:nvCxnSpPr>
          <p:spPr>
            <a:xfrm flipH="1">
              <a:off x="4632740" y="3800475"/>
              <a:ext cx="1516372" cy="279964"/>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6" idx="3"/>
              <a:endCxn id="7" idx="7"/>
            </p:cNvCxnSpPr>
            <p:nvPr/>
          </p:nvCxnSpPr>
          <p:spPr>
            <a:xfrm>
              <a:off x="3116111" y="2905084"/>
              <a:ext cx="201197" cy="1656276"/>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7"/>
              <a:endCxn id="8" idx="2"/>
            </p:cNvCxnSpPr>
            <p:nvPr/>
          </p:nvCxnSpPr>
          <p:spPr>
            <a:xfrm flipV="1">
              <a:off x="3398989" y="1857873"/>
              <a:ext cx="610098" cy="77106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5"/>
              <a:endCxn id="9" idx="1"/>
            </p:cNvCxnSpPr>
            <p:nvPr/>
          </p:nvCxnSpPr>
          <p:spPr>
            <a:xfrm>
              <a:off x="3398989" y="2905084"/>
              <a:ext cx="2750123" cy="61924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6"/>
              <a:endCxn id="10" idx="2"/>
            </p:cNvCxnSpPr>
            <p:nvPr/>
          </p:nvCxnSpPr>
          <p:spPr>
            <a:xfrm>
              <a:off x="3457575" y="2767013"/>
              <a:ext cx="3781425" cy="41910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3"/>
              <a:endCxn id="12" idx="7"/>
            </p:cNvCxnSpPr>
            <p:nvPr/>
          </p:nvCxnSpPr>
          <p:spPr>
            <a:xfrm flipH="1">
              <a:off x="2450533" y="2905084"/>
              <a:ext cx="665578" cy="31719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13" idx="0"/>
            </p:cNvCxnSpPr>
            <p:nvPr/>
          </p:nvCxnSpPr>
          <p:spPr>
            <a:xfrm>
              <a:off x="3257550" y="2962275"/>
              <a:ext cx="1175165" cy="92290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 idx="6"/>
              <a:endCxn id="14" idx="1"/>
            </p:cNvCxnSpPr>
            <p:nvPr/>
          </p:nvCxnSpPr>
          <p:spPr>
            <a:xfrm flipV="1">
              <a:off x="4409137" y="1754091"/>
              <a:ext cx="2081439" cy="103782"/>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1"/>
              <a:endCxn id="14" idx="5"/>
            </p:cNvCxnSpPr>
            <p:nvPr/>
          </p:nvCxnSpPr>
          <p:spPr>
            <a:xfrm flipH="1" flipV="1">
              <a:off x="6773454" y="2030234"/>
              <a:ext cx="524132" cy="10178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0" idx="2"/>
              <a:endCxn id="9" idx="6"/>
            </p:cNvCxnSpPr>
            <p:nvPr/>
          </p:nvCxnSpPr>
          <p:spPr>
            <a:xfrm flipH="1">
              <a:off x="6490576" y="3186113"/>
              <a:ext cx="748424" cy="47629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4" idx="3"/>
              <a:endCxn id="9" idx="0"/>
            </p:cNvCxnSpPr>
            <p:nvPr/>
          </p:nvCxnSpPr>
          <p:spPr>
            <a:xfrm flipH="1">
              <a:off x="6290551" y="2030234"/>
              <a:ext cx="200025" cy="14369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0" name="Slide Number Placeholder 29"/>
          <p:cNvSpPr>
            <a:spLocks noGrp="1"/>
          </p:cNvSpPr>
          <p:nvPr>
            <p:ph type="sldNum" sz="quarter" idx="12"/>
          </p:nvPr>
        </p:nvSpPr>
        <p:spPr/>
        <p:txBody>
          <a:bodyPr/>
          <a:lstStyle/>
          <a:p>
            <a:fld id="{404E76C4-6752-4A98-AA34-F785B988B251}" type="slidenum">
              <a:rPr lang="en-US" smtClean="0"/>
              <a:t>64</a:t>
            </a:fld>
            <a:endParaRPr lang="en-US"/>
          </a:p>
        </p:txBody>
      </p:sp>
    </p:spTree>
    <p:extLst>
      <p:ext uri="{BB962C8B-B14F-4D97-AF65-F5344CB8AC3E}">
        <p14:creationId xmlns:p14="http://schemas.microsoft.com/office/powerpoint/2010/main" val="5113193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861" y="44449"/>
            <a:ext cx="10515600" cy="1325563"/>
          </a:xfrm>
        </p:spPr>
        <p:txBody>
          <a:bodyPr/>
          <a:lstStyle/>
          <a:p>
            <a:r>
              <a:rPr lang="en-US" b="1" dirty="0" err="1"/>
              <a:t>Bài</a:t>
            </a:r>
            <a:r>
              <a:rPr lang="en-US" b="1" dirty="0"/>
              <a:t> </a:t>
            </a:r>
            <a:r>
              <a:rPr lang="en-US" b="1" dirty="0" err="1"/>
              <a:t>toán</a:t>
            </a:r>
            <a:r>
              <a:rPr lang="en-US" b="1" dirty="0"/>
              <a:t> </a:t>
            </a:r>
            <a:r>
              <a:rPr lang="en-US" b="1" dirty="0" err="1"/>
              <a:t>tô</a:t>
            </a:r>
            <a:r>
              <a:rPr lang="en-US" b="1" dirty="0"/>
              <a:t> </a:t>
            </a:r>
            <a:r>
              <a:rPr lang="en-US" b="1" dirty="0" err="1"/>
              <a:t>màu</a:t>
            </a:r>
            <a:r>
              <a:rPr lang="en-US" b="1" dirty="0"/>
              <a:t> </a:t>
            </a:r>
            <a:r>
              <a:rPr lang="en-US" b="1" dirty="0" err="1"/>
              <a:t>đồ</a:t>
            </a:r>
            <a:r>
              <a:rPr lang="en-US" b="1" dirty="0"/>
              <a:t> </a:t>
            </a:r>
            <a:r>
              <a:rPr lang="en-US" b="1" dirty="0" err="1"/>
              <a:t>thị</a:t>
            </a:r>
            <a:r>
              <a:rPr lang="en-US" b="1" dirty="0"/>
              <a:t> - </a:t>
            </a:r>
            <a:r>
              <a:rPr lang="en-US" b="1" dirty="0" err="1"/>
              <a:t>Ví</a:t>
            </a:r>
            <a:r>
              <a:rPr lang="en-US" b="1" dirty="0"/>
              <a:t> </a:t>
            </a:r>
            <a:r>
              <a:rPr lang="en-US" b="1" dirty="0" err="1"/>
              <a:t>dụ</a:t>
            </a:r>
            <a:endParaRPr lang="en-US" b="1" dirty="0"/>
          </a:p>
        </p:txBody>
      </p:sp>
      <p:sp>
        <p:nvSpPr>
          <p:cNvPr id="3" name="Content Placeholder 2"/>
          <p:cNvSpPr>
            <a:spLocks noGrp="1"/>
          </p:cNvSpPr>
          <p:nvPr>
            <p:ph idx="1"/>
          </p:nvPr>
        </p:nvSpPr>
        <p:spPr>
          <a:xfrm>
            <a:off x="838199" y="1524001"/>
            <a:ext cx="3505201" cy="4652963"/>
          </a:xfrm>
        </p:spPr>
        <p:txBody>
          <a:bodyPr>
            <a:normAutofit/>
          </a:bodyPr>
          <a:lstStyle/>
          <a:p>
            <a:r>
              <a:rPr lang="en-US" sz="2400" dirty="0" err="1"/>
              <a:t>Bước</a:t>
            </a:r>
            <a:r>
              <a:rPr lang="en-US" sz="2400" dirty="0"/>
              <a:t> 3: </a:t>
            </a:r>
            <a:r>
              <a:rPr lang="en-US" sz="2400" dirty="0" err="1"/>
              <a:t>Chọn</a:t>
            </a:r>
            <a:r>
              <a:rPr lang="en-US" sz="2400" dirty="0"/>
              <a:t> </a:t>
            </a:r>
            <a:r>
              <a:rPr lang="en-US" sz="2400" dirty="0" err="1"/>
              <a:t>đỉnh</a:t>
            </a:r>
            <a:r>
              <a:rPr lang="en-US" sz="2400" dirty="0"/>
              <a:t> F</a:t>
            </a:r>
          </a:p>
          <a:p>
            <a:r>
              <a:rPr lang="en-US" sz="2400" dirty="0" err="1"/>
              <a:t>Các</a:t>
            </a:r>
            <a:r>
              <a:rPr lang="en-US" sz="2400" dirty="0"/>
              <a:t> </a:t>
            </a:r>
            <a:r>
              <a:rPr lang="en-US" sz="2400" dirty="0" err="1"/>
              <a:t>đỉnh</a:t>
            </a:r>
            <a:r>
              <a:rPr lang="en-US" sz="2400" dirty="0"/>
              <a:t> </a:t>
            </a:r>
            <a:r>
              <a:rPr lang="en-US" sz="2400" dirty="0" err="1"/>
              <a:t>nối</a:t>
            </a:r>
            <a:r>
              <a:rPr lang="en-US" sz="2400" dirty="0"/>
              <a:t> </a:t>
            </a:r>
            <a:r>
              <a:rPr lang="en-US" sz="2400" dirty="0" err="1"/>
              <a:t>với</a:t>
            </a:r>
            <a:r>
              <a:rPr lang="en-US" sz="2400" dirty="0"/>
              <a:t> F: </a:t>
            </a:r>
            <a:r>
              <a:rPr lang="en-US" sz="2400" i="1" dirty="0"/>
              <a:t>B, H, G</a:t>
            </a:r>
          </a:p>
        </p:txBody>
      </p:sp>
      <p:graphicFrame>
        <p:nvGraphicFramePr>
          <p:cNvPr id="4" name="Table 3"/>
          <p:cNvGraphicFramePr>
            <a:graphicFrameLocks noGrp="1"/>
          </p:cNvGraphicFramePr>
          <p:nvPr/>
        </p:nvGraphicFramePr>
        <p:xfrm>
          <a:off x="4997528" y="1626233"/>
          <a:ext cx="5594273" cy="4267200"/>
        </p:xfrm>
        <a:graphic>
          <a:graphicData uri="http://schemas.openxmlformats.org/drawingml/2006/table">
            <a:tbl>
              <a:tblPr firstRow="1" bandRow="1">
                <a:tableStyleId>{5940675A-B579-460E-94D1-54222C63F5DA}</a:tableStyleId>
              </a:tblPr>
              <a:tblGrid>
                <a:gridCol w="843280">
                  <a:extLst>
                    <a:ext uri="{9D8B030D-6E8A-4147-A177-3AD203B41FA5}">
                      <a16:colId xmlns:a16="http://schemas.microsoft.com/office/drawing/2014/main" xmlns="" val="1541757503"/>
                    </a:ext>
                  </a:extLst>
                </a:gridCol>
                <a:gridCol w="701993">
                  <a:extLst>
                    <a:ext uri="{9D8B030D-6E8A-4147-A177-3AD203B41FA5}">
                      <a16:colId xmlns:a16="http://schemas.microsoft.com/office/drawing/2014/main" xmlns="" val="724137912"/>
                    </a:ext>
                  </a:extLst>
                </a:gridCol>
                <a:gridCol w="1241916">
                  <a:extLst>
                    <a:ext uri="{9D8B030D-6E8A-4147-A177-3AD203B41FA5}">
                      <a16:colId xmlns:a16="http://schemas.microsoft.com/office/drawing/2014/main" xmlns="" val="2015629668"/>
                    </a:ext>
                  </a:extLst>
                </a:gridCol>
                <a:gridCol w="1681480">
                  <a:extLst>
                    <a:ext uri="{9D8B030D-6E8A-4147-A177-3AD203B41FA5}">
                      <a16:colId xmlns:a16="http://schemas.microsoft.com/office/drawing/2014/main" xmlns="" val="3142161807"/>
                    </a:ext>
                  </a:extLst>
                </a:gridCol>
                <a:gridCol w="1125604">
                  <a:extLst>
                    <a:ext uri="{9D8B030D-6E8A-4147-A177-3AD203B41FA5}">
                      <a16:colId xmlns:a16="http://schemas.microsoft.com/office/drawing/2014/main" xmlns="" val="693436025"/>
                    </a:ext>
                  </a:extLst>
                </a:gridCol>
              </a:tblGrid>
              <a:tr h="370840">
                <a:tc>
                  <a:txBody>
                    <a:bodyPr/>
                    <a:lstStyle/>
                    <a:p>
                      <a:pPr algn="ctr"/>
                      <a:r>
                        <a:rPr lang="en-US" sz="2200" b="1" dirty="0" err="1">
                          <a:latin typeface="Times New Roman" panose="02020603050405020304" pitchFamily="18" charset="0"/>
                          <a:cs typeface="Times New Roman" panose="02020603050405020304" pitchFamily="18" charset="0"/>
                        </a:rPr>
                        <a:t>Đỉnh</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dirty="0" err="1">
                          <a:latin typeface="Times New Roman" panose="02020603050405020304" pitchFamily="18" charset="0"/>
                          <a:cs typeface="Times New Roman" panose="02020603050405020304" pitchFamily="18" charset="0"/>
                        </a:rPr>
                        <a:t>Bậc</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baseline="0" dirty="0" err="1">
                          <a:latin typeface="Times New Roman" panose="02020603050405020304" pitchFamily="18" charset="0"/>
                          <a:cs typeface="Times New Roman" panose="02020603050405020304" pitchFamily="18" charset="0"/>
                        </a:rPr>
                        <a:t>Bậc</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mới</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dirty="0" err="1">
                          <a:latin typeface="Times New Roman" panose="02020603050405020304" pitchFamily="18" charset="0"/>
                          <a:cs typeface="Times New Roman" panose="02020603050405020304" pitchFamily="18" charset="0"/>
                        </a:rPr>
                        <a:t>Mà</a:t>
                      </a:r>
                      <a:r>
                        <a:rPr lang="en-US" sz="2200" b="1" baseline="0" dirty="0" err="1">
                          <a:latin typeface="Times New Roman" panose="02020603050405020304" pitchFamily="18" charset="0"/>
                          <a:cs typeface="Times New Roman" panose="02020603050405020304" pitchFamily="18" charset="0"/>
                        </a:rPr>
                        <a:t>u</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cấm</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tô</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dirty="0" err="1">
                          <a:latin typeface="Times New Roman" panose="02020603050405020304" pitchFamily="18" charset="0"/>
                          <a:cs typeface="Times New Roman" panose="02020603050405020304" pitchFamily="18" charset="0"/>
                        </a:rPr>
                        <a:t>Màu</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tô</a:t>
                      </a:r>
                      <a:endParaRPr lang="en-US" sz="2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018449893"/>
                  </a:ext>
                </a:extLst>
              </a:tr>
              <a:tr h="370840">
                <a:tc>
                  <a:txBody>
                    <a:bodyPr/>
                    <a:lstStyle/>
                    <a:p>
                      <a:pPr algn="ctr"/>
                      <a:r>
                        <a:rPr lang="en-US" sz="2200" dirty="0">
                          <a:latin typeface="Times New Roman" panose="02020603050405020304" pitchFamily="18" charset="0"/>
                          <a:cs typeface="Times New Roman" panose="02020603050405020304" pitchFamily="18" charset="0"/>
                        </a:rPr>
                        <a:t>F</a:t>
                      </a:r>
                    </a:p>
                  </a:txBody>
                  <a:tcPr>
                    <a:solidFill>
                      <a:schemeClr val="accent6">
                        <a:lumMod val="20000"/>
                        <a:lumOff val="80000"/>
                      </a:schemeClr>
                    </a:solidFill>
                  </a:tcPr>
                </a:tc>
                <a:tc>
                  <a:txBody>
                    <a:bodyPr/>
                    <a:lstStyle/>
                    <a:p>
                      <a:pPr algn="ctr"/>
                      <a:r>
                        <a:rPr lang="en-US" sz="2200" b="0" i="0" dirty="0">
                          <a:latin typeface="Times New Roman" panose="02020603050405020304" pitchFamily="18" charset="0"/>
                          <a:cs typeface="Times New Roman" panose="02020603050405020304" pitchFamily="18" charset="0"/>
                        </a:rPr>
                        <a:t>3</a:t>
                      </a:r>
                    </a:p>
                  </a:txBody>
                  <a:tcPr>
                    <a:solidFill>
                      <a:schemeClr val="accent6">
                        <a:lumMod val="20000"/>
                        <a:lumOff val="80000"/>
                      </a:schemeClr>
                    </a:solidFill>
                  </a:tcPr>
                </a:tc>
                <a:tc>
                  <a:txBody>
                    <a:bodyPr/>
                    <a:lstStyle/>
                    <a:p>
                      <a:pPr algn="ctr"/>
                      <a:r>
                        <a:rPr lang="en-US" sz="2200" b="1" i="1" dirty="0">
                          <a:latin typeface="Times New Roman" panose="02020603050405020304" pitchFamily="18" charset="0"/>
                          <a:cs typeface="Times New Roman" panose="02020603050405020304" pitchFamily="18" charset="0"/>
                        </a:rPr>
                        <a:t>0</a:t>
                      </a:r>
                    </a:p>
                  </a:txBody>
                  <a:tcPr>
                    <a:solidFill>
                      <a:schemeClr val="accent6">
                        <a:lumMod val="20000"/>
                        <a:lumOff val="80000"/>
                      </a:schemeClr>
                    </a:solidFill>
                  </a:tcPr>
                </a:tc>
                <a:tc>
                  <a:txBody>
                    <a:bodyPr/>
                    <a:lstStyle/>
                    <a:p>
                      <a:pPr algn="ctr"/>
                      <a:r>
                        <a:rPr lang="en-US" sz="2200" dirty="0">
                          <a:latin typeface="Times New Roman" panose="02020603050405020304" pitchFamily="18" charset="0"/>
                          <a:cs typeface="Times New Roman" panose="02020603050405020304" pitchFamily="18" charset="0"/>
                        </a:rPr>
                        <a:t>2</a:t>
                      </a:r>
                    </a:p>
                  </a:txBody>
                  <a:tcPr>
                    <a:solidFill>
                      <a:schemeClr val="accent6">
                        <a:lumMod val="20000"/>
                        <a:lumOff val="80000"/>
                      </a:schemeClr>
                    </a:solidFill>
                  </a:tcPr>
                </a:tc>
                <a:tc>
                  <a:txBody>
                    <a:bodyPr/>
                    <a:lstStyle/>
                    <a:p>
                      <a:pPr algn="ctr"/>
                      <a:r>
                        <a:rPr lang="en-US" sz="2200" dirty="0">
                          <a:latin typeface="Times New Roman" panose="02020603050405020304" pitchFamily="18" charset="0"/>
                          <a:cs typeface="Times New Roman" panose="02020603050405020304" pitchFamily="18" charset="0"/>
                        </a:rPr>
                        <a:t>1</a:t>
                      </a:r>
                    </a:p>
                  </a:txBody>
                  <a:tcPr>
                    <a:solidFill>
                      <a:schemeClr val="accent6">
                        <a:lumMod val="20000"/>
                        <a:lumOff val="80000"/>
                      </a:schemeClr>
                    </a:solidFill>
                  </a:tcPr>
                </a:tc>
                <a:extLst>
                  <a:ext uri="{0D108BD9-81ED-4DB2-BD59-A6C34878D82A}">
                    <a16:rowId xmlns:a16="http://schemas.microsoft.com/office/drawing/2014/main" xmlns="" val="3820935710"/>
                  </a:ext>
                </a:extLst>
              </a:tr>
              <a:tr h="370840">
                <a:tc>
                  <a:txBody>
                    <a:bodyPr/>
                    <a:lstStyle/>
                    <a:p>
                      <a:pPr algn="ctr"/>
                      <a:r>
                        <a:rPr lang="en-US" sz="2200" dirty="0">
                          <a:latin typeface="Times New Roman" panose="02020603050405020304" pitchFamily="18" charset="0"/>
                          <a:cs typeface="Times New Roman" panose="02020603050405020304" pitchFamily="18" charset="0"/>
                        </a:rPr>
                        <a:t>E</a:t>
                      </a:r>
                    </a:p>
                  </a:txBody>
                  <a:tcPr/>
                </a:tc>
                <a:tc>
                  <a:txBody>
                    <a:bodyPr/>
                    <a:lstStyle/>
                    <a:p>
                      <a:pPr algn="ctr"/>
                      <a:r>
                        <a:rPr lang="en-US" sz="2200" b="0" i="0" dirty="0">
                          <a:latin typeface="Times New Roman" panose="02020603050405020304" pitchFamily="18" charset="0"/>
                          <a:cs typeface="Times New Roman" panose="02020603050405020304" pitchFamily="18" charset="0"/>
                        </a:rPr>
                        <a:t>1</a:t>
                      </a:r>
                    </a:p>
                  </a:txBody>
                  <a:tcPr/>
                </a:tc>
                <a:tc>
                  <a:txBody>
                    <a:bodyPr/>
                    <a:lstStyle/>
                    <a:p>
                      <a:pPr algn="ctr"/>
                      <a:r>
                        <a:rPr lang="en-US" sz="2200" b="0" i="0" dirty="0">
                          <a:latin typeface="Times New Roman" panose="02020603050405020304" pitchFamily="18" charset="0"/>
                          <a:cs typeface="Times New Roman" panose="02020603050405020304" pitchFamily="18" charset="0"/>
                        </a:rPr>
                        <a:t>1</a:t>
                      </a:r>
                    </a:p>
                  </a:txBody>
                  <a:tcPr/>
                </a:tc>
                <a:tc>
                  <a:txBody>
                    <a:bodyPr/>
                    <a:lstStyle/>
                    <a:p>
                      <a:pPr algn="ctr"/>
                      <a:r>
                        <a:rPr lang="en-US" sz="2200" dirty="0">
                          <a:latin typeface="Times New Roman" panose="02020603050405020304" pitchFamily="18" charset="0"/>
                          <a:cs typeface="Times New Roman" panose="02020603050405020304" pitchFamily="18" charset="0"/>
                        </a:rPr>
                        <a:t>1, 2</a:t>
                      </a:r>
                    </a:p>
                  </a:txBody>
                  <a:tcPr/>
                </a:tc>
                <a:tc>
                  <a:txBody>
                    <a:bodyPr/>
                    <a:lstStyle/>
                    <a:p>
                      <a:pPr algn="ctr"/>
                      <a:endParaRPr lang="en-US" sz="22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122804033"/>
                  </a:ext>
                </a:extLst>
              </a:tr>
              <a:tr h="370840">
                <a:tc>
                  <a:txBody>
                    <a:bodyPr/>
                    <a:lstStyle/>
                    <a:p>
                      <a:pPr algn="ctr"/>
                      <a:r>
                        <a:rPr lang="en-US" sz="2200" dirty="0">
                          <a:latin typeface="Times New Roman" panose="02020603050405020304" pitchFamily="18" charset="0"/>
                          <a:cs typeface="Times New Roman" panose="02020603050405020304" pitchFamily="18" charset="0"/>
                        </a:rPr>
                        <a:t>H</a:t>
                      </a:r>
                    </a:p>
                  </a:txBody>
                  <a:tcPr/>
                </a:tc>
                <a:tc>
                  <a:txBody>
                    <a:bodyPr/>
                    <a:lstStyle/>
                    <a:p>
                      <a:pPr algn="ctr"/>
                      <a:r>
                        <a:rPr lang="en-US" sz="2200" b="0" i="0" dirty="0">
                          <a:latin typeface="Times New Roman" panose="02020603050405020304" pitchFamily="18" charset="0"/>
                          <a:cs typeface="Times New Roman" panose="02020603050405020304" pitchFamily="18" charset="0"/>
                        </a:rPr>
                        <a:t>1</a:t>
                      </a:r>
                    </a:p>
                  </a:txBody>
                  <a:tcPr/>
                </a:tc>
                <a:tc>
                  <a:txBody>
                    <a:bodyPr/>
                    <a:lstStyle/>
                    <a:p>
                      <a:pPr algn="ctr"/>
                      <a:r>
                        <a:rPr lang="en-US" sz="2200" b="1" i="1" dirty="0">
                          <a:latin typeface="Times New Roman" panose="02020603050405020304" pitchFamily="18" charset="0"/>
                          <a:cs typeface="Times New Roman" panose="02020603050405020304" pitchFamily="18" charset="0"/>
                        </a:rPr>
                        <a:t>0</a:t>
                      </a:r>
                    </a:p>
                  </a:txBody>
                  <a:tcPr/>
                </a:tc>
                <a:tc>
                  <a:txBody>
                    <a:bodyPr/>
                    <a:lstStyle/>
                    <a:p>
                      <a:pPr algn="ctr"/>
                      <a:r>
                        <a:rPr lang="en-US" sz="2200" dirty="0">
                          <a:latin typeface="Times New Roman" panose="02020603050405020304" pitchFamily="18" charset="0"/>
                          <a:cs typeface="Times New Roman" panose="02020603050405020304" pitchFamily="18" charset="0"/>
                        </a:rPr>
                        <a:t>1, 2</a:t>
                      </a: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532502284"/>
                  </a:ext>
                </a:extLst>
              </a:tr>
              <a:tr h="370840">
                <a:tc>
                  <a:txBody>
                    <a:bodyPr/>
                    <a:lstStyle/>
                    <a:p>
                      <a:pPr algn="ctr"/>
                      <a:r>
                        <a:rPr lang="en-US" sz="2200" dirty="0">
                          <a:latin typeface="Times New Roman" panose="02020603050405020304" pitchFamily="18" charset="0"/>
                          <a:cs typeface="Times New Roman" panose="02020603050405020304" pitchFamily="18" charset="0"/>
                        </a:rPr>
                        <a:t>I</a:t>
                      </a:r>
                    </a:p>
                  </a:txBody>
                  <a:tcPr/>
                </a:tc>
                <a:tc>
                  <a:txBody>
                    <a:bodyPr/>
                    <a:lstStyle/>
                    <a:p>
                      <a:pPr algn="ctr"/>
                      <a:r>
                        <a:rPr lang="en-US" sz="2200" b="0" i="0" dirty="0">
                          <a:latin typeface="Times New Roman" panose="02020603050405020304" pitchFamily="18" charset="0"/>
                          <a:cs typeface="Times New Roman" panose="02020603050405020304" pitchFamily="18" charset="0"/>
                        </a:rPr>
                        <a:t>2</a:t>
                      </a:r>
                    </a:p>
                  </a:txBody>
                  <a:tcPr/>
                </a:tc>
                <a:tc>
                  <a:txBody>
                    <a:bodyPr/>
                    <a:lstStyle/>
                    <a:p>
                      <a:pPr algn="ctr"/>
                      <a:r>
                        <a:rPr lang="en-US" sz="2200" b="0" i="0" dirty="0">
                          <a:latin typeface="Times New Roman" panose="02020603050405020304" pitchFamily="18" charset="0"/>
                          <a:cs typeface="Times New Roman" panose="02020603050405020304" pitchFamily="18" charset="0"/>
                        </a:rPr>
                        <a:t>2</a:t>
                      </a:r>
                    </a:p>
                  </a:txBody>
                  <a:tcPr/>
                </a:tc>
                <a:tc>
                  <a:txBody>
                    <a:bodyPr/>
                    <a:lstStyle/>
                    <a:p>
                      <a:pPr algn="ctr"/>
                      <a:r>
                        <a:rPr lang="en-US" sz="2200" dirty="0">
                          <a:latin typeface="Times New Roman" panose="02020603050405020304" pitchFamily="18" charset="0"/>
                          <a:cs typeface="Times New Roman" panose="02020603050405020304" pitchFamily="18" charset="0"/>
                        </a:rPr>
                        <a:t>2</a:t>
                      </a: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721305285"/>
                  </a:ext>
                </a:extLst>
              </a:tr>
              <a:tr h="370840">
                <a:tc>
                  <a:txBody>
                    <a:bodyPr/>
                    <a:lstStyle/>
                    <a:p>
                      <a:pPr algn="ctr"/>
                      <a:r>
                        <a:rPr lang="en-US" sz="2200" dirty="0">
                          <a:latin typeface="Times New Roman" panose="02020603050405020304" pitchFamily="18" charset="0"/>
                          <a:cs typeface="Times New Roman" panose="02020603050405020304" pitchFamily="18" charset="0"/>
                        </a:rPr>
                        <a:t>A</a:t>
                      </a:r>
                    </a:p>
                  </a:txBody>
                  <a:tcPr/>
                </a:tc>
                <a:tc>
                  <a:txBody>
                    <a:bodyPr/>
                    <a:lstStyle/>
                    <a:p>
                      <a:pPr algn="ctr"/>
                      <a:r>
                        <a:rPr lang="en-US" sz="2200" b="0" i="0" dirty="0">
                          <a:latin typeface="Times New Roman" panose="02020603050405020304" pitchFamily="18" charset="0"/>
                          <a:cs typeface="Times New Roman" panose="02020603050405020304" pitchFamily="18" charset="0"/>
                        </a:rPr>
                        <a:t>1</a:t>
                      </a:r>
                    </a:p>
                  </a:txBody>
                  <a:tcPr/>
                </a:tc>
                <a:tc>
                  <a:txBody>
                    <a:bodyPr/>
                    <a:lstStyle/>
                    <a:p>
                      <a:pPr algn="ctr"/>
                      <a:r>
                        <a:rPr lang="en-US" sz="2200" b="0" i="0" dirty="0">
                          <a:latin typeface="Times New Roman" panose="02020603050405020304" pitchFamily="18" charset="0"/>
                          <a:cs typeface="Times New Roman" panose="02020603050405020304" pitchFamily="18" charset="0"/>
                        </a:rPr>
                        <a:t>1</a:t>
                      </a: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775813810"/>
                  </a:ext>
                </a:extLst>
              </a:tr>
              <a:tr h="370840">
                <a:tc>
                  <a:txBody>
                    <a:bodyPr/>
                    <a:lstStyle/>
                    <a:p>
                      <a:pPr algn="ctr"/>
                      <a:r>
                        <a:rPr lang="en-US" sz="2200" dirty="0">
                          <a:latin typeface="Times New Roman" panose="02020603050405020304" pitchFamily="18" charset="0"/>
                          <a:cs typeface="Times New Roman" panose="02020603050405020304" pitchFamily="18" charset="0"/>
                        </a:rPr>
                        <a:t>B</a:t>
                      </a:r>
                    </a:p>
                  </a:txBody>
                  <a:tcPr/>
                </a:tc>
                <a:tc>
                  <a:txBody>
                    <a:bodyPr/>
                    <a:lstStyle/>
                    <a:p>
                      <a:pPr algn="ctr"/>
                      <a:r>
                        <a:rPr lang="en-US" sz="2200" b="0" i="0" dirty="0">
                          <a:latin typeface="Times New Roman" panose="02020603050405020304" pitchFamily="18" charset="0"/>
                          <a:cs typeface="Times New Roman" panose="02020603050405020304" pitchFamily="18" charset="0"/>
                        </a:rPr>
                        <a:t>1</a:t>
                      </a:r>
                    </a:p>
                  </a:txBody>
                  <a:tcPr/>
                </a:tc>
                <a:tc>
                  <a:txBody>
                    <a:bodyPr/>
                    <a:lstStyle/>
                    <a:p>
                      <a:pPr algn="ctr"/>
                      <a:r>
                        <a:rPr lang="en-US" sz="2200" b="1" i="1" dirty="0">
                          <a:latin typeface="Times New Roman" panose="02020603050405020304" pitchFamily="18" charset="0"/>
                          <a:cs typeface="Times New Roman" panose="02020603050405020304" pitchFamily="18" charset="0"/>
                        </a:rPr>
                        <a:t>0</a:t>
                      </a: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214441336"/>
                  </a:ext>
                </a:extLst>
              </a:tr>
              <a:tr h="370840">
                <a:tc>
                  <a:txBody>
                    <a:bodyPr/>
                    <a:lstStyle/>
                    <a:p>
                      <a:pPr algn="ctr"/>
                      <a:r>
                        <a:rPr lang="en-US" sz="2200" dirty="0">
                          <a:latin typeface="Times New Roman" panose="02020603050405020304" pitchFamily="18" charset="0"/>
                          <a:cs typeface="Times New Roman" panose="02020603050405020304" pitchFamily="18" charset="0"/>
                        </a:rPr>
                        <a:t>G</a:t>
                      </a:r>
                    </a:p>
                  </a:txBody>
                  <a:tcPr/>
                </a:tc>
                <a:tc>
                  <a:txBody>
                    <a:bodyPr/>
                    <a:lstStyle/>
                    <a:p>
                      <a:pPr algn="ctr"/>
                      <a:r>
                        <a:rPr lang="en-US" sz="2200" b="0" i="0" dirty="0">
                          <a:latin typeface="Times New Roman" panose="02020603050405020304" pitchFamily="18" charset="0"/>
                          <a:cs typeface="Times New Roman" panose="02020603050405020304" pitchFamily="18" charset="0"/>
                        </a:rPr>
                        <a:t>1</a:t>
                      </a:r>
                    </a:p>
                  </a:txBody>
                  <a:tcPr/>
                </a:tc>
                <a:tc>
                  <a:txBody>
                    <a:bodyPr/>
                    <a:lstStyle/>
                    <a:p>
                      <a:pPr algn="ctr"/>
                      <a:r>
                        <a:rPr lang="en-US" sz="2200" b="1" i="1" dirty="0">
                          <a:latin typeface="Times New Roman" panose="02020603050405020304" pitchFamily="18" charset="0"/>
                          <a:cs typeface="Times New Roman" panose="02020603050405020304" pitchFamily="18" charset="0"/>
                        </a:rPr>
                        <a:t>0</a:t>
                      </a: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158361935"/>
                  </a:ext>
                </a:extLst>
              </a:tr>
              <a:tr h="370840">
                <a:tc>
                  <a:txBody>
                    <a:bodyPr/>
                    <a:lstStyle/>
                    <a:p>
                      <a:pPr algn="ctr"/>
                      <a:r>
                        <a:rPr lang="en-US" sz="2200" dirty="0">
                          <a:latin typeface="Times New Roman" panose="02020603050405020304" pitchFamily="18" charset="0"/>
                          <a:cs typeface="Times New Roman" panose="02020603050405020304" pitchFamily="18" charset="0"/>
                        </a:rPr>
                        <a:t>C</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1" i="0" dirty="0">
                        <a:latin typeface="Times New Roman" panose="02020603050405020304" pitchFamily="18" charset="0"/>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2361514018"/>
                  </a:ext>
                </a:extLst>
              </a:tr>
              <a:tr h="370840">
                <a:tc>
                  <a:txBody>
                    <a:bodyPr/>
                    <a:lstStyle/>
                    <a:p>
                      <a:pPr algn="ctr"/>
                      <a:r>
                        <a:rPr lang="en-US" sz="2200" dirty="0">
                          <a:latin typeface="Times New Roman" panose="02020603050405020304" pitchFamily="18" charset="0"/>
                          <a:cs typeface="Times New Roman" panose="02020603050405020304" pitchFamily="18" charset="0"/>
                        </a:rPr>
                        <a:t>D</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1" i="0" dirty="0">
                        <a:latin typeface="Times New Roman" panose="02020603050405020304" pitchFamily="18" charset="0"/>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xmlns="" val="1741567740"/>
                  </a:ext>
                </a:extLst>
              </a:tr>
            </a:tbl>
          </a:graphicData>
        </a:graphic>
      </p:graphicFrame>
      <p:grpSp>
        <p:nvGrpSpPr>
          <p:cNvPr id="5" name="Group 4"/>
          <p:cNvGrpSpPr/>
          <p:nvPr/>
        </p:nvGrpSpPr>
        <p:grpSpPr>
          <a:xfrm>
            <a:off x="1981200" y="4343401"/>
            <a:ext cx="2895600" cy="2362200"/>
            <a:chOff x="2109069" y="1662610"/>
            <a:chExt cx="5529981" cy="4747715"/>
          </a:xfrm>
          <a:solidFill>
            <a:schemeClr val="accent4">
              <a:lumMod val="50000"/>
            </a:schemeClr>
          </a:solidFill>
        </p:grpSpPr>
        <p:sp>
          <p:nvSpPr>
            <p:cNvPr id="6" name="Oval 5"/>
            <p:cNvSpPr/>
            <p:nvPr/>
          </p:nvSpPr>
          <p:spPr>
            <a:xfrm>
              <a:off x="3057525" y="2571750"/>
              <a:ext cx="400050" cy="390525"/>
            </a:xfrm>
            <a:prstGeom prst="ellipse">
              <a:avLst/>
            </a:prstGeom>
            <a:solidFill>
              <a:srgbClr val="0070C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C</a:t>
              </a:r>
              <a:endParaRPr lang="en-US" sz="1400" dirty="0">
                <a:latin typeface="Times New Roman" pitchFamily="18" charset="0"/>
                <a:ea typeface="Calibri"/>
                <a:cs typeface="Times New Roman" pitchFamily="18" charset="0"/>
              </a:endParaRPr>
            </a:p>
          </p:txBody>
        </p:sp>
        <p:sp>
          <p:nvSpPr>
            <p:cNvPr id="7" name="Oval 6"/>
            <p:cNvSpPr/>
            <p:nvPr/>
          </p:nvSpPr>
          <p:spPr>
            <a:xfrm>
              <a:off x="2975844" y="4504169"/>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a:latin typeface="Times New Roman" pitchFamily="18" charset="0"/>
                  <a:ea typeface="Calibri"/>
                  <a:cs typeface="Times New Roman" pitchFamily="18" charset="0"/>
                </a:rPr>
                <a:t>B</a:t>
              </a:r>
            </a:p>
          </p:txBody>
        </p:sp>
        <p:sp>
          <p:nvSpPr>
            <p:cNvPr id="8" name="Oval 7"/>
            <p:cNvSpPr/>
            <p:nvPr/>
          </p:nvSpPr>
          <p:spPr>
            <a:xfrm>
              <a:off x="4009087" y="1662610"/>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A</a:t>
              </a:r>
              <a:endParaRPr lang="en-US" sz="1400" dirty="0">
                <a:latin typeface="Times New Roman" pitchFamily="18" charset="0"/>
                <a:ea typeface="Calibri"/>
                <a:cs typeface="Times New Roman" pitchFamily="18" charset="0"/>
              </a:endParaRPr>
            </a:p>
          </p:txBody>
        </p:sp>
        <p:sp>
          <p:nvSpPr>
            <p:cNvPr id="9" name="Oval 8"/>
            <p:cNvSpPr/>
            <p:nvPr/>
          </p:nvSpPr>
          <p:spPr>
            <a:xfrm>
              <a:off x="6090526" y="3467141"/>
              <a:ext cx="400050" cy="390525"/>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D</a:t>
              </a:r>
              <a:endParaRPr lang="en-US" sz="1400" dirty="0">
                <a:latin typeface="Times New Roman" pitchFamily="18" charset="0"/>
                <a:ea typeface="Calibri"/>
                <a:cs typeface="Times New Roman" pitchFamily="18" charset="0"/>
              </a:endParaRPr>
            </a:p>
          </p:txBody>
        </p:sp>
        <p:sp>
          <p:nvSpPr>
            <p:cNvPr id="10" name="Oval 9"/>
            <p:cNvSpPr/>
            <p:nvPr/>
          </p:nvSpPr>
          <p:spPr>
            <a:xfrm>
              <a:off x="7239000" y="2990850"/>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a:latin typeface="Times New Roman" pitchFamily="18" charset="0"/>
                  <a:ea typeface="Calibri"/>
                  <a:cs typeface="Times New Roman" pitchFamily="18" charset="0"/>
                </a:rPr>
                <a:t>E</a:t>
              </a:r>
              <a:endParaRPr lang="en-US" sz="1400">
                <a:latin typeface="Times New Roman" pitchFamily="18" charset="0"/>
                <a:ea typeface="Calibri"/>
                <a:cs typeface="Times New Roman" pitchFamily="18" charset="0"/>
              </a:endParaRPr>
            </a:p>
          </p:txBody>
        </p:sp>
        <p:sp>
          <p:nvSpPr>
            <p:cNvPr id="11" name="Oval 10"/>
            <p:cNvSpPr/>
            <p:nvPr/>
          </p:nvSpPr>
          <p:spPr>
            <a:xfrm>
              <a:off x="7097561" y="4728027"/>
              <a:ext cx="400050" cy="390525"/>
            </a:xfrm>
            <a:prstGeom prst="ellipse">
              <a:avLst/>
            </a:prstGeom>
            <a:solidFill>
              <a:srgbClr val="0070C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F</a:t>
              </a:r>
              <a:endParaRPr lang="en-US" sz="1400" dirty="0">
                <a:latin typeface="Times New Roman" pitchFamily="18" charset="0"/>
                <a:ea typeface="Calibri"/>
                <a:cs typeface="Times New Roman" pitchFamily="18" charset="0"/>
              </a:endParaRPr>
            </a:p>
          </p:txBody>
        </p:sp>
        <p:sp>
          <p:nvSpPr>
            <p:cNvPr id="12" name="Oval 11"/>
            <p:cNvSpPr/>
            <p:nvPr/>
          </p:nvSpPr>
          <p:spPr>
            <a:xfrm>
              <a:off x="2109069" y="6019800"/>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a:latin typeface="Times New Roman" pitchFamily="18" charset="0"/>
                  <a:ea typeface="Calibri"/>
                  <a:cs typeface="Times New Roman" pitchFamily="18" charset="0"/>
                </a:rPr>
                <a:t>G</a:t>
              </a:r>
              <a:endParaRPr lang="en-US" sz="1400">
                <a:latin typeface="Times New Roman" pitchFamily="18" charset="0"/>
                <a:ea typeface="Calibri"/>
                <a:cs typeface="Times New Roman" pitchFamily="18" charset="0"/>
              </a:endParaRPr>
            </a:p>
          </p:txBody>
        </p:sp>
        <p:sp>
          <p:nvSpPr>
            <p:cNvPr id="13" name="Oval 12"/>
            <p:cNvSpPr/>
            <p:nvPr/>
          </p:nvSpPr>
          <p:spPr>
            <a:xfrm>
              <a:off x="4232690" y="3885176"/>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H</a:t>
              </a:r>
              <a:endParaRPr lang="en-US" sz="1400" dirty="0">
                <a:latin typeface="Times New Roman" pitchFamily="18" charset="0"/>
                <a:ea typeface="Calibri"/>
                <a:cs typeface="Times New Roman" pitchFamily="18" charset="0"/>
              </a:endParaRPr>
            </a:p>
          </p:txBody>
        </p:sp>
        <p:sp>
          <p:nvSpPr>
            <p:cNvPr id="14" name="Oval 13"/>
            <p:cNvSpPr/>
            <p:nvPr/>
          </p:nvSpPr>
          <p:spPr>
            <a:xfrm>
              <a:off x="6431990" y="1696900"/>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I</a:t>
              </a:r>
              <a:endParaRPr lang="en-US" sz="1400" dirty="0">
                <a:latin typeface="Times New Roman" pitchFamily="18" charset="0"/>
                <a:ea typeface="Calibri"/>
                <a:cs typeface="Times New Roman" pitchFamily="18" charset="0"/>
              </a:endParaRPr>
            </a:p>
          </p:txBody>
        </p:sp>
        <p:cxnSp>
          <p:nvCxnSpPr>
            <p:cNvPr id="15" name="Straight Connector 14"/>
            <p:cNvCxnSpPr>
              <a:stCxn id="13" idx="6"/>
              <a:endCxn id="11" idx="1"/>
            </p:cNvCxnSpPr>
            <p:nvPr/>
          </p:nvCxnSpPr>
          <p:spPr>
            <a:xfrm>
              <a:off x="4632740" y="4080439"/>
              <a:ext cx="2523407" cy="704779"/>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6"/>
              <a:endCxn id="11" idx="2"/>
            </p:cNvCxnSpPr>
            <p:nvPr/>
          </p:nvCxnSpPr>
          <p:spPr>
            <a:xfrm>
              <a:off x="3375894" y="4699432"/>
              <a:ext cx="3721667" cy="22385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4"/>
              <a:endCxn id="11" idx="0"/>
            </p:cNvCxnSpPr>
            <p:nvPr/>
          </p:nvCxnSpPr>
          <p:spPr>
            <a:xfrm>
              <a:off x="6290551" y="3857666"/>
              <a:ext cx="1007035" cy="87036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1" idx="2"/>
              <a:endCxn id="12" idx="6"/>
            </p:cNvCxnSpPr>
            <p:nvPr/>
          </p:nvCxnSpPr>
          <p:spPr>
            <a:xfrm flipH="1">
              <a:off x="2509119" y="4923290"/>
              <a:ext cx="4588442" cy="1291773"/>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3"/>
              <a:endCxn id="13" idx="6"/>
            </p:cNvCxnSpPr>
            <p:nvPr/>
          </p:nvCxnSpPr>
          <p:spPr>
            <a:xfrm flipH="1">
              <a:off x="4632740" y="3800475"/>
              <a:ext cx="1516372" cy="279964"/>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6" idx="3"/>
              <a:endCxn id="7" idx="7"/>
            </p:cNvCxnSpPr>
            <p:nvPr/>
          </p:nvCxnSpPr>
          <p:spPr>
            <a:xfrm>
              <a:off x="3116111" y="2905084"/>
              <a:ext cx="201197" cy="1656276"/>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7"/>
              <a:endCxn id="8" idx="2"/>
            </p:cNvCxnSpPr>
            <p:nvPr/>
          </p:nvCxnSpPr>
          <p:spPr>
            <a:xfrm flipV="1">
              <a:off x="3398989" y="1857873"/>
              <a:ext cx="610098" cy="77106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5"/>
              <a:endCxn id="9" idx="1"/>
            </p:cNvCxnSpPr>
            <p:nvPr/>
          </p:nvCxnSpPr>
          <p:spPr>
            <a:xfrm>
              <a:off x="3398989" y="2905084"/>
              <a:ext cx="2750123" cy="61924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6"/>
              <a:endCxn id="10" idx="2"/>
            </p:cNvCxnSpPr>
            <p:nvPr/>
          </p:nvCxnSpPr>
          <p:spPr>
            <a:xfrm>
              <a:off x="3457575" y="2767013"/>
              <a:ext cx="3781425" cy="41910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3"/>
              <a:endCxn id="12" idx="7"/>
            </p:cNvCxnSpPr>
            <p:nvPr/>
          </p:nvCxnSpPr>
          <p:spPr>
            <a:xfrm flipH="1">
              <a:off x="2450533" y="2905084"/>
              <a:ext cx="665578" cy="31719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13" idx="0"/>
            </p:cNvCxnSpPr>
            <p:nvPr/>
          </p:nvCxnSpPr>
          <p:spPr>
            <a:xfrm>
              <a:off x="3257550" y="2962275"/>
              <a:ext cx="1175165" cy="92290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 idx="6"/>
              <a:endCxn id="14" idx="1"/>
            </p:cNvCxnSpPr>
            <p:nvPr/>
          </p:nvCxnSpPr>
          <p:spPr>
            <a:xfrm flipV="1">
              <a:off x="4409137" y="1754091"/>
              <a:ext cx="2081439" cy="103782"/>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1"/>
              <a:endCxn id="14" idx="5"/>
            </p:cNvCxnSpPr>
            <p:nvPr/>
          </p:nvCxnSpPr>
          <p:spPr>
            <a:xfrm flipH="1" flipV="1">
              <a:off x="6773454" y="2030234"/>
              <a:ext cx="524132" cy="10178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0" idx="2"/>
              <a:endCxn id="9" idx="6"/>
            </p:cNvCxnSpPr>
            <p:nvPr/>
          </p:nvCxnSpPr>
          <p:spPr>
            <a:xfrm flipH="1">
              <a:off x="6490576" y="3186113"/>
              <a:ext cx="748424" cy="47629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4" idx="3"/>
              <a:endCxn id="9" idx="0"/>
            </p:cNvCxnSpPr>
            <p:nvPr/>
          </p:nvCxnSpPr>
          <p:spPr>
            <a:xfrm flipH="1">
              <a:off x="6290551" y="2030234"/>
              <a:ext cx="200025" cy="14369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0" name="Slide Number Placeholder 29"/>
          <p:cNvSpPr>
            <a:spLocks noGrp="1"/>
          </p:cNvSpPr>
          <p:nvPr>
            <p:ph type="sldNum" sz="quarter" idx="12"/>
          </p:nvPr>
        </p:nvSpPr>
        <p:spPr/>
        <p:txBody>
          <a:bodyPr/>
          <a:lstStyle/>
          <a:p>
            <a:fld id="{404E76C4-6752-4A98-AA34-F785B988B251}" type="slidenum">
              <a:rPr lang="en-US" smtClean="0"/>
              <a:t>65</a:t>
            </a:fld>
            <a:endParaRPr lang="en-US"/>
          </a:p>
        </p:txBody>
      </p:sp>
    </p:spTree>
    <p:extLst>
      <p:ext uri="{BB962C8B-B14F-4D97-AF65-F5344CB8AC3E}">
        <p14:creationId xmlns:p14="http://schemas.microsoft.com/office/powerpoint/2010/main" val="1372490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629"/>
            <a:ext cx="10515600" cy="1325563"/>
          </a:xfrm>
        </p:spPr>
        <p:txBody>
          <a:bodyPr/>
          <a:lstStyle/>
          <a:p>
            <a:r>
              <a:rPr lang="en-US" b="1" dirty="0" err="1"/>
              <a:t>Bài</a:t>
            </a:r>
            <a:r>
              <a:rPr lang="en-US" b="1" dirty="0"/>
              <a:t> </a:t>
            </a:r>
            <a:r>
              <a:rPr lang="en-US" b="1" dirty="0" err="1"/>
              <a:t>toán</a:t>
            </a:r>
            <a:r>
              <a:rPr lang="en-US" b="1" dirty="0"/>
              <a:t> </a:t>
            </a:r>
            <a:r>
              <a:rPr lang="en-US" b="1" dirty="0" err="1"/>
              <a:t>tô</a:t>
            </a:r>
            <a:r>
              <a:rPr lang="en-US" b="1" dirty="0"/>
              <a:t> </a:t>
            </a:r>
            <a:r>
              <a:rPr lang="en-US" b="1" dirty="0" err="1"/>
              <a:t>màu</a:t>
            </a:r>
            <a:r>
              <a:rPr lang="en-US" b="1" dirty="0"/>
              <a:t> </a:t>
            </a:r>
            <a:r>
              <a:rPr lang="en-US" b="1" dirty="0" err="1"/>
              <a:t>đồ</a:t>
            </a:r>
            <a:r>
              <a:rPr lang="en-US" b="1" dirty="0"/>
              <a:t> </a:t>
            </a:r>
            <a:r>
              <a:rPr lang="en-US" b="1" dirty="0" err="1"/>
              <a:t>thị</a:t>
            </a:r>
            <a:r>
              <a:rPr lang="en-US" b="1" dirty="0"/>
              <a:t> - </a:t>
            </a:r>
            <a:r>
              <a:rPr lang="en-US" b="1" dirty="0" err="1"/>
              <a:t>Ví</a:t>
            </a:r>
            <a:r>
              <a:rPr lang="en-US" b="1" dirty="0"/>
              <a:t> </a:t>
            </a:r>
            <a:r>
              <a:rPr lang="en-US" b="1" dirty="0" err="1"/>
              <a:t>dụ</a:t>
            </a:r>
            <a:endParaRPr lang="en-US" b="1" dirty="0"/>
          </a:p>
        </p:txBody>
      </p:sp>
      <p:sp>
        <p:nvSpPr>
          <p:cNvPr id="3" name="Content Placeholder 2"/>
          <p:cNvSpPr>
            <a:spLocks noGrp="1"/>
          </p:cNvSpPr>
          <p:nvPr>
            <p:ph idx="1"/>
          </p:nvPr>
        </p:nvSpPr>
        <p:spPr>
          <a:xfrm>
            <a:off x="838200" y="1524001"/>
            <a:ext cx="3505200" cy="4652963"/>
          </a:xfrm>
        </p:spPr>
        <p:txBody>
          <a:bodyPr>
            <a:normAutofit/>
          </a:bodyPr>
          <a:lstStyle/>
          <a:p>
            <a:r>
              <a:rPr lang="en-US" sz="2400" dirty="0" err="1"/>
              <a:t>Bước</a:t>
            </a:r>
            <a:r>
              <a:rPr lang="en-US" sz="2400" dirty="0"/>
              <a:t> 4: </a:t>
            </a:r>
            <a:r>
              <a:rPr lang="en-US" sz="2400" dirty="0" err="1"/>
              <a:t>Chọn</a:t>
            </a:r>
            <a:r>
              <a:rPr lang="en-US" sz="2400" dirty="0"/>
              <a:t> </a:t>
            </a:r>
            <a:r>
              <a:rPr lang="en-US" sz="2400" dirty="0" err="1"/>
              <a:t>đỉnh</a:t>
            </a:r>
            <a:r>
              <a:rPr lang="en-US" sz="2400" dirty="0"/>
              <a:t> I</a:t>
            </a:r>
          </a:p>
          <a:p>
            <a:r>
              <a:rPr lang="en-US" sz="2400" dirty="0" err="1"/>
              <a:t>Các</a:t>
            </a:r>
            <a:r>
              <a:rPr lang="en-US" sz="2400" dirty="0"/>
              <a:t> </a:t>
            </a:r>
            <a:r>
              <a:rPr lang="en-US" sz="2400" dirty="0" err="1"/>
              <a:t>đỉnh</a:t>
            </a:r>
            <a:r>
              <a:rPr lang="en-US" sz="2400" dirty="0"/>
              <a:t> </a:t>
            </a:r>
            <a:r>
              <a:rPr lang="en-US" sz="2400" dirty="0" err="1"/>
              <a:t>nối</a:t>
            </a:r>
            <a:r>
              <a:rPr lang="en-US" sz="2400" dirty="0"/>
              <a:t> </a:t>
            </a:r>
            <a:r>
              <a:rPr lang="en-US" sz="2400" dirty="0" err="1"/>
              <a:t>với</a:t>
            </a:r>
            <a:r>
              <a:rPr lang="en-US" sz="2400" dirty="0"/>
              <a:t> I: </a:t>
            </a:r>
            <a:r>
              <a:rPr lang="en-US" sz="2400" i="1" dirty="0"/>
              <a:t>A, E</a:t>
            </a:r>
          </a:p>
        </p:txBody>
      </p:sp>
      <p:graphicFrame>
        <p:nvGraphicFramePr>
          <p:cNvPr id="4" name="Table 3"/>
          <p:cNvGraphicFramePr>
            <a:graphicFrameLocks noGrp="1"/>
          </p:cNvGraphicFramePr>
          <p:nvPr/>
        </p:nvGraphicFramePr>
        <p:xfrm>
          <a:off x="4997528" y="1626233"/>
          <a:ext cx="5594273" cy="4267200"/>
        </p:xfrm>
        <a:graphic>
          <a:graphicData uri="http://schemas.openxmlformats.org/drawingml/2006/table">
            <a:tbl>
              <a:tblPr firstRow="1" bandRow="1">
                <a:tableStyleId>{5940675A-B579-460E-94D1-54222C63F5DA}</a:tableStyleId>
              </a:tblPr>
              <a:tblGrid>
                <a:gridCol w="843280">
                  <a:extLst>
                    <a:ext uri="{9D8B030D-6E8A-4147-A177-3AD203B41FA5}">
                      <a16:colId xmlns:a16="http://schemas.microsoft.com/office/drawing/2014/main" xmlns="" val="1541757503"/>
                    </a:ext>
                  </a:extLst>
                </a:gridCol>
                <a:gridCol w="701993">
                  <a:extLst>
                    <a:ext uri="{9D8B030D-6E8A-4147-A177-3AD203B41FA5}">
                      <a16:colId xmlns:a16="http://schemas.microsoft.com/office/drawing/2014/main" xmlns="" val="724137912"/>
                    </a:ext>
                  </a:extLst>
                </a:gridCol>
                <a:gridCol w="1241916">
                  <a:extLst>
                    <a:ext uri="{9D8B030D-6E8A-4147-A177-3AD203B41FA5}">
                      <a16:colId xmlns:a16="http://schemas.microsoft.com/office/drawing/2014/main" xmlns="" val="2015629668"/>
                    </a:ext>
                  </a:extLst>
                </a:gridCol>
                <a:gridCol w="1681480">
                  <a:extLst>
                    <a:ext uri="{9D8B030D-6E8A-4147-A177-3AD203B41FA5}">
                      <a16:colId xmlns:a16="http://schemas.microsoft.com/office/drawing/2014/main" xmlns="" val="3142161807"/>
                    </a:ext>
                  </a:extLst>
                </a:gridCol>
                <a:gridCol w="1125604">
                  <a:extLst>
                    <a:ext uri="{9D8B030D-6E8A-4147-A177-3AD203B41FA5}">
                      <a16:colId xmlns:a16="http://schemas.microsoft.com/office/drawing/2014/main" xmlns="" val="693436025"/>
                    </a:ext>
                  </a:extLst>
                </a:gridCol>
              </a:tblGrid>
              <a:tr h="370840">
                <a:tc>
                  <a:txBody>
                    <a:bodyPr/>
                    <a:lstStyle/>
                    <a:p>
                      <a:pPr algn="ctr"/>
                      <a:r>
                        <a:rPr lang="en-US" sz="2200" b="1" dirty="0" err="1">
                          <a:latin typeface="Times New Roman" panose="02020603050405020304" pitchFamily="18" charset="0"/>
                          <a:cs typeface="Times New Roman" panose="02020603050405020304" pitchFamily="18" charset="0"/>
                        </a:rPr>
                        <a:t>Đỉnh</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dirty="0" err="1">
                          <a:latin typeface="Times New Roman" panose="02020603050405020304" pitchFamily="18" charset="0"/>
                          <a:cs typeface="Times New Roman" panose="02020603050405020304" pitchFamily="18" charset="0"/>
                        </a:rPr>
                        <a:t>Bậc</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baseline="0" dirty="0" err="1">
                          <a:latin typeface="Times New Roman" panose="02020603050405020304" pitchFamily="18" charset="0"/>
                          <a:cs typeface="Times New Roman" panose="02020603050405020304" pitchFamily="18" charset="0"/>
                        </a:rPr>
                        <a:t>Bậc</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mới</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dirty="0" err="1">
                          <a:latin typeface="Times New Roman" panose="02020603050405020304" pitchFamily="18" charset="0"/>
                          <a:cs typeface="Times New Roman" panose="02020603050405020304" pitchFamily="18" charset="0"/>
                        </a:rPr>
                        <a:t>Mà</a:t>
                      </a:r>
                      <a:r>
                        <a:rPr lang="en-US" sz="2200" b="1" baseline="0" dirty="0" err="1">
                          <a:latin typeface="Times New Roman" panose="02020603050405020304" pitchFamily="18" charset="0"/>
                          <a:cs typeface="Times New Roman" panose="02020603050405020304" pitchFamily="18" charset="0"/>
                        </a:rPr>
                        <a:t>u</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cấm</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tô</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dirty="0" err="1">
                          <a:latin typeface="Times New Roman" panose="02020603050405020304" pitchFamily="18" charset="0"/>
                          <a:cs typeface="Times New Roman" panose="02020603050405020304" pitchFamily="18" charset="0"/>
                        </a:rPr>
                        <a:t>Màu</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tô</a:t>
                      </a:r>
                      <a:endParaRPr lang="en-US" sz="2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018449893"/>
                  </a:ext>
                </a:extLst>
              </a:tr>
              <a:tr h="370840">
                <a:tc>
                  <a:txBody>
                    <a:bodyPr/>
                    <a:lstStyle/>
                    <a:p>
                      <a:pPr algn="ctr"/>
                      <a:r>
                        <a:rPr lang="en-US" sz="2200" dirty="0">
                          <a:latin typeface="Times New Roman" panose="02020603050405020304" pitchFamily="18" charset="0"/>
                          <a:cs typeface="Times New Roman" panose="02020603050405020304" pitchFamily="18" charset="0"/>
                        </a:rPr>
                        <a:t>I</a:t>
                      </a:r>
                    </a:p>
                  </a:txBody>
                  <a:tcPr>
                    <a:solidFill>
                      <a:schemeClr val="accent6">
                        <a:lumMod val="20000"/>
                        <a:lumOff val="80000"/>
                      </a:schemeClr>
                    </a:solidFill>
                  </a:tcPr>
                </a:tc>
                <a:tc>
                  <a:txBody>
                    <a:bodyPr/>
                    <a:lstStyle/>
                    <a:p>
                      <a:pPr algn="ctr"/>
                      <a:r>
                        <a:rPr lang="en-US" sz="2200" b="0" i="0" dirty="0">
                          <a:latin typeface="Times New Roman" panose="02020603050405020304" pitchFamily="18" charset="0"/>
                          <a:cs typeface="Times New Roman" panose="02020603050405020304" pitchFamily="18" charset="0"/>
                        </a:rPr>
                        <a:t>2</a:t>
                      </a:r>
                    </a:p>
                  </a:txBody>
                  <a:tcPr>
                    <a:solidFill>
                      <a:schemeClr val="accent6">
                        <a:lumMod val="20000"/>
                        <a:lumOff val="80000"/>
                      </a:schemeClr>
                    </a:solidFill>
                  </a:tcPr>
                </a:tc>
                <a:tc>
                  <a:txBody>
                    <a:bodyPr/>
                    <a:lstStyle/>
                    <a:p>
                      <a:pPr algn="ctr"/>
                      <a:r>
                        <a:rPr lang="en-US" sz="2200" b="0" i="0" kern="1200" dirty="0">
                          <a:solidFill>
                            <a:schemeClr val="tx1"/>
                          </a:solidFill>
                          <a:latin typeface="Times New Roman" panose="02020603050405020304" pitchFamily="18" charset="0"/>
                          <a:ea typeface="+mn-ea"/>
                          <a:cs typeface="Times New Roman" panose="02020603050405020304" pitchFamily="18" charset="0"/>
                        </a:rPr>
                        <a:t>0</a:t>
                      </a:r>
                    </a:p>
                  </a:txBody>
                  <a:tcPr>
                    <a:solidFill>
                      <a:schemeClr val="accent6">
                        <a:lumMod val="20000"/>
                        <a:lumOff val="80000"/>
                      </a:schemeClr>
                    </a:solidFill>
                  </a:tcPr>
                </a:tc>
                <a:tc>
                  <a:txBody>
                    <a:bodyPr/>
                    <a:lstStyle/>
                    <a:p>
                      <a:pPr algn="ctr"/>
                      <a:r>
                        <a:rPr lang="en-US" sz="2200" dirty="0">
                          <a:latin typeface="Times New Roman" panose="02020603050405020304" pitchFamily="18" charset="0"/>
                          <a:cs typeface="Times New Roman" panose="02020603050405020304" pitchFamily="18" charset="0"/>
                        </a:rPr>
                        <a:t>2</a:t>
                      </a:r>
                    </a:p>
                  </a:txBody>
                  <a:tcPr>
                    <a:solidFill>
                      <a:schemeClr val="accent6">
                        <a:lumMod val="20000"/>
                        <a:lumOff val="80000"/>
                      </a:schemeClr>
                    </a:solidFill>
                  </a:tcPr>
                </a:tc>
                <a:tc>
                  <a:txBody>
                    <a:bodyPr/>
                    <a:lstStyle/>
                    <a:p>
                      <a:pPr algn="ctr"/>
                      <a:r>
                        <a:rPr lang="en-US" sz="2200" dirty="0">
                          <a:latin typeface="Times New Roman" panose="02020603050405020304" pitchFamily="18" charset="0"/>
                          <a:cs typeface="Times New Roman" panose="02020603050405020304" pitchFamily="18" charset="0"/>
                        </a:rPr>
                        <a:t>1</a:t>
                      </a:r>
                    </a:p>
                  </a:txBody>
                  <a:tcPr>
                    <a:solidFill>
                      <a:schemeClr val="accent6">
                        <a:lumMod val="20000"/>
                        <a:lumOff val="80000"/>
                      </a:schemeClr>
                    </a:solidFill>
                  </a:tcPr>
                </a:tc>
                <a:extLst>
                  <a:ext uri="{0D108BD9-81ED-4DB2-BD59-A6C34878D82A}">
                    <a16:rowId xmlns:a16="http://schemas.microsoft.com/office/drawing/2014/main" xmlns="" val="747674089"/>
                  </a:ext>
                </a:extLst>
              </a:tr>
              <a:tr h="370840">
                <a:tc>
                  <a:txBody>
                    <a:bodyPr/>
                    <a:lstStyle/>
                    <a:p>
                      <a:pPr algn="ctr"/>
                      <a:r>
                        <a:rPr lang="en-US" sz="2200" dirty="0">
                          <a:latin typeface="Times New Roman" panose="02020603050405020304" pitchFamily="18" charset="0"/>
                          <a:cs typeface="Times New Roman" panose="02020603050405020304" pitchFamily="18" charset="0"/>
                        </a:rPr>
                        <a:t>A</a:t>
                      </a:r>
                    </a:p>
                  </a:txBody>
                  <a:tcPr/>
                </a:tc>
                <a:tc>
                  <a:txBody>
                    <a:bodyPr/>
                    <a:lstStyle/>
                    <a:p>
                      <a:pPr algn="ctr"/>
                      <a:r>
                        <a:rPr lang="en-US" sz="2200" b="0" i="0" dirty="0">
                          <a:latin typeface="Times New Roman" panose="02020603050405020304" pitchFamily="18" charset="0"/>
                          <a:cs typeface="Times New Roman" panose="02020603050405020304" pitchFamily="18" charset="0"/>
                        </a:rPr>
                        <a:t>1</a:t>
                      </a:r>
                    </a:p>
                  </a:txBody>
                  <a:tcPr/>
                </a:tc>
                <a:tc>
                  <a:txBody>
                    <a:bodyPr/>
                    <a:lstStyle/>
                    <a:p>
                      <a:pPr algn="ctr"/>
                      <a:r>
                        <a:rPr lang="en-US" sz="2200" b="1" i="1" kern="1200" dirty="0">
                          <a:solidFill>
                            <a:schemeClr val="tx1"/>
                          </a:solidFill>
                          <a:latin typeface="Times New Roman" panose="02020603050405020304" pitchFamily="18" charset="0"/>
                          <a:ea typeface="+mn-ea"/>
                          <a:cs typeface="Times New Roman" panose="02020603050405020304" pitchFamily="18" charset="0"/>
                        </a:rPr>
                        <a:t>0</a:t>
                      </a: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574263993"/>
                  </a:ext>
                </a:extLst>
              </a:tr>
              <a:tr h="370840">
                <a:tc>
                  <a:txBody>
                    <a:bodyPr/>
                    <a:lstStyle/>
                    <a:p>
                      <a:pPr algn="ctr"/>
                      <a:r>
                        <a:rPr lang="en-US" sz="2200" dirty="0">
                          <a:latin typeface="Times New Roman" panose="02020603050405020304" pitchFamily="18" charset="0"/>
                          <a:cs typeface="Times New Roman" panose="02020603050405020304" pitchFamily="18" charset="0"/>
                        </a:rPr>
                        <a:t>E</a:t>
                      </a:r>
                    </a:p>
                  </a:txBody>
                  <a:tcPr/>
                </a:tc>
                <a:tc>
                  <a:txBody>
                    <a:bodyPr/>
                    <a:lstStyle/>
                    <a:p>
                      <a:pPr algn="ctr"/>
                      <a:r>
                        <a:rPr lang="en-US" sz="2200" b="0" i="0" dirty="0">
                          <a:latin typeface="Times New Roman" panose="02020603050405020304" pitchFamily="18" charset="0"/>
                          <a:cs typeface="Times New Roman" panose="02020603050405020304" pitchFamily="18" charset="0"/>
                        </a:rPr>
                        <a:t>1</a:t>
                      </a:r>
                    </a:p>
                  </a:txBody>
                  <a:tcPr/>
                </a:tc>
                <a:tc>
                  <a:txBody>
                    <a:bodyPr/>
                    <a:lstStyle/>
                    <a:p>
                      <a:pPr algn="ctr"/>
                      <a:r>
                        <a:rPr lang="en-US" sz="2200" b="1" i="1" kern="1200" dirty="0">
                          <a:solidFill>
                            <a:schemeClr val="tx1"/>
                          </a:solidFill>
                          <a:latin typeface="Times New Roman" panose="02020603050405020304" pitchFamily="18" charset="0"/>
                          <a:ea typeface="+mn-ea"/>
                          <a:cs typeface="Times New Roman" panose="02020603050405020304" pitchFamily="18" charset="0"/>
                        </a:rPr>
                        <a:t>0</a:t>
                      </a:r>
                    </a:p>
                  </a:txBody>
                  <a:tcPr/>
                </a:tc>
                <a:tc>
                  <a:txBody>
                    <a:bodyPr/>
                    <a:lstStyle/>
                    <a:p>
                      <a:pPr algn="ctr"/>
                      <a:r>
                        <a:rPr lang="en-US" sz="2200" dirty="0">
                          <a:latin typeface="Times New Roman" panose="02020603050405020304" pitchFamily="18" charset="0"/>
                          <a:cs typeface="Times New Roman" panose="02020603050405020304" pitchFamily="18" charset="0"/>
                        </a:rPr>
                        <a:t>1, 2</a:t>
                      </a: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122804033"/>
                  </a:ext>
                </a:extLst>
              </a:tr>
              <a:tr h="370840">
                <a:tc>
                  <a:txBody>
                    <a:bodyPr/>
                    <a:lstStyle/>
                    <a:p>
                      <a:pPr algn="ctr"/>
                      <a:r>
                        <a:rPr lang="en-US" sz="2200" dirty="0">
                          <a:latin typeface="Times New Roman" panose="02020603050405020304" pitchFamily="18" charset="0"/>
                          <a:cs typeface="Times New Roman" panose="02020603050405020304" pitchFamily="18" charset="0"/>
                        </a:rPr>
                        <a:t>B</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r>
                        <a:rPr lang="en-US" sz="2200" b="0" i="0" kern="1200" dirty="0">
                          <a:solidFill>
                            <a:schemeClr val="tx1"/>
                          </a:solidFill>
                          <a:latin typeface="Times New Roman" panose="02020603050405020304" pitchFamily="18" charset="0"/>
                          <a:ea typeface="+mn-ea"/>
                          <a:cs typeface="Times New Roman" panose="02020603050405020304" pitchFamily="18" charset="0"/>
                        </a:rPr>
                        <a:t>0</a:t>
                      </a: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775813810"/>
                  </a:ext>
                </a:extLst>
              </a:tr>
              <a:tr h="370840">
                <a:tc>
                  <a:txBody>
                    <a:bodyPr/>
                    <a:lstStyle/>
                    <a:p>
                      <a:pPr algn="ctr"/>
                      <a:r>
                        <a:rPr lang="en-US" sz="2200" dirty="0">
                          <a:latin typeface="Times New Roman" panose="02020603050405020304" pitchFamily="18" charset="0"/>
                          <a:cs typeface="Times New Roman" panose="02020603050405020304" pitchFamily="18" charset="0"/>
                        </a:rPr>
                        <a:t>H</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r>
                        <a:rPr lang="en-US" sz="2200" b="0" i="0" kern="1200" dirty="0">
                          <a:solidFill>
                            <a:schemeClr val="tx1"/>
                          </a:solidFill>
                          <a:latin typeface="Times New Roman" panose="02020603050405020304" pitchFamily="18" charset="0"/>
                          <a:ea typeface="+mn-ea"/>
                          <a:cs typeface="Times New Roman" panose="02020603050405020304" pitchFamily="18" charset="0"/>
                        </a:rPr>
                        <a:t>0</a:t>
                      </a:r>
                    </a:p>
                  </a:txBody>
                  <a:tcPr/>
                </a:tc>
                <a:tc>
                  <a:txBody>
                    <a:bodyPr/>
                    <a:lstStyle/>
                    <a:p>
                      <a:pPr algn="ctr"/>
                      <a:r>
                        <a:rPr lang="en-US" sz="2200" dirty="0">
                          <a:latin typeface="Times New Roman" panose="02020603050405020304" pitchFamily="18" charset="0"/>
                          <a:cs typeface="Times New Roman" panose="02020603050405020304" pitchFamily="18" charset="0"/>
                        </a:rPr>
                        <a:t>1, 2</a:t>
                      </a: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214441336"/>
                  </a:ext>
                </a:extLst>
              </a:tr>
              <a:tr h="370840">
                <a:tc>
                  <a:txBody>
                    <a:bodyPr/>
                    <a:lstStyle/>
                    <a:p>
                      <a:pPr algn="ctr"/>
                      <a:r>
                        <a:rPr lang="en-US" sz="2200" dirty="0">
                          <a:latin typeface="Times New Roman" panose="02020603050405020304" pitchFamily="18" charset="0"/>
                          <a:cs typeface="Times New Roman" panose="02020603050405020304" pitchFamily="18" charset="0"/>
                        </a:rPr>
                        <a:t>G</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r>
                        <a:rPr lang="en-US" sz="2200" b="0" i="0" kern="1200" dirty="0">
                          <a:solidFill>
                            <a:schemeClr val="tx1"/>
                          </a:solidFill>
                          <a:latin typeface="Times New Roman" panose="02020603050405020304" pitchFamily="18" charset="0"/>
                          <a:ea typeface="+mn-ea"/>
                          <a:cs typeface="Times New Roman" panose="02020603050405020304" pitchFamily="18" charset="0"/>
                        </a:rPr>
                        <a:t>0</a:t>
                      </a: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158361935"/>
                  </a:ext>
                </a:extLst>
              </a:tr>
              <a:tr h="370840">
                <a:tc>
                  <a:txBody>
                    <a:bodyPr/>
                    <a:lstStyle/>
                    <a:p>
                      <a:pPr algn="ctr"/>
                      <a:r>
                        <a:rPr lang="en-US" sz="2200" dirty="0">
                          <a:latin typeface="Times New Roman" panose="02020603050405020304" pitchFamily="18" charset="0"/>
                          <a:cs typeface="Times New Roman" panose="02020603050405020304" pitchFamily="18" charset="0"/>
                        </a:rPr>
                        <a:t>C</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0" i="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2361514018"/>
                  </a:ext>
                </a:extLst>
              </a:tr>
              <a:tr h="370840">
                <a:tc>
                  <a:txBody>
                    <a:bodyPr/>
                    <a:lstStyle/>
                    <a:p>
                      <a:pPr algn="ctr"/>
                      <a:r>
                        <a:rPr lang="en-US" sz="2200" dirty="0">
                          <a:latin typeface="Times New Roman" panose="02020603050405020304" pitchFamily="18" charset="0"/>
                          <a:cs typeface="Times New Roman" panose="02020603050405020304" pitchFamily="18" charset="0"/>
                        </a:rPr>
                        <a:t>D</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0" i="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xmlns="" val="1741567740"/>
                  </a:ext>
                </a:extLst>
              </a:tr>
              <a:tr h="370840">
                <a:tc>
                  <a:txBody>
                    <a:bodyPr/>
                    <a:lstStyle/>
                    <a:p>
                      <a:pPr algn="ctr"/>
                      <a:r>
                        <a:rPr lang="en-US" sz="2200" dirty="0">
                          <a:latin typeface="Times New Roman" panose="02020603050405020304" pitchFamily="18" charset="0"/>
                          <a:cs typeface="Times New Roman" panose="02020603050405020304" pitchFamily="18" charset="0"/>
                        </a:rPr>
                        <a:t>F</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0" i="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1282197326"/>
                  </a:ext>
                </a:extLst>
              </a:tr>
            </a:tbl>
          </a:graphicData>
        </a:graphic>
      </p:graphicFrame>
      <p:grpSp>
        <p:nvGrpSpPr>
          <p:cNvPr id="5" name="Group 4"/>
          <p:cNvGrpSpPr/>
          <p:nvPr/>
        </p:nvGrpSpPr>
        <p:grpSpPr>
          <a:xfrm>
            <a:off x="1981200" y="4343401"/>
            <a:ext cx="2895600" cy="2362200"/>
            <a:chOff x="2109069" y="1662610"/>
            <a:chExt cx="5529981" cy="4747715"/>
          </a:xfrm>
          <a:solidFill>
            <a:schemeClr val="accent4">
              <a:lumMod val="50000"/>
            </a:schemeClr>
          </a:solidFill>
        </p:grpSpPr>
        <p:sp>
          <p:nvSpPr>
            <p:cNvPr id="6" name="Oval 5"/>
            <p:cNvSpPr/>
            <p:nvPr/>
          </p:nvSpPr>
          <p:spPr>
            <a:xfrm>
              <a:off x="3057525" y="2571750"/>
              <a:ext cx="400050" cy="390525"/>
            </a:xfrm>
            <a:prstGeom prst="ellipse">
              <a:avLst/>
            </a:prstGeom>
            <a:solidFill>
              <a:srgbClr val="0070C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C</a:t>
              </a:r>
              <a:endParaRPr lang="en-US" sz="1400" dirty="0">
                <a:latin typeface="Times New Roman" pitchFamily="18" charset="0"/>
                <a:ea typeface="Calibri"/>
                <a:cs typeface="Times New Roman" pitchFamily="18" charset="0"/>
              </a:endParaRPr>
            </a:p>
          </p:txBody>
        </p:sp>
        <p:sp>
          <p:nvSpPr>
            <p:cNvPr id="7" name="Oval 6"/>
            <p:cNvSpPr/>
            <p:nvPr/>
          </p:nvSpPr>
          <p:spPr>
            <a:xfrm>
              <a:off x="2975844" y="4504169"/>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a:latin typeface="Times New Roman" pitchFamily="18" charset="0"/>
                  <a:ea typeface="Calibri"/>
                  <a:cs typeface="Times New Roman" pitchFamily="18" charset="0"/>
                </a:rPr>
                <a:t>B</a:t>
              </a:r>
            </a:p>
          </p:txBody>
        </p:sp>
        <p:sp>
          <p:nvSpPr>
            <p:cNvPr id="8" name="Oval 7"/>
            <p:cNvSpPr/>
            <p:nvPr/>
          </p:nvSpPr>
          <p:spPr>
            <a:xfrm>
              <a:off x="4009087" y="1662610"/>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A</a:t>
              </a:r>
              <a:endParaRPr lang="en-US" sz="1400" dirty="0">
                <a:latin typeface="Times New Roman" pitchFamily="18" charset="0"/>
                <a:ea typeface="Calibri"/>
                <a:cs typeface="Times New Roman" pitchFamily="18" charset="0"/>
              </a:endParaRPr>
            </a:p>
          </p:txBody>
        </p:sp>
        <p:sp>
          <p:nvSpPr>
            <p:cNvPr id="9" name="Oval 8"/>
            <p:cNvSpPr/>
            <p:nvPr/>
          </p:nvSpPr>
          <p:spPr>
            <a:xfrm>
              <a:off x="6090526" y="3467141"/>
              <a:ext cx="400050" cy="390525"/>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D</a:t>
              </a:r>
              <a:endParaRPr lang="en-US" sz="1400" dirty="0">
                <a:latin typeface="Times New Roman" pitchFamily="18" charset="0"/>
                <a:ea typeface="Calibri"/>
                <a:cs typeface="Times New Roman" pitchFamily="18" charset="0"/>
              </a:endParaRPr>
            </a:p>
          </p:txBody>
        </p:sp>
        <p:sp>
          <p:nvSpPr>
            <p:cNvPr id="10" name="Oval 9"/>
            <p:cNvSpPr/>
            <p:nvPr/>
          </p:nvSpPr>
          <p:spPr>
            <a:xfrm>
              <a:off x="7239000" y="2990850"/>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a:latin typeface="Times New Roman" pitchFamily="18" charset="0"/>
                  <a:ea typeface="Calibri"/>
                  <a:cs typeface="Times New Roman" pitchFamily="18" charset="0"/>
                </a:rPr>
                <a:t>E</a:t>
              </a:r>
              <a:endParaRPr lang="en-US" sz="1400">
                <a:latin typeface="Times New Roman" pitchFamily="18" charset="0"/>
                <a:ea typeface="Calibri"/>
                <a:cs typeface="Times New Roman" pitchFamily="18" charset="0"/>
              </a:endParaRPr>
            </a:p>
          </p:txBody>
        </p:sp>
        <p:sp>
          <p:nvSpPr>
            <p:cNvPr id="11" name="Oval 10"/>
            <p:cNvSpPr/>
            <p:nvPr/>
          </p:nvSpPr>
          <p:spPr>
            <a:xfrm>
              <a:off x="7097561" y="4728027"/>
              <a:ext cx="400050" cy="390525"/>
            </a:xfrm>
            <a:prstGeom prst="ellipse">
              <a:avLst/>
            </a:prstGeom>
            <a:solidFill>
              <a:srgbClr val="0070C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F</a:t>
              </a:r>
              <a:endParaRPr lang="en-US" sz="1400" dirty="0">
                <a:latin typeface="Times New Roman" pitchFamily="18" charset="0"/>
                <a:ea typeface="Calibri"/>
                <a:cs typeface="Times New Roman" pitchFamily="18" charset="0"/>
              </a:endParaRPr>
            </a:p>
          </p:txBody>
        </p:sp>
        <p:sp>
          <p:nvSpPr>
            <p:cNvPr id="12" name="Oval 11"/>
            <p:cNvSpPr/>
            <p:nvPr/>
          </p:nvSpPr>
          <p:spPr>
            <a:xfrm>
              <a:off x="2109069" y="6019800"/>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a:latin typeface="Times New Roman" pitchFamily="18" charset="0"/>
                  <a:ea typeface="Calibri"/>
                  <a:cs typeface="Times New Roman" pitchFamily="18" charset="0"/>
                </a:rPr>
                <a:t>G</a:t>
              </a:r>
              <a:endParaRPr lang="en-US" sz="1400">
                <a:latin typeface="Times New Roman" pitchFamily="18" charset="0"/>
                <a:ea typeface="Calibri"/>
                <a:cs typeface="Times New Roman" pitchFamily="18" charset="0"/>
              </a:endParaRPr>
            </a:p>
          </p:txBody>
        </p:sp>
        <p:sp>
          <p:nvSpPr>
            <p:cNvPr id="13" name="Oval 12"/>
            <p:cNvSpPr/>
            <p:nvPr/>
          </p:nvSpPr>
          <p:spPr>
            <a:xfrm>
              <a:off x="4232690" y="3885176"/>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H</a:t>
              </a:r>
              <a:endParaRPr lang="en-US" sz="1400" dirty="0">
                <a:latin typeface="Times New Roman" pitchFamily="18" charset="0"/>
                <a:ea typeface="Calibri"/>
                <a:cs typeface="Times New Roman" pitchFamily="18" charset="0"/>
              </a:endParaRPr>
            </a:p>
          </p:txBody>
        </p:sp>
        <p:sp>
          <p:nvSpPr>
            <p:cNvPr id="14" name="Oval 13"/>
            <p:cNvSpPr/>
            <p:nvPr/>
          </p:nvSpPr>
          <p:spPr>
            <a:xfrm>
              <a:off x="6431990" y="1696900"/>
              <a:ext cx="400050" cy="390525"/>
            </a:xfrm>
            <a:prstGeom prst="ellipse">
              <a:avLst/>
            </a:prstGeom>
            <a:solidFill>
              <a:srgbClr val="0070C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I</a:t>
              </a:r>
              <a:endParaRPr lang="en-US" sz="1400" dirty="0">
                <a:latin typeface="Times New Roman" pitchFamily="18" charset="0"/>
                <a:ea typeface="Calibri"/>
                <a:cs typeface="Times New Roman" pitchFamily="18" charset="0"/>
              </a:endParaRPr>
            </a:p>
          </p:txBody>
        </p:sp>
        <p:cxnSp>
          <p:nvCxnSpPr>
            <p:cNvPr id="15" name="Straight Connector 14"/>
            <p:cNvCxnSpPr>
              <a:stCxn id="13" idx="6"/>
              <a:endCxn id="11" idx="1"/>
            </p:cNvCxnSpPr>
            <p:nvPr/>
          </p:nvCxnSpPr>
          <p:spPr>
            <a:xfrm>
              <a:off x="4632740" y="4080439"/>
              <a:ext cx="2523407" cy="704779"/>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6"/>
              <a:endCxn id="11" idx="2"/>
            </p:cNvCxnSpPr>
            <p:nvPr/>
          </p:nvCxnSpPr>
          <p:spPr>
            <a:xfrm>
              <a:off x="3375894" y="4699432"/>
              <a:ext cx="3721667" cy="22385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4"/>
              <a:endCxn id="11" idx="0"/>
            </p:cNvCxnSpPr>
            <p:nvPr/>
          </p:nvCxnSpPr>
          <p:spPr>
            <a:xfrm>
              <a:off x="6290551" y="3857666"/>
              <a:ext cx="1007035" cy="87036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1" idx="2"/>
              <a:endCxn id="12" idx="6"/>
            </p:cNvCxnSpPr>
            <p:nvPr/>
          </p:nvCxnSpPr>
          <p:spPr>
            <a:xfrm flipH="1">
              <a:off x="2509119" y="4923290"/>
              <a:ext cx="4588442" cy="1291773"/>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3"/>
              <a:endCxn id="13" idx="6"/>
            </p:cNvCxnSpPr>
            <p:nvPr/>
          </p:nvCxnSpPr>
          <p:spPr>
            <a:xfrm flipH="1">
              <a:off x="4632740" y="3800475"/>
              <a:ext cx="1516372" cy="279964"/>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6" idx="3"/>
              <a:endCxn id="7" idx="7"/>
            </p:cNvCxnSpPr>
            <p:nvPr/>
          </p:nvCxnSpPr>
          <p:spPr>
            <a:xfrm>
              <a:off x="3116111" y="2905084"/>
              <a:ext cx="201197" cy="1656276"/>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7"/>
              <a:endCxn id="8" idx="2"/>
            </p:cNvCxnSpPr>
            <p:nvPr/>
          </p:nvCxnSpPr>
          <p:spPr>
            <a:xfrm flipV="1">
              <a:off x="3398989" y="1857873"/>
              <a:ext cx="610098" cy="77106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5"/>
              <a:endCxn id="9" idx="1"/>
            </p:cNvCxnSpPr>
            <p:nvPr/>
          </p:nvCxnSpPr>
          <p:spPr>
            <a:xfrm>
              <a:off x="3398989" y="2905084"/>
              <a:ext cx="2750123" cy="61924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6"/>
              <a:endCxn id="10" idx="2"/>
            </p:cNvCxnSpPr>
            <p:nvPr/>
          </p:nvCxnSpPr>
          <p:spPr>
            <a:xfrm>
              <a:off x="3457575" y="2767013"/>
              <a:ext cx="3781425" cy="41910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3"/>
              <a:endCxn id="12" idx="7"/>
            </p:cNvCxnSpPr>
            <p:nvPr/>
          </p:nvCxnSpPr>
          <p:spPr>
            <a:xfrm flipH="1">
              <a:off x="2450533" y="2905084"/>
              <a:ext cx="665578" cy="31719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13" idx="0"/>
            </p:cNvCxnSpPr>
            <p:nvPr/>
          </p:nvCxnSpPr>
          <p:spPr>
            <a:xfrm>
              <a:off x="3257550" y="2962275"/>
              <a:ext cx="1175165" cy="92290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 idx="6"/>
              <a:endCxn id="14" idx="1"/>
            </p:cNvCxnSpPr>
            <p:nvPr/>
          </p:nvCxnSpPr>
          <p:spPr>
            <a:xfrm flipV="1">
              <a:off x="4409137" y="1754091"/>
              <a:ext cx="2081439" cy="103782"/>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1"/>
              <a:endCxn id="14" idx="5"/>
            </p:cNvCxnSpPr>
            <p:nvPr/>
          </p:nvCxnSpPr>
          <p:spPr>
            <a:xfrm flipH="1" flipV="1">
              <a:off x="6773454" y="2030234"/>
              <a:ext cx="524132" cy="10178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0" idx="2"/>
              <a:endCxn id="9" idx="6"/>
            </p:cNvCxnSpPr>
            <p:nvPr/>
          </p:nvCxnSpPr>
          <p:spPr>
            <a:xfrm flipH="1">
              <a:off x="6490576" y="3186113"/>
              <a:ext cx="748424" cy="47629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4" idx="3"/>
              <a:endCxn id="9" idx="0"/>
            </p:cNvCxnSpPr>
            <p:nvPr/>
          </p:nvCxnSpPr>
          <p:spPr>
            <a:xfrm flipH="1">
              <a:off x="6290551" y="2030234"/>
              <a:ext cx="200025" cy="14369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0" name="Slide Number Placeholder 29"/>
          <p:cNvSpPr>
            <a:spLocks noGrp="1"/>
          </p:cNvSpPr>
          <p:nvPr>
            <p:ph type="sldNum" sz="quarter" idx="12"/>
          </p:nvPr>
        </p:nvSpPr>
        <p:spPr/>
        <p:txBody>
          <a:bodyPr/>
          <a:lstStyle/>
          <a:p>
            <a:fld id="{404E76C4-6752-4A98-AA34-F785B988B251}" type="slidenum">
              <a:rPr lang="en-US" smtClean="0"/>
              <a:t>66</a:t>
            </a:fld>
            <a:endParaRPr lang="en-US"/>
          </a:p>
        </p:txBody>
      </p:sp>
    </p:spTree>
    <p:extLst>
      <p:ext uri="{BB962C8B-B14F-4D97-AF65-F5344CB8AC3E}">
        <p14:creationId xmlns:p14="http://schemas.microsoft.com/office/powerpoint/2010/main" val="35876982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136572"/>
            <a:ext cx="10515600" cy="1325563"/>
          </a:xfrm>
        </p:spPr>
        <p:txBody>
          <a:bodyPr/>
          <a:lstStyle/>
          <a:p>
            <a:r>
              <a:rPr lang="en-US" b="1" dirty="0" err="1"/>
              <a:t>Bài</a:t>
            </a:r>
            <a:r>
              <a:rPr lang="en-US" b="1" dirty="0"/>
              <a:t> </a:t>
            </a:r>
            <a:r>
              <a:rPr lang="en-US" b="1" dirty="0" err="1"/>
              <a:t>toán</a:t>
            </a:r>
            <a:r>
              <a:rPr lang="en-US" b="1" dirty="0"/>
              <a:t> </a:t>
            </a:r>
            <a:r>
              <a:rPr lang="en-US" b="1" dirty="0" err="1"/>
              <a:t>tô</a:t>
            </a:r>
            <a:r>
              <a:rPr lang="en-US" b="1" dirty="0"/>
              <a:t> </a:t>
            </a:r>
            <a:r>
              <a:rPr lang="en-US" b="1" dirty="0" err="1"/>
              <a:t>màu</a:t>
            </a:r>
            <a:r>
              <a:rPr lang="en-US" b="1" dirty="0"/>
              <a:t> </a:t>
            </a:r>
            <a:r>
              <a:rPr lang="en-US" b="1" dirty="0" err="1"/>
              <a:t>đồ</a:t>
            </a:r>
            <a:r>
              <a:rPr lang="en-US" b="1" dirty="0"/>
              <a:t> </a:t>
            </a:r>
            <a:r>
              <a:rPr lang="en-US" b="1" dirty="0" err="1"/>
              <a:t>thị</a:t>
            </a:r>
            <a:r>
              <a:rPr lang="en-US" b="1" dirty="0"/>
              <a:t> - </a:t>
            </a:r>
            <a:r>
              <a:rPr lang="en-US" b="1" dirty="0" err="1"/>
              <a:t>Ví</a:t>
            </a:r>
            <a:r>
              <a:rPr lang="en-US" b="1" dirty="0"/>
              <a:t> </a:t>
            </a:r>
            <a:r>
              <a:rPr lang="en-US" b="1" dirty="0" err="1"/>
              <a:t>dụ</a:t>
            </a:r>
            <a:endParaRPr lang="en-US" b="1" dirty="0"/>
          </a:p>
        </p:txBody>
      </p:sp>
      <p:sp>
        <p:nvSpPr>
          <p:cNvPr id="3" name="Content Placeholder 2"/>
          <p:cNvSpPr>
            <a:spLocks noGrp="1"/>
          </p:cNvSpPr>
          <p:nvPr>
            <p:ph idx="1"/>
          </p:nvPr>
        </p:nvSpPr>
        <p:spPr>
          <a:xfrm>
            <a:off x="993531" y="1524001"/>
            <a:ext cx="3349869" cy="4652963"/>
          </a:xfrm>
        </p:spPr>
        <p:txBody>
          <a:bodyPr>
            <a:normAutofit/>
          </a:bodyPr>
          <a:lstStyle/>
          <a:p>
            <a:r>
              <a:rPr lang="en-US" sz="2400" dirty="0" err="1"/>
              <a:t>Bước</a:t>
            </a:r>
            <a:r>
              <a:rPr lang="en-US" sz="2400" dirty="0"/>
              <a:t> 5: </a:t>
            </a:r>
            <a:r>
              <a:rPr lang="en-US" sz="2400" dirty="0" err="1"/>
              <a:t>Chọn</a:t>
            </a:r>
            <a:r>
              <a:rPr lang="en-US" sz="2400" dirty="0"/>
              <a:t> </a:t>
            </a:r>
            <a:r>
              <a:rPr lang="en-US" sz="2400" dirty="0" err="1"/>
              <a:t>đỉnh</a:t>
            </a:r>
            <a:r>
              <a:rPr lang="en-US" sz="2400" dirty="0"/>
              <a:t> A</a:t>
            </a:r>
          </a:p>
        </p:txBody>
      </p:sp>
      <p:graphicFrame>
        <p:nvGraphicFramePr>
          <p:cNvPr id="4" name="Table 3"/>
          <p:cNvGraphicFramePr>
            <a:graphicFrameLocks noGrp="1"/>
          </p:cNvGraphicFramePr>
          <p:nvPr/>
        </p:nvGraphicFramePr>
        <p:xfrm>
          <a:off x="4997528" y="1626233"/>
          <a:ext cx="5594273" cy="4267200"/>
        </p:xfrm>
        <a:graphic>
          <a:graphicData uri="http://schemas.openxmlformats.org/drawingml/2006/table">
            <a:tbl>
              <a:tblPr firstRow="1" bandRow="1">
                <a:tableStyleId>{5940675A-B579-460E-94D1-54222C63F5DA}</a:tableStyleId>
              </a:tblPr>
              <a:tblGrid>
                <a:gridCol w="843280">
                  <a:extLst>
                    <a:ext uri="{9D8B030D-6E8A-4147-A177-3AD203B41FA5}">
                      <a16:colId xmlns:a16="http://schemas.microsoft.com/office/drawing/2014/main" xmlns="" val="1541757503"/>
                    </a:ext>
                  </a:extLst>
                </a:gridCol>
                <a:gridCol w="701993">
                  <a:extLst>
                    <a:ext uri="{9D8B030D-6E8A-4147-A177-3AD203B41FA5}">
                      <a16:colId xmlns:a16="http://schemas.microsoft.com/office/drawing/2014/main" xmlns="" val="724137912"/>
                    </a:ext>
                  </a:extLst>
                </a:gridCol>
                <a:gridCol w="1241916">
                  <a:extLst>
                    <a:ext uri="{9D8B030D-6E8A-4147-A177-3AD203B41FA5}">
                      <a16:colId xmlns:a16="http://schemas.microsoft.com/office/drawing/2014/main" xmlns="" val="2015629668"/>
                    </a:ext>
                  </a:extLst>
                </a:gridCol>
                <a:gridCol w="1681480">
                  <a:extLst>
                    <a:ext uri="{9D8B030D-6E8A-4147-A177-3AD203B41FA5}">
                      <a16:colId xmlns:a16="http://schemas.microsoft.com/office/drawing/2014/main" xmlns="" val="3142161807"/>
                    </a:ext>
                  </a:extLst>
                </a:gridCol>
                <a:gridCol w="1125604">
                  <a:extLst>
                    <a:ext uri="{9D8B030D-6E8A-4147-A177-3AD203B41FA5}">
                      <a16:colId xmlns:a16="http://schemas.microsoft.com/office/drawing/2014/main" xmlns="" val="693436025"/>
                    </a:ext>
                  </a:extLst>
                </a:gridCol>
              </a:tblGrid>
              <a:tr h="370840">
                <a:tc>
                  <a:txBody>
                    <a:bodyPr/>
                    <a:lstStyle/>
                    <a:p>
                      <a:pPr algn="ctr"/>
                      <a:r>
                        <a:rPr lang="en-US" sz="2200" b="1" dirty="0" err="1">
                          <a:latin typeface="Times New Roman" panose="02020603050405020304" pitchFamily="18" charset="0"/>
                          <a:cs typeface="Times New Roman" panose="02020603050405020304" pitchFamily="18" charset="0"/>
                        </a:rPr>
                        <a:t>Đỉnh</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dirty="0" err="1">
                          <a:latin typeface="Times New Roman" panose="02020603050405020304" pitchFamily="18" charset="0"/>
                          <a:cs typeface="Times New Roman" panose="02020603050405020304" pitchFamily="18" charset="0"/>
                        </a:rPr>
                        <a:t>Bậc</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baseline="0" dirty="0" err="1">
                          <a:latin typeface="Times New Roman" panose="02020603050405020304" pitchFamily="18" charset="0"/>
                          <a:cs typeface="Times New Roman" panose="02020603050405020304" pitchFamily="18" charset="0"/>
                        </a:rPr>
                        <a:t>Bậc</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mới</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dirty="0" err="1">
                          <a:latin typeface="Times New Roman" panose="02020603050405020304" pitchFamily="18" charset="0"/>
                          <a:cs typeface="Times New Roman" panose="02020603050405020304" pitchFamily="18" charset="0"/>
                        </a:rPr>
                        <a:t>Mà</a:t>
                      </a:r>
                      <a:r>
                        <a:rPr lang="en-US" sz="2200" b="1" baseline="0" dirty="0" err="1">
                          <a:latin typeface="Times New Roman" panose="02020603050405020304" pitchFamily="18" charset="0"/>
                          <a:cs typeface="Times New Roman" panose="02020603050405020304" pitchFamily="18" charset="0"/>
                        </a:rPr>
                        <a:t>u</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cấm</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tô</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dirty="0" err="1">
                          <a:latin typeface="Times New Roman" panose="02020603050405020304" pitchFamily="18" charset="0"/>
                          <a:cs typeface="Times New Roman" panose="02020603050405020304" pitchFamily="18" charset="0"/>
                        </a:rPr>
                        <a:t>Màu</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tô</a:t>
                      </a:r>
                      <a:endParaRPr lang="en-US" sz="2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018449893"/>
                  </a:ext>
                </a:extLst>
              </a:tr>
              <a:tr h="370840">
                <a:tc>
                  <a:txBody>
                    <a:bodyPr/>
                    <a:lstStyle/>
                    <a:p>
                      <a:pPr algn="ctr"/>
                      <a:r>
                        <a:rPr lang="en-US" sz="2200" dirty="0">
                          <a:latin typeface="Times New Roman" panose="02020603050405020304" pitchFamily="18" charset="0"/>
                          <a:cs typeface="Times New Roman" panose="02020603050405020304" pitchFamily="18" charset="0"/>
                        </a:rPr>
                        <a:t>A</a:t>
                      </a:r>
                    </a:p>
                  </a:txBody>
                  <a:tcPr>
                    <a:solidFill>
                      <a:schemeClr val="accent6">
                        <a:lumMod val="20000"/>
                        <a:lumOff val="80000"/>
                      </a:schemeClr>
                    </a:solidFill>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solidFill>
                      <a:schemeClr val="accent6">
                        <a:lumMod val="20000"/>
                        <a:lumOff val="80000"/>
                      </a:schemeClr>
                    </a:solidFill>
                  </a:tcPr>
                </a:tc>
                <a:tc>
                  <a:txBody>
                    <a:bodyPr/>
                    <a:lstStyle/>
                    <a:p>
                      <a:pPr algn="ctr"/>
                      <a:r>
                        <a:rPr lang="en-US" sz="2200" b="0" i="0" kern="1200" dirty="0">
                          <a:solidFill>
                            <a:schemeClr val="tx1"/>
                          </a:solidFill>
                          <a:latin typeface="Times New Roman" panose="02020603050405020304" pitchFamily="18" charset="0"/>
                          <a:ea typeface="+mn-ea"/>
                          <a:cs typeface="Times New Roman" panose="02020603050405020304" pitchFamily="18" charset="0"/>
                        </a:rPr>
                        <a:t>0</a:t>
                      </a:r>
                    </a:p>
                  </a:txBody>
                  <a:tcPr>
                    <a:solidFill>
                      <a:schemeClr val="accent6">
                        <a:lumMod val="20000"/>
                        <a:lumOff val="80000"/>
                      </a:schemeClr>
                    </a:solidFill>
                  </a:tcPr>
                </a:tc>
                <a:tc>
                  <a:txBody>
                    <a:bodyPr/>
                    <a:lstStyle/>
                    <a:p>
                      <a:pPr algn="ctr"/>
                      <a:r>
                        <a:rPr lang="en-US" sz="2200" dirty="0">
                          <a:latin typeface="Times New Roman" panose="02020603050405020304" pitchFamily="18" charset="0"/>
                          <a:cs typeface="Times New Roman" panose="02020603050405020304" pitchFamily="18" charset="0"/>
                        </a:rPr>
                        <a:t>1</a:t>
                      </a:r>
                    </a:p>
                  </a:txBody>
                  <a:tcPr>
                    <a:solidFill>
                      <a:schemeClr val="accent6">
                        <a:lumMod val="20000"/>
                        <a:lumOff val="80000"/>
                      </a:schemeClr>
                    </a:solidFill>
                  </a:tcPr>
                </a:tc>
                <a:tc>
                  <a:txBody>
                    <a:bodyPr/>
                    <a:lstStyle/>
                    <a:p>
                      <a:pPr algn="ctr"/>
                      <a:r>
                        <a:rPr lang="en-US" sz="2200" dirty="0">
                          <a:latin typeface="Times New Roman" panose="02020603050405020304" pitchFamily="18" charset="0"/>
                          <a:cs typeface="Times New Roman" panose="02020603050405020304" pitchFamily="18" charset="0"/>
                        </a:rPr>
                        <a:t>2</a:t>
                      </a:r>
                    </a:p>
                  </a:txBody>
                  <a:tcPr>
                    <a:solidFill>
                      <a:schemeClr val="accent6">
                        <a:lumMod val="20000"/>
                        <a:lumOff val="80000"/>
                      </a:schemeClr>
                    </a:solidFill>
                  </a:tcPr>
                </a:tc>
                <a:extLst>
                  <a:ext uri="{0D108BD9-81ED-4DB2-BD59-A6C34878D82A}">
                    <a16:rowId xmlns:a16="http://schemas.microsoft.com/office/drawing/2014/main" xmlns="" val="2574263993"/>
                  </a:ext>
                </a:extLst>
              </a:tr>
              <a:tr h="370840">
                <a:tc>
                  <a:txBody>
                    <a:bodyPr/>
                    <a:lstStyle/>
                    <a:p>
                      <a:pPr algn="ctr"/>
                      <a:r>
                        <a:rPr lang="en-US" sz="2200" dirty="0">
                          <a:latin typeface="Times New Roman" panose="02020603050405020304" pitchFamily="18" charset="0"/>
                          <a:cs typeface="Times New Roman" panose="02020603050405020304" pitchFamily="18" charset="0"/>
                        </a:rPr>
                        <a:t>B</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r>
                        <a:rPr lang="en-US" sz="2200" b="0" i="0" kern="1200" dirty="0">
                          <a:solidFill>
                            <a:schemeClr val="tx1"/>
                          </a:solidFill>
                          <a:latin typeface="Times New Roman" panose="02020603050405020304" pitchFamily="18" charset="0"/>
                          <a:ea typeface="+mn-ea"/>
                          <a:cs typeface="Times New Roman" panose="02020603050405020304" pitchFamily="18" charset="0"/>
                        </a:rPr>
                        <a:t>0</a:t>
                      </a: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122804033"/>
                  </a:ext>
                </a:extLst>
              </a:tr>
              <a:tr h="370840">
                <a:tc>
                  <a:txBody>
                    <a:bodyPr/>
                    <a:lstStyle/>
                    <a:p>
                      <a:pPr algn="ctr"/>
                      <a:r>
                        <a:rPr lang="en-US" sz="2200" dirty="0">
                          <a:latin typeface="Times New Roman" panose="02020603050405020304" pitchFamily="18" charset="0"/>
                          <a:cs typeface="Times New Roman" panose="02020603050405020304" pitchFamily="18" charset="0"/>
                        </a:rPr>
                        <a:t>E</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r>
                        <a:rPr lang="en-US" sz="2200" b="0" i="0" kern="1200" dirty="0">
                          <a:solidFill>
                            <a:schemeClr val="tx1"/>
                          </a:solidFill>
                          <a:latin typeface="Times New Roman" panose="02020603050405020304" pitchFamily="18" charset="0"/>
                          <a:ea typeface="+mn-ea"/>
                          <a:cs typeface="Times New Roman" panose="02020603050405020304" pitchFamily="18" charset="0"/>
                        </a:rPr>
                        <a:t>0</a:t>
                      </a:r>
                    </a:p>
                  </a:txBody>
                  <a:tcPr/>
                </a:tc>
                <a:tc>
                  <a:txBody>
                    <a:bodyPr/>
                    <a:lstStyle/>
                    <a:p>
                      <a:pPr algn="ctr"/>
                      <a:r>
                        <a:rPr lang="en-US" sz="2200" dirty="0">
                          <a:latin typeface="Times New Roman" panose="02020603050405020304" pitchFamily="18" charset="0"/>
                          <a:cs typeface="Times New Roman" panose="02020603050405020304" pitchFamily="18" charset="0"/>
                        </a:rPr>
                        <a:t>1, 2</a:t>
                      </a: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775813810"/>
                  </a:ext>
                </a:extLst>
              </a:tr>
              <a:tr h="370840">
                <a:tc>
                  <a:txBody>
                    <a:bodyPr/>
                    <a:lstStyle/>
                    <a:p>
                      <a:pPr algn="ctr"/>
                      <a:r>
                        <a:rPr lang="en-US" sz="2200" dirty="0">
                          <a:latin typeface="Times New Roman" panose="02020603050405020304" pitchFamily="18" charset="0"/>
                          <a:cs typeface="Times New Roman" panose="02020603050405020304" pitchFamily="18" charset="0"/>
                        </a:rPr>
                        <a:t>H</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r>
                        <a:rPr lang="en-US" sz="2200" b="0" i="0" kern="1200" dirty="0">
                          <a:solidFill>
                            <a:schemeClr val="tx1"/>
                          </a:solidFill>
                          <a:latin typeface="Times New Roman" panose="02020603050405020304" pitchFamily="18" charset="0"/>
                          <a:ea typeface="+mn-ea"/>
                          <a:cs typeface="Times New Roman" panose="02020603050405020304" pitchFamily="18" charset="0"/>
                        </a:rPr>
                        <a:t>0</a:t>
                      </a:r>
                    </a:p>
                  </a:txBody>
                  <a:tcPr/>
                </a:tc>
                <a:tc>
                  <a:txBody>
                    <a:bodyPr/>
                    <a:lstStyle/>
                    <a:p>
                      <a:pPr algn="ctr"/>
                      <a:r>
                        <a:rPr lang="en-US" sz="2200" dirty="0">
                          <a:latin typeface="Times New Roman" panose="02020603050405020304" pitchFamily="18" charset="0"/>
                          <a:cs typeface="Times New Roman" panose="02020603050405020304" pitchFamily="18" charset="0"/>
                        </a:rPr>
                        <a:t>1, 2</a:t>
                      </a: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214441336"/>
                  </a:ext>
                </a:extLst>
              </a:tr>
              <a:tr h="370840">
                <a:tc>
                  <a:txBody>
                    <a:bodyPr/>
                    <a:lstStyle/>
                    <a:p>
                      <a:pPr algn="ctr"/>
                      <a:r>
                        <a:rPr lang="en-US" sz="2200" dirty="0">
                          <a:latin typeface="Times New Roman" panose="02020603050405020304" pitchFamily="18" charset="0"/>
                          <a:cs typeface="Times New Roman" panose="02020603050405020304" pitchFamily="18" charset="0"/>
                        </a:rPr>
                        <a:t>G</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r>
                        <a:rPr lang="en-US" sz="2200" b="0" i="0" kern="1200" dirty="0">
                          <a:solidFill>
                            <a:schemeClr val="tx1"/>
                          </a:solidFill>
                          <a:latin typeface="Times New Roman" panose="02020603050405020304" pitchFamily="18" charset="0"/>
                          <a:ea typeface="+mn-ea"/>
                          <a:cs typeface="Times New Roman" panose="02020603050405020304" pitchFamily="18" charset="0"/>
                        </a:rPr>
                        <a:t>0</a:t>
                      </a: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158361935"/>
                  </a:ext>
                </a:extLst>
              </a:tr>
              <a:tr h="370840">
                <a:tc>
                  <a:txBody>
                    <a:bodyPr/>
                    <a:lstStyle/>
                    <a:p>
                      <a:pPr algn="ctr"/>
                      <a:r>
                        <a:rPr lang="en-US" sz="2200" dirty="0">
                          <a:latin typeface="Times New Roman" panose="02020603050405020304" pitchFamily="18" charset="0"/>
                          <a:cs typeface="Times New Roman" panose="02020603050405020304" pitchFamily="18" charset="0"/>
                        </a:rPr>
                        <a:t>C</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0" i="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2361514018"/>
                  </a:ext>
                </a:extLst>
              </a:tr>
              <a:tr h="370840">
                <a:tc>
                  <a:txBody>
                    <a:bodyPr/>
                    <a:lstStyle/>
                    <a:p>
                      <a:pPr algn="ctr"/>
                      <a:r>
                        <a:rPr lang="en-US" sz="2200" dirty="0">
                          <a:latin typeface="Times New Roman" panose="02020603050405020304" pitchFamily="18" charset="0"/>
                          <a:cs typeface="Times New Roman" panose="02020603050405020304" pitchFamily="18" charset="0"/>
                        </a:rPr>
                        <a:t>D</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0" i="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xmlns="" val="1741567740"/>
                  </a:ext>
                </a:extLst>
              </a:tr>
              <a:tr h="370840">
                <a:tc>
                  <a:txBody>
                    <a:bodyPr/>
                    <a:lstStyle/>
                    <a:p>
                      <a:pPr algn="ctr"/>
                      <a:r>
                        <a:rPr lang="en-US" sz="2200" dirty="0">
                          <a:latin typeface="Times New Roman" panose="02020603050405020304" pitchFamily="18" charset="0"/>
                          <a:cs typeface="Times New Roman" panose="02020603050405020304" pitchFamily="18" charset="0"/>
                        </a:rPr>
                        <a:t>F</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0" i="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1282197326"/>
                  </a:ext>
                </a:extLst>
              </a:tr>
              <a:tr h="370840">
                <a:tc>
                  <a:txBody>
                    <a:bodyPr/>
                    <a:lstStyle/>
                    <a:p>
                      <a:pPr algn="ctr"/>
                      <a:r>
                        <a:rPr lang="en-US" sz="2200" dirty="0">
                          <a:latin typeface="Times New Roman" panose="02020603050405020304" pitchFamily="18" charset="0"/>
                          <a:cs typeface="Times New Roman" panose="02020603050405020304" pitchFamily="18" charset="0"/>
                        </a:rPr>
                        <a:t>I</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0" i="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3896125907"/>
                  </a:ext>
                </a:extLst>
              </a:tr>
            </a:tbl>
          </a:graphicData>
        </a:graphic>
      </p:graphicFrame>
      <p:grpSp>
        <p:nvGrpSpPr>
          <p:cNvPr id="5" name="Group 4"/>
          <p:cNvGrpSpPr/>
          <p:nvPr/>
        </p:nvGrpSpPr>
        <p:grpSpPr>
          <a:xfrm>
            <a:off x="1981200" y="4343401"/>
            <a:ext cx="2895600" cy="2362200"/>
            <a:chOff x="2109069" y="1662610"/>
            <a:chExt cx="5529981" cy="4747715"/>
          </a:xfrm>
          <a:solidFill>
            <a:schemeClr val="accent4">
              <a:lumMod val="50000"/>
            </a:schemeClr>
          </a:solidFill>
        </p:grpSpPr>
        <p:sp>
          <p:nvSpPr>
            <p:cNvPr id="6" name="Oval 5"/>
            <p:cNvSpPr/>
            <p:nvPr/>
          </p:nvSpPr>
          <p:spPr>
            <a:xfrm>
              <a:off x="3057525" y="2571750"/>
              <a:ext cx="400050" cy="390525"/>
            </a:xfrm>
            <a:prstGeom prst="ellipse">
              <a:avLst/>
            </a:prstGeom>
            <a:solidFill>
              <a:srgbClr val="0070C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C</a:t>
              </a:r>
              <a:endParaRPr lang="en-US" sz="1400" dirty="0">
                <a:latin typeface="Times New Roman" pitchFamily="18" charset="0"/>
                <a:ea typeface="Calibri"/>
                <a:cs typeface="Times New Roman" pitchFamily="18" charset="0"/>
              </a:endParaRPr>
            </a:p>
          </p:txBody>
        </p:sp>
        <p:sp>
          <p:nvSpPr>
            <p:cNvPr id="7" name="Oval 6"/>
            <p:cNvSpPr/>
            <p:nvPr/>
          </p:nvSpPr>
          <p:spPr>
            <a:xfrm>
              <a:off x="2975844" y="4504169"/>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a:latin typeface="Times New Roman" pitchFamily="18" charset="0"/>
                  <a:ea typeface="Calibri"/>
                  <a:cs typeface="Times New Roman" pitchFamily="18" charset="0"/>
                </a:rPr>
                <a:t>B</a:t>
              </a:r>
            </a:p>
          </p:txBody>
        </p:sp>
        <p:sp>
          <p:nvSpPr>
            <p:cNvPr id="8" name="Oval 7"/>
            <p:cNvSpPr/>
            <p:nvPr/>
          </p:nvSpPr>
          <p:spPr>
            <a:xfrm>
              <a:off x="4009087" y="1662610"/>
              <a:ext cx="400050" cy="390525"/>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A</a:t>
              </a:r>
              <a:endParaRPr lang="en-US" sz="1400" dirty="0">
                <a:latin typeface="Times New Roman" pitchFamily="18" charset="0"/>
                <a:ea typeface="Calibri"/>
                <a:cs typeface="Times New Roman" pitchFamily="18" charset="0"/>
              </a:endParaRPr>
            </a:p>
          </p:txBody>
        </p:sp>
        <p:sp>
          <p:nvSpPr>
            <p:cNvPr id="9" name="Oval 8"/>
            <p:cNvSpPr/>
            <p:nvPr/>
          </p:nvSpPr>
          <p:spPr>
            <a:xfrm>
              <a:off x="6090526" y="3467141"/>
              <a:ext cx="400050" cy="390525"/>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D</a:t>
              </a:r>
              <a:endParaRPr lang="en-US" sz="1400" dirty="0">
                <a:latin typeface="Times New Roman" pitchFamily="18" charset="0"/>
                <a:ea typeface="Calibri"/>
                <a:cs typeface="Times New Roman" pitchFamily="18" charset="0"/>
              </a:endParaRPr>
            </a:p>
          </p:txBody>
        </p:sp>
        <p:sp>
          <p:nvSpPr>
            <p:cNvPr id="10" name="Oval 9"/>
            <p:cNvSpPr/>
            <p:nvPr/>
          </p:nvSpPr>
          <p:spPr>
            <a:xfrm>
              <a:off x="7239000" y="2990850"/>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a:latin typeface="Times New Roman" pitchFamily="18" charset="0"/>
                  <a:ea typeface="Calibri"/>
                  <a:cs typeface="Times New Roman" pitchFamily="18" charset="0"/>
                </a:rPr>
                <a:t>E</a:t>
              </a:r>
              <a:endParaRPr lang="en-US" sz="1400">
                <a:latin typeface="Times New Roman" pitchFamily="18" charset="0"/>
                <a:ea typeface="Calibri"/>
                <a:cs typeface="Times New Roman" pitchFamily="18" charset="0"/>
              </a:endParaRPr>
            </a:p>
          </p:txBody>
        </p:sp>
        <p:sp>
          <p:nvSpPr>
            <p:cNvPr id="11" name="Oval 10"/>
            <p:cNvSpPr/>
            <p:nvPr/>
          </p:nvSpPr>
          <p:spPr>
            <a:xfrm>
              <a:off x="7097561" y="4728027"/>
              <a:ext cx="400050" cy="390525"/>
            </a:xfrm>
            <a:prstGeom prst="ellipse">
              <a:avLst/>
            </a:prstGeom>
            <a:solidFill>
              <a:srgbClr val="0070C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F</a:t>
              </a:r>
              <a:endParaRPr lang="en-US" sz="1400" dirty="0">
                <a:latin typeface="Times New Roman" pitchFamily="18" charset="0"/>
                <a:ea typeface="Calibri"/>
                <a:cs typeface="Times New Roman" pitchFamily="18" charset="0"/>
              </a:endParaRPr>
            </a:p>
          </p:txBody>
        </p:sp>
        <p:sp>
          <p:nvSpPr>
            <p:cNvPr id="12" name="Oval 11"/>
            <p:cNvSpPr/>
            <p:nvPr/>
          </p:nvSpPr>
          <p:spPr>
            <a:xfrm>
              <a:off x="2109069" y="6019800"/>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a:latin typeface="Times New Roman" pitchFamily="18" charset="0"/>
                  <a:ea typeface="Calibri"/>
                  <a:cs typeface="Times New Roman" pitchFamily="18" charset="0"/>
                </a:rPr>
                <a:t>G</a:t>
              </a:r>
              <a:endParaRPr lang="en-US" sz="1400">
                <a:latin typeface="Times New Roman" pitchFamily="18" charset="0"/>
                <a:ea typeface="Calibri"/>
                <a:cs typeface="Times New Roman" pitchFamily="18" charset="0"/>
              </a:endParaRPr>
            </a:p>
          </p:txBody>
        </p:sp>
        <p:sp>
          <p:nvSpPr>
            <p:cNvPr id="13" name="Oval 12"/>
            <p:cNvSpPr/>
            <p:nvPr/>
          </p:nvSpPr>
          <p:spPr>
            <a:xfrm>
              <a:off x="4232690" y="3885176"/>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H</a:t>
              </a:r>
              <a:endParaRPr lang="en-US" sz="1400" dirty="0">
                <a:latin typeface="Times New Roman" pitchFamily="18" charset="0"/>
                <a:ea typeface="Calibri"/>
                <a:cs typeface="Times New Roman" pitchFamily="18" charset="0"/>
              </a:endParaRPr>
            </a:p>
          </p:txBody>
        </p:sp>
        <p:sp>
          <p:nvSpPr>
            <p:cNvPr id="14" name="Oval 13"/>
            <p:cNvSpPr/>
            <p:nvPr/>
          </p:nvSpPr>
          <p:spPr>
            <a:xfrm>
              <a:off x="6431990" y="1696900"/>
              <a:ext cx="400050" cy="390525"/>
            </a:xfrm>
            <a:prstGeom prst="ellipse">
              <a:avLst/>
            </a:prstGeom>
            <a:solidFill>
              <a:srgbClr val="0070C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I</a:t>
              </a:r>
              <a:endParaRPr lang="en-US" sz="1400" dirty="0">
                <a:latin typeface="Times New Roman" pitchFamily="18" charset="0"/>
                <a:ea typeface="Calibri"/>
                <a:cs typeface="Times New Roman" pitchFamily="18" charset="0"/>
              </a:endParaRPr>
            </a:p>
          </p:txBody>
        </p:sp>
        <p:cxnSp>
          <p:nvCxnSpPr>
            <p:cNvPr id="15" name="Straight Connector 14"/>
            <p:cNvCxnSpPr>
              <a:stCxn id="13" idx="6"/>
              <a:endCxn id="11" idx="1"/>
            </p:cNvCxnSpPr>
            <p:nvPr/>
          </p:nvCxnSpPr>
          <p:spPr>
            <a:xfrm>
              <a:off x="4632740" y="4080439"/>
              <a:ext cx="2523407" cy="704779"/>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6"/>
              <a:endCxn id="11" idx="2"/>
            </p:cNvCxnSpPr>
            <p:nvPr/>
          </p:nvCxnSpPr>
          <p:spPr>
            <a:xfrm>
              <a:off x="3375894" y="4699432"/>
              <a:ext cx="3721667" cy="22385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4"/>
              <a:endCxn id="11" idx="0"/>
            </p:cNvCxnSpPr>
            <p:nvPr/>
          </p:nvCxnSpPr>
          <p:spPr>
            <a:xfrm>
              <a:off x="6290551" y="3857666"/>
              <a:ext cx="1007035" cy="87036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1" idx="2"/>
              <a:endCxn id="12" idx="6"/>
            </p:cNvCxnSpPr>
            <p:nvPr/>
          </p:nvCxnSpPr>
          <p:spPr>
            <a:xfrm flipH="1">
              <a:off x="2509119" y="4923290"/>
              <a:ext cx="4588442" cy="1291773"/>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3"/>
              <a:endCxn id="13" idx="6"/>
            </p:cNvCxnSpPr>
            <p:nvPr/>
          </p:nvCxnSpPr>
          <p:spPr>
            <a:xfrm flipH="1">
              <a:off x="4632740" y="3800475"/>
              <a:ext cx="1516372" cy="279964"/>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6" idx="3"/>
              <a:endCxn id="7" idx="7"/>
            </p:cNvCxnSpPr>
            <p:nvPr/>
          </p:nvCxnSpPr>
          <p:spPr>
            <a:xfrm>
              <a:off x="3116111" y="2905084"/>
              <a:ext cx="201197" cy="1656276"/>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7"/>
              <a:endCxn id="8" idx="2"/>
            </p:cNvCxnSpPr>
            <p:nvPr/>
          </p:nvCxnSpPr>
          <p:spPr>
            <a:xfrm flipV="1">
              <a:off x="3398989" y="1857873"/>
              <a:ext cx="610098" cy="77106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5"/>
              <a:endCxn id="9" idx="1"/>
            </p:cNvCxnSpPr>
            <p:nvPr/>
          </p:nvCxnSpPr>
          <p:spPr>
            <a:xfrm>
              <a:off x="3398989" y="2905084"/>
              <a:ext cx="2750123" cy="61924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6"/>
              <a:endCxn id="10" idx="2"/>
            </p:cNvCxnSpPr>
            <p:nvPr/>
          </p:nvCxnSpPr>
          <p:spPr>
            <a:xfrm>
              <a:off x="3457575" y="2767013"/>
              <a:ext cx="3781425" cy="41910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3"/>
              <a:endCxn id="12" idx="7"/>
            </p:cNvCxnSpPr>
            <p:nvPr/>
          </p:nvCxnSpPr>
          <p:spPr>
            <a:xfrm flipH="1">
              <a:off x="2450533" y="2905084"/>
              <a:ext cx="665578" cy="31719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13" idx="0"/>
            </p:cNvCxnSpPr>
            <p:nvPr/>
          </p:nvCxnSpPr>
          <p:spPr>
            <a:xfrm>
              <a:off x="3257550" y="2962275"/>
              <a:ext cx="1175165" cy="92290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 idx="6"/>
              <a:endCxn id="14" idx="1"/>
            </p:cNvCxnSpPr>
            <p:nvPr/>
          </p:nvCxnSpPr>
          <p:spPr>
            <a:xfrm flipV="1">
              <a:off x="4409137" y="1754091"/>
              <a:ext cx="2081439" cy="103782"/>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1"/>
              <a:endCxn id="14" idx="5"/>
            </p:cNvCxnSpPr>
            <p:nvPr/>
          </p:nvCxnSpPr>
          <p:spPr>
            <a:xfrm flipH="1" flipV="1">
              <a:off x="6773454" y="2030234"/>
              <a:ext cx="524132" cy="10178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0" idx="2"/>
              <a:endCxn id="9" idx="6"/>
            </p:cNvCxnSpPr>
            <p:nvPr/>
          </p:nvCxnSpPr>
          <p:spPr>
            <a:xfrm flipH="1">
              <a:off x="6490576" y="3186113"/>
              <a:ext cx="748424" cy="47629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4" idx="3"/>
              <a:endCxn id="9" idx="0"/>
            </p:cNvCxnSpPr>
            <p:nvPr/>
          </p:nvCxnSpPr>
          <p:spPr>
            <a:xfrm flipH="1">
              <a:off x="6290551" y="2030234"/>
              <a:ext cx="200025" cy="14369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0" name="Slide Number Placeholder 29"/>
          <p:cNvSpPr>
            <a:spLocks noGrp="1"/>
          </p:cNvSpPr>
          <p:nvPr>
            <p:ph type="sldNum" sz="quarter" idx="12"/>
          </p:nvPr>
        </p:nvSpPr>
        <p:spPr/>
        <p:txBody>
          <a:bodyPr/>
          <a:lstStyle/>
          <a:p>
            <a:fld id="{404E76C4-6752-4A98-AA34-F785B988B251}" type="slidenum">
              <a:rPr lang="en-US" smtClean="0"/>
              <a:t>67</a:t>
            </a:fld>
            <a:endParaRPr lang="en-US"/>
          </a:p>
        </p:txBody>
      </p:sp>
    </p:spTree>
    <p:extLst>
      <p:ext uri="{BB962C8B-B14F-4D97-AF65-F5344CB8AC3E}">
        <p14:creationId xmlns:p14="http://schemas.microsoft.com/office/powerpoint/2010/main" val="25605104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861" y="-206691"/>
            <a:ext cx="10515600" cy="1325563"/>
          </a:xfrm>
        </p:spPr>
        <p:txBody>
          <a:bodyPr/>
          <a:lstStyle/>
          <a:p>
            <a:r>
              <a:rPr lang="en-US" b="1" dirty="0" err="1"/>
              <a:t>Bài</a:t>
            </a:r>
            <a:r>
              <a:rPr lang="en-US" b="1" dirty="0"/>
              <a:t> </a:t>
            </a:r>
            <a:r>
              <a:rPr lang="en-US" b="1" dirty="0" err="1"/>
              <a:t>toán</a:t>
            </a:r>
            <a:r>
              <a:rPr lang="en-US" b="1" dirty="0"/>
              <a:t> </a:t>
            </a:r>
            <a:r>
              <a:rPr lang="en-US" b="1" dirty="0" err="1"/>
              <a:t>tô</a:t>
            </a:r>
            <a:r>
              <a:rPr lang="en-US" b="1" dirty="0"/>
              <a:t> </a:t>
            </a:r>
            <a:r>
              <a:rPr lang="en-US" b="1" dirty="0" err="1"/>
              <a:t>màu</a:t>
            </a:r>
            <a:r>
              <a:rPr lang="en-US" b="1" dirty="0"/>
              <a:t> </a:t>
            </a:r>
            <a:r>
              <a:rPr lang="en-US" b="1" dirty="0" err="1"/>
              <a:t>đồ</a:t>
            </a:r>
            <a:r>
              <a:rPr lang="en-US" b="1" dirty="0"/>
              <a:t> </a:t>
            </a:r>
            <a:r>
              <a:rPr lang="en-US" b="1" dirty="0" err="1"/>
              <a:t>thị</a:t>
            </a:r>
            <a:r>
              <a:rPr lang="en-US" b="1" dirty="0"/>
              <a:t> - </a:t>
            </a:r>
            <a:r>
              <a:rPr lang="en-US" b="1" dirty="0" err="1"/>
              <a:t>Ví</a:t>
            </a:r>
            <a:r>
              <a:rPr lang="en-US" b="1" dirty="0"/>
              <a:t> </a:t>
            </a:r>
            <a:r>
              <a:rPr lang="en-US" b="1" dirty="0" err="1"/>
              <a:t>dụ</a:t>
            </a:r>
            <a:endParaRPr lang="en-US" b="1" dirty="0"/>
          </a:p>
        </p:txBody>
      </p:sp>
      <p:sp>
        <p:nvSpPr>
          <p:cNvPr id="3" name="Content Placeholder 2"/>
          <p:cNvSpPr>
            <a:spLocks noGrp="1"/>
          </p:cNvSpPr>
          <p:nvPr>
            <p:ph idx="1"/>
          </p:nvPr>
        </p:nvSpPr>
        <p:spPr>
          <a:xfrm>
            <a:off x="1055077" y="1524001"/>
            <a:ext cx="3288323" cy="4652963"/>
          </a:xfrm>
        </p:spPr>
        <p:txBody>
          <a:bodyPr>
            <a:normAutofit/>
          </a:bodyPr>
          <a:lstStyle/>
          <a:p>
            <a:r>
              <a:rPr lang="en-US" sz="2400" dirty="0" err="1"/>
              <a:t>Bước</a:t>
            </a:r>
            <a:r>
              <a:rPr lang="en-US" sz="2400" dirty="0"/>
              <a:t> 6: </a:t>
            </a:r>
            <a:r>
              <a:rPr lang="en-US" sz="2400" dirty="0" err="1"/>
              <a:t>Chọn</a:t>
            </a:r>
            <a:r>
              <a:rPr lang="en-US" sz="2400" dirty="0"/>
              <a:t> </a:t>
            </a:r>
            <a:r>
              <a:rPr lang="en-US" sz="2400" dirty="0" err="1"/>
              <a:t>đỉnh</a:t>
            </a:r>
            <a:r>
              <a:rPr lang="en-US" sz="2400" dirty="0"/>
              <a:t> B</a:t>
            </a:r>
          </a:p>
        </p:txBody>
      </p:sp>
      <p:graphicFrame>
        <p:nvGraphicFramePr>
          <p:cNvPr id="4" name="Table 3"/>
          <p:cNvGraphicFramePr>
            <a:graphicFrameLocks noGrp="1"/>
          </p:cNvGraphicFramePr>
          <p:nvPr/>
        </p:nvGraphicFramePr>
        <p:xfrm>
          <a:off x="4997528" y="1626233"/>
          <a:ext cx="5594273" cy="4267200"/>
        </p:xfrm>
        <a:graphic>
          <a:graphicData uri="http://schemas.openxmlformats.org/drawingml/2006/table">
            <a:tbl>
              <a:tblPr firstRow="1" bandRow="1">
                <a:tableStyleId>{5940675A-B579-460E-94D1-54222C63F5DA}</a:tableStyleId>
              </a:tblPr>
              <a:tblGrid>
                <a:gridCol w="843280">
                  <a:extLst>
                    <a:ext uri="{9D8B030D-6E8A-4147-A177-3AD203B41FA5}">
                      <a16:colId xmlns:a16="http://schemas.microsoft.com/office/drawing/2014/main" xmlns="" val="1541757503"/>
                    </a:ext>
                  </a:extLst>
                </a:gridCol>
                <a:gridCol w="701993">
                  <a:extLst>
                    <a:ext uri="{9D8B030D-6E8A-4147-A177-3AD203B41FA5}">
                      <a16:colId xmlns:a16="http://schemas.microsoft.com/office/drawing/2014/main" xmlns="" val="724137912"/>
                    </a:ext>
                  </a:extLst>
                </a:gridCol>
                <a:gridCol w="1241916">
                  <a:extLst>
                    <a:ext uri="{9D8B030D-6E8A-4147-A177-3AD203B41FA5}">
                      <a16:colId xmlns:a16="http://schemas.microsoft.com/office/drawing/2014/main" xmlns="" val="2015629668"/>
                    </a:ext>
                  </a:extLst>
                </a:gridCol>
                <a:gridCol w="1681480">
                  <a:extLst>
                    <a:ext uri="{9D8B030D-6E8A-4147-A177-3AD203B41FA5}">
                      <a16:colId xmlns:a16="http://schemas.microsoft.com/office/drawing/2014/main" xmlns="" val="3142161807"/>
                    </a:ext>
                  </a:extLst>
                </a:gridCol>
                <a:gridCol w="1125604">
                  <a:extLst>
                    <a:ext uri="{9D8B030D-6E8A-4147-A177-3AD203B41FA5}">
                      <a16:colId xmlns:a16="http://schemas.microsoft.com/office/drawing/2014/main" xmlns="" val="693436025"/>
                    </a:ext>
                  </a:extLst>
                </a:gridCol>
              </a:tblGrid>
              <a:tr h="370840">
                <a:tc>
                  <a:txBody>
                    <a:bodyPr/>
                    <a:lstStyle/>
                    <a:p>
                      <a:pPr algn="ctr"/>
                      <a:r>
                        <a:rPr lang="en-US" sz="2200" b="1" dirty="0" err="1">
                          <a:latin typeface="Times New Roman" panose="02020603050405020304" pitchFamily="18" charset="0"/>
                          <a:cs typeface="Times New Roman" panose="02020603050405020304" pitchFamily="18" charset="0"/>
                        </a:rPr>
                        <a:t>Đỉnh</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dirty="0" err="1">
                          <a:latin typeface="Times New Roman" panose="02020603050405020304" pitchFamily="18" charset="0"/>
                          <a:cs typeface="Times New Roman" panose="02020603050405020304" pitchFamily="18" charset="0"/>
                        </a:rPr>
                        <a:t>Bậc</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baseline="0" dirty="0" err="1">
                          <a:latin typeface="Times New Roman" panose="02020603050405020304" pitchFamily="18" charset="0"/>
                          <a:cs typeface="Times New Roman" panose="02020603050405020304" pitchFamily="18" charset="0"/>
                        </a:rPr>
                        <a:t>Bậc</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mới</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dirty="0" err="1">
                          <a:latin typeface="Times New Roman" panose="02020603050405020304" pitchFamily="18" charset="0"/>
                          <a:cs typeface="Times New Roman" panose="02020603050405020304" pitchFamily="18" charset="0"/>
                        </a:rPr>
                        <a:t>Mà</a:t>
                      </a:r>
                      <a:r>
                        <a:rPr lang="en-US" sz="2200" b="1" baseline="0" dirty="0" err="1">
                          <a:latin typeface="Times New Roman" panose="02020603050405020304" pitchFamily="18" charset="0"/>
                          <a:cs typeface="Times New Roman" panose="02020603050405020304" pitchFamily="18" charset="0"/>
                        </a:rPr>
                        <a:t>u</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cấm</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tô</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dirty="0" err="1">
                          <a:latin typeface="Times New Roman" panose="02020603050405020304" pitchFamily="18" charset="0"/>
                          <a:cs typeface="Times New Roman" panose="02020603050405020304" pitchFamily="18" charset="0"/>
                        </a:rPr>
                        <a:t>Màu</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tô</a:t>
                      </a:r>
                      <a:endParaRPr lang="en-US" sz="2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018449893"/>
                  </a:ext>
                </a:extLst>
              </a:tr>
              <a:tr h="370840">
                <a:tc>
                  <a:txBody>
                    <a:bodyPr/>
                    <a:lstStyle/>
                    <a:p>
                      <a:pPr algn="ctr"/>
                      <a:r>
                        <a:rPr lang="en-US" sz="2200" dirty="0">
                          <a:latin typeface="Times New Roman" panose="02020603050405020304" pitchFamily="18" charset="0"/>
                          <a:cs typeface="Times New Roman" panose="02020603050405020304" pitchFamily="18" charset="0"/>
                        </a:rPr>
                        <a:t>B</a:t>
                      </a:r>
                    </a:p>
                  </a:txBody>
                  <a:tcPr>
                    <a:solidFill>
                      <a:schemeClr val="accent6">
                        <a:lumMod val="20000"/>
                        <a:lumOff val="80000"/>
                      </a:schemeClr>
                    </a:solidFill>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solidFill>
                      <a:schemeClr val="accent6">
                        <a:lumMod val="20000"/>
                        <a:lumOff val="80000"/>
                      </a:schemeClr>
                    </a:solidFill>
                  </a:tcPr>
                </a:tc>
                <a:tc>
                  <a:txBody>
                    <a:bodyPr/>
                    <a:lstStyle/>
                    <a:p>
                      <a:pPr algn="ctr"/>
                      <a:r>
                        <a:rPr lang="en-US" sz="2200" b="0" i="0" kern="1200" dirty="0">
                          <a:solidFill>
                            <a:schemeClr val="tx1"/>
                          </a:solidFill>
                          <a:latin typeface="Times New Roman" panose="02020603050405020304" pitchFamily="18" charset="0"/>
                          <a:ea typeface="+mn-ea"/>
                          <a:cs typeface="Times New Roman" panose="02020603050405020304" pitchFamily="18" charset="0"/>
                        </a:rPr>
                        <a:t>0</a:t>
                      </a:r>
                    </a:p>
                  </a:txBody>
                  <a:tcPr>
                    <a:solidFill>
                      <a:schemeClr val="accent6">
                        <a:lumMod val="20000"/>
                        <a:lumOff val="80000"/>
                      </a:schemeClr>
                    </a:solidFill>
                  </a:tcPr>
                </a:tc>
                <a:tc>
                  <a:txBody>
                    <a:bodyPr/>
                    <a:lstStyle/>
                    <a:p>
                      <a:pPr algn="ctr"/>
                      <a:r>
                        <a:rPr lang="en-US" sz="2200" dirty="0">
                          <a:latin typeface="Times New Roman" panose="02020603050405020304" pitchFamily="18" charset="0"/>
                          <a:cs typeface="Times New Roman" panose="02020603050405020304" pitchFamily="18" charset="0"/>
                        </a:rPr>
                        <a:t>1</a:t>
                      </a:r>
                    </a:p>
                  </a:txBody>
                  <a:tcPr>
                    <a:solidFill>
                      <a:schemeClr val="accent6">
                        <a:lumMod val="20000"/>
                        <a:lumOff val="80000"/>
                      </a:schemeClr>
                    </a:solidFill>
                  </a:tcPr>
                </a:tc>
                <a:tc>
                  <a:txBody>
                    <a:bodyPr/>
                    <a:lstStyle/>
                    <a:p>
                      <a:pPr algn="ctr"/>
                      <a:r>
                        <a:rPr lang="en-US" sz="2200" dirty="0">
                          <a:latin typeface="Times New Roman" panose="02020603050405020304" pitchFamily="18" charset="0"/>
                          <a:cs typeface="Times New Roman" panose="02020603050405020304" pitchFamily="18" charset="0"/>
                        </a:rPr>
                        <a:t>2</a:t>
                      </a:r>
                    </a:p>
                  </a:txBody>
                  <a:tcPr>
                    <a:solidFill>
                      <a:schemeClr val="accent6">
                        <a:lumMod val="20000"/>
                        <a:lumOff val="80000"/>
                      </a:schemeClr>
                    </a:solidFill>
                  </a:tcPr>
                </a:tc>
                <a:extLst>
                  <a:ext uri="{0D108BD9-81ED-4DB2-BD59-A6C34878D82A}">
                    <a16:rowId xmlns:a16="http://schemas.microsoft.com/office/drawing/2014/main" xmlns="" val="3122804033"/>
                  </a:ext>
                </a:extLst>
              </a:tr>
              <a:tr h="370840">
                <a:tc>
                  <a:txBody>
                    <a:bodyPr/>
                    <a:lstStyle/>
                    <a:p>
                      <a:pPr algn="ctr"/>
                      <a:r>
                        <a:rPr lang="en-US" sz="2200" dirty="0">
                          <a:latin typeface="Times New Roman" panose="02020603050405020304" pitchFamily="18" charset="0"/>
                          <a:cs typeface="Times New Roman" panose="02020603050405020304" pitchFamily="18" charset="0"/>
                        </a:rPr>
                        <a:t>E</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r>
                        <a:rPr lang="en-US" sz="2200" b="0" i="0" kern="1200" dirty="0">
                          <a:solidFill>
                            <a:schemeClr val="tx1"/>
                          </a:solidFill>
                          <a:latin typeface="Times New Roman" panose="02020603050405020304" pitchFamily="18" charset="0"/>
                          <a:ea typeface="+mn-ea"/>
                          <a:cs typeface="Times New Roman" panose="02020603050405020304" pitchFamily="18" charset="0"/>
                        </a:rPr>
                        <a:t>0</a:t>
                      </a:r>
                    </a:p>
                  </a:txBody>
                  <a:tcPr/>
                </a:tc>
                <a:tc>
                  <a:txBody>
                    <a:bodyPr/>
                    <a:lstStyle/>
                    <a:p>
                      <a:pPr algn="ctr"/>
                      <a:r>
                        <a:rPr lang="en-US" sz="2200" dirty="0">
                          <a:latin typeface="Times New Roman" panose="02020603050405020304" pitchFamily="18" charset="0"/>
                          <a:cs typeface="Times New Roman" panose="02020603050405020304" pitchFamily="18" charset="0"/>
                        </a:rPr>
                        <a:t>1, 2</a:t>
                      </a: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775813810"/>
                  </a:ext>
                </a:extLst>
              </a:tr>
              <a:tr h="370840">
                <a:tc>
                  <a:txBody>
                    <a:bodyPr/>
                    <a:lstStyle/>
                    <a:p>
                      <a:pPr algn="ctr"/>
                      <a:r>
                        <a:rPr lang="en-US" sz="2200" dirty="0">
                          <a:latin typeface="Times New Roman" panose="02020603050405020304" pitchFamily="18" charset="0"/>
                          <a:cs typeface="Times New Roman" panose="02020603050405020304" pitchFamily="18" charset="0"/>
                        </a:rPr>
                        <a:t>H</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r>
                        <a:rPr lang="en-US" sz="2200" b="0" i="0" kern="1200" dirty="0">
                          <a:solidFill>
                            <a:schemeClr val="tx1"/>
                          </a:solidFill>
                          <a:latin typeface="Times New Roman" panose="02020603050405020304" pitchFamily="18" charset="0"/>
                          <a:ea typeface="+mn-ea"/>
                          <a:cs typeface="Times New Roman" panose="02020603050405020304" pitchFamily="18" charset="0"/>
                        </a:rPr>
                        <a:t>0</a:t>
                      </a:r>
                    </a:p>
                  </a:txBody>
                  <a:tcPr/>
                </a:tc>
                <a:tc>
                  <a:txBody>
                    <a:bodyPr/>
                    <a:lstStyle/>
                    <a:p>
                      <a:pPr algn="ctr"/>
                      <a:r>
                        <a:rPr lang="en-US" sz="2200" dirty="0">
                          <a:latin typeface="Times New Roman" panose="02020603050405020304" pitchFamily="18" charset="0"/>
                          <a:cs typeface="Times New Roman" panose="02020603050405020304" pitchFamily="18" charset="0"/>
                        </a:rPr>
                        <a:t>1, 2</a:t>
                      </a: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214441336"/>
                  </a:ext>
                </a:extLst>
              </a:tr>
              <a:tr h="370840">
                <a:tc>
                  <a:txBody>
                    <a:bodyPr/>
                    <a:lstStyle/>
                    <a:p>
                      <a:pPr algn="ctr"/>
                      <a:r>
                        <a:rPr lang="en-US" sz="2200" dirty="0">
                          <a:latin typeface="Times New Roman" panose="02020603050405020304" pitchFamily="18" charset="0"/>
                          <a:cs typeface="Times New Roman" panose="02020603050405020304" pitchFamily="18" charset="0"/>
                        </a:rPr>
                        <a:t>G</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r>
                        <a:rPr lang="en-US" sz="2200" b="0" i="0" kern="1200" dirty="0">
                          <a:solidFill>
                            <a:schemeClr val="tx1"/>
                          </a:solidFill>
                          <a:latin typeface="Times New Roman" panose="02020603050405020304" pitchFamily="18" charset="0"/>
                          <a:ea typeface="+mn-ea"/>
                          <a:cs typeface="Times New Roman" panose="02020603050405020304" pitchFamily="18" charset="0"/>
                        </a:rPr>
                        <a:t>0</a:t>
                      </a: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158361935"/>
                  </a:ext>
                </a:extLst>
              </a:tr>
              <a:tr h="370840">
                <a:tc>
                  <a:txBody>
                    <a:bodyPr/>
                    <a:lstStyle/>
                    <a:p>
                      <a:pPr algn="ctr"/>
                      <a:r>
                        <a:rPr lang="en-US" sz="2200" dirty="0">
                          <a:latin typeface="Times New Roman" panose="02020603050405020304" pitchFamily="18" charset="0"/>
                          <a:cs typeface="Times New Roman" panose="02020603050405020304" pitchFamily="18" charset="0"/>
                        </a:rPr>
                        <a:t>C</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0" i="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2361514018"/>
                  </a:ext>
                </a:extLst>
              </a:tr>
              <a:tr h="370840">
                <a:tc>
                  <a:txBody>
                    <a:bodyPr/>
                    <a:lstStyle/>
                    <a:p>
                      <a:pPr algn="ctr"/>
                      <a:r>
                        <a:rPr lang="en-US" sz="2200" dirty="0">
                          <a:latin typeface="Times New Roman" panose="02020603050405020304" pitchFamily="18" charset="0"/>
                          <a:cs typeface="Times New Roman" panose="02020603050405020304" pitchFamily="18" charset="0"/>
                        </a:rPr>
                        <a:t>D</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0" i="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xmlns="" val="1741567740"/>
                  </a:ext>
                </a:extLst>
              </a:tr>
              <a:tr h="370840">
                <a:tc>
                  <a:txBody>
                    <a:bodyPr/>
                    <a:lstStyle/>
                    <a:p>
                      <a:pPr algn="ctr"/>
                      <a:r>
                        <a:rPr lang="en-US" sz="2200" dirty="0">
                          <a:latin typeface="Times New Roman" panose="02020603050405020304" pitchFamily="18" charset="0"/>
                          <a:cs typeface="Times New Roman" panose="02020603050405020304" pitchFamily="18" charset="0"/>
                        </a:rPr>
                        <a:t>F</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0" i="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1282197326"/>
                  </a:ext>
                </a:extLst>
              </a:tr>
              <a:tr h="370840">
                <a:tc>
                  <a:txBody>
                    <a:bodyPr/>
                    <a:lstStyle/>
                    <a:p>
                      <a:pPr algn="ctr"/>
                      <a:r>
                        <a:rPr lang="en-US" sz="2200" dirty="0">
                          <a:latin typeface="Times New Roman" panose="02020603050405020304" pitchFamily="18" charset="0"/>
                          <a:cs typeface="Times New Roman" panose="02020603050405020304" pitchFamily="18" charset="0"/>
                        </a:rPr>
                        <a:t>I</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0" i="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3896125907"/>
                  </a:ext>
                </a:extLst>
              </a:tr>
              <a:tr h="370840">
                <a:tc>
                  <a:txBody>
                    <a:bodyPr/>
                    <a:lstStyle/>
                    <a:p>
                      <a:pPr algn="ctr"/>
                      <a:r>
                        <a:rPr lang="en-US" sz="2200" dirty="0">
                          <a:latin typeface="Times New Roman" panose="02020603050405020304" pitchFamily="18" charset="0"/>
                          <a:cs typeface="Times New Roman" panose="02020603050405020304" pitchFamily="18" charset="0"/>
                        </a:rPr>
                        <a:t>A</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0" i="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xmlns="" val="1758298256"/>
                  </a:ext>
                </a:extLst>
              </a:tr>
            </a:tbl>
          </a:graphicData>
        </a:graphic>
      </p:graphicFrame>
      <p:grpSp>
        <p:nvGrpSpPr>
          <p:cNvPr id="5" name="Group 4"/>
          <p:cNvGrpSpPr/>
          <p:nvPr/>
        </p:nvGrpSpPr>
        <p:grpSpPr>
          <a:xfrm>
            <a:off x="1981200" y="4343401"/>
            <a:ext cx="2895600" cy="2362200"/>
            <a:chOff x="2109069" y="1662610"/>
            <a:chExt cx="5529981" cy="4747715"/>
          </a:xfrm>
          <a:solidFill>
            <a:schemeClr val="accent4">
              <a:lumMod val="50000"/>
            </a:schemeClr>
          </a:solidFill>
        </p:grpSpPr>
        <p:sp>
          <p:nvSpPr>
            <p:cNvPr id="6" name="Oval 5"/>
            <p:cNvSpPr/>
            <p:nvPr/>
          </p:nvSpPr>
          <p:spPr>
            <a:xfrm>
              <a:off x="3057525" y="2571750"/>
              <a:ext cx="400050" cy="390525"/>
            </a:xfrm>
            <a:prstGeom prst="ellipse">
              <a:avLst/>
            </a:prstGeom>
            <a:solidFill>
              <a:srgbClr val="0070C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C</a:t>
              </a:r>
              <a:endParaRPr lang="en-US" sz="1400" dirty="0">
                <a:latin typeface="Times New Roman" pitchFamily="18" charset="0"/>
                <a:ea typeface="Calibri"/>
                <a:cs typeface="Times New Roman" pitchFamily="18" charset="0"/>
              </a:endParaRPr>
            </a:p>
          </p:txBody>
        </p:sp>
        <p:sp>
          <p:nvSpPr>
            <p:cNvPr id="7" name="Oval 6"/>
            <p:cNvSpPr/>
            <p:nvPr/>
          </p:nvSpPr>
          <p:spPr>
            <a:xfrm>
              <a:off x="2975844" y="4504169"/>
              <a:ext cx="400050" cy="390525"/>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dirty="0">
                  <a:latin typeface="Times New Roman" pitchFamily="18" charset="0"/>
                  <a:ea typeface="Calibri"/>
                  <a:cs typeface="Times New Roman" pitchFamily="18" charset="0"/>
                </a:rPr>
                <a:t>B</a:t>
              </a:r>
            </a:p>
          </p:txBody>
        </p:sp>
        <p:sp>
          <p:nvSpPr>
            <p:cNvPr id="8" name="Oval 7"/>
            <p:cNvSpPr/>
            <p:nvPr/>
          </p:nvSpPr>
          <p:spPr>
            <a:xfrm>
              <a:off x="4009087" y="1662610"/>
              <a:ext cx="400050" cy="390525"/>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A</a:t>
              </a:r>
              <a:endParaRPr lang="en-US" sz="1400" dirty="0">
                <a:latin typeface="Times New Roman" pitchFamily="18" charset="0"/>
                <a:ea typeface="Calibri"/>
                <a:cs typeface="Times New Roman" pitchFamily="18" charset="0"/>
              </a:endParaRPr>
            </a:p>
          </p:txBody>
        </p:sp>
        <p:sp>
          <p:nvSpPr>
            <p:cNvPr id="9" name="Oval 8"/>
            <p:cNvSpPr/>
            <p:nvPr/>
          </p:nvSpPr>
          <p:spPr>
            <a:xfrm>
              <a:off x="6090526" y="3467141"/>
              <a:ext cx="400050" cy="390525"/>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D</a:t>
              </a:r>
              <a:endParaRPr lang="en-US" sz="1400" dirty="0">
                <a:latin typeface="Times New Roman" pitchFamily="18" charset="0"/>
                <a:ea typeface="Calibri"/>
                <a:cs typeface="Times New Roman" pitchFamily="18" charset="0"/>
              </a:endParaRPr>
            </a:p>
          </p:txBody>
        </p:sp>
        <p:sp>
          <p:nvSpPr>
            <p:cNvPr id="10" name="Oval 9"/>
            <p:cNvSpPr/>
            <p:nvPr/>
          </p:nvSpPr>
          <p:spPr>
            <a:xfrm>
              <a:off x="7239000" y="2990850"/>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a:latin typeface="Times New Roman" pitchFamily="18" charset="0"/>
                  <a:ea typeface="Calibri"/>
                  <a:cs typeface="Times New Roman" pitchFamily="18" charset="0"/>
                </a:rPr>
                <a:t>E</a:t>
              </a:r>
              <a:endParaRPr lang="en-US" sz="1400">
                <a:latin typeface="Times New Roman" pitchFamily="18" charset="0"/>
                <a:ea typeface="Calibri"/>
                <a:cs typeface="Times New Roman" pitchFamily="18" charset="0"/>
              </a:endParaRPr>
            </a:p>
          </p:txBody>
        </p:sp>
        <p:sp>
          <p:nvSpPr>
            <p:cNvPr id="11" name="Oval 10"/>
            <p:cNvSpPr/>
            <p:nvPr/>
          </p:nvSpPr>
          <p:spPr>
            <a:xfrm>
              <a:off x="7097561" y="4728027"/>
              <a:ext cx="400050" cy="390525"/>
            </a:xfrm>
            <a:prstGeom prst="ellipse">
              <a:avLst/>
            </a:prstGeom>
            <a:solidFill>
              <a:srgbClr val="0070C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F</a:t>
              </a:r>
              <a:endParaRPr lang="en-US" sz="1400" dirty="0">
                <a:latin typeface="Times New Roman" pitchFamily="18" charset="0"/>
                <a:ea typeface="Calibri"/>
                <a:cs typeface="Times New Roman" pitchFamily="18" charset="0"/>
              </a:endParaRPr>
            </a:p>
          </p:txBody>
        </p:sp>
        <p:sp>
          <p:nvSpPr>
            <p:cNvPr id="12" name="Oval 11"/>
            <p:cNvSpPr/>
            <p:nvPr/>
          </p:nvSpPr>
          <p:spPr>
            <a:xfrm>
              <a:off x="2109069" y="6019800"/>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a:latin typeface="Times New Roman" pitchFamily="18" charset="0"/>
                  <a:ea typeface="Calibri"/>
                  <a:cs typeface="Times New Roman" pitchFamily="18" charset="0"/>
                </a:rPr>
                <a:t>G</a:t>
              </a:r>
              <a:endParaRPr lang="en-US" sz="1400">
                <a:latin typeface="Times New Roman" pitchFamily="18" charset="0"/>
                <a:ea typeface="Calibri"/>
                <a:cs typeface="Times New Roman" pitchFamily="18" charset="0"/>
              </a:endParaRPr>
            </a:p>
          </p:txBody>
        </p:sp>
        <p:sp>
          <p:nvSpPr>
            <p:cNvPr id="13" name="Oval 12"/>
            <p:cNvSpPr/>
            <p:nvPr/>
          </p:nvSpPr>
          <p:spPr>
            <a:xfrm>
              <a:off x="4232690" y="3885176"/>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H</a:t>
              </a:r>
              <a:endParaRPr lang="en-US" sz="1400" dirty="0">
                <a:latin typeface="Times New Roman" pitchFamily="18" charset="0"/>
                <a:ea typeface="Calibri"/>
                <a:cs typeface="Times New Roman" pitchFamily="18" charset="0"/>
              </a:endParaRPr>
            </a:p>
          </p:txBody>
        </p:sp>
        <p:sp>
          <p:nvSpPr>
            <p:cNvPr id="14" name="Oval 13"/>
            <p:cNvSpPr/>
            <p:nvPr/>
          </p:nvSpPr>
          <p:spPr>
            <a:xfrm>
              <a:off x="6431990" y="1696900"/>
              <a:ext cx="400050" cy="390525"/>
            </a:xfrm>
            <a:prstGeom prst="ellipse">
              <a:avLst/>
            </a:prstGeom>
            <a:solidFill>
              <a:srgbClr val="0070C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I</a:t>
              </a:r>
              <a:endParaRPr lang="en-US" sz="1400" dirty="0">
                <a:latin typeface="Times New Roman" pitchFamily="18" charset="0"/>
                <a:ea typeface="Calibri"/>
                <a:cs typeface="Times New Roman" pitchFamily="18" charset="0"/>
              </a:endParaRPr>
            </a:p>
          </p:txBody>
        </p:sp>
        <p:cxnSp>
          <p:nvCxnSpPr>
            <p:cNvPr id="15" name="Straight Connector 14"/>
            <p:cNvCxnSpPr>
              <a:stCxn id="13" idx="6"/>
              <a:endCxn id="11" idx="1"/>
            </p:cNvCxnSpPr>
            <p:nvPr/>
          </p:nvCxnSpPr>
          <p:spPr>
            <a:xfrm>
              <a:off x="4632740" y="4080439"/>
              <a:ext cx="2523407" cy="704779"/>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6"/>
              <a:endCxn id="11" idx="2"/>
            </p:cNvCxnSpPr>
            <p:nvPr/>
          </p:nvCxnSpPr>
          <p:spPr>
            <a:xfrm>
              <a:off x="3375894" y="4699432"/>
              <a:ext cx="3721667" cy="22385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4"/>
              <a:endCxn id="11" idx="0"/>
            </p:cNvCxnSpPr>
            <p:nvPr/>
          </p:nvCxnSpPr>
          <p:spPr>
            <a:xfrm>
              <a:off x="6290551" y="3857666"/>
              <a:ext cx="1007035" cy="87036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1" idx="2"/>
              <a:endCxn id="12" idx="6"/>
            </p:cNvCxnSpPr>
            <p:nvPr/>
          </p:nvCxnSpPr>
          <p:spPr>
            <a:xfrm flipH="1">
              <a:off x="2509119" y="4923290"/>
              <a:ext cx="4588442" cy="1291773"/>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3"/>
              <a:endCxn id="13" idx="6"/>
            </p:cNvCxnSpPr>
            <p:nvPr/>
          </p:nvCxnSpPr>
          <p:spPr>
            <a:xfrm flipH="1">
              <a:off x="4632740" y="3800475"/>
              <a:ext cx="1516372" cy="279964"/>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6" idx="3"/>
              <a:endCxn id="7" idx="7"/>
            </p:cNvCxnSpPr>
            <p:nvPr/>
          </p:nvCxnSpPr>
          <p:spPr>
            <a:xfrm>
              <a:off x="3116111" y="2905084"/>
              <a:ext cx="201197" cy="1656276"/>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7"/>
              <a:endCxn id="8" idx="2"/>
            </p:cNvCxnSpPr>
            <p:nvPr/>
          </p:nvCxnSpPr>
          <p:spPr>
            <a:xfrm flipV="1">
              <a:off x="3398989" y="1857873"/>
              <a:ext cx="610098" cy="77106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5"/>
              <a:endCxn id="9" idx="1"/>
            </p:cNvCxnSpPr>
            <p:nvPr/>
          </p:nvCxnSpPr>
          <p:spPr>
            <a:xfrm>
              <a:off x="3398989" y="2905084"/>
              <a:ext cx="2750123" cy="61924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6"/>
              <a:endCxn id="10" idx="2"/>
            </p:cNvCxnSpPr>
            <p:nvPr/>
          </p:nvCxnSpPr>
          <p:spPr>
            <a:xfrm>
              <a:off x="3457575" y="2767013"/>
              <a:ext cx="3781425" cy="41910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3"/>
              <a:endCxn id="12" idx="7"/>
            </p:cNvCxnSpPr>
            <p:nvPr/>
          </p:nvCxnSpPr>
          <p:spPr>
            <a:xfrm flipH="1">
              <a:off x="2450533" y="2905084"/>
              <a:ext cx="665578" cy="31719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13" idx="0"/>
            </p:cNvCxnSpPr>
            <p:nvPr/>
          </p:nvCxnSpPr>
          <p:spPr>
            <a:xfrm>
              <a:off x="3257550" y="2962275"/>
              <a:ext cx="1175165" cy="92290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 idx="6"/>
              <a:endCxn id="14" idx="1"/>
            </p:cNvCxnSpPr>
            <p:nvPr/>
          </p:nvCxnSpPr>
          <p:spPr>
            <a:xfrm flipV="1">
              <a:off x="4409137" y="1754091"/>
              <a:ext cx="2081439" cy="103782"/>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1"/>
              <a:endCxn id="14" idx="5"/>
            </p:cNvCxnSpPr>
            <p:nvPr/>
          </p:nvCxnSpPr>
          <p:spPr>
            <a:xfrm flipH="1" flipV="1">
              <a:off x="6773454" y="2030234"/>
              <a:ext cx="524132" cy="10178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0" idx="2"/>
              <a:endCxn id="9" idx="6"/>
            </p:cNvCxnSpPr>
            <p:nvPr/>
          </p:nvCxnSpPr>
          <p:spPr>
            <a:xfrm flipH="1">
              <a:off x="6490576" y="3186113"/>
              <a:ext cx="748424" cy="47629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4" idx="3"/>
              <a:endCxn id="9" idx="0"/>
            </p:cNvCxnSpPr>
            <p:nvPr/>
          </p:nvCxnSpPr>
          <p:spPr>
            <a:xfrm flipH="1">
              <a:off x="6290551" y="2030234"/>
              <a:ext cx="200025" cy="14369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0" name="Slide Number Placeholder 29"/>
          <p:cNvSpPr>
            <a:spLocks noGrp="1"/>
          </p:cNvSpPr>
          <p:nvPr>
            <p:ph type="sldNum" sz="quarter" idx="12"/>
          </p:nvPr>
        </p:nvSpPr>
        <p:spPr/>
        <p:txBody>
          <a:bodyPr/>
          <a:lstStyle/>
          <a:p>
            <a:fld id="{404E76C4-6752-4A98-AA34-F785B988B251}" type="slidenum">
              <a:rPr lang="en-US" smtClean="0"/>
              <a:t>68</a:t>
            </a:fld>
            <a:endParaRPr lang="en-US"/>
          </a:p>
        </p:txBody>
      </p:sp>
    </p:spTree>
    <p:extLst>
      <p:ext uri="{BB962C8B-B14F-4D97-AF65-F5344CB8AC3E}">
        <p14:creationId xmlns:p14="http://schemas.microsoft.com/office/powerpoint/2010/main" val="40478681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9781"/>
            <a:ext cx="10515600" cy="1325563"/>
          </a:xfrm>
        </p:spPr>
        <p:txBody>
          <a:bodyPr/>
          <a:lstStyle/>
          <a:p>
            <a:r>
              <a:rPr lang="en-US" b="1" dirty="0" err="1"/>
              <a:t>Bài</a:t>
            </a:r>
            <a:r>
              <a:rPr lang="en-US" b="1" dirty="0"/>
              <a:t> </a:t>
            </a:r>
            <a:r>
              <a:rPr lang="en-US" b="1" dirty="0" err="1"/>
              <a:t>toán</a:t>
            </a:r>
            <a:r>
              <a:rPr lang="en-US" b="1" dirty="0"/>
              <a:t> </a:t>
            </a:r>
            <a:r>
              <a:rPr lang="en-US" b="1" dirty="0" err="1"/>
              <a:t>tô</a:t>
            </a:r>
            <a:r>
              <a:rPr lang="en-US" b="1" dirty="0"/>
              <a:t> </a:t>
            </a:r>
            <a:r>
              <a:rPr lang="en-US" b="1" dirty="0" err="1"/>
              <a:t>màu</a:t>
            </a:r>
            <a:r>
              <a:rPr lang="en-US" b="1" dirty="0"/>
              <a:t> </a:t>
            </a:r>
            <a:r>
              <a:rPr lang="en-US" b="1" dirty="0" err="1"/>
              <a:t>đồ</a:t>
            </a:r>
            <a:r>
              <a:rPr lang="en-US" b="1" dirty="0"/>
              <a:t> </a:t>
            </a:r>
            <a:r>
              <a:rPr lang="en-US" b="1" dirty="0" err="1"/>
              <a:t>thị</a:t>
            </a:r>
            <a:r>
              <a:rPr lang="en-US" b="1" dirty="0"/>
              <a:t> - </a:t>
            </a:r>
            <a:r>
              <a:rPr lang="en-US" b="1" dirty="0" err="1"/>
              <a:t>Ví</a:t>
            </a:r>
            <a:r>
              <a:rPr lang="en-US" b="1" dirty="0"/>
              <a:t> </a:t>
            </a:r>
            <a:r>
              <a:rPr lang="en-US" b="1" dirty="0" err="1"/>
              <a:t>dụ</a:t>
            </a:r>
            <a:endParaRPr lang="en-US" b="1" dirty="0"/>
          </a:p>
        </p:txBody>
      </p:sp>
      <p:sp>
        <p:nvSpPr>
          <p:cNvPr id="3" name="Content Placeholder 2"/>
          <p:cNvSpPr>
            <a:spLocks noGrp="1"/>
          </p:cNvSpPr>
          <p:nvPr>
            <p:ph idx="1"/>
          </p:nvPr>
        </p:nvSpPr>
        <p:spPr>
          <a:xfrm>
            <a:off x="838200" y="1524001"/>
            <a:ext cx="3505200" cy="4652963"/>
          </a:xfrm>
        </p:spPr>
        <p:txBody>
          <a:bodyPr>
            <a:normAutofit/>
          </a:bodyPr>
          <a:lstStyle/>
          <a:p>
            <a:r>
              <a:rPr lang="en-US" sz="2400" dirty="0" err="1"/>
              <a:t>Bước</a:t>
            </a:r>
            <a:r>
              <a:rPr lang="en-US" sz="2400" dirty="0"/>
              <a:t> 7: </a:t>
            </a:r>
            <a:r>
              <a:rPr lang="en-US" sz="2400" dirty="0" err="1"/>
              <a:t>Chọn</a:t>
            </a:r>
            <a:r>
              <a:rPr lang="en-US" sz="2400" dirty="0"/>
              <a:t> </a:t>
            </a:r>
            <a:r>
              <a:rPr lang="en-US" sz="2400" dirty="0" err="1"/>
              <a:t>đỉnh</a:t>
            </a:r>
            <a:r>
              <a:rPr lang="en-US" sz="2400" dirty="0"/>
              <a:t> E</a:t>
            </a:r>
          </a:p>
        </p:txBody>
      </p:sp>
      <p:graphicFrame>
        <p:nvGraphicFramePr>
          <p:cNvPr id="4" name="Table 3"/>
          <p:cNvGraphicFramePr>
            <a:graphicFrameLocks noGrp="1"/>
          </p:cNvGraphicFramePr>
          <p:nvPr/>
        </p:nvGraphicFramePr>
        <p:xfrm>
          <a:off x="4997528" y="1626233"/>
          <a:ext cx="5594273" cy="4267200"/>
        </p:xfrm>
        <a:graphic>
          <a:graphicData uri="http://schemas.openxmlformats.org/drawingml/2006/table">
            <a:tbl>
              <a:tblPr firstRow="1" bandRow="1">
                <a:tableStyleId>{5940675A-B579-460E-94D1-54222C63F5DA}</a:tableStyleId>
              </a:tblPr>
              <a:tblGrid>
                <a:gridCol w="843280">
                  <a:extLst>
                    <a:ext uri="{9D8B030D-6E8A-4147-A177-3AD203B41FA5}">
                      <a16:colId xmlns:a16="http://schemas.microsoft.com/office/drawing/2014/main" xmlns="" val="1541757503"/>
                    </a:ext>
                  </a:extLst>
                </a:gridCol>
                <a:gridCol w="701993">
                  <a:extLst>
                    <a:ext uri="{9D8B030D-6E8A-4147-A177-3AD203B41FA5}">
                      <a16:colId xmlns:a16="http://schemas.microsoft.com/office/drawing/2014/main" xmlns="" val="724137912"/>
                    </a:ext>
                  </a:extLst>
                </a:gridCol>
                <a:gridCol w="1241916">
                  <a:extLst>
                    <a:ext uri="{9D8B030D-6E8A-4147-A177-3AD203B41FA5}">
                      <a16:colId xmlns:a16="http://schemas.microsoft.com/office/drawing/2014/main" xmlns="" val="2015629668"/>
                    </a:ext>
                  </a:extLst>
                </a:gridCol>
                <a:gridCol w="1681480">
                  <a:extLst>
                    <a:ext uri="{9D8B030D-6E8A-4147-A177-3AD203B41FA5}">
                      <a16:colId xmlns:a16="http://schemas.microsoft.com/office/drawing/2014/main" xmlns="" val="3142161807"/>
                    </a:ext>
                  </a:extLst>
                </a:gridCol>
                <a:gridCol w="1125604">
                  <a:extLst>
                    <a:ext uri="{9D8B030D-6E8A-4147-A177-3AD203B41FA5}">
                      <a16:colId xmlns:a16="http://schemas.microsoft.com/office/drawing/2014/main" xmlns="" val="693436025"/>
                    </a:ext>
                  </a:extLst>
                </a:gridCol>
              </a:tblGrid>
              <a:tr h="370840">
                <a:tc>
                  <a:txBody>
                    <a:bodyPr/>
                    <a:lstStyle/>
                    <a:p>
                      <a:pPr algn="ctr"/>
                      <a:r>
                        <a:rPr lang="en-US" sz="2200" b="1" dirty="0" err="1">
                          <a:latin typeface="Times New Roman" panose="02020603050405020304" pitchFamily="18" charset="0"/>
                          <a:cs typeface="Times New Roman" panose="02020603050405020304" pitchFamily="18" charset="0"/>
                        </a:rPr>
                        <a:t>Đỉnh</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dirty="0" err="1">
                          <a:latin typeface="Times New Roman" panose="02020603050405020304" pitchFamily="18" charset="0"/>
                          <a:cs typeface="Times New Roman" panose="02020603050405020304" pitchFamily="18" charset="0"/>
                        </a:rPr>
                        <a:t>Bậc</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baseline="0" dirty="0" err="1">
                          <a:latin typeface="Times New Roman" panose="02020603050405020304" pitchFamily="18" charset="0"/>
                          <a:cs typeface="Times New Roman" panose="02020603050405020304" pitchFamily="18" charset="0"/>
                        </a:rPr>
                        <a:t>Bậc</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mới</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dirty="0" err="1">
                          <a:latin typeface="Times New Roman" panose="02020603050405020304" pitchFamily="18" charset="0"/>
                          <a:cs typeface="Times New Roman" panose="02020603050405020304" pitchFamily="18" charset="0"/>
                        </a:rPr>
                        <a:t>Mà</a:t>
                      </a:r>
                      <a:r>
                        <a:rPr lang="en-US" sz="2200" b="1" baseline="0" dirty="0" err="1">
                          <a:latin typeface="Times New Roman" panose="02020603050405020304" pitchFamily="18" charset="0"/>
                          <a:cs typeface="Times New Roman" panose="02020603050405020304" pitchFamily="18" charset="0"/>
                        </a:rPr>
                        <a:t>u</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cấm</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tô</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dirty="0" err="1">
                          <a:latin typeface="Times New Roman" panose="02020603050405020304" pitchFamily="18" charset="0"/>
                          <a:cs typeface="Times New Roman" panose="02020603050405020304" pitchFamily="18" charset="0"/>
                        </a:rPr>
                        <a:t>Màu</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tô</a:t>
                      </a:r>
                      <a:endParaRPr lang="en-US" sz="2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018449893"/>
                  </a:ext>
                </a:extLst>
              </a:tr>
              <a:tr h="370840">
                <a:tc>
                  <a:txBody>
                    <a:bodyPr/>
                    <a:lstStyle/>
                    <a:p>
                      <a:pPr algn="ctr"/>
                      <a:r>
                        <a:rPr lang="en-US" sz="2200" dirty="0">
                          <a:latin typeface="Times New Roman" panose="02020603050405020304" pitchFamily="18" charset="0"/>
                          <a:cs typeface="Times New Roman" panose="02020603050405020304" pitchFamily="18" charset="0"/>
                        </a:rPr>
                        <a:t>E</a:t>
                      </a:r>
                    </a:p>
                  </a:txBody>
                  <a:tcPr>
                    <a:solidFill>
                      <a:schemeClr val="accent6">
                        <a:lumMod val="20000"/>
                        <a:lumOff val="80000"/>
                      </a:schemeClr>
                    </a:solidFill>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solidFill>
                      <a:schemeClr val="accent6">
                        <a:lumMod val="20000"/>
                        <a:lumOff val="80000"/>
                      </a:schemeClr>
                    </a:solidFill>
                  </a:tcPr>
                </a:tc>
                <a:tc>
                  <a:txBody>
                    <a:bodyPr/>
                    <a:lstStyle/>
                    <a:p>
                      <a:pPr algn="ctr"/>
                      <a:r>
                        <a:rPr lang="en-US" sz="2200" b="0" i="0" kern="1200" dirty="0">
                          <a:solidFill>
                            <a:schemeClr val="tx1"/>
                          </a:solidFill>
                          <a:latin typeface="Times New Roman" panose="02020603050405020304" pitchFamily="18" charset="0"/>
                          <a:ea typeface="+mn-ea"/>
                          <a:cs typeface="Times New Roman" panose="02020603050405020304" pitchFamily="18" charset="0"/>
                        </a:rPr>
                        <a:t>0</a:t>
                      </a:r>
                    </a:p>
                  </a:txBody>
                  <a:tcPr>
                    <a:solidFill>
                      <a:schemeClr val="accent6">
                        <a:lumMod val="20000"/>
                        <a:lumOff val="80000"/>
                      </a:schemeClr>
                    </a:solidFill>
                  </a:tcPr>
                </a:tc>
                <a:tc>
                  <a:txBody>
                    <a:bodyPr/>
                    <a:lstStyle/>
                    <a:p>
                      <a:pPr algn="ctr"/>
                      <a:r>
                        <a:rPr lang="en-US" sz="2200" dirty="0">
                          <a:latin typeface="Times New Roman" panose="02020603050405020304" pitchFamily="18" charset="0"/>
                          <a:cs typeface="Times New Roman" panose="02020603050405020304" pitchFamily="18" charset="0"/>
                        </a:rPr>
                        <a:t>1, 2</a:t>
                      </a:r>
                    </a:p>
                  </a:txBody>
                  <a:tcPr>
                    <a:solidFill>
                      <a:schemeClr val="accent6">
                        <a:lumMod val="20000"/>
                        <a:lumOff val="80000"/>
                      </a:schemeClr>
                    </a:solidFill>
                  </a:tcPr>
                </a:tc>
                <a:tc>
                  <a:txBody>
                    <a:bodyPr/>
                    <a:lstStyle/>
                    <a:p>
                      <a:pPr algn="ctr"/>
                      <a:r>
                        <a:rPr lang="en-US" sz="2200" dirty="0">
                          <a:latin typeface="Times New Roman" panose="02020603050405020304" pitchFamily="18" charset="0"/>
                          <a:cs typeface="Times New Roman" panose="02020603050405020304" pitchFamily="18" charset="0"/>
                        </a:rPr>
                        <a:t>3</a:t>
                      </a:r>
                    </a:p>
                  </a:txBody>
                  <a:tcPr>
                    <a:solidFill>
                      <a:schemeClr val="accent6">
                        <a:lumMod val="20000"/>
                        <a:lumOff val="80000"/>
                      </a:schemeClr>
                    </a:solidFill>
                  </a:tcPr>
                </a:tc>
                <a:extLst>
                  <a:ext uri="{0D108BD9-81ED-4DB2-BD59-A6C34878D82A}">
                    <a16:rowId xmlns:a16="http://schemas.microsoft.com/office/drawing/2014/main" xmlns="" val="775813810"/>
                  </a:ext>
                </a:extLst>
              </a:tr>
              <a:tr h="370840">
                <a:tc>
                  <a:txBody>
                    <a:bodyPr/>
                    <a:lstStyle/>
                    <a:p>
                      <a:pPr algn="ctr"/>
                      <a:r>
                        <a:rPr lang="en-US" sz="2200" dirty="0">
                          <a:latin typeface="Times New Roman" panose="02020603050405020304" pitchFamily="18" charset="0"/>
                          <a:cs typeface="Times New Roman" panose="02020603050405020304" pitchFamily="18" charset="0"/>
                        </a:rPr>
                        <a:t>H</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r>
                        <a:rPr lang="en-US" sz="2200" b="0" i="0" kern="1200" dirty="0">
                          <a:solidFill>
                            <a:schemeClr val="tx1"/>
                          </a:solidFill>
                          <a:latin typeface="Times New Roman" panose="02020603050405020304" pitchFamily="18" charset="0"/>
                          <a:ea typeface="+mn-ea"/>
                          <a:cs typeface="Times New Roman" panose="02020603050405020304" pitchFamily="18" charset="0"/>
                        </a:rPr>
                        <a:t>0</a:t>
                      </a:r>
                    </a:p>
                  </a:txBody>
                  <a:tcPr/>
                </a:tc>
                <a:tc>
                  <a:txBody>
                    <a:bodyPr/>
                    <a:lstStyle/>
                    <a:p>
                      <a:pPr algn="ctr"/>
                      <a:r>
                        <a:rPr lang="en-US" sz="2200" dirty="0">
                          <a:latin typeface="Times New Roman" panose="02020603050405020304" pitchFamily="18" charset="0"/>
                          <a:cs typeface="Times New Roman" panose="02020603050405020304" pitchFamily="18" charset="0"/>
                        </a:rPr>
                        <a:t>1, 2</a:t>
                      </a: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214441336"/>
                  </a:ext>
                </a:extLst>
              </a:tr>
              <a:tr h="370840">
                <a:tc>
                  <a:txBody>
                    <a:bodyPr/>
                    <a:lstStyle/>
                    <a:p>
                      <a:pPr algn="ctr"/>
                      <a:r>
                        <a:rPr lang="en-US" sz="2200" dirty="0">
                          <a:latin typeface="Times New Roman" panose="02020603050405020304" pitchFamily="18" charset="0"/>
                          <a:cs typeface="Times New Roman" panose="02020603050405020304" pitchFamily="18" charset="0"/>
                        </a:rPr>
                        <a:t>G</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r>
                        <a:rPr lang="en-US" sz="2200" b="0" i="0" kern="1200" dirty="0">
                          <a:solidFill>
                            <a:schemeClr val="tx1"/>
                          </a:solidFill>
                          <a:latin typeface="Times New Roman" panose="02020603050405020304" pitchFamily="18" charset="0"/>
                          <a:ea typeface="+mn-ea"/>
                          <a:cs typeface="Times New Roman" panose="02020603050405020304" pitchFamily="18" charset="0"/>
                        </a:rPr>
                        <a:t>0</a:t>
                      </a: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158361935"/>
                  </a:ext>
                </a:extLst>
              </a:tr>
              <a:tr h="370840">
                <a:tc>
                  <a:txBody>
                    <a:bodyPr/>
                    <a:lstStyle/>
                    <a:p>
                      <a:pPr algn="ctr"/>
                      <a:r>
                        <a:rPr lang="en-US" sz="2200" dirty="0">
                          <a:latin typeface="Times New Roman" panose="02020603050405020304" pitchFamily="18" charset="0"/>
                          <a:cs typeface="Times New Roman" panose="02020603050405020304" pitchFamily="18" charset="0"/>
                        </a:rPr>
                        <a:t>C</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0" i="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2361514018"/>
                  </a:ext>
                </a:extLst>
              </a:tr>
              <a:tr h="370840">
                <a:tc>
                  <a:txBody>
                    <a:bodyPr/>
                    <a:lstStyle/>
                    <a:p>
                      <a:pPr algn="ctr"/>
                      <a:r>
                        <a:rPr lang="en-US" sz="2200" dirty="0">
                          <a:latin typeface="Times New Roman" panose="02020603050405020304" pitchFamily="18" charset="0"/>
                          <a:cs typeface="Times New Roman" panose="02020603050405020304" pitchFamily="18" charset="0"/>
                        </a:rPr>
                        <a:t>D</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0" i="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xmlns="" val="1741567740"/>
                  </a:ext>
                </a:extLst>
              </a:tr>
              <a:tr h="370840">
                <a:tc>
                  <a:txBody>
                    <a:bodyPr/>
                    <a:lstStyle/>
                    <a:p>
                      <a:pPr algn="ctr"/>
                      <a:r>
                        <a:rPr lang="en-US" sz="2200" dirty="0">
                          <a:latin typeface="Times New Roman" panose="02020603050405020304" pitchFamily="18" charset="0"/>
                          <a:cs typeface="Times New Roman" panose="02020603050405020304" pitchFamily="18" charset="0"/>
                        </a:rPr>
                        <a:t>F</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0" i="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1282197326"/>
                  </a:ext>
                </a:extLst>
              </a:tr>
              <a:tr h="370840">
                <a:tc>
                  <a:txBody>
                    <a:bodyPr/>
                    <a:lstStyle/>
                    <a:p>
                      <a:pPr algn="ctr"/>
                      <a:r>
                        <a:rPr lang="en-US" sz="2200" dirty="0">
                          <a:latin typeface="Times New Roman" panose="02020603050405020304" pitchFamily="18" charset="0"/>
                          <a:cs typeface="Times New Roman" panose="02020603050405020304" pitchFamily="18" charset="0"/>
                        </a:rPr>
                        <a:t>I</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0" i="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3896125907"/>
                  </a:ext>
                </a:extLst>
              </a:tr>
              <a:tr h="370840">
                <a:tc>
                  <a:txBody>
                    <a:bodyPr/>
                    <a:lstStyle/>
                    <a:p>
                      <a:pPr algn="ctr"/>
                      <a:r>
                        <a:rPr lang="en-US" sz="2200" dirty="0">
                          <a:latin typeface="Times New Roman" panose="02020603050405020304" pitchFamily="18" charset="0"/>
                          <a:cs typeface="Times New Roman" panose="02020603050405020304" pitchFamily="18" charset="0"/>
                        </a:rPr>
                        <a:t>A</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0" i="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xmlns="" val="1758298256"/>
                  </a:ext>
                </a:extLst>
              </a:tr>
              <a:tr h="370840">
                <a:tc>
                  <a:txBody>
                    <a:bodyPr/>
                    <a:lstStyle/>
                    <a:p>
                      <a:pPr algn="ctr"/>
                      <a:r>
                        <a:rPr lang="en-US" sz="2200" dirty="0">
                          <a:latin typeface="Times New Roman" panose="02020603050405020304" pitchFamily="18" charset="0"/>
                          <a:cs typeface="Times New Roman" panose="02020603050405020304" pitchFamily="18" charset="0"/>
                        </a:rPr>
                        <a:t>B</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0" i="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xmlns="" val="3409413752"/>
                  </a:ext>
                </a:extLst>
              </a:tr>
            </a:tbl>
          </a:graphicData>
        </a:graphic>
      </p:graphicFrame>
      <p:grpSp>
        <p:nvGrpSpPr>
          <p:cNvPr id="5" name="Group 4"/>
          <p:cNvGrpSpPr/>
          <p:nvPr/>
        </p:nvGrpSpPr>
        <p:grpSpPr>
          <a:xfrm>
            <a:off x="1981200" y="4343401"/>
            <a:ext cx="2895600" cy="2362200"/>
            <a:chOff x="2109069" y="1662610"/>
            <a:chExt cx="5529981" cy="4747715"/>
          </a:xfrm>
          <a:solidFill>
            <a:schemeClr val="accent4">
              <a:lumMod val="50000"/>
            </a:schemeClr>
          </a:solidFill>
        </p:grpSpPr>
        <p:sp>
          <p:nvSpPr>
            <p:cNvPr id="6" name="Oval 5"/>
            <p:cNvSpPr/>
            <p:nvPr/>
          </p:nvSpPr>
          <p:spPr>
            <a:xfrm>
              <a:off x="3057525" y="2571750"/>
              <a:ext cx="400050" cy="390525"/>
            </a:xfrm>
            <a:prstGeom prst="ellipse">
              <a:avLst/>
            </a:prstGeom>
            <a:solidFill>
              <a:srgbClr val="0070C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C</a:t>
              </a:r>
              <a:endParaRPr lang="en-US" sz="1400" dirty="0">
                <a:latin typeface="Times New Roman" pitchFamily="18" charset="0"/>
                <a:ea typeface="Calibri"/>
                <a:cs typeface="Times New Roman" pitchFamily="18" charset="0"/>
              </a:endParaRPr>
            </a:p>
          </p:txBody>
        </p:sp>
        <p:sp>
          <p:nvSpPr>
            <p:cNvPr id="7" name="Oval 6"/>
            <p:cNvSpPr/>
            <p:nvPr/>
          </p:nvSpPr>
          <p:spPr>
            <a:xfrm>
              <a:off x="2975844" y="4504169"/>
              <a:ext cx="400050" cy="390525"/>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dirty="0">
                  <a:latin typeface="Times New Roman" pitchFamily="18" charset="0"/>
                  <a:ea typeface="Calibri"/>
                  <a:cs typeface="Times New Roman" pitchFamily="18" charset="0"/>
                </a:rPr>
                <a:t>B</a:t>
              </a:r>
            </a:p>
          </p:txBody>
        </p:sp>
        <p:sp>
          <p:nvSpPr>
            <p:cNvPr id="8" name="Oval 7"/>
            <p:cNvSpPr/>
            <p:nvPr/>
          </p:nvSpPr>
          <p:spPr>
            <a:xfrm>
              <a:off x="4009087" y="1662610"/>
              <a:ext cx="400050" cy="390525"/>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A</a:t>
              </a:r>
              <a:endParaRPr lang="en-US" sz="1400" dirty="0">
                <a:latin typeface="Times New Roman" pitchFamily="18" charset="0"/>
                <a:ea typeface="Calibri"/>
                <a:cs typeface="Times New Roman" pitchFamily="18" charset="0"/>
              </a:endParaRPr>
            </a:p>
          </p:txBody>
        </p:sp>
        <p:sp>
          <p:nvSpPr>
            <p:cNvPr id="9" name="Oval 8"/>
            <p:cNvSpPr/>
            <p:nvPr/>
          </p:nvSpPr>
          <p:spPr>
            <a:xfrm>
              <a:off x="6090526" y="3467141"/>
              <a:ext cx="400050" cy="390525"/>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D</a:t>
              </a:r>
              <a:endParaRPr lang="en-US" sz="1400" dirty="0">
                <a:latin typeface="Times New Roman" pitchFamily="18" charset="0"/>
                <a:ea typeface="Calibri"/>
                <a:cs typeface="Times New Roman" pitchFamily="18" charset="0"/>
              </a:endParaRPr>
            </a:p>
          </p:txBody>
        </p:sp>
        <p:sp>
          <p:nvSpPr>
            <p:cNvPr id="10" name="Oval 9"/>
            <p:cNvSpPr/>
            <p:nvPr/>
          </p:nvSpPr>
          <p:spPr>
            <a:xfrm>
              <a:off x="7239000" y="2990850"/>
              <a:ext cx="400050" cy="390525"/>
            </a:xfrm>
            <a:prstGeom prst="ellipse">
              <a:avLst/>
            </a:prstGeom>
            <a:solidFill>
              <a:srgbClr val="00B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E</a:t>
              </a:r>
              <a:endParaRPr lang="en-US" sz="1400" dirty="0">
                <a:latin typeface="Times New Roman" pitchFamily="18" charset="0"/>
                <a:ea typeface="Calibri"/>
                <a:cs typeface="Times New Roman" pitchFamily="18" charset="0"/>
              </a:endParaRPr>
            </a:p>
          </p:txBody>
        </p:sp>
        <p:sp>
          <p:nvSpPr>
            <p:cNvPr id="11" name="Oval 10"/>
            <p:cNvSpPr/>
            <p:nvPr/>
          </p:nvSpPr>
          <p:spPr>
            <a:xfrm>
              <a:off x="7097561" y="4728027"/>
              <a:ext cx="400050" cy="390525"/>
            </a:xfrm>
            <a:prstGeom prst="ellipse">
              <a:avLst/>
            </a:prstGeom>
            <a:solidFill>
              <a:srgbClr val="0070C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F</a:t>
              </a:r>
              <a:endParaRPr lang="en-US" sz="1400" dirty="0">
                <a:latin typeface="Times New Roman" pitchFamily="18" charset="0"/>
                <a:ea typeface="Calibri"/>
                <a:cs typeface="Times New Roman" pitchFamily="18" charset="0"/>
              </a:endParaRPr>
            </a:p>
          </p:txBody>
        </p:sp>
        <p:sp>
          <p:nvSpPr>
            <p:cNvPr id="12" name="Oval 11"/>
            <p:cNvSpPr/>
            <p:nvPr/>
          </p:nvSpPr>
          <p:spPr>
            <a:xfrm>
              <a:off x="2109069" y="6019800"/>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a:latin typeface="Times New Roman" pitchFamily="18" charset="0"/>
                  <a:ea typeface="Calibri"/>
                  <a:cs typeface="Times New Roman" pitchFamily="18" charset="0"/>
                </a:rPr>
                <a:t>G</a:t>
              </a:r>
              <a:endParaRPr lang="en-US" sz="1400">
                <a:latin typeface="Times New Roman" pitchFamily="18" charset="0"/>
                <a:ea typeface="Calibri"/>
                <a:cs typeface="Times New Roman" pitchFamily="18" charset="0"/>
              </a:endParaRPr>
            </a:p>
          </p:txBody>
        </p:sp>
        <p:sp>
          <p:nvSpPr>
            <p:cNvPr id="13" name="Oval 12"/>
            <p:cNvSpPr/>
            <p:nvPr/>
          </p:nvSpPr>
          <p:spPr>
            <a:xfrm>
              <a:off x="4232690" y="3885176"/>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H</a:t>
              </a:r>
              <a:endParaRPr lang="en-US" sz="1400" dirty="0">
                <a:latin typeface="Times New Roman" pitchFamily="18" charset="0"/>
                <a:ea typeface="Calibri"/>
                <a:cs typeface="Times New Roman" pitchFamily="18" charset="0"/>
              </a:endParaRPr>
            </a:p>
          </p:txBody>
        </p:sp>
        <p:sp>
          <p:nvSpPr>
            <p:cNvPr id="14" name="Oval 13"/>
            <p:cNvSpPr/>
            <p:nvPr/>
          </p:nvSpPr>
          <p:spPr>
            <a:xfrm>
              <a:off x="6431990" y="1696900"/>
              <a:ext cx="400050" cy="390525"/>
            </a:xfrm>
            <a:prstGeom prst="ellipse">
              <a:avLst/>
            </a:prstGeom>
            <a:solidFill>
              <a:srgbClr val="0070C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I</a:t>
              </a:r>
              <a:endParaRPr lang="en-US" sz="1400" dirty="0">
                <a:latin typeface="Times New Roman" pitchFamily="18" charset="0"/>
                <a:ea typeface="Calibri"/>
                <a:cs typeface="Times New Roman" pitchFamily="18" charset="0"/>
              </a:endParaRPr>
            </a:p>
          </p:txBody>
        </p:sp>
        <p:cxnSp>
          <p:nvCxnSpPr>
            <p:cNvPr id="15" name="Straight Connector 14"/>
            <p:cNvCxnSpPr>
              <a:stCxn id="13" idx="6"/>
              <a:endCxn id="11" idx="1"/>
            </p:cNvCxnSpPr>
            <p:nvPr/>
          </p:nvCxnSpPr>
          <p:spPr>
            <a:xfrm>
              <a:off x="4632740" y="4080439"/>
              <a:ext cx="2523407" cy="704779"/>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6"/>
              <a:endCxn id="11" idx="2"/>
            </p:cNvCxnSpPr>
            <p:nvPr/>
          </p:nvCxnSpPr>
          <p:spPr>
            <a:xfrm>
              <a:off x="3375894" y="4699432"/>
              <a:ext cx="3721667" cy="22385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4"/>
              <a:endCxn id="11" idx="0"/>
            </p:cNvCxnSpPr>
            <p:nvPr/>
          </p:nvCxnSpPr>
          <p:spPr>
            <a:xfrm>
              <a:off x="6290551" y="3857666"/>
              <a:ext cx="1007035" cy="87036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1" idx="2"/>
              <a:endCxn id="12" idx="6"/>
            </p:cNvCxnSpPr>
            <p:nvPr/>
          </p:nvCxnSpPr>
          <p:spPr>
            <a:xfrm flipH="1">
              <a:off x="2509119" y="4923290"/>
              <a:ext cx="4588442" cy="1291773"/>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3"/>
              <a:endCxn id="13" idx="6"/>
            </p:cNvCxnSpPr>
            <p:nvPr/>
          </p:nvCxnSpPr>
          <p:spPr>
            <a:xfrm flipH="1">
              <a:off x="4632740" y="3800475"/>
              <a:ext cx="1516372" cy="279964"/>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6" idx="3"/>
              <a:endCxn id="7" idx="7"/>
            </p:cNvCxnSpPr>
            <p:nvPr/>
          </p:nvCxnSpPr>
          <p:spPr>
            <a:xfrm>
              <a:off x="3116111" y="2905084"/>
              <a:ext cx="201197" cy="1656276"/>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7"/>
              <a:endCxn id="8" idx="2"/>
            </p:cNvCxnSpPr>
            <p:nvPr/>
          </p:nvCxnSpPr>
          <p:spPr>
            <a:xfrm flipV="1">
              <a:off x="3398989" y="1857873"/>
              <a:ext cx="610098" cy="77106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5"/>
              <a:endCxn id="9" idx="1"/>
            </p:cNvCxnSpPr>
            <p:nvPr/>
          </p:nvCxnSpPr>
          <p:spPr>
            <a:xfrm>
              <a:off x="3398989" y="2905084"/>
              <a:ext cx="2750123" cy="61924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6"/>
              <a:endCxn id="10" idx="2"/>
            </p:cNvCxnSpPr>
            <p:nvPr/>
          </p:nvCxnSpPr>
          <p:spPr>
            <a:xfrm>
              <a:off x="3457575" y="2767013"/>
              <a:ext cx="3781425" cy="41910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3"/>
              <a:endCxn id="12" idx="7"/>
            </p:cNvCxnSpPr>
            <p:nvPr/>
          </p:nvCxnSpPr>
          <p:spPr>
            <a:xfrm flipH="1">
              <a:off x="2450533" y="2905084"/>
              <a:ext cx="665578" cy="31719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13" idx="0"/>
            </p:cNvCxnSpPr>
            <p:nvPr/>
          </p:nvCxnSpPr>
          <p:spPr>
            <a:xfrm>
              <a:off x="3257550" y="2962275"/>
              <a:ext cx="1175165" cy="92290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 idx="6"/>
              <a:endCxn id="14" idx="1"/>
            </p:cNvCxnSpPr>
            <p:nvPr/>
          </p:nvCxnSpPr>
          <p:spPr>
            <a:xfrm flipV="1">
              <a:off x="4409137" y="1754091"/>
              <a:ext cx="2081439" cy="103782"/>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1"/>
              <a:endCxn id="14" idx="5"/>
            </p:cNvCxnSpPr>
            <p:nvPr/>
          </p:nvCxnSpPr>
          <p:spPr>
            <a:xfrm flipH="1" flipV="1">
              <a:off x="6773454" y="2030234"/>
              <a:ext cx="524132" cy="10178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0" idx="2"/>
              <a:endCxn id="9" idx="6"/>
            </p:cNvCxnSpPr>
            <p:nvPr/>
          </p:nvCxnSpPr>
          <p:spPr>
            <a:xfrm flipH="1">
              <a:off x="6490576" y="3186113"/>
              <a:ext cx="748424" cy="47629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4" idx="3"/>
              <a:endCxn id="9" idx="0"/>
            </p:cNvCxnSpPr>
            <p:nvPr/>
          </p:nvCxnSpPr>
          <p:spPr>
            <a:xfrm flipH="1">
              <a:off x="6290551" y="2030234"/>
              <a:ext cx="200025" cy="14369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0" name="Slide Number Placeholder 29"/>
          <p:cNvSpPr>
            <a:spLocks noGrp="1"/>
          </p:cNvSpPr>
          <p:nvPr>
            <p:ph type="sldNum" sz="quarter" idx="12"/>
          </p:nvPr>
        </p:nvSpPr>
        <p:spPr/>
        <p:txBody>
          <a:bodyPr/>
          <a:lstStyle/>
          <a:p>
            <a:fld id="{404E76C4-6752-4A98-AA34-F785B988B251}" type="slidenum">
              <a:rPr lang="en-US" smtClean="0"/>
              <a:t>69</a:t>
            </a:fld>
            <a:endParaRPr lang="en-US"/>
          </a:p>
        </p:txBody>
      </p:sp>
    </p:spTree>
    <p:extLst>
      <p:ext uri="{BB962C8B-B14F-4D97-AF65-F5344CB8AC3E}">
        <p14:creationId xmlns:p14="http://schemas.microsoft.com/office/powerpoint/2010/main" val="1187880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Đặc</a:t>
            </a:r>
            <a:r>
              <a:rPr lang="en-US" b="1" dirty="0"/>
              <a:t> </a:t>
            </a:r>
            <a:r>
              <a:rPr lang="en-US" b="1" dirty="0" err="1"/>
              <a:t>trưng</a:t>
            </a:r>
            <a:r>
              <a:rPr lang="en-US" b="1" dirty="0"/>
              <a:t> </a:t>
            </a:r>
            <a:r>
              <a:rPr lang="en-US" b="1" dirty="0" err="1"/>
              <a:t>của</a:t>
            </a:r>
            <a:r>
              <a:rPr lang="en-US" b="1" dirty="0"/>
              <a:t> </a:t>
            </a:r>
            <a:r>
              <a:rPr lang="en-US" b="1" dirty="0" err="1"/>
              <a:t>Thuật</a:t>
            </a:r>
            <a:r>
              <a:rPr lang="en-US" b="1" dirty="0"/>
              <a:t> </a:t>
            </a:r>
            <a:r>
              <a:rPr lang="en-US" b="1" dirty="0" err="1"/>
              <a:t>toán</a:t>
            </a:r>
            <a:r>
              <a:rPr lang="en-US" b="1" dirty="0"/>
              <a:t> …</a:t>
            </a:r>
            <a:endParaRPr lang="en-GB" b="1" dirty="0"/>
          </a:p>
        </p:txBody>
      </p:sp>
      <p:sp>
        <p:nvSpPr>
          <p:cNvPr id="3" name="Content Placeholder 2"/>
          <p:cNvSpPr>
            <a:spLocks noGrp="1"/>
          </p:cNvSpPr>
          <p:nvPr>
            <p:ph idx="1"/>
          </p:nvPr>
        </p:nvSpPr>
        <p:spPr>
          <a:xfrm>
            <a:off x="924910" y="1503219"/>
            <a:ext cx="10951780" cy="5257800"/>
          </a:xfrm>
        </p:spPr>
        <p:txBody>
          <a:bodyPr>
            <a:normAutofit/>
          </a:bodyPr>
          <a:lstStyle/>
          <a:p>
            <a:pPr marL="0" indent="0">
              <a:buNone/>
            </a:pPr>
            <a:r>
              <a:rPr lang="en-US" dirty="0"/>
              <a:t>[3] </a:t>
            </a:r>
            <a:r>
              <a:rPr lang="en-US" dirty="0" err="1"/>
              <a:t>Tính</a:t>
            </a:r>
            <a:r>
              <a:rPr lang="en-US" dirty="0"/>
              <a:t> </a:t>
            </a:r>
            <a:r>
              <a:rPr lang="en-US" dirty="0" err="1"/>
              <a:t>xác</a:t>
            </a:r>
            <a:r>
              <a:rPr lang="en-US" dirty="0"/>
              <a:t> </a:t>
            </a:r>
            <a:r>
              <a:rPr lang="en-US" dirty="0" err="1"/>
              <a:t>định</a:t>
            </a:r>
            <a:endParaRPr lang="en-US" dirty="0"/>
          </a:p>
          <a:p>
            <a:pPr marL="0" indent="0">
              <a:buNone/>
            </a:pPr>
            <a:r>
              <a:rPr lang="en-US" dirty="0"/>
              <a:t>	- </a:t>
            </a:r>
            <a:r>
              <a:rPr lang="en-US" dirty="0" err="1"/>
              <a:t>Rõ</a:t>
            </a:r>
            <a:r>
              <a:rPr lang="en-US" dirty="0"/>
              <a:t> </a:t>
            </a:r>
            <a:r>
              <a:rPr lang="en-US" dirty="0" err="1"/>
              <a:t>ràng</a:t>
            </a:r>
            <a:r>
              <a:rPr lang="en-US" dirty="0"/>
              <a:t>, </a:t>
            </a:r>
            <a:r>
              <a:rPr lang="en-US" dirty="0" err="1"/>
              <a:t>cụ</a:t>
            </a:r>
            <a:r>
              <a:rPr lang="en-US" dirty="0"/>
              <a:t> </a:t>
            </a:r>
            <a:r>
              <a:rPr lang="en-US" dirty="0" err="1"/>
              <a:t>thể</a:t>
            </a:r>
            <a:endParaRPr lang="en-US" dirty="0"/>
          </a:p>
          <a:p>
            <a:pPr marL="0" indent="0">
              <a:buNone/>
            </a:pPr>
            <a:r>
              <a:rPr lang="en-US" dirty="0"/>
              <a:t>	- </a:t>
            </a:r>
            <a:r>
              <a:rPr lang="en-US" dirty="0" err="1"/>
              <a:t>Không</a:t>
            </a:r>
            <a:r>
              <a:rPr lang="en-US" dirty="0"/>
              <a:t> </a:t>
            </a:r>
            <a:r>
              <a:rPr lang="en-US" dirty="0" err="1"/>
              <a:t>nhập</a:t>
            </a:r>
            <a:r>
              <a:rPr lang="en-US" dirty="0"/>
              <a:t> </a:t>
            </a:r>
            <a:r>
              <a:rPr lang="en-US" dirty="0" err="1"/>
              <a:t>nhằng</a:t>
            </a:r>
            <a:r>
              <a:rPr lang="en-US" dirty="0"/>
              <a:t>, </a:t>
            </a:r>
            <a:r>
              <a:rPr lang="en-US" dirty="0" err="1"/>
              <a:t>gây</a:t>
            </a:r>
            <a:r>
              <a:rPr lang="en-US" dirty="0"/>
              <a:t> </a:t>
            </a:r>
            <a:r>
              <a:rPr lang="en-US" dirty="0" err="1"/>
              <a:t>hiểu</a:t>
            </a:r>
            <a:r>
              <a:rPr lang="en-US" dirty="0"/>
              <a:t> </a:t>
            </a:r>
            <a:r>
              <a:rPr lang="en-US" dirty="0" err="1"/>
              <a:t>lầm</a:t>
            </a:r>
            <a:r>
              <a:rPr lang="en-US" dirty="0"/>
              <a:t> </a:t>
            </a:r>
            <a:r>
              <a:rPr lang="en-US" dirty="0">
                <a:sym typeface="Wingdings" panose="05000000000000000000" pitchFamily="2" charset="2"/>
              </a:rPr>
              <a:t> </a:t>
            </a:r>
            <a:r>
              <a:rPr lang="en-US" dirty="0" err="1">
                <a:sym typeface="Wingdings" panose="05000000000000000000" pitchFamily="2" charset="2"/>
              </a:rPr>
              <a:t>hiểu</a:t>
            </a:r>
            <a:r>
              <a:rPr lang="en-US" dirty="0">
                <a:sym typeface="Wingdings" panose="05000000000000000000" pitchFamily="2" charset="2"/>
              </a:rPr>
              <a:t>, </a:t>
            </a:r>
            <a:r>
              <a:rPr lang="en-US" err="1">
                <a:sym typeface="Wingdings" panose="05000000000000000000" pitchFamily="2" charset="2"/>
              </a:rPr>
              <a:t>cài</a:t>
            </a:r>
            <a:r>
              <a:rPr lang="en-US">
                <a:sym typeface="Wingdings" panose="05000000000000000000" pitchFamily="2" charset="2"/>
              </a:rPr>
              <a:t> đặt</a:t>
            </a:r>
          </a:p>
          <a:p>
            <a:pPr marL="0" indent="0">
              <a:buNone/>
            </a:pPr>
            <a:r>
              <a:rPr lang="en-US" i="1"/>
              <a:t>	</a:t>
            </a:r>
            <a:r>
              <a:rPr lang="vi-VN" b="1" i="1"/>
              <a:t>"không mập mờ"</a:t>
            </a:r>
            <a:r>
              <a:rPr lang="vi-VN" i="1"/>
              <a:t> </a:t>
            </a:r>
            <a:r>
              <a:rPr lang="vi-VN"/>
              <a:t>và </a:t>
            </a:r>
            <a:r>
              <a:rPr lang="vi-VN" b="1" i="1"/>
              <a:t>"có thể thực thi được" </a:t>
            </a:r>
            <a:endParaRPr lang="en-US" b="1" dirty="0"/>
          </a:p>
          <a:p>
            <a:pPr marL="0" indent="0">
              <a:buNone/>
            </a:pPr>
            <a:r>
              <a:rPr lang="en-US" dirty="0"/>
              <a:t>[4] </a:t>
            </a:r>
            <a:r>
              <a:rPr lang="en-US" dirty="0" err="1"/>
              <a:t>Tính</a:t>
            </a:r>
            <a:r>
              <a:rPr lang="en-US" dirty="0"/>
              <a:t> </a:t>
            </a:r>
            <a:r>
              <a:rPr lang="en-US" dirty="0" err="1"/>
              <a:t>hiệu</a:t>
            </a:r>
            <a:r>
              <a:rPr lang="en-US" dirty="0"/>
              <a:t> </a:t>
            </a:r>
            <a:r>
              <a:rPr lang="en-US" dirty="0" err="1"/>
              <a:t>quả</a:t>
            </a:r>
            <a:endParaRPr lang="en-US" dirty="0"/>
          </a:p>
          <a:p>
            <a:pPr marL="0" indent="0">
              <a:buNone/>
            </a:pPr>
            <a:r>
              <a:rPr lang="en-US" dirty="0"/>
              <a:t>	- </a:t>
            </a:r>
            <a:r>
              <a:rPr lang="en-US" dirty="0" err="1"/>
              <a:t>Giải</a:t>
            </a:r>
            <a:r>
              <a:rPr lang="en-US" dirty="0"/>
              <a:t> </a:t>
            </a:r>
            <a:r>
              <a:rPr lang="en-US" dirty="0" err="1"/>
              <a:t>quyết</a:t>
            </a:r>
            <a:r>
              <a:rPr lang="en-US" dirty="0"/>
              <a:t> </a:t>
            </a:r>
            <a:r>
              <a:rPr lang="en-US" dirty="0" err="1"/>
              <a:t>trong</a:t>
            </a:r>
            <a:r>
              <a:rPr lang="en-US" dirty="0"/>
              <a:t> </a:t>
            </a:r>
            <a:r>
              <a:rPr lang="en-US" dirty="0" err="1"/>
              <a:t>thời</a:t>
            </a:r>
            <a:r>
              <a:rPr lang="en-US" dirty="0"/>
              <a:t> </a:t>
            </a:r>
            <a:r>
              <a:rPr lang="en-US" dirty="0" err="1"/>
              <a:t>gian</a:t>
            </a:r>
            <a:r>
              <a:rPr lang="en-US" dirty="0"/>
              <a:t>, </a:t>
            </a:r>
            <a:r>
              <a:rPr lang="en-US" dirty="0" err="1"/>
              <a:t>điều</a:t>
            </a:r>
            <a:r>
              <a:rPr lang="en-US" dirty="0"/>
              <a:t> </a:t>
            </a:r>
            <a:r>
              <a:rPr lang="en-US" dirty="0" err="1"/>
              <a:t>kiện</a:t>
            </a:r>
            <a:r>
              <a:rPr lang="en-US" dirty="0"/>
              <a:t> </a:t>
            </a:r>
            <a:r>
              <a:rPr lang="en-US" dirty="0" err="1"/>
              <a:t>cho</a:t>
            </a:r>
            <a:r>
              <a:rPr lang="en-US" dirty="0"/>
              <a:t> </a:t>
            </a:r>
            <a:r>
              <a:rPr lang="en-US" dirty="0" err="1"/>
              <a:t>phép</a:t>
            </a:r>
            <a:endParaRPr lang="en-US" dirty="0"/>
          </a:p>
          <a:p>
            <a:pPr marL="0" indent="0">
              <a:buNone/>
            </a:pPr>
            <a:r>
              <a:rPr lang="en-US" dirty="0"/>
              <a:t>	- </a:t>
            </a:r>
            <a:r>
              <a:rPr lang="en-US" dirty="0" err="1"/>
              <a:t>Đáp</a:t>
            </a:r>
            <a:r>
              <a:rPr lang="en-US" dirty="0"/>
              <a:t> </a:t>
            </a:r>
            <a:r>
              <a:rPr lang="en-US" dirty="0" err="1"/>
              <a:t>ứng</a:t>
            </a:r>
            <a:r>
              <a:rPr lang="en-US" dirty="0"/>
              <a:t> </a:t>
            </a:r>
            <a:r>
              <a:rPr lang="en-US" dirty="0" err="1"/>
              <a:t>yêu</a:t>
            </a:r>
            <a:r>
              <a:rPr lang="en-US" dirty="0"/>
              <a:t> </a:t>
            </a:r>
            <a:r>
              <a:rPr lang="en-US" dirty="0" err="1"/>
              <a:t>cầu</a:t>
            </a:r>
            <a:r>
              <a:rPr lang="en-US" dirty="0"/>
              <a:t> </a:t>
            </a:r>
            <a:r>
              <a:rPr lang="en-US" dirty="0" err="1"/>
              <a:t>người</a:t>
            </a:r>
            <a:r>
              <a:rPr lang="en-US" dirty="0"/>
              <a:t> dùng</a:t>
            </a:r>
          </a:p>
          <a:p>
            <a:pPr marL="0" indent="0">
              <a:buNone/>
            </a:pPr>
            <a:r>
              <a:rPr lang="en-US" dirty="0"/>
              <a:t>[5] </a:t>
            </a:r>
            <a:r>
              <a:rPr lang="en-US" dirty="0" err="1"/>
              <a:t>Tính</a:t>
            </a:r>
            <a:r>
              <a:rPr lang="en-US" dirty="0"/>
              <a:t> </a:t>
            </a:r>
            <a:r>
              <a:rPr lang="en-US" dirty="0" err="1"/>
              <a:t>phổ</a:t>
            </a:r>
            <a:r>
              <a:rPr lang="en-US" dirty="0"/>
              <a:t> </a:t>
            </a:r>
            <a:r>
              <a:rPr lang="en-US" dirty="0" err="1"/>
              <a:t>quát</a:t>
            </a:r>
            <a:endParaRPr lang="en-US" dirty="0"/>
          </a:p>
          <a:p>
            <a:pPr marL="0" indent="0">
              <a:buNone/>
            </a:pPr>
            <a:r>
              <a:rPr lang="en-US" dirty="0"/>
              <a:t>	</a:t>
            </a:r>
            <a:r>
              <a:rPr lang="en-US" dirty="0" err="1"/>
              <a:t>Có</a:t>
            </a:r>
            <a:r>
              <a:rPr lang="en-US" dirty="0"/>
              <a:t> </a:t>
            </a:r>
            <a:r>
              <a:rPr lang="en-US" dirty="0" err="1"/>
              <a:t>thể</a:t>
            </a:r>
            <a:r>
              <a:rPr lang="en-US" dirty="0"/>
              <a:t> </a:t>
            </a:r>
            <a:r>
              <a:rPr lang="en-US" dirty="0" err="1"/>
              <a:t>giải</a:t>
            </a:r>
            <a:r>
              <a:rPr lang="en-US" dirty="0"/>
              <a:t> </a:t>
            </a:r>
            <a:r>
              <a:rPr lang="en-US" dirty="0" err="1"/>
              <a:t>quyết</a:t>
            </a:r>
            <a:r>
              <a:rPr lang="en-US" dirty="0"/>
              <a:t> </a:t>
            </a:r>
            <a:r>
              <a:rPr lang="en-US" dirty="0" err="1"/>
              <a:t>được</a:t>
            </a:r>
            <a:r>
              <a:rPr lang="en-US" dirty="0"/>
              <a:t> </a:t>
            </a:r>
            <a:r>
              <a:rPr lang="en-US" dirty="0" err="1"/>
              <a:t>một</a:t>
            </a:r>
            <a:r>
              <a:rPr lang="en-US" dirty="0"/>
              <a:t> </a:t>
            </a:r>
            <a:r>
              <a:rPr lang="en-US" dirty="0" err="1"/>
              <a:t>lớp</a:t>
            </a:r>
            <a:r>
              <a:rPr lang="en-US" dirty="0"/>
              <a:t> </a:t>
            </a:r>
            <a:r>
              <a:rPr lang="en-US" dirty="0" err="1"/>
              <a:t>bài</a:t>
            </a:r>
            <a:r>
              <a:rPr lang="en-US" dirty="0"/>
              <a:t> </a:t>
            </a:r>
            <a:r>
              <a:rPr lang="en-US" dirty="0" err="1"/>
              <a:t>toán</a:t>
            </a:r>
            <a:r>
              <a:rPr lang="en-US" dirty="0"/>
              <a:t> </a:t>
            </a:r>
            <a:r>
              <a:rPr lang="en-US" dirty="0" err="1"/>
              <a:t>tương</a:t>
            </a:r>
            <a:r>
              <a:rPr lang="en-US" dirty="0"/>
              <a:t> </a:t>
            </a:r>
            <a:r>
              <a:rPr lang="en-US" dirty="0" err="1"/>
              <a:t>tự</a:t>
            </a:r>
            <a:endParaRPr lang="en-US" dirty="0"/>
          </a:p>
        </p:txBody>
      </p:sp>
      <p:sp>
        <p:nvSpPr>
          <p:cNvPr id="4" name="Slide Number Placeholder 3"/>
          <p:cNvSpPr>
            <a:spLocks noGrp="1"/>
          </p:cNvSpPr>
          <p:nvPr>
            <p:ph type="sldNum" sz="quarter" idx="12"/>
          </p:nvPr>
        </p:nvSpPr>
        <p:spPr/>
        <p:txBody>
          <a:bodyPr/>
          <a:lstStyle/>
          <a:p>
            <a:fld id="{4C15C07B-04C1-4C52-A83B-15E785370D57}" type="slidenum">
              <a:rPr lang="en-US" smtClean="0"/>
              <a:t>7</a:t>
            </a:fld>
            <a:endParaRPr lang="en-US"/>
          </a:p>
        </p:txBody>
      </p:sp>
    </p:spTree>
    <p:extLst>
      <p:ext uri="{BB962C8B-B14F-4D97-AF65-F5344CB8AC3E}">
        <p14:creationId xmlns:p14="http://schemas.microsoft.com/office/powerpoint/2010/main" val="12888855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094"/>
            <a:ext cx="10515600" cy="1325563"/>
          </a:xfrm>
        </p:spPr>
        <p:txBody>
          <a:bodyPr/>
          <a:lstStyle/>
          <a:p>
            <a:r>
              <a:rPr lang="en-US" b="1" dirty="0" err="1"/>
              <a:t>Bài</a:t>
            </a:r>
            <a:r>
              <a:rPr lang="en-US" b="1" dirty="0"/>
              <a:t> </a:t>
            </a:r>
            <a:r>
              <a:rPr lang="en-US" b="1" dirty="0" err="1"/>
              <a:t>toán</a:t>
            </a:r>
            <a:r>
              <a:rPr lang="en-US" b="1" dirty="0"/>
              <a:t> </a:t>
            </a:r>
            <a:r>
              <a:rPr lang="en-US" b="1" dirty="0" err="1"/>
              <a:t>tô</a:t>
            </a:r>
            <a:r>
              <a:rPr lang="en-US" b="1" dirty="0"/>
              <a:t> </a:t>
            </a:r>
            <a:r>
              <a:rPr lang="en-US" b="1" dirty="0" err="1"/>
              <a:t>màu</a:t>
            </a:r>
            <a:r>
              <a:rPr lang="en-US" b="1" dirty="0"/>
              <a:t> </a:t>
            </a:r>
            <a:r>
              <a:rPr lang="en-US" b="1" dirty="0" err="1"/>
              <a:t>đồ</a:t>
            </a:r>
            <a:r>
              <a:rPr lang="en-US" b="1" dirty="0"/>
              <a:t> </a:t>
            </a:r>
            <a:r>
              <a:rPr lang="en-US" b="1" dirty="0" err="1"/>
              <a:t>thị</a:t>
            </a:r>
            <a:r>
              <a:rPr lang="en-US" b="1" dirty="0"/>
              <a:t> - </a:t>
            </a:r>
            <a:r>
              <a:rPr lang="en-US" b="1" dirty="0" err="1"/>
              <a:t>Ví</a:t>
            </a:r>
            <a:r>
              <a:rPr lang="en-US" b="1" dirty="0"/>
              <a:t> </a:t>
            </a:r>
            <a:r>
              <a:rPr lang="en-US" b="1" dirty="0" err="1"/>
              <a:t>dụ</a:t>
            </a:r>
            <a:endParaRPr lang="en-US" b="1" dirty="0"/>
          </a:p>
        </p:txBody>
      </p:sp>
      <p:sp>
        <p:nvSpPr>
          <p:cNvPr id="3" name="Content Placeholder 2"/>
          <p:cNvSpPr>
            <a:spLocks noGrp="1"/>
          </p:cNvSpPr>
          <p:nvPr>
            <p:ph idx="1"/>
          </p:nvPr>
        </p:nvSpPr>
        <p:spPr>
          <a:xfrm>
            <a:off x="984738" y="1524001"/>
            <a:ext cx="3358662" cy="4652963"/>
          </a:xfrm>
        </p:spPr>
        <p:txBody>
          <a:bodyPr>
            <a:normAutofit/>
          </a:bodyPr>
          <a:lstStyle/>
          <a:p>
            <a:r>
              <a:rPr lang="en-US" sz="2400" dirty="0" err="1"/>
              <a:t>Bước</a:t>
            </a:r>
            <a:r>
              <a:rPr lang="en-US" sz="2400" dirty="0"/>
              <a:t> 8: </a:t>
            </a:r>
            <a:r>
              <a:rPr lang="en-US" sz="2400" dirty="0" err="1"/>
              <a:t>Chọn</a:t>
            </a:r>
            <a:r>
              <a:rPr lang="en-US" sz="2400" dirty="0"/>
              <a:t> </a:t>
            </a:r>
            <a:r>
              <a:rPr lang="en-US" sz="2400" dirty="0" err="1"/>
              <a:t>đỉnh</a:t>
            </a:r>
            <a:r>
              <a:rPr lang="en-US" sz="2400" dirty="0"/>
              <a:t> H</a:t>
            </a:r>
          </a:p>
        </p:txBody>
      </p:sp>
      <p:graphicFrame>
        <p:nvGraphicFramePr>
          <p:cNvPr id="4" name="Table 3"/>
          <p:cNvGraphicFramePr>
            <a:graphicFrameLocks noGrp="1"/>
          </p:cNvGraphicFramePr>
          <p:nvPr/>
        </p:nvGraphicFramePr>
        <p:xfrm>
          <a:off x="4997528" y="1626233"/>
          <a:ext cx="5594273" cy="4267200"/>
        </p:xfrm>
        <a:graphic>
          <a:graphicData uri="http://schemas.openxmlformats.org/drawingml/2006/table">
            <a:tbl>
              <a:tblPr firstRow="1" bandRow="1">
                <a:tableStyleId>{5940675A-B579-460E-94D1-54222C63F5DA}</a:tableStyleId>
              </a:tblPr>
              <a:tblGrid>
                <a:gridCol w="843280">
                  <a:extLst>
                    <a:ext uri="{9D8B030D-6E8A-4147-A177-3AD203B41FA5}">
                      <a16:colId xmlns:a16="http://schemas.microsoft.com/office/drawing/2014/main" xmlns="" val="1541757503"/>
                    </a:ext>
                  </a:extLst>
                </a:gridCol>
                <a:gridCol w="701993">
                  <a:extLst>
                    <a:ext uri="{9D8B030D-6E8A-4147-A177-3AD203B41FA5}">
                      <a16:colId xmlns:a16="http://schemas.microsoft.com/office/drawing/2014/main" xmlns="" val="724137912"/>
                    </a:ext>
                  </a:extLst>
                </a:gridCol>
                <a:gridCol w="1241916">
                  <a:extLst>
                    <a:ext uri="{9D8B030D-6E8A-4147-A177-3AD203B41FA5}">
                      <a16:colId xmlns:a16="http://schemas.microsoft.com/office/drawing/2014/main" xmlns="" val="2015629668"/>
                    </a:ext>
                  </a:extLst>
                </a:gridCol>
                <a:gridCol w="1681480">
                  <a:extLst>
                    <a:ext uri="{9D8B030D-6E8A-4147-A177-3AD203B41FA5}">
                      <a16:colId xmlns:a16="http://schemas.microsoft.com/office/drawing/2014/main" xmlns="" val="3142161807"/>
                    </a:ext>
                  </a:extLst>
                </a:gridCol>
                <a:gridCol w="1125604">
                  <a:extLst>
                    <a:ext uri="{9D8B030D-6E8A-4147-A177-3AD203B41FA5}">
                      <a16:colId xmlns:a16="http://schemas.microsoft.com/office/drawing/2014/main" xmlns="" val="693436025"/>
                    </a:ext>
                  </a:extLst>
                </a:gridCol>
              </a:tblGrid>
              <a:tr h="370840">
                <a:tc>
                  <a:txBody>
                    <a:bodyPr/>
                    <a:lstStyle/>
                    <a:p>
                      <a:pPr algn="ctr"/>
                      <a:r>
                        <a:rPr lang="en-US" sz="2200" b="1" dirty="0" err="1">
                          <a:latin typeface="Times New Roman" panose="02020603050405020304" pitchFamily="18" charset="0"/>
                          <a:cs typeface="Times New Roman" panose="02020603050405020304" pitchFamily="18" charset="0"/>
                        </a:rPr>
                        <a:t>Đỉnh</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dirty="0" err="1">
                          <a:latin typeface="Times New Roman" panose="02020603050405020304" pitchFamily="18" charset="0"/>
                          <a:cs typeface="Times New Roman" panose="02020603050405020304" pitchFamily="18" charset="0"/>
                        </a:rPr>
                        <a:t>Bậc</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baseline="0" dirty="0" err="1">
                          <a:latin typeface="Times New Roman" panose="02020603050405020304" pitchFamily="18" charset="0"/>
                          <a:cs typeface="Times New Roman" panose="02020603050405020304" pitchFamily="18" charset="0"/>
                        </a:rPr>
                        <a:t>Bậc</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mới</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dirty="0" err="1">
                          <a:latin typeface="Times New Roman" panose="02020603050405020304" pitchFamily="18" charset="0"/>
                          <a:cs typeface="Times New Roman" panose="02020603050405020304" pitchFamily="18" charset="0"/>
                        </a:rPr>
                        <a:t>Mà</a:t>
                      </a:r>
                      <a:r>
                        <a:rPr lang="en-US" sz="2200" b="1" baseline="0" dirty="0" err="1">
                          <a:latin typeface="Times New Roman" panose="02020603050405020304" pitchFamily="18" charset="0"/>
                          <a:cs typeface="Times New Roman" panose="02020603050405020304" pitchFamily="18" charset="0"/>
                        </a:rPr>
                        <a:t>u</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cấm</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tô</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dirty="0" err="1">
                          <a:latin typeface="Times New Roman" panose="02020603050405020304" pitchFamily="18" charset="0"/>
                          <a:cs typeface="Times New Roman" panose="02020603050405020304" pitchFamily="18" charset="0"/>
                        </a:rPr>
                        <a:t>Màu</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tô</a:t>
                      </a:r>
                      <a:endParaRPr lang="en-US" sz="2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018449893"/>
                  </a:ext>
                </a:extLst>
              </a:tr>
              <a:tr h="370840">
                <a:tc>
                  <a:txBody>
                    <a:bodyPr/>
                    <a:lstStyle/>
                    <a:p>
                      <a:pPr algn="ctr"/>
                      <a:r>
                        <a:rPr lang="en-US" sz="2200" dirty="0">
                          <a:latin typeface="Times New Roman" panose="02020603050405020304" pitchFamily="18" charset="0"/>
                          <a:cs typeface="Times New Roman" panose="02020603050405020304" pitchFamily="18" charset="0"/>
                        </a:rPr>
                        <a:t>H</a:t>
                      </a:r>
                    </a:p>
                  </a:txBody>
                  <a:tcPr>
                    <a:solidFill>
                      <a:schemeClr val="accent6">
                        <a:lumMod val="20000"/>
                        <a:lumOff val="80000"/>
                      </a:schemeClr>
                    </a:solidFill>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solidFill>
                      <a:schemeClr val="accent6">
                        <a:lumMod val="20000"/>
                        <a:lumOff val="80000"/>
                      </a:schemeClr>
                    </a:solidFill>
                  </a:tcPr>
                </a:tc>
                <a:tc>
                  <a:txBody>
                    <a:bodyPr/>
                    <a:lstStyle/>
                    <a:p>
                      <a:pPr algn="ctr"/>
                      <a:r>
                        <a:rPr lang="en-US" sz="2200" b="0" i="0" kern="1200" dirty="0">
                          <a:solidFill>
                            <a:schemeClr val="tx1"/>
                          </a:solidFill>
                          <a:latin typeface="Times New Roman" panose="02020603050405020304" pitchFamily="18" charset="0"/>
                          <a:ea typeface="+mn-ea"/>
                          <a:cs typeface="Times New Roman" panose="02020603050405020304" pitchFamily="18" charset="0"/>
                        </a:rPr>
                        <a:t>0</a:t>
                      </a:r>
                    </a:p>
                  </a:txBody>
                  <a:tcPr>
                    <a:solidFill>
                      <a:schemeClr val="accent6">
                        <a:lumMod val="20000"/>
                        <a:lumOff val="80000"/>
                      </a:schemeClr>
                    </a:solidFill>
                  </a:tcPr>
                </a:tc>
                <a:tc>
                  <a:txBody>
                    <a:bodyPr/>
                    <a:lstStyle/>
                    <a:p>
                      <a:pPr algn="ctr"/>
                      <a:r>
                        <a:rPr lang="en-US" sz="2200" dirty="0">
                          <a:latin typeface="Times New Roman" panose="02020603050405020304" pitchFamily="18" charset="0"/>
                          <a:cs typeface="Times New Roman" panose="02020603050405020304" pitchFamily="18" charset="0"/>
                        </a:rPr>
                        <a:t>1, 2</a:t>
                      </a:r>
                    </a:p>
                  </a:txBody>
                  <a:tcPr>
                    <a:solidFill>
                      <a:schemeClr val="accent6">
                        <a:lumMod val="20000"/>
                        <a:lumOff val="80000"/>
                      </a:schemeClr>
                    </a:solidFill>
                  </a:tcPr>
                </a:tc>
                <a:tc>
                  <a:txBody>
                    <a:bodyPr/>
                    <a:lstStyle/>
                    <a:p>
                      <a:pPr algn="ctr"/>
                      <a:r>
                        <a:rPr lang="en-US" sz="2200" dirty="0">
                          <a:latin typeface="Times New Roman" panose="02020603050405020304" pitchFamily="18" charset="0"/>
                          <a:cs typeface="Times New Roman" panose="02020603050405020304" pitchFamily="18" charset="0"/>
                        </a:rPr>
                        <a:t>3</a:t>
                      </a:r>
                    </a:p>
                  </a:txBody>
                  <a:tcPr>
                    <a:solidFill>
                      <a:schemeClr val="accent6">
                        <a:lumMod val="20000"/>
                        <a:lumOff val="80000"/>
                      </a:schemeClr>
                    </a:solidFill>
                  </a:tcPr>
                </a:tc>
                <a:extLst>
                  <a:ext uri="{0D108BD9-81ED-4DB2-BD59-A6C34878D82A}">
                    <a16:rowId xmlns:a16="http://schemas.microsoft.com/office/drawing/2014/main" xmlns="" val="1214441336"/>
                  </a:ext>
                </a:extLst>
              </a:tr>
              <a:tr h="370840">
                <a:tc>
                  <a:txBody>
                    <a:bodyPr/>
                    <a:lstStyle/>
                    <a:p>
                      <a:pPr algn="ctr"/>
                      <a:r>
                        <a:rPr lang="en-US" sz="2200" dirty="0">
                          <a:latin typeface="Times New Roman" panose="02020603050405020304" pitchFamily="18" charset="0"/>
                          <a:cs typeface="Times New Roman" panose="02020603050405020304" pitchFamily="18" charset="0"/>
                        </a:rPr>
                        <a:t>G</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r>
                        <a:rPr lang="en-US" sz="2200" b="0" i="0" kern="1200" dirty="0">
                          <a:solidFill>
                            <a:schemeClr val="tx1"/>
                          </a:solidFill>
                          <a:latin typeface="Times New Roman" panose="02020603050405020304" pitchFamily="18" charset="0"/>
                          <a:ea typeface="+mn-ea"/>
                          <a:cs typeface="Times New Roman" panose="02020603050405020304" pitchFamily="18" charset="0"/>
                        </a:rPr>
                        <a:t>0</a:t>
                      </a: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158361935"/>
                  </a:ext>
                </a:extLst>
              </a:tr>
              <a:tr h="370840">
                <a:tc>
                  <a:txBody>
                    <a:bodyPr/>
                    <a:lstStyle/>
                    <a:p>
                      <a:pPr algn="ctr"/>
                      <a:r>
                        <a:rPr lang="en-US" sz="2200" dirty="0">
                          <a:latin typeface="Times New Roman" panose="02020603050405020304" pitchFamily="18" charset="0"/>
                          <a:cs typeface="Times New Roman" panose="02020603050405020304" pitchFamily="18" charset="0"/>
                        </a:rPr>
                        <a:t>C</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0" i="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2361514018"/>
                  </a:ext>
                </a:extLst>
              </a:tr>
              <a:tr h="370840">
                <a:tc>
                  <a:txBody>
                    <a:bodyPr/>
                    <a:lstStyle/>
                    <a:p>
                      <a:pPr algn="ctr"/>
                      <a:r>
                        <a:rPr lang="en-US" sz="2200" dirty="0">
                          <a:latin typeface="Times New Roman" panose="02020603050405020304" pitchFamily="18" charset="0"/>
                          <a:cs typeface="Times New Roman" panose="02020603050405020304" pitchFamily="18" charset="0"/>
                        </a:rPr>
                        <a:t>D</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0" i="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xmlns="" val="1741567740"/>
                  </a:ext>
                </a:extLst>
              </a:tr>
              <a:tr h="370840">
                <a:tc>
                  <a:txBody>
                    <a:bodyPr/>
                    <a:lstStyle/>
                    <a:p>
                      <a:pPr algn="ctr"/>
                      <a:r>
                        <a:rPr lang="en-US" sz="2200" dirty="0">
                          <a:latin typeface="Times New Roman" panose="02020603050405020304" pitchFamily="18" charset="0"/>
                          <a:cs typeface="Times New Roman" panose="02020603050405020304" pitchFamily="18" charset="0"/>
                        </a:rPr>
                        <a:t>F</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0" i="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1282197326"/>
                  </a:ext>
                </a:extLst>
              </a:tr>
              <a:tr h="370840">
                <a:tc>
                  <a:txBody>
                    <a:bodyPr/>
                    <a:lstStyle/>
                    <a:p>
                      <a:pPr algn="ctr"/>
                      <a:r>
                        <a:rPr lang="en-US" sz="2200" dirty="0">
                          <a:latin typeface="Times New Roman" panose="02020603050405020304" pitchFamily="18" charset="0"/>
                          <a:cs typeface="Times New Roman" panose="02020603050405020304" pitchFamily="18" charset="0"/>
                        </a:rPr>
                        <a:t>I</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0" i="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3896125907"/>
                  </a:ext>
                </a:extLst>
              </a:tr>
              <a:tr h="370840">
                <a:tc>
                  <a:txBody>
                    <a:bodyPr/>
                    <a:lstStyle/>
                    <a:p>
                      <a:pPr algn="ctr"/>
                      <a:r>
                        <a:rPr lang="en-US" sz="2200" dirty="0">
                          <a:latin typeface="Times New Roman" panose="02020603050405020304" pitchFamily="18" charset="0"/>
                          <a:cs typeface="Times New Roman" panose="02020603050405020304" pitchFamily="18" charset="0"/>
                        </a:rPr>
                        <a:t>A</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0" i="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xmlns="" val="1758298256"/>
                  </a:ext>
                </a:extLst>
              </a:tr>
              <a:tr h="370840">
                <a:tc>
                  <a:txBody>
                    <a:bodyPr/>
                    <a:lstStyle/>
                    <a:p>
                      <a:pPr algn="ctr"/>
                      <a:r>
                        <a:rPr lang="en-US" sz="2200" dirty="0">
                          <a:latin typeface="Times New Roman" panose="02020603050405020304" pitchFamily="18" charset="0"/>
                          <a:cs typeface="Times New Roman" panose="02020603050405020304" pitchFamily="18" charset="0"/>
                        </a:rPr>
                        <a:t>B</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0" i="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xmlns="" val="3409413752"/>
                  </a:ext>
                </a:extLst>
              </a:tr>
              <a:tr h="370840">
                <a:tc>
                  <a:txBody>
                    <a:bodyPr/>
                    <a:lstStyle/>
                    <a:p>
                      <a:pPr algn="ctr"/>
                      <a:r>
                        <a:rPr lang="en-US" sz="2200" dirty="0">
                          <a:latin typeface="Times New Roman" panose="02020603050405020304" pitchFamily="18" charset="0"/>
                          <a:cs typeface="Times New Roman" panose="02020603050405020304" pitchFamily="18" charset="0"/>
                        </a:rPr>
                        <a:t>E</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0" i="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xmlns="" val="546608058"/>
                  </a:ext>
                </a:extLst>
              </a:tr>
            </a:tbl>
          </a:graphicData>
        </a:graphic>
      </p:graphicFrame>
      <p:grpSp>
        <p:nvGrpSpPr>
          <p:cNvPr id="5" name="Group 4"/>
          <p:cNvGrpSpPr/>
          <p:nvPr/>
        </p:nvGrpSpPr>
        <p:grpSpPr>
          <a:xfrm>
            <a:off x="1981200" y="4343401"/>
            <a:ext cx="2895600" cy="2362200"/>
            <a:chOff x="2109069" y="1662610"/>
            <a:chExt cx="5529981" cy="4747715"/>
          </a:xfrm>
          <a:solidFill>
            <a:schemeClr val="accent4">
              <a:lumMod val="50000"/>
            </a:schemeClr>
          </a:solidFill>
        </p:grpSpPr>
        <p:sp>
          <p:nvSpPr>
            <p:cNvPr id="6" name="Oval 5"/>
            <p:cNvSpPr/>
            <p:nvPr/>
          </p:nvSpPr>
          <p:spPr>
            <a:xfrm>
              <a:off x="3057525" y="2571750"/>
              <a:ext cx="400050" cy="390525"/>
            </a:xfrm>
            <a:prstGeom prst="ellipse">
              <a:avLst/>
            </a:prstGeom>
            <a:solidFill>
              <a:srgbClr val="0070C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C</a:t>
              </a:r>
              <a:endParaRPr lang="en-US" sz="1400" dirty="0">
                <a:latin typeface="Times New Roman" pitchFamily="18" charset="0"/>
                <a:ea typeface="Calibri"/>
                <a:cs typeface="Times New Roman" pitchFamily="18" charset="0"/>
              </a:endParaRPr>
            </a:p>
          </p:txBody>
        </p:sp>
        <p:sp>
          <p:nvSpPr>
            <p:cNvPr id="7" name="Oval 6"/>
            <p:cNvSpPr/>
            <p:nvPr/>
          </p:nvSpPr>
          <p:spPr>
            <a:xfrm>
              <a:off x="2975844" y="4504169"/>
              <a:ext cx="400050" cy="390525"/>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dirty="0">
                  <a:latin typeface="Times New Roman" pitchFamily="18" charset="0"/>
                  <a:ea typeface="Calibri"/>
                  <a:cs typeface="Times New Roman" pitchFamily="18" charset="0"/>
                </a:rPr>
                <a:t>B</a:t>
              </a:r>
            </a:p>
          </p:txBody>
        </p:sp>
        <p:sp>
          <p:nvSpPr>
            <p:cNvPr id="8" name="Oval 7"/>
            <p:cNvSpPr/>
            <p:nvPr/>
          </p:nvSpPr>
          <p:spPr>
            <a:xfrm>
              <a:off x="4009087" y="1662610"/>
              <a:ext cx="400050" cy="390525"/>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A</a:t>
              </a:r>
              <a:endParaRPr lang="en-US" sz="1400" dirty="0">
                <a:latin typeface="Times New Roman" pitchFamily="18" charset="0"/>
                <a:ea typeface="Calibri"/>
                <a:cs typeface="Times New Roman" pitchFamily="18" charset="0"/>
              </a:endParaRPr>
            </a:p>
          </p:txBody>
        </p:sp>
        <p:sp>
          <p:nvSpPr>
            <p:cNvPr id="9" name="Oval 8"/>
            <p:cNvSpPr/>
            <p:nvPr/>
          </p:nvSpPr>
          <p:spPr>
            <a:xfrm>
              <a:off x="6090526" y="3467141"/>
              <a:ext cx="400050" cy="390525"/>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D</a:t>
              </a:r>
              <a:endParaRPr lang="en-US" sz="1400" dirty="0">
                <a:latin typeface="Times New Roman" pitchFamily="18" charset="0"/>
                <a:ea typeface="Calibri"/>
                <a:cs typeface="Times New Roman" pitchFamily="18" charset="0"/>
              </a:endParaRPr>
            </a:p>
          </p:txBody>
        </p:sp>
        <p:sp>
          <p:nvSpPr>
            <p:cNvPr id="10" name="Oval 9"/>
            <p:cNvSpPr/>
            <p:nvPr/>
          </p:nvSpPr>
          <p:spPr>
            <a:xfrm>
              <a:off x="7239000" y="2990850"/>
              <a:ext cx="400050" cy="390525"/>
            </a:xfrm>
            <a:prstGeom prst="ellipse">
              <a:avLst/>
            </a:prstGeom>
            <a:solidFill>
              <a:srgbClr val="00B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E</a:t>
              </a:r>
              <a:endParaRPr lang="en-US" sz="1400" dirty="0">
                <a:latin typeface="Times New Roman" pitchFamily="18" charset="0"/>
                <a:ea typeface="Calibri"/>
                <a:cs typeface="Times New Roman" pitchFamily="18" charset="0"/>
              </a:endParaRPr>
            </a:p>
          </p:txBody>
        </p:sp>
        <p:sp>
          <p:nvSpPr>
            <p:cNvPr id="11" name="Oval 10"/>
            <p:cNvSpPr/>
            <p:nvPr/>
          </p:nvSpPr>
          <p:spPr>
            <a:xfrm>
              <a:off x="7097561" y="4728027"/>
              <a:ext cx="400050" cy="390525"/>
            </a:xfrm>
            <a:prstGeom prst="ellipse">
              <a:avLst/>
            </a:prstGeom>
            <a:solidFill>
              <a:srgbClr val="0070C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F</a:t>
              </a:r>
              <a:endParaRPr lang="en-US" sz="1400" dirty="0">
                <a:latin typeface="Times New Roman" pitchFamily="18" charset="0"/>
                <a:ea typeface="Calibri"/>
                <a:cs typeface="Times New Roman" pitchFamily="18" charset="0"/>
              </a:endParaRPr>
            </a:p>
          </p:txBody>
        </p:sp>
        <p:sp>
          <p:nvSpPr>
            <p:cNvPr id="12" name="Oval 11"/>
            <p:cNvSpPr/>
            <p:nvPr/>
          </p:nvSpPr>
          <p:spPr>
            <a:xfrm>
              <a:off x="2109069" y="6019800"/>
              <a:ext cx="400050" cy="39052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a:latin typeface="Times New Roman" pitchFamily="18" charset="0"/>
                  <a:ea typeface="Calibri"/>
                  <a:cs typeface="Times New Roman" pitchFamily="18" charset="0"/>
                </a:rPr>
                <a:t>G</a:t>
              </a:r>
              <a:endParaRPr lang="en-US" sz="1400">
                <a:latin typeface="Times New Roman" pitchFamily="18" charset="0"/>
                <a:ea typeface="Calibri"/>
                <a:cs typeface="Times New Roman" pitchFamily="18" charset="0"/>
              </a:endParaRPr>
            </a:p>
          </p:txBody>
        </p:sp>
        <p:sp>
          <p:nvSpPr>
            <p:cNvPr id="13" name="Oval 12"/>
            <p:cNvSpPr/>
            <p:nvPr/>
          </p:nvSpPr>
          <p:spPr>
            <a:xfrm>
              <a:off x="4232690" y="3885176"/>
              <a:ext cx="400050" cy="390525"/>
            </a:xfrm>
            <a:prstGeom prst="ellipse">
              <a:avLst/>
            </a:prstGeom>
            <a:solidFill>
              <a:srgbClr val="00B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H</a:t>
              </a:r>
              <a:endParaRPr lang="en-US" sz="1400" dirty="0">
                <a:latin typeface="Times New Roman" pitchFamily="18" charset="0"/>
                <a:ea typeface="Calibri"/>
                <a:cs typeface="Times New Roman" pitchFamily="18" charset="0"/>
              </a:endParaRPr>
            </a:p>
          </p:txBody>
        </p:sp>
        <p:sp>
          <p:nvSpPr>
            <p:cNvPr id="14" name="Oval 13"/>
            <p:cNvSpPr/>
            <p:nvPr/>
          </p:nvSpPr>
          <p:spPr>
            <a:xfrm>
              <a:off x="6431990" y="1696900"/>
              <a:ext cx="400050" cy="390525"/>
            </a:xfrm>
            <a:prstGeom prst="ellipse">
              <a:avLst/>
            </a:prstGeom>
            <a:solidFill>
              <a:srgbClr val="0070C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I</a:t>
              </a:r>
              <a:endParaRPr lang="en-US" sz="1400" dirty="0">
                <a:latin typeface="Times New Roman" pitchFamily="18" charset="0"/>
                <a:ea typeface="Calibri"/>
                <a:cs typeface="Times New Roman" pitchFamily="18" charset="0"/>
              </a:endParaRPr>
            </a:p>
          </p:txBody>
        </p:sp>
        <p:cxnSp>
          <p:nvCxnSpPr>
            <p:cNvPr id="15" name="Straight Connector 14"/>
            <p:cNvCxnSpPr>
              <a:stCxn id="13" idx="6"/>
              <a:endCxn id="11" idx="1"/>
            </p:cNvCxnSpPr>
            <p:nvPr/>
          </p:nvCxnSpPr>
          <p:spPr>
            <a:xfrm>
              <a:off x="4632740" y="4080439"/>
              <a:ext cx="2523407" cy="704779"/>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6"/>
              <a:endCxn id="11" idx="2"/>
            </p:cNvCxnSpPr>
            <p:nvPr/>
          </p:nvCxnSpPr>
          <p:spPr>
            <a:xfrm>
              <a:off x="3375894" y="4699432"/>
              <a:ext cx="3721667" cy="22385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4"/>
              <a:endCxn id="11" idx="0"/>
            </p:cNvCxnSpPr>
            <p:nvPr/>
          </p:nvCxnSpPr>
          <p:spPr>
            <a:xfrm>
              <a:off x="6290551" y="3857666"/>
              <a:ext cx="1007035" cy="87036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1" idx="2"/>
              <a:endCxn id="12" idx="6"/>
            </p:cNvCxnSpPr>
            <p:nvPr/>
          </p:nvCxnSpPr>
          <p:spPr>
            <a:xfrm flipH="1">
              <a:off x="2509119" y="4923290"/>
              <a:ext cx="4588442" cy="1291773"/>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3"/>
              <a:endCxn id="13" idx="6"/>
            </p:cNvCxnSpPr>
            <p:nvPr/>
          </p:nvCxnSpPr>
          <p:spPr>
            <a:xfrm flipH="1">
              <a:off x="4632740" y="3800475"/>
              <a:ext cx="1516372" cy="279964"/>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6" idx="3"/>
              <a:endCxn id="7" idx="7"/>
            </p:cNvCxnSpPr>
            <p:nvPr/>
          </p:nvCxnSpPr>
          <p:spPr>
            <a:xfrm>
              <a:off x="3116111" y="2905084"/>
              <a:ext cx="201197" cy="1656276"/>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7"/>
              <a:endCxn id="8" idx="2"/>
            </p:cNvCxnSpPr>
            <p:nvPr/>
          </p:nvCxnSpPr>
          <p:spPr>
            <a:xfrm flipV="1">
              <a:off x="3398989" y="1857873"/>
              <a:ext cx="610098" cy="77106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5"/>
              <a:endCxn id="9" idx="1"/>
            </p:cNvCxnSpPr>
            <p:nvPr/>
          </p:nvCxnSpPr>
          <p:spPr>
            <a:xfrm>
              <a:off x="3398989" y="2905084"/>
              <a:ext cx="2750123" cy="61924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6"/>
              <a:endCxn id="10" idx="2"/>
            </p:cNvCxnSpPr>
            <p:nvPr/>
          </p:nvCxnSpPr>
          <p:spPr>
            <a:xfrm>
              <a:off x="3457575" y="2767013"/>
              <a:ext cx="3781425" cy="41910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3"/>
              <a:endCxn id="12" idx="7"/>
            </p:cNvCxnSpPr>
            <p:nvPr/>
          </p:nvCxnSpPr>
          <p:spPr>
            <a:xfrm flipH="1">
              <a:off x="2450533" y="2905084"/>
              <a:ext cx="665578" cy="31719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13" idx="0"/>
            </p:cNvCxnSpPr>
            <p:nvPr/>
          </p:nvCxnSpPr>
          <p:spPr>
            <a:xfrm>
              <a:off x="3257550" y="2962275"/>
              <a:ext cx="1175165" cy="92290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 idx="6"/>
              <a:endCxn id="14" idx="1"/>
            </p:cNvCxnSpPr>
            <p:nvPr/>
          </p:nvCxnSpPr>
          <p:spPr>
            <a:xfrm flipV="1">
              <a:off x="4409137" y="1754091"/>
              <a:ext cx="2081439" cy="103782"/>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1"/>
              <a:endCxn id="14" idx="5"/>
            </p:cNvCxnSpPr>
            <p:nvPr/>
          </p:nvCxnSpPr>
          <p:spPr>
            <a:xfrm flipH="1" flipV="1">
              <a:off x="6773454" y="2030234"/>
              <a:ext cx="524132" cy="10178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0" idx="2"/>
              <a:endCxn id="9" idx="6"/>
            </p:cNvCxnSpPr>
            <p:nvPr/>
          </p:nvCxnSpPr>
          <p:spPr>
            <a:xfrm flipH="1">
              <a:off x="6490576" y="3186113"/>
              <a:ext cx="748424" cy="47629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4" idx="3"/>
              <a:endCxn id="9" idx="0"/>
            </p:cNvCxnSpPr>
            <p:nvPr/>
          </p:nvCxnSpPr>
          <p:spPr>
            <a:xfrm flipH="1">
              <a:off x="6290551" y="2030234"/>
              <a:ext cx="200025" cy="14369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0" name="Slide Number Placeholder 29"/>
          <p:cNvSpPr>
            <a:spLocks noGrp="1"/>
          </p:cNvSpPr>
          <p:nvPr>
            <p:ph type="sldNum" sz="quarter" idx="12"/>
          </p:nvPr>
        </p:nvSpPr>
        <p:spPr/>
        <p:txBody>
          <a:bodyPr/>
          <a:lstStyle/>
          <a:p>
            <a:fld id="{404E76C4-6752-4A98-AA34-F785B988B251}" type="slidenum">
              <a:rPr lang="en-US" smtClean="0"/>
              <a:t>70</a:t>
            </a:fld>
            <a:endParaRPr lang="en-US"/>
          </a:p>
        </p:txBody>
      </p:sp>
    </p:spTree>
    <p:extLst>
      <p:ext uri="{BB962C8B-B14F-4D97-AF65-F5344CB8AC3E}">
        <p14:creationId xmlns:p14="http://schemas.microsoft.com/office/powerpoint/2010/main" val="37159454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942"/>
            <a:ext cx="10515600" cy="1325563"/>
          </a:xfrm>
        </p:spPr>
        <p:txBody>
          <a:bodyPr/>
          <a:lstStyle/>
          <a:p>
            <a:r>
              <a:rPr lang="en-US" b="1" dirty="0" err="1"/>
              <a:t>Bài</a:t>
            </a:r>
            <a:r>
              <a:rPr lang="en-US" b="1" dirty="0"/>
              <a:t> </a:t>
            </a:r>
            <a:r>
              <a:rPr lang="en-US" b="1" dirty="0" err="1"/>
              <a:t>toán</a:t>
            </a:r>
            <a:r>
              <a:rPr lang="en-US" b="1" dirty="0"/>
              <a:t> </a:t>
            </a:r>
            <a:r>
              <a:rPr lang="en-US" b="1" dirty="0" err="1"/>
              <a:t>tô</a:t>
            </a:r>
            <a:r>
              <a:rPr lang="en-US" b="1" dirty="0"/>
              <a:t> </a:t>
            </a:r>
            <a:r>
              <a:rPr lang="en-US" b="1" dirty="0" err="1"/>
              <a:t>màu</a:t>
            </a:r>
            <a:r>
              <a:rPr lang="en-US" b="1" dirty="0"/>
              <a:t> </a:t>
            </a:r>
            <a:r>
              <a:rPr lang="en-US" b="1" dirty="0" err="1"/>
              <a:t>đồ</a:t>
            </a:r>
            <a:r>
              <a:rPr lang="en-US" b="1" dirty="0"/>
              <a:t> </a:t>
            </a:r>
            <a:r>
              <a:rPr lang="en-US" b="1" dirty="0" err="1"/>
              <a:t>thị</a:t>
            </a:r>
            <a:r>
              <a:rPr lang="en-US" b="1" dirty="0"/>
              <a:t> - </a:t>
            </a:r>
            <a:r>
              <a:rPr lang="en-US" b="1" dirty="0" err="1"/>
              <a:t>Ví</a:t>
            </a:r>
            <a:r>
              <a:rPr lang="en-US" b="1" dirty="0"/>
              <a:t> </a:t>
            </a:r>
            <a:r>
              <a:rPr lang="en-US" b="1" dirty="0" err="1"/>
              <a:t>dụ</a:t>
            </a:r>
            <a:endParaRPr lang="en-US" b="1" dirty="0"/>
          </a:p>
        </p:txBody>
      </p:sp>
      <p:sp>
        <p:nvSpPr>
          <p:cNvPr id="3" name="Content Placeholder 2"/>
          <p:cNvSpPr>
            <a:spLocks noGrp="1"/>
          </p:cNvSpPr>
          <p:nvPr>
            <p:ph idx="1"/>
          </p:nvPr>
        </p:nvSpPr>
        <p:spPr>
          <a:xfrm>
            <a:off x="838200" y="1524001"/>
            <a:ext cx="3505200" cy="4652963"/>
          </a:xfrm>
        </p:spPr>
        <p:txBody>
          <a:bodyPr>
            <a:normAutofit/>
          </a:bodyPr>
          <a:lstStyle/>
          <a:p>
            <a:r>
              <a:rPr lang="en-US" sz="2400" dirty="0" err="1"/>
              <a:t>Bước</a:t>
            </a:r>
            <a:r>
              <a:rPr lang="en-US" sz="2400" dirty="0"/>
              <a:t> 9: </a:t>
            </a:r>
            <a:r>
              <a:rPr lang="en-US" sz="2400" dirty="0" err="1"/>
              <a:t>Chọn</a:t>
            </a:r>
            <a:r>
              <a:rPr lang="en-US" sz="2400" dirty="0"/>
              <a:t> </a:t>
            </a:r>
            <a:r>
              <a:rPr lang="en-US" sz="2400" dirty="0" err="1"/>
              <a:t>đỉnh</a:t>
            </a:r>
            <a:r>
              <a:rPr lang="en-US" sz="2400" dirty="0"/>
              <a:t> G</a:t>
            </a:r>
          </a:p>
        </p:txBody>
      </p:sp>
      <p:graphicFrame>
        <p:nvGraphicFramePr>
          <p:cNvPr id="4" name="Table 3"/>
          <p:cNvGraphicFramePr>
            <a:graphicFrameLocks noGrp="1"/>
          </p:cNvGraphicFramePr>
          <p:nvPr/>
        </p:nvGraphicFramePr>
        <p:xfrm>
          <a:off x="4997528" y="1626233"/>
          <a:ext cx="5594273" cy="4267200"/>
        </p:xfrm>
        <a:graphic>
          <a:graphicData uri="http://schemas.openxmlformats.org/drawingml/2006/table">
            <a:tbl>
              <a:tblPr firstRow="1" bandRow="1">
                <a:tableStyleId>{5940675A-B579-460E-94D1-54222C63F5DA}</a:tableStyleId>
              </a:tblPr>
              <a:tblGrid>
                <a:gridCol w="843280">
                  <a:extLst>
                    <a:ext uri="{9D8B030D-6E8A-4147-A177-3AD203B41FA5}">
                      <a16:colId xmlns:a16="http://schemas.microsoft.com/office/drawing/2014/main" xmlns="" val="1541757503"/>
                    </a:ext>
                  </a:extLst>
                </a:gridCol>
                <a:gridCol w="701993">
                  <a:extLst>
                    <a:ext uri="{9D8B030D-6E8A-4147-A177-3AD203B41FA5}">
                      <a16:colId xmlns:a16="http://schemas.microsoft.com/office/drawing/2014/main" xmlns="" val="724137912"/>
                    </a:ext>
                  </a:extLst>
                </a:gridCol>
                <a:gridCol w="1241916">
                  <a:extLst>
                    <a:ext uri="{9D8B030D-6E8A-4147-A177-3AD203B41FA5}">
                      <a16:colId xmlns:a16="http://schemas.microsoft.com/office/drawing/2014/main" xmlns="" val="2015629668"/>
                    </a:ext>
                  </a:extLst>
                </a:gridCol>
                <a:gridCol w="1681480">
                  <a:extLst>
                    <a:ext uri="{9D8B030D-6E8A-4147-A177-3AD203B41FA5}">
                      <a16:colId xmlns:a16="http://schemas.microsoft.com/office/drawing/2014/main" xmlns="" val="3142161807"/>
                    </a:ext>
                  </a:extLst>
                </a:gridCol>
                <a:gridCol w="1125604">
                  <a:extLst>
                    <a:ext uri="{9D8B030D-6E8A-4147-A177-3AD203B41FA5}">
                      <a16:colId xmlns:a16="http://schemas.microsoft.com/office/drawing/2014/main" xmlns="" val="693436025"/>
                    </a:ext>
                  </a:extLst>
                </a:gridCol>
              </a:tblGrid>
              <a:tr h="370840">
                <a:tc>
                  <a:txBody>
                    <a:bodyPr/>
                    <a:lstStyle/>
                    <a:p>
                      <a:pPr algn="ctr"/>
                      <a:r>
                        <a:rPr lang="en-US" sz="2200" b="1" dirty="0" err="1">
                          <a:latin typeface="Times New Roman" panose="02020603050405020304" pitchFamily="18" charset="0"/>
                          <a:cs typeface="Times New Roman" panose="02020603050405020304" pitchFamily="18" charset="0"/>
                        </a:rPr>
                        <a:t>Đỉnh</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dirty="0" err="1">
                          <a:latin typeface="Times New Roman" panose="02020603050405020304" pitchFamily="18" charset="0"/>
                          <a:cs typeface="Times New Roman" panose="02020603050405020304" pitchFamily="18" charset="0"/>
                        </a:rPr>
                        <a:t>Bậc</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baseline="0" dirty="0" err="1">
                          <a:latin typeface="Times New Roman" panose="02020603050405020304" pitchFamily="18" charset="0"/>
                          <a:cs typeface="Times New Roman" panose="02020603050405020304" pitchFamily="18" charset="0"/>
                        </a:rPr>
                        <a:t>Bậc</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mới</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dirty="0" err="1">
                          <a:latin typeface="Times New Roman" panose="02020603050405020304" pitchFamily="18" charset="0"/>
                          <a:cs typeface="Times New Roman" panose="02020603050405020304" pitchFamily="18" charset="0"/>
                        </a:rPr>
                        <a:t>Mà</a:t>
                      </a:r>
                      <a:r>
                        <a:rPr lang="en-US" sz="2200" b="1" baseline="0" dirty="0" err="1">
                          <a:latin typeface="Times New Roman" panose="02020603050405020304" pitchFamily="18" charset="0"/>
                          <a:cs typeface="Times New Roman" panose="02020603050405020304" pitchFamily="18" charset="0"/>
                        </a:rPr>
                        <a:t>u</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cấm</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tô</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dirty="0" err="1">
                          <a:latin typeface="Times New Roman" panose="02020603050405020304" pitchFamily="18" charset="0"/>
                          <a:cs typeface="Times New Roman" panose="02020603050405020304" pitchFamily="18" charset="0"/>
                        </a:rPr>
                        <a:t>Màu</a:t>
                      </a:r>
                      <a:r>
                        <a:rPr lang="en-US" sz="2200" b="1" baseline="0" dirty="0">
                          <a:latin typeface="Times New Roman" panose="02020603050405020304" pitchFamily="18" charset="0"/>
                          <a:cs typeface="Times New Roman" panose="02020603050405020304" pitchFamily="18" charset="0"/>
                        </a:rPr>
                        <a:t> </a:t>
                      </a:r>
                      <a:r>
                        <a:rPr lang="en-US" sz="2200" b="1" baseline="0" dirty="0" err="1">
                          <a:latin typeface="Times New Roman" panose="02020603050405020304" pitchFamily="18" charset="0"/>
                          <a:cs typeface="Times New Roman" panose="02020603050405020304" pitchFamily="18" charset="0"/>
                        </a:rPr>
                        <a:t>tô</a:t>
                      </a:r>
                      <a:endParaRPr lang="en-US" sz="2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018449893"/>
                  </a:ext>
                </a:extLst>
              </a:tr>
              <a:tr h="370840">
                <a:tc>
                  <a:txBody>
                    <a:bodyPr/>
                    <a:lstStyle/>
                    <a:p>
                      <a:pPr algn="ctr"/>
                      <a:r>
                        <a:rPr lang="en-US" sz="2200" dirty="0">
                          <a:latin typeface="Times New Roman" panose="02020603050405020304" pitchFamily="18" charset="0"/>
                          <a:cs typeface="Times New Roman" panose="02020603050405020304" pitchFamily="18" charset="0"/>
                        </a:rPr>
                        <a:t>G</a:t>
                      </a:r>
                    </a:p>
                  </a:txBody>
                  <a:tcPr>
                    <a:solidFill>
                      <a:schemeClr val="accent6">
                        <a:lumMod val="20000"/>
                        <a:lumOff val="80000"/>
                      </a:schemeClr>
                    </a:solidFill>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solidFill>
                      <a:schemeClr val="accent6">
                        <a:lumMod val="20000"/>
                        <a:lumOff val="80000"/>
                      </a:schemeClr>
                    </a:solidFill>
                  </a:tcPr>
                </a:tc>
                <a:tc>
                  <a:txBody>
                    <a:bodyPr/>
                    <a:lstStyle/>
                    <a:p>
                      <a:pPr algn="ctr"/>
                      <a:r>
                        <a:rPr lang="en-US" sz="2200" b="0" i="0" kern="1200" dirty="0">
                          <a:solidFill>
                            <a:schemeClr val="tx1"/>
                          </a:solidFill>
                          <a:latin typeface="Times New Roman" panose="02020603050405020304" pitchFamily="18" charset="0"/>
                          <a:ea typeface="+mn-ea"/>
                          <a:cs typeface="Times New Roman" panose="02020603050405020304" pitchFamily="18" charset="0"/>
                        </a:rPr>
                        <a:t>0</a:t>
                      </a:r>
                    </a:p>
                  </a:txBody>
                  <a:tcPr>
                    <a:solidFill>
                      <a:schemeClr val="accent6">
                        <a:lumMod val="20000"/>
                        <a:lumOff val="80000"/>
                      </a:schemeClr>
                    </a:solidFill>
                  </a:tcPr>
                </a:tc>
                <a:tc>
                  <a:txBody>
                    <a:bodyPr/>
                    <a:lstStyle/>
                    <a:p>
                      <a:pPr algn="ctr"/>
                      <a:r>
                        <a:rPr lang="en-US" sz="2200" dirty="0">
                          <a:latin typeface="Times New Roman" panose="02020603050405020304" pitchFamily="18" charset="0"/>
                          <a:cs typeface="Times New Roman" panose="02020603050405020304" pitchFamily="18" charset="0"/>
                        </a:rPr>
                        <a:t>1</a:t>
                      </a:r>
                    </a:p>
                  </a:txBody>
                  <a:tcPr>
                    <a:solidFill>
                      <a:schemeClr val="accent6">
                        <a:lumMod val="20000"/>
                        <a:lumOff val="80000"/>
                      </a:schemeClr>
                    </a:solidFill>
                  </a:tcPr>
                </a:tc>
                <a:tc>
                  <a:txBody>
                    <a:bodyPr/>
                    <a:lstStyle/>
                    <a:p>
                      <a:pPr algn="ctr"/>
                      <a:r>
                        <a:rPr lang="en-US" sz="2200" dirty="0">
                          <a:latin typeface="Times New Roman" panose="02020603050405020304" pitchFamily="18" charset="0"/>
                          <a:cs typeface="Times New Roman" panose="02020603050405020304" pitchFamily="18" charset="0"/>
                        </a:rPr>
                        <a:t>2</a:t>
                      </a:r>
                    </a:p>
                  </a:txBody>
                  <a:tcPr>
                    <a:solidFill>
                      <a:schemeClr val="accent6">
                        <a:lumMod val="20000"/>
                        <a:lumOff val="80000"/>
                      </a:schemeClr>
                    </a:solidFill>
                  </a:tcPr>
                </a:tc>
                <a:extLst>
                  <a:ext uri="{0D108BD9-81ED-4DB2-BD59-A6C34878D82A}">
                    <a16:rowId xmlns:a16="http://schemas.microsoft.com/office/drawing/2014/main" xmlns="" val="2158361935"/>
                  </a:ext>
                </a:extLst>
              </a:tr>
              <a:tr h="370840">
                <a:tc>
                  <a:txBody>
                    <a:bodyPr/>
                    <a:lstStyle/>
                    <a:p>
                      <a:pPr algn="ctr"/>
                      <a:r>
                        <a:rPr lang="en-US" sz="2200" dirty="0">
                          <a:latin typeface="Times New Roman" panose="02020603050405020304" pitchFamily="18" charset="0"/>
                          <a:cs typeface="Times New Roman" panose="02020603050405020304" pitchFamily="18" charset="0"/>
                        </a:rPr>
                        <a:t>C</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0" i="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2361514018"/>
                  </a:ext>
                </a:extLst>
              </a:tr>
              <a:tr h="370840">
                <a:tc>
                  <a:txBody>
                    <a:bodyPr/>
                    <a:lstStyle/>
                    <a:p>
                      <a:pPr algn="ctr"/>
                      <a:r>
                        <a:rPr lang="en-US" sz="2200" dirty="0">
                          <a:latin typeface="Times New Roman" panose="02020603050405020304" pitchFamily="18" charset="0"/>
                          <a:cs typeface="Times New Roman" panose="02020603050405020304" pitchFamily="18" charset="0"/>
                        </a:rPr>
                        <a:t>D</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0" i="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xmlns="" val="1741567740"/>
                  </a:ext>
                </a:extLst>
              </a:tr>
              <a:tr h="370840">
                <a:tc>
                  <a:txBody>
                    <a:bodyPr/>
                    <a:lstStyle/>
                    <a:p>
                      <a:pPr algn="ctr"/>
                      <a:r>
                        <a:rPr lang="en-US" sz="2200" dirty="0">
                          <a:latin typeface="Times New Roman" panose="02020603050405020304" pitchFamily="18" charset="0"/>
                          <a:cs typeface="Times New Roman" panose="02020603050405020304" pitchFamily="18" charset="0"/>
                        </a:rPr>
                        <a:t>F</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0" i="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1282197326"/>
                  </a:ext>
                </a:extLst>
              </a:tr>
              <a:tr h="370840">
                <a:tc>
                  <a:txBody>
                    <a:bodyPr/>
                    <a:lstStyle/>
                    <a:p>
                      <a:pPr algn="ctr"/>
                      <a:r>
                        <a:rPr lang="en-US" sz="2200" dirty="0">
                          <a:latin typeface="Times New Roman" panose="02020603050405020304" pitchFamily="18" charset="0"/>
                          <a:cs typeface="Times New Roman" panose="02020603050405020304" pitchFamily="18" charset="0"/>
                        </a:rPr>
                        <a:t>I</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0" i="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3896125907"/>
                  </a:ext>
                </a:extLst>
              </a:tr>
              <a:tr h="370840">
                <a:tc>
                  <a:txBody>
                    <a:bodyPr/>
                    <a:lstStyle/>
                    <a:p>
                      <a:pPr algn="ctr"/>
                      <a:r>
                        <a:rPr lang="en-US" sz="2200" dirty="0">
                          <a:latin typeface="Times New Roman" panose="02020603050405020304" pitchFamily="18" charset="0"/>
                          <a:cs typeface="Times New Roman" panose="02020603050405020304" pitchFamily="18" charset="0"/>
                        </a:rPr>
                        <a:t>A</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0" i="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xmlns="" val="1758298256"/>
                  </a:ext>
                </a:extLst>
              </a:tr>
              <a:tr h="370840">
                <a:tc>
                  <a:txBody>
                    <a:bodyPr/>
                    <a:lstStyle/>
                    <a:p>
                      <a:pPr algn="ctr"/>
                      <a:r>
                        <a:rPr lang="en-US" sz="2200" dirty="0">
                          <a:latin typeface="Times New Roman" panose="02020603050405020304" pitchFamily="18" charset="0"/>
                          <a:cs typeface="Times New Roman" panose="02020603050405020304" pitchFamily="18" charset="0"/>
                        </a:rPr>
                        <a:t>B</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0" i="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xmlns="" val="3409413752"/>
                  </a:ext>
                </a:extLst>
              </a:tr>
              <a:tr h="370840">
                <a:tc>
                  <a:txBody>
                    <a:bodyPr/>
                    <a:lstStyle/>
                    <a:p>
                      <a:pPr algn="ctr"/>
                      <a:r>
                        <a:rPr lang="en-US" sz="2200" dirty="0">
                          <a:latin typeface="Times New Roman" panose="02020603050405020304" pitchFamily="18" charset="0"/>
                          <a:cs typeface="Times New Roman" panose="02020603050405020304" pitchFamily="18" charset="0"/>
                        </a:rPr>
                        <a:t>E</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0" i="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xmlns="" val="546608058"/>
                  </a:ext>
                </a:extLst>
              </a:tr>
              <a:tr h="370840">
                <a:tc>
                  <a:txBody>
                    <a:bodyPr/>
                    <a:lstStyle/>
                    <a:p>
                      <a:pPr algn="ctr"/>
                      <a:r>
                        <a:rPr lang="en-US" sz="2200" dirty="0">
                          <a:latin typeface="Times New Roman" panose="02020603050405020304" pitchFamily="18" charset="0"/>
                          <a:cs typeface="Times New Roman" panose="02020603050405020304" pitchFamily="18" charset="0"/>
                        </a:rPr>
                        <a:t>H</a:t>
                      </a:r>
                    </a:p>
                  </a:txBody>
                  <a:tcPr/>
                </a:tc>
                <a:tc>
                  <a:txBody>
                    <a:bodyPr/>
                    <a:lstStyle/>
                    <a:p>
                      <a:pPr algn="ctr"/>
                      <a:r>
                        <a:rPr lang="en-US" sz="2200" b="0" i="0" dirty="0">
                          <a:latin typeface="Times New Roman" panose="02020603050405020304" pitchFamily="18" charset="0"/>
                          <a:cs typeface="Times New Roman" panose="02020603050405020304" pitchFamily="18" charset="0"/>
                        </a:rPr>
                        <a:t>0</a:t>
                      </a:r>
                    </a:p>
                  </a:txBody>
                  <a:tcPr/>
                </a:tc>
                <a:tc>
                  <a:txBody>
                    <a:bodyPr/>
                    <a:lstStyle/>
                    <a:p>
                      <a:pPr algn="ctr"/>
                      <a:endParaRPr lang="en-US" sz="2200" b="0" i="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xmlns="" val="1704197437"/>
                  </a:ext>
                </a:extLst>
              </a:tr>
            </a:tbl>
          </a:graphicData>
        </a:graphic>
      </p:graphicFrame>
      <p:grpSp>
        <p:nvGrpSpPr>
          <p:cNvPr id="5" name="Group 4"/>
          <p:cNvGrpSpPr/>
          <p:nvPr/>
        </p:nvGrpSpPr>
        <p:grpSpPr>
          <a:xfrm>
            <a:off x="1981200" y="4343401"/>
            <a:ext cx="2895600" cy="2362200"/>
            <a:chOff x="2109069" y="1662610"/>
            <a:chExt cx="5529981" cy="4747715"/>
          </a:xfrm>
          <a:solidFill>
            <a:schemeClr val="accent4">
              <a:lumMod val="50000"/>
            </a:schemeClr>
          </a:solidFill>
        </p:grpSpPr>
        <p:sp>
          <p:nvSpPr>
            <p:cNvPr id="6" name="Oval 5"/>
            <p:cNvSpPr/>
            <p:nvPr/>
          </p:nvSpPr>
          <p:spPr>
            <a:xfrm>
              <a:off x="3057525" y="2571750"/>
              <a:ext cx="400050" cy="390525"/>
            </a:xfrm>
            <a:prstGeom prst="ellipse">
              <a:avLst/>
            </a:prstGeom>
            <a:solidFill>
              <a:srgbClr val="0070C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C</a:t>
              </a:r>
              <a:endParaRPr lang="en-US" sz="1400" dirty="0">
                <a:latin typeface="Times New Roman" pitchFamily="18" charset="0"/>
                <a:ea typeface="Calibri"/>
                <a:cs typeface="Times New Roman" pitchFamily="18" charset="0"/>
              </a:endParaRPr>
            </a:p>
          </p:txBody>
        </p:sp>
        <p:sp>
          <p:nvSpPr>
            <p:cNvPr id="7" name="Oval 6"/>
            <p:cNvSpPr/>
            <p:nvPr/>
          </p:nvSpPr>
          <p:spPr>
            <a:xfrm>
              <a:off x="2975844" y="4504169"/>
              <a:ext cx="400050" cy="390525"/>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dirty="0">
                  <a:latin typeface="Times New Roman" pitchFamily="18" charset="0"/>
                  <a:ea typeface="Calibri"/>
                  <a:cs typeface="Times New Roman" pitchFamily="18" charset="0"/>
                </a:rPr>
                <a:t>B</a:t>
              </a:r>
            </a:p>
          </p:txBody>
        </p:sp>
        <p:sp>
          <p:nvSpPr>
            <p:cNvPr id="8" name="Oval 7"/>
            <p:cNvSpPr/>
            <p:nvPr/>
          </p:nvSpPr>
          <p:spPr>
            <a:xfrm>
              <a:off x="4009087" y="1662610"/>
              <a:ext cx="400050" cy="390525"/>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A</a:t>
              </a:r>
              <a:endParaRPr lang="en-US" sz="1400" dirty="0">
                <a:latin typeface="Times New Roman" pitchFamily="18" charset="0"/>
                <a:ea typeface="Calibri"/>
                <a:cs typeface="Times New Roman" pitchFamily="18" charset="0"/>
              </a:endParaRPr>
            </a:p>
          </p:txBody>
        </p:sp>
        <p:sp>
          <p:nvSpPr>
            <p:cNvPr id="9" name="Oval 8"/>
            <p:cNvSpPr/>
            <p:nvPr/>
          </p:nvSpPr>
          <p:spPr>
            <a:xfrm>
              <a:off x="6090526" y="3467141"/>
              <a:ext cx="400050" cy="390525"/>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D</a:t>
              </a:r>
              <a:endParaRPr lang="en-US" sz="1400" dirty="0">
                <a:latin typeface="Times New Roman" pitchFamily="18" charset="0"/>
                <a:ea typeface="Calibri"/>
                <a:cs typeface="Times New Roman" pitchFamily="18" charset="0"/>
              </a:endParaRPr>
            </a:p>
          </p:txBody>
        </p:sp>
        <p:sp>
          <p:nvSpPr>
            <p:cNvPr id="10" name="Oval 9"/>
            <p:cNvSpPr/>
            <p:nvPr/>
          </p:nvSpPr>
          <p:spPr>
            <a:xfrm>
              <a:off x="7239000" y="2990850"/>
              <a:ext cx="400050" cy="390525"/>
            </a:xfrm>
            <a:prstGeom prst="ellipse">
              <a:avLst/>
            </a:prstGeom>
            <a:solidFill>
              <a:srgbClr val="00B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E</a:t>
              </a:r>
              <a:endParaRPr lang="en-US" sz="1400" dirty="0">
                <a:latin typeface="Times New Roman" pitchFamily="18" charset="0"/>
                <a:ea typeface="Calibri"/>
                <a:cs typeface="Times New Roman" pitchFamily="18" charset="0"/>
              </a:endParaRPr>
            </a:p>
          </p:txBody>
        </p:sp>
        <p:sp>
          <p:nvSpPr>
            <p:cNvPr id="11" name="Oval 10"/>
            <p:cNvSpPr/>
            <p:nvPr/>
          </p:nvSpPr>
          <p:spPr>
            <a:xfrm>
              <a:off x="7097561" y="4728027"/>
              <a:ext cx="400050" cy="390525"/>
            </a:xfrm>
            <a:prstGeom prst="ellipse">
              <a:avLst/>
            </a:prstGeom>
            <a:solidFill>
              <a:srgbClr val="0070C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F</a:t>
              </a:r>
              <a:endParaRPr lang="en-US" sz="1400" dirty="0">
                <a:latin typeface="Times New Roman" pitchFamily="18" charset="0"/>
                <a:ea typeface="Calibri"/>
                <a:cs typeface="Times New Roman" pitchFamily="18" charset="0"/>
              </a:endParaRPr>
            </a:p>
          </p:txBody>
        </p:sp>
        <p:sp>
          <p:nvSpPr>
            <p:cNvPr id="12" name="Oval 11"/>
            <p:cNvSpPr/>
            <p:nvPr/>
          </p:nvSpPr>
          <p:spPr>
            <a:xfrm>
              <a:off x="2109069" y="6019800"/>
              <a:ext cx="400050" cy="390525"/>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G</a:t>
              </a:r>
              <a:endParaRPr lang="en-US" sz="1400" dirty="0">
                <a:latin typeface="Times New Roman" pitchFamily="18" charset="0"/>
                <a:ea typeface="Calibri"/>
                <a:cs typeface="Times New Roman" pitchFamily="18" charset="0"/>
              </a:endParaRPr>
            </a:p>
          </p:txBody>
        </p:sp>
        <p:sp>
          <p:nvSpPr>
            <p:cNvPr id="13" name="Oval 12"/>
            <p:cNvSpPr/>
            <p:nvPr/>
          </p:nvSpPr>
          <p:spPr>
            <a:xfrm>
              <a:off x="4232690" y="3885176"/>
              <a:ext cx="400050" cy="390525"/>
            </a:xfrm>
            <a:prstGeom prst="ellipse">
              <a:avLst/>
            </a:prstGeom>
            <a:solidFill>
              <a:srgbClr val="00B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H</a:t>
              </a:r>
              <a:endParaRPr lang="en-US" sz="1400" dirty="0">
                <a:latin typeface="Times New Roman" pitchFamily="18" charset="0"/>
                <a:ea typeface="Calibri"/>
                <a:cs typeface="Times New Roman" pitchFamily="18" charset="0"/>
              </a:endParaRPr>
            </a:p>
          </p:txBody>
        </p:sp>
        <p:sp>
          <p:nvSpPr>
            <p:cNvPr id="14" name="Oval 13"/>
            <p:cNvSpPr/>
            <p:nvPr/>
          </p:nvSpPr>
          <p:spPr>
            <a:xfrm>
              <a:off x="6431990" y="1696900"/>
              <a:ext cx="400050" cy="390525"/>
            </a:xfrm>
            <a:prstGeom prst="ellipse">
              <a:avLst/>
            </a:prstGeom>
            <a:solidFill>
              <a:srgbClr val="0070C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I</a:t>
              </a:r>
              <a:endParaRPr lang="en-US" sz="1400" dirty="0">
                <a:latin typeface="Times New Roman" pitchFamily="18" charset="0"/>
                <a:ea typeface="Calibri"/>
                <a:cs typeface="Times New Roman" pitchFamily="18" charset="0"/>
              </a:endParaRPr>
            </a:p>
          </p:txBody>
        </p:sp>
        <p:cxnSp>
          <p:nvCxnSpPr>
            <p:cNvPr id="15" name="Straight Connector 14"/>
            <p:cNvCxnSpPr>
              <a:stCxn id="13" idx="6"/>
              <a:endCxn id="11" idx="1"/>
            </p:cNvCxnSpPr>
            <p:nvPr/>
          </p:nvCxnSpPr>
          <p:spPr>
            <a:xfrm>
              <a:off x="4632740" y="4080439"/>
              <a:ext cx="2523407" cy="704779"/>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6"/>
              <a:endCxn id="11" idx="2"/>
            </p:cNvCxnSpPr>
            <p:nvPr/>
          </p:nvCxnSpPr>
          <p:spPr>
            <a:xfrm>
              <a:off x="3375894" y="4699432"/>
              <a:ext cx="3721667" cy="22385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4"/>
              <a:endCxn id="11" idx="0"/>
            </p:cNvCxnSpPr>
            <p:nvPr/>
          </p:nvCxnSpPr>
          <p:spPr>
            <a:xfrm>
              <a:off x="6290551" y="3857666"/>
              <a:ext cx="1007035" cy="87036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1" idx="2"/>
              <a:endCxn id="12" idx="6"/>
            </p:cNvCxnSpPr>
            <p:nvPr/>
          </p:nvCxnSpPr>
          <p:spPr>
            <a:xfrm flipH="1">
              <a:off x="2509119" y="4923290"/>
              <a:ext cx="4588442" cy="1291773"/>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3"/>
              <a:endCxn id="13" idx="6"/>
            </p:cNvCxnSpPr>
            <p:nvPr/>
          </p:nvCxnSpPr>
          <p:spPr>
            <a:xfrm flipH="1">
              <a:off x="4632740" y="3800475"/>
              <a:ext cx="1516372" cy="279964"/>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6" idx="3"/>
              <a:endCxn id="7" idx="7"/>
            </p:cNvCxnSpPr>
            <p:nvPr/>
          </p:nvCxnSpPr>
          <p:spPr>
            <a:xfrm>
              <a:off x="3116111" y="2905084"/>
              <a:ext cx="201197" cy="1656276"/>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7"/>
              <a:endCxn id="8" idx="2"/>
            </p:cNvCxnSpPr>
            <p:nvPr/>
          </p:nvCxnSpPr>
          <p:spPr>
            <a:xfrm flipV="1">
              <a:off x="3398989" y="1857873"/>
              <a:ext cx="610098" cy="77106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5"/>
              <a:endCxn id="9" idx="1"/>
            </p:cNvCxnSpPr>
            <p:nvPr/>
          </p:nvCxnSpPr>
          <p:spPr>
            <a:xfrm>
              <a:off x="3398989" y="2905084"/>
              <a:ext cx="2750123" cy="61924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6"/>
              <a:endCxn id="10" idx="2"/>
            </p:cNvCxnSpPr>
            <p:nvPr/>
          </p:nvCxnSpPr>
          <p:spPr>
            <a:xfrm>
              <a:off x="3457575" y="2767013"/>
              <a:ext cx="3781425" cy="41910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3"/>
              <a:endCxn id="12" idx="7"/>
            </p:cNvCxnSpPr>
            <p:nvPr/>
          </p:nvCxnSpPr>
          <p:spPr>
            <a:xfrm flipH="1">
              <a:off x="2450533" y="2905084"/>
              <a:ext cx="665578" cy="31719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13" idx="0"/>
            </p:cNvCxnSpPr>
            <p:nvPr/>
          </p:nvCxnSpPr>
          <p:spPr>
            <a:xfrm>
              <a:off x="3257550" y="2962275"/>
              <a:ext cx="1175165" cy="92290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 idx="6"/>
              <a:endCxn id="14" idx="1"/>
            </p:cNvCxnSpPr>
            <p:nvPr/>
          </p:nvCxnSpPr>
          <p:spPr>
            <a:xfrm flipV="1">
              <a:off x="4409137" y="1754091"/>
              <a:ext cx="2081439" cy="103782"/>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1"/>
              <a:endCxn id="14" idx="5"/>
            </p:cNvCxnSpPr>
            <p:nvPr/>
          </p:nvCxnSpPr>
          <p:spPr>
            <a:xfrm flipH="1" flipV="1">
              <a:off x="6773454" y="2030234"/>
              <a:ext cx="524132" cy="10178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0" idx="2"/>
              <a:endCxn id="9" idx="6"/>
            </p:cNvCxnSpPr>
            <p:nvPr/>
          </p:nvCxnSpPr>
          <p:spPr>
            <a:xfrm flipH="1">
              <a:off x="6490576" y="3186113"/>
              <a:ext cx="748424" cy="47629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4" idx="3"/>
              <a:endCxn id="9" idx="0"/>
            </p:cNvCxnSpPr>
            <p:nvPr/>
          </p:nvCxnSpPr>
          <p:spPr>
            <a:xfrm flipH="1">
              <a:off x="6290551" y="2030234"/>
              <a:ext cx="200025" cy="14369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0" name="Slide Number Placeholder 29"/>
          <p:cNvSpPr>
            <a:spLocks noGrp="1"/>
          </p:cNvSpPr>
          <p:nvPr>
            <p:ph type="sldNum" sz="quarter" idx="12"/>
          </p:nvPr>
        </p:nvSpPr>
        <p:spPr/>
        <p:txBody>
          <a:bodyPr/>
          <a:lstStyle/>
          <a:p>
            <a:fld id="{404E76C4-6752-4A98-AA34-F785B988B251}" type="slidenum">
              <a:rPr lang="en-US" smtClean="0"/>
              <a:t>71</a:t>
            </a:fld>
            <a:endParaRPr lang="en-US"/>
          </a:p>
        </p:txBody>
      </p:sp>
    </p:spTree>
    <p:extLst>
      <p:ext uri="{BB962C8B-B14F-4D97-AF65-F5344CB8AC3E}">
        <p14:creationId xmlns:p14="http://schemas.microsoft.com/office/powerpoint/2010/main" val="37394325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Bài</a:t>
            </a:r>
            <a:r>
              <a:rPr lang="en-US" b="1" dirty="0"/>
              <a:t> </a:t>
            </a:r>
            <a:r>
              <a:rPr lang="en-US" b="1" dirty="0" err="1"/>
              <a:t>toán</a:t>
            </a:r>
            <a:r>
              <a:rPr lang="en-US" b="1" dirty="0"/>
              <a:t> </a:t>
            </a:r>
            <a:r>
              <a:rPr lang="en-US" b="1" dirty="0" err="1"/>
              <a:t>tô</a:t>
            </a:r>
            <a:r>
              <a:rPr lang="en-US" b="1" dirty="0"/>
              <a:t> </a:t>
            </a:r>
            <a:r>
              <a:rPr lang="en-US" b="1" dirty="0" err="1"/>
              <a:t>màu</a:t>
            </a:r>
            <a:r>
              <a:rPr lang="en-US" b="1" dirty="0"/>
              <a:t> </a:t>
            </a:r>
            <a:r>
              <a:rPr lang="en-US" b="1" dirty="0" err="1"/>
              <a:t>đồ</a:t>
            </a:r>
            <a:r>
              <a:rPr lang="en-US" b="1" dirty="0"/>
              <a:t> </a:t>
            </a:r>
            <a:r>
              <a:rPr lang="en-US" b="1" dirty="0" err="1"/>
              <a:t>thị</a:t>
            </a:r>
            <a:r>
              <a:rPr lang="en-US" b="1" dirty="0"/>
              <a:t> - </a:t>
            </a:r>
            <a:r>
              <a:rPr lang="en-US" b="1" dirty="0" err="1"/>
              <a:t>Ví</a:t>
            </a:r>
            <a:r>
              <a:rPr lang="en-US" b="1" dirty="0"/>
              <a:t> </a:t>
            </a:r>
            <a:r>
              <a:rPr lang="en-US" b="1" dirty="0" err="1"/>
              <a:t>dụ</a:t>
            </a:r>
            <a:endParaRPr lang="en-US" b="1" dirty="0"/>
          </a:p>
        </p:txBody>
      </p:sp>
      <p:grpSp>
        <p:nvGrpSpPr>
          <p:cNvPr id="5" name="Group 4"/>
          <p:cNvGrpSpPr/>
          <p:nvPr/>
        </p:nvGrpSpPr>
        <p:grpSpPr>
          <a:xfrm>
            <a:off x="3124200" y="1752601"/>
            <a:ext cx="5791200" cy="4953001"/>
            <a:chOff x="2109069" y="1662610"/>
            <a:chExt cx="5529981" cy="4747715"/>
          </a:xfrm>
          <a:solidFill>
            <a:schemeClr val="accent4">
              <a:lumMod val="50000"/>
            </a:schemeClr>
          </a:solidFill>
        </p:grpSpPr>
        <p:sp>
          <p:nvSpPr>
            <p:cNvPr id="6" name="Oval 5"/>
            <p:cNvSpPr/>
            <p:nvPr/>
          </p:nvSpPr>
          <p:spPr>
            <a:xfrm>
              <a:off x="3057525" y="2571750"/>
              <a:ext cx="400050" cy="390525"/>
            </a:xfrm>
            <a:prstGeom prst="ellipse">
              <a:avLst/>
            </a:prstGeom>
            <a:solidFill>
              <a:srgbClr val="0070C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C</a:t>
              </a:r>
              <a:endParaRPr lang="en-US" sz="1400" dirty="0">
                <a:latin typeface="Times New Roman" pitchFamily="18" charset="0"/>
                <a:ea typeface="Calibri"/>
                <a:cs typeface="Times New Roman" pitchFamily="18" charset="0"/>
              </a:endParaRPr>
            </a:p>
          </p:txBody>
        </p:sp>
        <p:sp>
          <p:nvSpPr>
            <p:cNvPr id="7" name="Oval 6"/>
            <p:cNvSpPr/>
            <p:nvPr/>
          </p:nvSpPr>
          <p:spPr>
            <a:xfrm>
              <a:off x="2975844" y="4504169"/>
              <a:ext cx="400050" cy="390525"/>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dirty="0">
                  <a:latin typeface="Times New Roman" pitchFamily="18" charset="0"/>
                  <a:ea typeface="Calibri"/>
                  <a:cs typeface="Times New Roman" pitchFamily="18" charset="0"/>
                </a:rPr>
                <a:t>B</a:t>
              </a:r>
            </a:p>
          </p:txBody>
        </p:sp>
        <p:sp>
          <p:nvSpPr>
            <p:cNvPr id="8" name="Oval 7"/>
            <p:cNvSpPr/>
            <p:nvPr/>
          </p:nvSpPr>
          <p:spPr>
            <a:xfrm>
              <a:off x="4009087" y="1662610"/>
              <a:ext cx="400050" cy="390525"/>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A</a:t>
              </a:r>
              <a:endParaRPr lang="en-US" sz="1400" dirty="0">
                <a:latin typeface="Times New Roman" pitchFamily="18" charset="0"/>
                <a:ea typeface="Calibri"/>
                <a:cs typeface="Times New Roman" pitchFamily="18" charset="0"/>
              </a:endParaRPr>
            </a:p>
          </p:txBody>
        </p:sp>
        <p:sp>
          <p:nvSpPr>
            <p:cNvPr id="9" name="Oval 8"/>
            <p:cNvSpPr/>
            <p:nvPr/>
          </p:nvSpPr>
          <p:spPr>
            <a:xfrm>
              <a:off x="6090526" y="3467141"/>
              <a:ext cx="400050" cy="390525"/>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D</a:t>
              </a:r>
              <a:endParaRPr lang="en-US" sz="1400" dirty="0">
                <a:latin typeface="Times New Roman" pitchFamily="18" charset="0"/>
                <a:ea typeface="Calibri"/>
                <a:cs typeface="Times New Roman" pitchFamily="18" charset="0"/>
              </a:endParaRPr>
            </a:p>
          </p:txBody>
        </p:sp>
        <p:sp>
          <p:nvSpPr>
            <p:cNvPr id="10" name="Oval 9"/>
            <p:cNvSpPr/>
            <p:nvPr/>
          </p:nvSpPr>
          <p:spPr>
            <a:xfrm>
              <a:off x="7239000" y="2990850"/>
              <a:ext cx="400050" cy="390525"/>
            </a:xfrm>
            <a:prstGeom prst="ellipse">
              <a:avLst/>
            </a:prstGeom>
            <a:solidFill>
              <a:srgbClr val="00B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E</a:t>
              </a:r>
              <a:endParaRPr lang="en-US" sz="1400" dirty="0">
                <a:latin typeface="Times New Roman" pitchFamily="18" charset="0"/>
                <a:ea typeface="Calibri"/>
                <a:cs typeface="Times New Roman" pitchFamily="18" charset="0"/>
              </a:endParaRPr>
            </a:p>
          </p:txBody>
        </p:sp>
        <p:sp>
          <p:nvSpPr>
            <p:cNvPr id="11" name="Oval 10"/>
            <p:cNvSpPr/>
            <p:nvPr/>
          </p:nvSpPr>
          <p:spPr>
            <a:xfrm>
              <a:off x="7097561" y="4728027"/>
              <a:ext cx="400050" cy="390525"/>
            </a:xfrm>
            <a:prstGeom prst="ellipse">
              <a:avLst/>
            </a:prstGeom>
            <a:solidFill>
              <a:srgbClr val="0070C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F</a:t>
              </a:r>
              <a:endParaRPr lang="en-US" sz="1400" dirty="0">
                <a:latin typeface="Times New Roman" pitchFamily="18" charset="0"/>
                <a:ea typeface="Calibri"/>
                <a:cs typeface="Times New Roman" pitchFamily="18" charset="0"/>
              </a:endParaRPr>
            </a:p>
          </p:txBody>
        </p:sp>
        <p:sp>
          <p:nvSpPr>
            <p:cNvPr id="12" name="Oval 11"/>
            <p:cNvSpPr/>
            <p:nvPr/>
          </p:nvSpPr>
          <p:spPr>
            <a:xfrm>
              <a:off x="2109069" y="6019800"/>
              <a:ext cx="400050" cy="390525"/>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G</a:t>
              </a:r>
              <a:endParaRPr lang="en-US" sz="1400" dirty="0">
                <a:latin typeface="Times New Roman" pitchFamily="18" charset="0"/>
                <a:ea typeface="Calibri"/>
                <a:cs typeface="Times New Roman" pitchFamily="18" charset="0"/>
              </a:endParaRPr>
            </a:p>
          </p:txBody>
        </p:sp>
        <p:sp>
          <p:nvSpPr>
            <p:cNvPr id="13" name="Oval 12"/>
            <p:cNvSpPr/>
            <p:nvPr/>
          </p:nvSpPr>
          <p:spPr>
            <a:xfrm>
              <a:off x="4232690" y="3885176"/>
              <a:ext cx="400050" cy="390525"/>
            </a:xfrm>
            <a:prstGeom prst="ellipse">
              <a:avLst/>
            </a:prstGeom>
            <a:solidFill>
              <a:srgbClr val="00B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H</a:t>
              </a:r>
              <a:endParaRPr lang="en-US" sz="1400" dirty="0">
                <a:latin typeface="Times New Roman" pitchFamily="18" charset="0"/>
                <a:ea typeface="Calibri"/>
                <a:cs typeface="Times New Roman" pitchFamily="18" charset="0"/>
              </a:endParaRPr>
            </a:p>
          </p:txBody>
        </p:sp>
        <p:sp>
          <p:nvSpPr>
            <p:cNvPr id="14" name="Oval 13"/>
            <p:cNvSpPr/>
            <p:nvPr/>
          </p:nvSpPr>
          <p:spPr>
            <a:xfrm>
              <a:off x="6431990" y="1696900"/>
              <a:ext cx="400050" cy="390525"/>
            </a:xfrm>
            <a:prstGeom prst="ellipse">
              <a:avLst/>
            </a:prstGeom>
            <a:solidFill>
              <a:srgbClr val="0070C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dirty="0">
                  <a:latin typeface="Times New Roman" pitchFamily="18" charset="0"/>
                  <a:ea typeface="Calibri"/>
                  <a:cs typeface="Times New Roman" pitchFamily="18" charset="0"/>
                </a:rPr>
                <a:t>I</a:t>
              </a:r>
              <a:endParaRPr lang="en-US" sz="1400" dirty="0">
                <a:latin typeface="Times New Roman" pitchFamily="18" charset="0"/>
                <a:ea typeface="Calibri"/>
                <a:cs typeface="Times New Roman" pitchFamily="18" charset="0"/>
              </a:endParaRPr>
            </a:p>
          </p:txBody>
        </p:sp>
        <p:cxnSp>
          <p:nvCxnSpPr>
            <p:cNvPr id="15" name="Straight Connector 14"/>
            <p:cNvCxnSpPr>
              <a:stCxn id="13" idx="6"/>
              <a:endCxn id="11" idx="1"/>
            </p:cNvCxnSpPr>
            <p:nvPr/>
          </p:nvCxnSpPr>
          <p:spPr>
            <a:xfrm>
              <a:off x="4632740" y="4080439"/>
              <a:ext cx="2523407" cy="704779"/>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6"/>
              <a:endCxn id="11" idx="2"/>
            </p:cNvCxnSpPr>
            <p:nvPr/>
          </p:nvCxnSpPr>
          <p:spPr>
            <a:xfrm>
              <a:off x="3375894" y="4699432"/>
              <a:ext cx="3721667" cy="22385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4"/>
              <a:endCxn id="11" idx="0"/>
            </p:cNvCxnSpPr>
            <p:nvPr/>
          </p:nvCxnSpPr>
          <p:spPr>
            <a:xfrm>
              <a:off x="6290551" y="3857666"/>
              <a:ext cx="1007035" cy="87036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1" idx="2"/>
              <a:endCxn id="12" idx="6"/>
            </p:cNvCxnSpPr>
            <p:nvPr/>
          </p:nvCxnSpPr>
          <p:spPr>
            <a:xfrm flipH="1">
              <a:off x="2509119" y="4923290"/>
              <a:ext cx="4588442" cy="1291773"/>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3"/>
              <a:endCxn id="13" idx="6"/>
            </p:cNvCxnSpPr>
            <p:nvPr/>
          </p:nvCxnSpPr>
          <p:spPr>
            <a:xfrm flipH="1">
              <a:off x="4632740" y="3800475"/>
              <a:ext cx="1516372" cy="279964"/>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6" idx="3"/>
              <a:endCxn id="7" idx="7"/>
            </p:cNvCxnSpPr>
            <p:nvPr/>
          </p:nvCxnSpPr>
          <p:spPr>
            <a:xfrm>
              <a:off x="3116111" y="2905084"/>
              <a:ext cx="201197" cy="1656276"/>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7"/>
              <a:endCxn id="8" idx="2"/>
            </p:cNvCxnSpPr>
            <p:nvPr/>
          </p:nvCxnSpPr>
          <p:spPr>
            <a:xfrm flipV="1">
              <a:off x="3398989" y="1857873"/>
              <a:ext cx="610098" cy="77106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5"/>
              <a:endCxn id="9" idx="1"/>
            </p:cNvCxnSpPr>
            <p:nvPr/>
          </p:nvCxnSpPr>
          <p:spPr>
            <a:xfrm>
              <a:off x="3398989" y="2905084"/>
              <a:ext cx="2750123" cy="619248"/>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6"/>
              <a:endCxn id="10" idx="2"/>
            </p:cNvCxnSpPr>
            <p:nvPr/>
          </p:nvCxnSpPr>
          <p:spPr>
            <a:xfrm>
              <a:off x="3457575" y="2767013"/>
              <a:ext cx="3781425" cy="41910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3"/>
              <a:endCxn id="12" idx="7"/>
            </p:cNvCxnSpPr>
            <p:nvPr/>
          </p:nvCxnSpPr>
          <p:spPr>
            <a:xfrm flipH="1">
              <a:off x="2450533" y="2905084"/>
              <a:ext cx="665578" cy="31719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13" idx="0"/>
            </p:cNvCxnSpPr>
            <p:nvPr/>
          </p:nvCxnSpPr>
          <p:spPr>
            <a:xfrm>
              <a:off x="3257550" y="2962275"/>
              <a:ext cx="1175165" cy="92290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 idx="6"/>
              <a:endCxn id="14" idx="1"/>
            </p:cNvCxnSpPr>
            <p:nvPr/>
          </p:nvCxnSpPr>
          <p:spPr>
            <a:xfrm flipV="1">
              <a:off x="4409137" y="1754091"/>
              <a:ext cx="2081439" cy="103782"/>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1"/>
              <a:endCxn id="14" idx="5"/>
            </p:cNvCxnSpPr>
            <p:nvPr/>
          </p:nvCxnSpPr>
          <p:spPr>
            <a:xfrm flipH="1" flipV="1">
              <a:off x="6773454" y="2030234"/>
              <a:ext cx="524132" cy="10178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0" idx="2"/>
              <a:endCxn id="9" idx="6"/>
            </p:cNvCxnSpPr>
            <p:nvPr/>
          </p:nvCxnSpPr>
          <p:spPr>
            <a:xfrm flipH="1">
              <a:off x="6490576" y="3186113"/>
              <a:ext cx="748424" cy="47629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4" idx="3"/>
              <a:endCxn id="9" idx="0"/>
            </p:cNvCxnSpPr>
            <p:nvPr/>
          </p:nvCxnSpPr>
          <p:spPr>
            <a:xfrm flipH="1">
              <a:off x="6290551" y="2030234"/>
              <a:ext cx="200025" cy="1436907"/>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404E76C4-6752-4A98-AA34-F785B988B251}" type="slidenum">
              <a:rPr lang="en-US" smtClean="0"/>
              <a:t>72</a:t>
            </a:fld>
            <a:endParaRPr lang="en-US"/>
          </a:p>
        </p:txBody>
      </p:sp>
    </p:spTree>
    <p:extLst>
      <p:ext uri="{BB962C8B-B14F-4D97-AF65-F5344CB8AC3E}">
        <p14:creationId xmlns:p14="http://schemas.microsoft.com/office/powerpoint/2010/main" val="2848725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Bài</a:t>
            </a:r>
            <a:r>
              <a:rPr lang="en-US" b="1" dirty="0"/>
              <a:t> </a:t>
            </a:r>
            <a:r>
              <a:rPr lang="en-US" b="1" dirty="0" err="1" smtClean="0"/>
              <a:t>tập</a:t>
            </a:r>
            <a:r>
              <a:rPr lang="en-US" b="1" dirty="0" smtClean="0"/>
              <a:t> 5</a:t>
            </a:r>
            <a:endParaRPr lang="en-US" b="1" dirty="0"/>
          </a:p>
        </p:txBody>
      </p:sp>
      <p:sp>
        <p:nvSpPr>
          <p:cNvPr id="3" name="Content Placeholder 2"/>
          <p:cNvSpPr>
            <a:spLocks noGrp="1"/>
          </p:cNvSpPr>
          <p:nvPr>
            <p:ph idx="1"/>
          </p:nvPr>
        </p:nvSpPr>
        <p:spPr/>
        <p:txBody>
          <a:bodyPr/>
          <a:lstStyle/>
          <a:p>
            <a:pPr marL="0" indent="0">
              <a:buNone/>
            </a:pPr>
            <a:r>
              <a:rPr lang="en-US" dirty="0" err="1"/>
              <a:t>Phân</a:t>
            </a:r>
            <a:r>
              <a:rPr lang="en-US" dirty="0"/>
              <a:t> </a:t>
            </a:r>
            <a:r>
              <a:rPr lang="en-US" dirty="0" err="1"/>
              <a:t>tích</a:t>
            </a:r>
            <a:r>
              <a:rPr lang="en-US" dirty="0"/>
              <a:t> </a:t>
            </a:r>
            <a:r>
              <a:rPr lang="en-US" dirty="0" err="1"/>
              <a:t>bài</a:t>
            </a:r>
            <a:r>
              <a:rPr lang="en-US" dirty="0"/>
              <a:t> </a:t>
            </a:r>
            <a:r>
              <a:rPr lang="en-US" dirty="0" err="1"/>
              <a:t>toán</a:t>
            </a:r>
            <a:r>
              <a:rPr lang="en-US" dirty="0"/>
              <a:t> </a:t>
            </a:r>
            <a:r>
              <a:rPr lang="en-US" dirty="0" err="1"/>
              <a:t>tô</a:t>
            </a:r>
            <a:r>
              <a:rPr lang="en-US" dirty="0"/>
              <a:t> </a:t>
            </a:r>
            <a:r>
              <a:rPr lang="en-US" dirty="0" err="1"/>
              <a:t>màu</a:t>
            </a:r>
            <a:r>
              <a:rPr lang="en-US" dirty="0"/>
              <a:t> </a:t>
            </a:r>
            <a:r>
              <a:rPr lang="en-US" dirty="0" err="1"/>
              <a:t>đồ</a:t>
            </a:r>
            <a:r>
              <a:rPr lang="en-US" dirty="0"/>
              <a:t> </a:t>
            </a:r>
            <a:r>
              <a:rPr lang="en-US" dirty="0" err="1"/>
              <a:t>thị</a:t>
            </a:r>
            <a:endParaRPr lang="en-US" dirty="0"/>
          </a:p>
          <a:p>
            <a:r>
              <a:rPr lang="en-US" dirty="0" err="1"/>
              <a:t>Xác</a:t>
            </a:r>
            <a:r>
              <a:rPr lang="en-US" dirty="0"/>
              <a:t> </a:t>
            </a:r>
            <a:r>
              <a:rPr lang="en-US" dirty="0" err="1"/>
              <a:t>định</a:t>
            </a:r>
            <a:r>
              <a:rPr lang="en-US" dirty="0"/>
              <a:t> </a:t>
            </a:r>
            <a:r>
              <a:rPr lang="en-US" dirty="0" err="1"/>
              <a:t>và</a:t>
            </a:r>
            <a:r>
              <a:rPr lang="en-US" dirty="0"/>
              <a:t> </a:t>
            </a:r>
            <a:r>
              <a:rPr lang="en-US" dirty="0" err="1"/>
              <a:t>mô</a:t>
            </a:r>
            <a:r>
              <a:rPr lang="en-US" dirty="0"/>
              <a:t> </a:t>
            </a:r>
            <a:r>
              <a:rPr lang="en-US" dirty="0" err="1"/>
              <a:t>tả</a:t>
            </a:r>
            <a:r>
              <a:rPr lang="en-US" dirty="0"/>
              <a:t> </a:t>
            </a:r>
            <a:r>
              <a:rPr lang="en-US" dirty="0" err="1"/>
              <a:t>cấu</a:t>
            </a:r>
            <a:r>
              <a:rPr lang="en-US" dirty="0"/>
              <a:t> </a:t>
            </a:r>
            <a:r>
              <a:rPr lang="en-US" dirty="0" err="1"/>
              <a:t>trúc</a:t>
            </a:r>
            <a:r>
              <a:rPr lang="en-US" dirty="0"/>
              <a:t> </a:t>
            </a:r>
            <a:r>
              <a:rPr lang="en-US" dirty="0" err="1"/>
              <a:t>dữ</a:t>
            </a:r>
            <a:r>
              <a:rPr lang="en-US" dirty="0"/>
              <a:t> </a:t>
            </a:r>
            <a:r>
              <a:rPr lang="en-US" dirty="0" err="1"/>
              <a:t>liệu</a:t>
            </a:r>
            <a:endParaRPr lang="en-US" dirty="0"/>
          </a:p>
          <a:p>
            <a:r>
              <a:rPr lang="en-US" dirty="0" err="1"/>
              <a:t>Liệt</a:t>
            </a:r>
            <a:r>
              <a:rPr lang="en-US" dirty="0"/>
              <a:t> </a:t>
            </a:r>
            <a:r>
              <a:rPr lang="en-US" dirty="0" err="1"/>
              <a:t>kê</a:t>
            </a:r>
            <a:r>
              <a:rPr lang="en-US" dirty="0"/>
              <a:t> </a:t>
            </a:r>
            <a:r>
              <a:rPr lang="en-US" dirty="0" err="1"/>
              <a:t>và</a:t>
            </a:r>
            <a:r>
              <a:rPr lang="en-US" dirty="0"/>
              <a:t> </a:t>
            </a:r>
            <a:r>
              <a:rPr lang="en-US" dirty="0" err="1"/>
              <a:t>mô</a:t>
            </a:r>
            <a:r>
              <a:rPr lang="en-US" dirty="0"/>
              <a:t> </a:t>
            </a:r>
            <a:r>
              <a:rPr lang="en-US" dirty="0" err="1"/>
              <a:t>tả</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xử</a:t>
            </a:r>
            <a:r>
              <a:rPr lang="en-US" dirty="0"/>
              <a:t> </a:t>
            </a:r>
            <a:r>
              <a:rPr lang="en-US" dirty="0" err="1"/>
              <a:t>lý</a:t>
            </a:r>
            <a:r>
              <a:rPr lang="en-US" dirty="0"/>
              <a:t> </a:t>
            </a:r>
          </a:p>
        </p:txBody>
      </p:sp>
      <p:sp>
        <p:nvSpPr>
          <p:cNvPr id="4" name="Slide Number Placeholder 3"/>
          <p:cNvSpPr>
            <a:spLocks noGrp="1"/>
          </p:cNvSpPr>
          <p:nvPr>
            <p:ph type="sldNum" sz="quarter" idx="12"/>
          </p:nvPr>
        </p:nvSpPr>
        <p:spPr/>
        <p:txBody>
          <a:bodyPr/>
          <a:lstStyle/>
          <a:p>
            <a:fld id="{404E76C4-6752-4A98-AA34-F785B988B251}" type="slidenum">
              <a:rPr lang="en-US" smtClean="0"/>
              <a:t>73</a:t>
            </a:fld>
            <a:endParaRPr lang="en-US"/>
          </a:p>
        </p:txBody>
      </p:sp>
    </p:spTree>
    <p:extLst>
      <p:ext uri="{BB962C8B-B14F-4D97-AF65-F5344CB8AC3E}">
        <p14:creationId xmlns:p14="http://schemas.microsoft.com/office/powerpoint/2010/main" val="3556990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650" y="96981"/>
            <a:ext cx="9072698" cy="1000697"/>
          </a:xfrm>
        </p:spPr>
        <p:txBody>
          <a:bodyPr>
            <a:normAutofit fontScale="90000"/>
          </a:bodyPr>
          <a:lstStyle/>
          <a:p>
            <a:r>
              <a:rPr lang="en-US" b="1" dirty="0" err="1"/>
              <a:t>Đặc</a:t>
            </a:r>
            <a:r>
              <a:rPr lang="en-US" b="1" dirty="0"/>
              <a:t> </a:t>
            </a:r>
            <a:r>
              <a:rPr lang="en-US" b="1" dirty="0" err="1"/>
              <a:t>trưng</a:t>
            </a:r>
            <a:r>
              <a:rPr lang="en-US" b="1" dirty="0"/>
              <a:t> </a:t>
            </a:r>
            <a:r>
              <a:rPr lang="en-US" b="1" dirty="0" err="1"/>
              <a:t>của</a:t>
            </a:r>
            <a:r>
              <a:rPr lang="en-US" b="1" dirty="0"/>
              <a:t> </a:t>
            </a:r>
            <a:r>
              <a:rPr lang="en-US" b="1" dirty="0" err="1"/>
              <a:t>Thuật</a:t>
            </a:r>
            <a:r>
              <a:rPr lang="en-US" b="1" dirty="0"/>
              <a:t> </a:t>
            </a:r>
            <a:r>
              <a:rPr lang="en-US" b="1" err="1"/>
              <a:t>toán</a:t>
            </a:r>
            <a:r>
              <a:rPr lang="en-US" b="1"/>
              <a:t> …</a:t>
            </a:r>
            <a:r>
              <a:rPr lang="en-US" b="1" i="1"/>
              <a:t>Tính phổ quát</a:t>
            </a:r>
            <a:endParaRPr lang="en-GB" b="1" i="1" dirty="0"/>
          </a:p>
        </p:txBody>
      </p:sp>
      <p:sp>
        <p:nvSpPr>
          <p:cNvPr id="3" name="Content Placeholder 2"/>
          <p:cNvSpPr>
            <a:spLocks noGrp="1"/>
          </p:cNvSpPr>
          <p:nvPr>
            <p:ph idx="1"/>
          </p:nvPr>
        </p:nvSpPr>
        <p:spPr>
          <a:xfrm>
            <a:off x="1292773" y="1503219"/>
            <a:ext cx="10510344" cy="5257800"/>
          </a:xfrm>
        </p:spPr>
        <p:txBody>
          <a:bodyPr>
            <a:normAutofit/>
          </a:bodyPr>
          <a:lstStyle/>
          <a:p>
            <a:pPr marL="0" indent="0" algn="just">
              <a:lnSpc>
                <a:spcPct val="130000"/>
              </a:lnSpc>
              <a:buNone/>
            </a:pPr>
            <a:r>
              <a:rPr lang="en-US" b="1" i="1"/>
              <a:t>VD: </a:t>
            </a:r>
            <a:r>
              <a:rPr lang="vi-VN" b="1" i="1"/>
              <a:t>Có n hộp có khối lượng khác nhau và một cái cân dĩa. Hãy chỉ ra cách cân để tìm được hộp có trọng lượng nặng nhất. </a:t>
            </a:r>
            <a:endParaRPr lang="en-US" b="1" i="1"/>
          </a:p>
          <a:p>
            <a:pPr marL="0" indent="0" algn="just">
              <a:lnSpc>
                <a:spcPct val="130000"/>
              </a:lnSpc>
              <a:buNone/>
            </a:pPr>
            <a:r>
              <a:rPr lang="vi-VN"/>
              <a:t>Vấn đề này là thể hiện của một bài toán tổng quát: </a:t>
            </a:r>
            <a:endParaRPr lang="en-US"/>
          </a:p>
          <a:p>
            <a:pPr marL="0" indent="0">
              <a:lnSpc>
                <a:spcPct val="130000"/>
              </a:lnSpc>
              <a:buNone/>
            </a:pPr>
            <a:r>
              <a:rPr lang="vi-VN" i="1">
                <a:highlight>
                  <a:srgbClr val="FFFF00"/>
                </a:highlight>
              </a:rPr>
              <a:t>Cho một tập hợp A hữu hạn và một thứ tự toàn phần trên A. Hãy xây dựng thuật toán tìm phần tử lớn nhất của A.</a:t>
            </a:r>
            <a:r>
              <a:rPr lang="vi-VN">
                <a:highlight>
                  <a:srgbClr val="FFFF00"/>
                </a:highlight>
              </a:rPr>
              <a:t> </a:t>
            </a:r>
            <a:endParaRPr lang="en-US" dirty="0">
              <a:highlight>
                <a:srgbClr val="FFFF00"/>
              </a:highlight>
            </a:endParaRPr>
          </a:p>
        </p:txBody>
      </p:sp>
      <p:sp>
        <p:nvSpPr>
          <p:cNvPr id="4" name="Slide Number Placeholder 3"/>
          <p:cNvSpPr>
            <a:spLocks noGrp="1"/>
          </p:cNvSpPr>
          <p:nvPr>
            <p:ph type="sldNum" sz="quarter" idx="12"/>
          </p:nvPr>
        </p:nvSpPr>
        <p:spPr/>
        <p:txBody>
          <a:bodyPr/>
          <a:lstStyle/>
          <a:p>
            <a:fld id="{4C15C07B-04C1-4C52-A83B-15E785370D57}" type="slidenum">
              <a:rPr lang="en-US" smtClean="0"/>
              <a:t>8</a:t>
            </a:fld>
            <a:endParaRPr lang="en-US"/>
          </a:p>
        </p:txBody>
      </p:sp>
    </p:spTree>
    <p:extLst>
      <p:ext uri="{BB962C8B-B14F-4D97-AF65-F5344CB8AC3E}">
        <p14:creationId xmlns:p14="http://schemas.microsoft.com/office/powerpoint/2010/main" val="2935124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Tiêu</a:t>
            </a:r>
            <a:r>
              <a:rPr lang="en-US" b="1" dirty="0"/>
              <a:t> </a:t>
            </a:r>
            <a:r>
              <a:rPr lang="en-US" b="1" dirty="0" err="1"/>
              <a:t>chí</a:t>
            </a:r>
            <a:r>
              <a:rPr lang="en-US" b="1" dirty="0"/>
              <a:t> </a:t>
            </a:r>
            <a:r>
              <a:rPr lang="en-US" b="1" dirty="0" err="1"/>
              <a:t>đánh</a:t>
            </a:r>
            <a:r>
              <a:rPr lang="en-US" b="1" dirty="0"/>
              <a:t> </a:t>
            </a:r>
            <a:r>
              <a:rPr lang="en-US" b="1" dirty="0" err="1"/>
              <a:t>giá</a:t>
            </a:r>
            <a:r>
              <a:rPr lang="en-US" b="1" dirty="0"/>
              <a:t> </a:t>
            </a:r>
            <a:r>
              <a:rPr lang="en-US" b="1" dirty="0" err="1"/>
              <a:t>thuật</a:t>
            </a:r>
            <a:r>
              <a:rPr lang="en-US" b="1" dirty="0"/>
              <a:t> </a:t>
            </a:r>
            <a:r>
              <a:rPr lang="en-US" b="1" dirty="0" err="1"/>
              <a:t>toán</a:t>
            </a:r>
            <a:endParaRPr lang="en-US" b="1" dirty="0"/>
          </a:p>
        </p:txBody>
      </p:sp>
      <p:sp>
        <p:nvSpPr>
          <p:cNvPr id="3" name="Content Placeholder 2"/>
          <p:cNvSpPr>
            <a:spLocks noGrp="1"/>
          </p:cNvSpPr>
          <p:nvPr>
            <p:ph idx="1"/>
          </p:nvPr>
        </p:nvSpPr>
        <p:spPr>
          <a:xfrm>
            <a:off x="956441" y="1626233"/>
            <a:ext cx="10668000" cy="4550730"/>
          </a:xfrm>
        </p:spPr>
        <p:txBody>
          <a:bodyPr>
            <a:normAutofit lnSpcReduction="10000"/>
          </a:bodyPr>
          <a:lstStyle/>
          <a:p>
            <a:pPr>
              <a:lnSpc>
                <a:spcPct val="130000"/>
              </a:lnSpc>
            </a:pPr>
            <a:r>
              <a:rPr lang="en-US" sz="3200" dirty="0" err="1"/>
              <a:t>Đánh</a:t>
            </a:r>
            <a:r>
              <a:rPr lang="en-US" sz="3200" dirty="0"/>
              <a:t> </a:t>
            </a:r>
            <a:r>
              <a:rPr lang="en-US" sz="3200" dirty="0" err="1"/>
              <a:t>giá</a:t>
            </a:r>
            <a:r>
              <a:rPr lang="en-US" sz="3200" dirty="0"/>
              <a:t> </a:t>
            </a:r>
            <a:r>
              <a:rPr lang="en-US" sz="3200" dirty="0" err="1"/>
              <a:t>độ</a:t>
            </a:r>
            <a:r>
              <a:rPr lang="en-US" sz="3200" dirty="0"/>
              <a:t> </a:t>
            </a:r>
            <a:r>
              <a:rPr lang="en-US" sz="3200" dirty="0" err="1"/>
              <a:t>tốt</a:t>
            </a:r>
            <a:r>
              <a:rPr lang="en-US" sz="3200" dirty="0"/>
              <a:t>/ </a:t>
            </a:r>
            <a:r>
              <a:rPr lang="en-US" sz="3200" dirty="0" err="1"/>
              <a:t>xấu</a:t>
            </a:r>
            <a:r>
              <a:rPr lang="en-US" sz="3200" dirty="0"/>
              <a:t> </a:t>
            </a:r>
            <a:r>
              <a:rPr lang="en-US" sz="3200" dirty="0" err="1"/>
              <a:t>của</a:t>
            </a:r>
            <a:r>
              <a:rPr lang="en-US" sz="3200" dirty="0"/>
              <a:t> </a:t>
            </a:r>
            <a:r>
              <a:rPr lang="en-US" sz="3200" dirty="0" err="1"/>
              <a:t>các</a:t>
            </a:r>
            <a:r>
              <a:rPr lang="en-US" sz="3200" dirty="0"/>
              <a:t> </a:t>
            </a:r>
            <a:r>
              <a:rPr lang="en-US" sz="3200" dirty="0" err="1"/>
              <a:t>thuật</a:t>
            </a:r>
            <a:r>
              <a:rPr lang="en-US" sz="3200" dirty="0"/>
              <a:t> </a:t>
            </a:r>
            <a:r>
              <a:rPr lang="en-US" sz="3200" dirty="0" err="1"/>
              <a:t>toán</a:t>
            </a:r>
            <a:r>
              <a:rPr lang="en-US" sz="3200" dirty="0"/>
              <a:t> </a:t>
            </a:r>
            <a:r>
              <a:rPr lang="en-US" sz="3200" dirty="0" err="1"/>
              <a:t>cùng</a:t>
            </a:r>
            <a:r>
              <a:rPr lang="en-US" sz="3200" dirty="0"/>
              <a:t> </a:t>
            </a:r>
            <a:r>
              <a:rPr lang="en-US" sz="3200" dirty="0" err="1"/>
              <a:t>loại</a:t>
            </a:r>
            <a:endParaRPr lang="en-US" sz="3200" dirty="0"/>
          </a:p>
          <a:p>
            <a:pPr lvl="1">
              <a:lnSpc>
                <a:spcPct val="130000"/>
              </a:lnSpc>
            </a:pPr>
            <a:r>
              <a:rPr lang="en-US" sz="2800" dirty="0" err="1"/>
              <a:t>Đơn</a:t>
            </a:r>
            <a:r>
              <a:rPr lang="en-US" sz="2800" dirty="0"/>
              <a:t> </a:t>
            </a:r>
            <a:r>
              <a:rPr lang="en-US" sz="2800" dirty="0" err="1"/>
              <a:t>giản</a:t>
            </a:r>
            <a:r>
              <a:rPr lang="en-US" sz="2800" dirty="0"/>
              <a:t>, </a:t>
            </a:r>
            <a:r>
              <a:rPr lang="en-US" sz="2800" dirty="0" err="1"/>
              <a:t>dễ</a:t>
            </a:r>
            <a:r>
              <a:rPr lang="en-US" sz="2800" dirty="0"/>
              <a:t> </a:t>
            </a:r>
            <a:r>
              <a:rPr lang="en-US" sz="2800" dirty="0" err="1"/>
              <a:t>hiểu</a:t>
            </a:r>
            <a:r>
              <a:rPr lang="en-US" sz="2800" dirty="0"/>
              <a:t>, </a:t>
            </a:r>
            <a:r>
              <a:rPr lang="en-US" sz="2800" dirty="0" err="1"/>
              <a:t>dễ</a:t>
            </a:r>
            <a:r>
              <a:rPr lang="en-US" sz="2800" dirty="0"/>
              <a:t> </a:t>
            </a:r>
            <a:r>
              <a:rPr lang="en-US" sz="2800" dirty="0" err="1"/>
              <a:t>cài</a:t>
            </a:r>
            <a:r>
              <a:rPr lang="en-US" sz="2800" dirty="0"/>
              <a:t> </a:t>
            </a:r>
            <a:r>
              <a:rPr lang="en-US" sz="2800" dirty="0" err="1"/>
              <a:t>đặt</a:t>
            </a:r>
            <a:endParaRPr lang="en-US" sz="2800" dirty="0"/>
          </a:p>
          <a:p>
            <a:pPr lvl="1">
              <a:lnSpc>
                <a:spcPct val="130000"/>
              </a:lnSpc>
            </a:pPr>
            <a:r>
              <a:rPr lang="en-US" sz="2800" dirty="0" err="1"/>
              <a:t>Thời</a:t>
            </a:r>
            <a:r>
              <a:rPr lang="en-US" sz="2800" dirty="0"/>
              <a:t> </a:t>
            </a:r>
            <a:r>
              <a:rPr lang="en-US" sz="2800" dirty="0" err="1"/>
              <a:t>gian</a:t>
            </a:r>
            <a:r>
              <a:rPr lang="en-US" sz="2800" dirty="0"/>
              <a:t> </a:t>
            </a:r>
            <a:r>
              <a:rPr lang="en-US" sz="2800" dirty="0" err="1"/>
              <a:t>thực</a:t>
            </a:r>
            <a:r>
              <a:rPr lang="en-US" sz="2800" dirty="0"/>
              <a:t> </a:t>
            </a:r>
            <a:r>
              <a:rPr lang="en-US" sz="2800" dirty="0" err="1"/>
              <a:t>hiện</a:t>
            </a:r>
            <a:r>
              <a:rPr lang="en-US" sz="2800" dirty="0"/>
              <a:t> </a:t>
            </a:r>
            <a:r>
              <a:rPr lang="en-US" sz="2800" dirty="0" err="1"/>
              <a:t>và</a:t>
            </a:r>
            <a:r>
              <a:rPr lang="en-US" sz="2800" dirty="0"/>
              <a:t> </a:t>
            </a:r>
            <a:r>
              <a:rPr lang="en-US" sz="2800" dirty="0" err="1"/>
              <a:t>tài</a:t>
            </a:r>
            <a:r>
              <a:rPr lang="en-US" sz="2800" dirty="0"/>
              <a:t> </a:t>
            </a:r>
            <a:r>
              <a:rPr lang="en-US" sz="2800" dirty="0" err="1"/>
              <a:t>nguyên</a:t>
            </a:r>
            <a:r>
              <a:rPr lang="en-US" sz="2800" dirty="0"/>
              <a:t> </a:t>
            </a:r>
            <a:r>
              <a:rPr lang="en-US" sz="2800" dirty="0" err="1"/>
              <a:t>sử</a:t>
            </a:r>
            <a:r>
              <a:rPr lang="en-US" sz="2800" dirty="0"/>
              <a:t> </a:t>
            </a:r>
            <a:r>
              <a:rPr lang="en-US" sz="2800" dirty="0" err="1"/>
              <a:t>dụng</a:t>
            </a:r>
            <a:endParaRPr lang="en-US" sz="2800" dirty="0"/>
          </a:p>
          <a:p>
            <a:pPr>
              <a:lnSpc>
                <a:spcPct val="130000"/>
              </a:lnSpc>
            </a:pPr>
            <a:r>
              <a:rPr lang="en-US" sz="3200" dirty="0" err="1"/>
              <a:t>Thông</a:t>
            </a:r>
            <a:r>
              <a:rPr lang="en-US" sz="3200" dirty="0"/>
              <a:t> </a:t>
            </a:r>
            <a:r>
              <a:rPr lang="en-US" sz="3200" dirty="0" err="1"/>
              <a:t>thường</a:t>
            </a:r>
            <a:r>
              <a:rPr lang="en-US" sz="3200" dirty="0"/>
              <a:t> so </a:t>
            </a:r>
            <a:r>
              <a:rPr lang="en-US" sz="3200" dirty="0" err="1"/>
              <a:t>sánh</a:t>
            </a:r>
            <a:r>
              <a:rPr lang="en-US" sz="3200" dirty="0"/>
              <a:t> </a:t>
            </a:r>
            <a:r>
              <a:rPr lang="en-US" sz="3200" dirty="0" err="1"/>
              <a:t>các</a:t>
            </a:r>
            <a:r>
              <a:rPr lang="en-US" sz="3200" dirty="0"/>
              <a:t> </a:t>
            </a:r>
            <a:r>
              <a:rPr lang="en-US" sz="3200" dirty="0" err="1"/>
              <a:t>thuật</a:t>
            </a:r>
            <a:r>
              <a:rPr lang="en-US" sz="3200" dirty="0"/>
              <a:t> </a:t>
            </a:r>
            <a:r>
              <a:rPr lang="en-US" sz="3200" dirty="0" err="1"/>
              <a:t>toán</a:t>
            </a:r>
            <a:r>
              <a:rPr lang="en-US" sz="3200" dirty="0"/>
              <a:t> </a:t>
            </a:r>
            <a:r>
              <a:rPr lang="en-US" sz="3200" dirty="0" err="1"/>
              <a:t>dựa</a:t>
            </a:r>
            <a:r>
              <a:rPr lang="en-US" sz="3200" dirty="0"/>
              <a:t> </a:t>
            </a:r>
            <a:r>
              <a:rPr lang="en-US" sz="3200" dirty="0" err="1"/>
              <a:t>vào</a:t>
            </a:r>
            <a:r>
              <a:rPr lang="en-US" sz="3200" dirty="0"/>
              <a:t> </a:t>
            </a:r>
            <a:r>
              <a:rPr lang="en-US" sz="3200" dirty="0" err="1"/>
              <a:t>độ</a:t>
            </a:r>
            <a:r>
              <a:rPr lang="en-US" sz="3200" dirty="0"/>
              <a:t> </a:t>
            </a:r>
            <a:r>
              <a:rPr lang="en-US" sz="3200" dirty="0" err="1"/>
              <a:t>phức</a:t>
            </a:r>
            <a:r>
              <a:rPr lang="en-US" sz="3200" dirty="0"/>
              <a:t> </a:t>
            </a:r>
            <a:r>
              <a:rPr lang="en-US" sz="3200" dirty="0" err="1"/>
              <a:t>tạp</a:t>
            </a:r>
            <a:r>
              <a:rPr lang="en-US" sz="3200" dirty="0"/>
              <a:t> </a:t>
            </a:r>
            <a:r>
              <a:rPr lang="en-US" sz="3200" dirty="0" err="1"/>
              <a:t>về</a:t>
            </a:r>
            <a:r>
              <a:rPr lang="en-US" sz="3200" dirty="0"/>
              <a:t> </a:t>
            </a:r>
            <a:r>
              <a:rPr lang="en-US" sz="3200" dirty="0" err="1"/>
              <a:t>thời</a:t>
            </a:r>
            <a:r>
              <a:rPr lang="en-US" sz="3200" dirty="0"/>
              <a:t> </a:t>
            </a:r>
            <a:r>
              <a:rPr lang="en-US" sz="3200" dirty="0" err="1"/>
              <a:t>gian</a:t>
            </a:r>
            <a:r>
              <a:rPr lang="en-US" sz="3200" dirty="0"/>
              <a:t> </a:t>
            </a:r>
            <a:r>
              <a:rPr lang="en-US" sz="3200" dirty="0" err="1"/>
              <a:t>thực</a:t>
            </a:r>
            <a:r>
              <a:rPr lang="en-US" sz="3200" dirty="0"/>
              <a:t> </a:t>
            </a:r>
            <a:r>
              <a:rPr lang="en-US" sz="3200" dirty="0" err="1"/>
              <a:t>thi</a:t>
            </a:r>
            <a:r>
              <a:rPr lang="en-US" sz="3200" dirty="0"/>
              <a:t>: </a:t>
            </a:r>
            <a:r>
              <a:rPr lang="en-US" sz="3200" b="1" i="1" dirty="0" err="1"/>
              <a:t>độ</a:t>
            </a:r>
            <a:r>
              <a:rPr lang="en-US" sz="3200" b="1" i="1" dirty="0"/>
              <a:t> </a:t>
            </a:r>
            <a:r>
              <a:rPr lang="en-US" sz="3200" b="1" i="1" dirty="0" err="1"/>
              <a:t>phức</a:t>
            </a:r>
            <a:r>
              <a:rPr lang="en-US" sz="3200" b="1" i="1" dirty="0"/>
              <a:t> </a:t>
            </a:r>
            <a:r>
              <a:rPr lang="en-US" sz="3200" b="1" i="1" dirty="0" err="1"/>
              <a:t>tạp</a:t>
            </a:r>
            <a:r>
              <a:rPr lang="en-US" sz="3200" b="1" i="1" dirty="0"/>
              <a:t> </a:t>
            </a:r>
            <a:r>
              <a:rPr lang="en-US" sz="3200" b="1" i="1" dirty="0" err="1"/>
              <a:t>của</a:t>
            </a:r>
            <a:r>
              <a:rPr lang="en-US" sz="3200" b="1" i="1" dirty="0"/>
              <a:t> </a:t>
            </a:r>
            <a:r>
              <a:rPr lang="en-US" sz="3200" b="1" i="1" dirty="0" err="1"/>
              <a:t>thuật</a:t>
            </a:r>
            <a:r>
              <a:rPr lang="en-US" sz="3200" b="1" i="1" dirty="0"/>
              <a:t> </a:t>
            </a:r>
            <a:r>
              <a:rPr lang="en-US" sz="3200" b="1" i="1" dirty="0" err="1"/>
              <a:t>toán</a:t>
            </a:r>
            <a:r>
              <a:rPr lang="en-US" sz="3200" b="1" i="1" dirty="0"/>
              <a:t> (algorithm complexity) </a:t>
            </a:r>
          </a:p>
          <a:p>
            <a:pPr marL="0" indent="0">
              <a:lnSpc>
                <a:spcPct val="130000"/>
              </a:lnSpc>
              <a:buNone/>
            </a:pPr>
            <a:r>
              <a:rPr lang="en-US" sz="3200" dirty="0">
                <a:sym typeface="Wingdings" panose="05000000000000000000" pitchFamily="2" charset="2"/>
              </a:rPr>
              <a:t>	</a:t>
            </a:r>
            <a:r>
              <a:rPr lang="en-US" sz="3200" i="1" dirty="0">
                <a:sym typeface="Wingdings" panose="05000000000000000000" pitchFamily="2" charset="2"/>
              </a:rPr>
              <a:t> </a:t>
            </a:r>
            <a:r>
              <a:rPr lang="en-US" sz="3200" i="1" dirty="0" err="1">
                <a:sym typeface="Wingdings" panose="05000000000000000000" pitchFamily="2" charset="2"/>
              </a:rPr>
              <a:t>ước</a:t>
            </a:r>
            <a:r>
              <a:rPr lang="en-US" sz="3200" i="1" dirty="0">
                <a:sym typeface="Wingdings" panose="05000000000000000000" pitchFamily="2" charset="2"/>
              </a:rPr>
              <a:t> </a:t>
            </a:r>
            <a:r>
              <a:rPr lang="en-US" sz="3200" i="1" dirty="0" err="1">
                <a:sym typeface="Wingdings" panose="05000000000000000000" pitchFamily="2" charset="2"/>
              </a:rPr>
              <a:t>lượng</a:t>
            </a:r>
            <a:r>
              <a:rPr lang="en-US" sz="3200" i="1" dirty="0">
                <a:sym typeface="Wingdings" panose="05000000000000000000" pitchFamily="2" charset="2"/>
              </a:rPr>
              <a:t> </a:t>
            </a:r>
            <a:r>
              <a:rPr lang="en-US" sz="3200" i="1" dirty="0" err="1">
                <a:sym typeface="Wingdings" panose="05000000000000000000" pitchFamily="2" charset="2"/>
              </a:rPr>
              <a:t>số</a:t>
            </a:r>
            <a:r>
              <a:rPr lang="en-US" sz="3200" i="1" dirty="0">
                <a:sym typeface="Wingdings" panose="05000000000000000000" pitchFamily="2" charset="2"/>
              </a:rPr>
              <a:t> </a:t>
            </a:r>
            <a:r>
              <a:rPr lang="en-US" sz="3200" i="1" dirty="0" err="1">
                <a:sym typeface="Wingdings" panose="05000000000000000000" pitchFamily="2" charset="2"/>
              </a:rPr>
              <a:t>phép</a:t>
            </a:r>
            <a:r>
              <a:rPr lang="en-US" sz="3200" i="1" dirty="0">
                <a:sym typeface="Wingdings" panose="05000000000000000000" pitchFamily="2" charset="2"/>
              </a:rPr>
              <a:t> </a:t>
            </a:r>
            <a:r>
              <a:rPr lang="en-US" sz="3200" i="1" dirty="0" err="1">
                <a:sym typeface="Wingdings" panose="05000000000000000000" pitchFamily="2" charset="2"/>
              </a:rPr>
              <a:t>tính</a:t>
            </a:r>
            <a:r>
              <a:rPr lang="en-US" sz="3200" i="1" dirty="0">
                <a:sym typeface="Wingdings" panose="05000000000000000000" pitchFamily="2" charset="2"/>
              </a:rPr>
              <a:t> </a:t>
            </a:r>
            <a:r>
              <a:rPr lang="en-US" sz="3200" i="1" dirty="0" err="1">
                <a:sym typeface="Wingdings" panose="05000000000000000000" pitchFamily="2" charset="2"/>
              </a:rPr>
              <a:t>cần</a:t>
            </a:r>
            <a:r>
              <a:rPr lang="en-US" sz="3200" i="1" dirty="0">
                <a:sym typeface="Wingdings" panose="05000000000000000000" pitchFamily="2" charset="2"/>
              </a:rPr>
              <a:t> </a:t>
            </a:r>
            <a:r>
              <a:rPr lang="en-US" sz="3200" i="1" dirty="0" err="1">
                <a:sym typeface="Wingdings" panose="05000000000000000000" pitchFamily="2" charset="2"/>
              </a:rPr>
              <a:t>thực</a:t>
            </a:r>
            <a:r>
              <a:rPr lang="en-US" sz="3200" i="1" dirty="0">
                <a:sym typeface="Wingdings" panose="05000000000000000000" pitchFamily="2" charset="2"/>
              </a:rPr>
              <a:t> </a:t>
            </a:r>
            <a:r>
              <a:rPr lang="en-US" sz="3200" i="1" dirty="0" err="1">
                <a:sym typeface="Wingdings" panose="05000000000000000000" pitchFamily="2" charset="2"/>
              </a:rPr>
              <a:t>hiện</a:t>
            </a:r>
            <a:endParaRPr lang="en-US" sz="3200" i="1" dirty="0"/>
          </a:p>
        </p:txBody>
      </p:sp>
      <p:sp>
        <p:nvSpPr>
          <p:cNvPr id="4" name="Slide Number Placeholder 3"/>
          <p:cNvSpPr>
            <a:spLocks noGrp="1"/>
          </p:cNvSpPr>
          <p:nvPr>
            <p:ph type="sldNum" sz="quarter" idx="12"/>
          </p:nvPr>
        </p:nvSpPr>
        <p:spPr/>
        <p:txBody>
          <a:bodyPr/>
          <a:lstStyle/>
          <a:p>
            <a:fld id="{4C15C07B-04C1-4C52-A83B-15E785370D57}" type="slidenum">
              <a:rPr lang="en-US" smtClean="0"/>
              <a:t>9</a:t>
            </a:fld>
            <a:endParaRPr lang="en-US"/>
          </a:p>
        </p:txBody>
      </p:sp>
    </p:spTree>
    <p:extLst>
      <p:ext uri="{BB962C8B-B14F-4D97-AF65-F5344CB8AC3E}">
        <p14:creationId xmlns:p14="http://schemas.microsoft.com/office/powerpoint/2010/main" val="184844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751</TotalTime>
  <Words>4247</Words>
  <Application>Microsoft Office PowerPoint</Application>
  <PresentationFormat>Custom</PresentationFormat>
  <Paragraphs>1351</Paragraphs>
  <Slides>73</Slides>
  <Notes>18</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Office Theme</vt:lpstr>
      <vt:lpstr>PowerPoint Presentation</vt:lpstr>
      <vt:lpstr>Nội dung</vt:lpstr>
      <vt:lpstr>1. Thuật toán (Algorithm)</vt:lpstr>
      <vt:lpstr>Đặc trưng của Thuật toán</vt:lpstr>
      <vt:lpstr>Đặc trưng của Thuật toán …</vt:lpstr>
      <vt:lpstr>Đặc trưng của Thuật toán …Tính dừng</vt:lpstr>
      <vt:lpstr>Đặc trưng của Thuật toán …</vt:lpstr>
      <vt:lpstr>Đặc trưng của Thuật toán …Tính phổ quát</vt:lpstr>
      <vt:lpstr>Tiêu chí đánh giá thuật toán</vt:lpstr>
      <vt:lpstr>Độ phức tạp thuật toán</vt:lpstr>
      <vt:lpstr>Độ phức tạp thuật toán</vt:lpstr>
      <vt:lpstr>Độ phức tạp thuật toán</vt:lpstr>
      <vt:lpstr>VD Cho một dãy số a có n phần tử a1, a2, ...an. Hãy xây dựng thuật toán để tìm con số lớn nhất trong dãy a.</vt:lpstr>
      <vt:lpstr>Phân tích độ phức tạp</vt:lpstr>
      <vt:lpstr>VD. Thuật toán sắp xếp mảng một chiều bằng phương pháp đổi chỗ trực tiếp</vt:lpstr>
      <vt:lpstr>Phân tích độ phức tạp</vt:lpstr>
      <vt:lpstr>Định Nghĩa hình thức về ký hiệu big-O</vt:lpstr>
      <vt:lpstr>Hình vẽ minh họa  f(n) = O(g(n)</vt:lpstr>
      <vt:lpstr>2. Thuật toán vs. Thuật giải heuristic</vt:lpstr>
      <vt:lpstr>Thuật toán vs. Thuật giải heuristic</vt:lpstr>
      <vt:lpstr>Khái niệm thuật giải heuristic</vt:lpstr>
      <vt:lpstr>Đặc điểm thuật giải Heuristic</vt:lpstr>
      <vt:lpstr>3. Các chiến lược Heuristic</vt:lpstr>
      <vt:lpstr>Các chiến lược Heuristic</vt:lpstr>
      <vt:lpstr>Các chiến lược Heuristic</vt:lpstr>
      <vt:lpstr>Các chiến lược Heuristic</vt:lpstr>
      <vt:lpstr>Các bài toán tiêu biểu</vt:lpstr>
      <vt:lpstr>Bài toán hành trình ngắn nhất</vt:lpstr>
      <vt:lpstr>Ý tưởng của heuristic</vt:lpstr>
      <vt:lpstr>Xuất phát từ điểm A  đường đi?</vt:lpstr>
      <vt:lpstr>Bài tập 1</vt:lpstr>
      <vt:lpstr>Bài toán xếp lịch</vt:lpstr>
      <vt:lpstr>Thí dụ 1 (Bài toán xếp lịch)</vt:lpstr>
      <vt:lpstr>Phương án tối ưu</vt:lpstr>
      <vt:lpstr>Ý tưởng</vt:lpstr>
      <vt:lpstr>Thí dụ 2 (Bài toán xếp lịch)</vt:lpstr>
      <vt:lpstr>Bài tập 2</vt:lpstr>
      <vt:lpstr>Bài toán 8-Miếng (8-puzzle)</vt:lpstr>
      <vt:lpstr>Bài toán 8-Miếng – Ví dụ</vt:lpstr>
      <vt:lpstr>Bài toán 8-Miếng – Ví dụ</vt:lpstr>
      <vt:lpstr>Bài toán 8-Miếng</vt:lpstr>
      <vt:lpstr>Bài toán 8-Miếng</vt:lpstr>
      <vt:lpstr>Bài toán 8-Miếng</vt:lpstr>
      <vt:lpstr>Bài toán 8-Miếng</vt:lpstr>
      <vt:lpstr>Bài toán 8-Miếng</vt:lpstr>
      <vt:lpstr>Bài toán 8-Miếng – Hàm Manhattan</vt:lpstr>
      <vt:lpstr>Bài toán 8-Miếng</vt:lpstr>
      <vt:lpstr>Bài toán 8-Miếng</vt:lpstr>
      <vt:lpstr>Bài toán 8-Miếng</vt:lpstr>
      <vt:lpstr>Bài toán 8-Miếng</vt:lpstr>
      <vt:lpstr>Bài toán 8-Miếng</vt:lpstr>
      <vt:lpstr>Bài tập 3</vt:lpstr>
      <vt:lpstr>Phát hiện không có lời giải?</vt:lpstr>
      <vt:lpstr>Lời giải?</vt:lpstr>
      <vt:lpstr>Bài tập 4</vt:lpstr>
      <vt:lpstr>Bài toán tô màu đồ thị</vt:lpstr>
      <vt:lpstr>Bài toán tô màu đồ thị</vt:lpstr>
      <vt:lpstr>Bài toán tô màu đồ thị - Ví dụ</vt:lpstr>
      <vt:lpstr>Bài toán tô màu đồ thị - Ví dụ</vt:lpstr>
      <vt:lpstr>Bài toán tô màu đồ thị</vt:lpstr>
      <vt:lpstr>Bài toán tô màu đồ thị</vt:lpstr>
      <vt:lpstr>Bài toán tô màu đồ thị - Ví dụ</vt:lpstr>
      <vt:lpstr>Bài toán tô màu đồ thị - Ví dụ</vt:lpstr>
      <vt:lpstr>Bài toán tô màu đồ thị - Ví dụ</vt:lpstr>
      <vt:lpstr>Bài toán tô màu đồ thị - Ví dụ</vt:lpstr>
      <vt:lpstr>Bài toán tô màu đồ thị - Ví dụ</vt:lpstr>
      <vt:lpstr>Bài toán tô màu đồ thị - Ví dụ</vt:lpstr>
      <vt:lpstr>Bài toán tô màu đồ thị - Ví dụ</vt:lpstr>
      <vt:lpstr>Bài toán tô màu đồ thị - Ví dụ</vt:lpstr>
      <vt:lpstr>Bài toán tô màu đồ thị - Ví dụ</vt:lpstr>
      <vt:lpstr>Bài toán tô màu đồ thị - Ví dụ</vt:lpstr>
      <vt:lpstr>Bài toán tô màu đồ thị - Ví dụ</vt:lpstr>
      <vt:lpstr>Bài tập 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Thien Tran</dc:creator>
  <cp:lastModifiedBy>USER</cp:lastModifiedBy>
  <cp:revision>133</cp:revision>
  <dcterms:created xsi:type="dcterms:W3CDTF">2019-09-12T03:46:52Z</dcterms:created>
  <dcterms:modified xsi:type="dcterms:W3CDTF">2020-09-04T01:38:37Z</dcterms:modified>
</cp:coreProperties>
</file>