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75" r:id="rId11"/>
    <p:sldId id="276" r:id="rId12"/>
    <p:sldId id="268" r:id="rId13"/>
    <p:sldId id="269" r:id="rId14"/>
    <p:sldId id="270" r:id="rId15"/>
    <p:sldId id="274" r:id="rId16"/>
    <p:sldId id="264" r:id="rId17"/>
    <p:sldId id="265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11E3B2-C25B-4866-83EE-09CFA8692EAB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A00AF6A-B877-48C8-87B5-B68A5A155B77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Kelompok 5-  IF10</a:t>
            </a:r>
          </a:p>
          <a:p>
            <a:r>
              <a:rPr lang="id-ID" dirty="0" smtClean="0"/>
              <a:t>Aditia </a:t>
            </a:r>
            <a:r>
              <a:rPr lang="id-ID" dirty="0"/>
              <a:t>Purbo Aji(10108498) - gibalomen</a:t>
            </a:r>
          </a:p>
          <a:p>
            <a:r>
              <a:rPr lang="id-ID" dirty="0"/>
              <a:t>Deni Suwandi(10108509) - denzhu</a:t>
            </a:r>
          </a:p>
          <a:p>
            <a:r>
              <a:rPr lang="id-ID" dirty="0"/>
              <a:t>Rizky Aswin Amvani (10108483) - rizkyaswin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Luar Angkasa 3D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65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Pesawat ulang alik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600200"/>
            <a:ext cx="5669279" cy="4114800"/>
          </a:xfrm>
        </p:spPr>
      </p:pic>
    </p:spTree>
    <p:extLst>
      <p:ext uri="{BB962C8B-B14F-4D97-AF65-F5344CB8AC3E}">
        <p14:creationId xmlns:p14="http://schemas.microsoft.com/office/powerpoint/2010/main" val="22671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Kapal induk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4" y="1600200"/>
            <a:ext cx="5462751" cy="4114800"/>
          </a:xfrm>
        </p:spPr>
      </p:pic>
    </p:spTree>
    <p:extLst>
      <p:ext uri="{BB962C8B-B14F-4D97-AF65-F5344CB8AC3E}">
        <p14:creationId xmlns:p14="http://schemas.microsoft.com/office/powerpoint/2010/main" val="5215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planet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74" y="1600200"/>
            <a:ext cx="5739251" cy="4114800"/>
          </a:xfrm>
        </p:spPr>
      </p:pic>
    </p:spTree>
    <p:extLst>
      <p:ext uri="{BB962C8B-B14F-4D97-AF65-F5344CB8AC3E}">
        <p14:creationId xmlns:p14="http://schemas.microsoft.com/office/powerpoint/2010/main" val="38609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ufo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66" y="1600200"/>
            <a:ext cx="5018267" cy="4114800"/>
          </a:xfrm>
        </p:spPr>
      </p:pic>
    </p:spTree>
    <p:extLst>
      <p:ext uri="{BB962C8B-B14F-4D97-AF65-F5344CB8AC3E}">
        <p14:creationId xmlns:p14="http://schemas.microsoft.com/office/powerpoint/2010/main" val="16409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alien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30" y="1600200"/>
            <a:ext cx="3928739" cy="4114800"/>
          </a:xfrm>
        </p:spPr>
      </p:pic>
    </p:spTree>
    <p:extLst>
      <p:ext uri="{BB962C8B-B14F-4D97-AF65-F5344CB8AC3E}">
        <p14:creationId xmlns:p14="http://schemas.microsoft.com/office/powerpoint/2010/main" val="25349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Bintang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57" y="1962362"/>
            <a:ext cx="3314286" cy="3390476"/>
          </a:xfrm>
        </p:spPr>
      </p:pic>
    </p:spTree>
    <p:extLst>
      <p:ext uri="{BB962C8B-B14F-4D97-AF65-F5344CB8AC3E}">
        <p14:creationId xmlns:p14="http://schemas.microsoft.com/office/powerpoint/2010/main" val="677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Pergerakan pesawat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</a:t>
            </a:r>
            <a:r>
              <a:rPr lang="en-US" sz="3200" dirty="0" err="1" smtClean="0"/>
              <a:t>rahkan</a:t>
            </a:r>
            <a:r>
              <a:rPr lang="en-US" sz="3200" dirty="0" smtClean="0"/>
              <a:t> </a:t>
            </a:r>
            <a:r>
              <a:rPr lang="en-US" sz="3200" dirty="0"/>
              <a:t>mouse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tengah</a:t>
            </a:r>
            <a:r>
              <a:rPr lang="en-US" sz="3200" dirty="0"/>
              <a:t> </a:t>
            </a:r>
            <a:r>
              <a:rPr lang="en-US" sz="3200" dirty="0" err="1" smtClean="0"/>
              <a:t>layar</a:t>
            </a:r>
            <a:endParaRPr lang="id-ID" sz="3200" dirty="0" smtClean="0"/>
          </a:p>
          <a:p>
            <a:r>
              <a:rPr lang="id-ID" sz="3200" dirty="0" smtClean="0"/>
              <a:t>K</a:t>
            </a:r>
            <a:r>
              <a:rPr lang="en-US" sz="3200" dirty="0" err="1" smtClean="0"/>
              <a:t>ey</a:t>
            </a:r>
            <a:r>
              <a:rPr lang="en-US" sz="3200" dirty="0" smtClean="0"/>
              <a:t> </a:t>
            </a:r>
            <a:r>
              <a:rPr lang="en-US" sz="3200" dirty="0"/>
              <a:t>W,A,S,D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pergerakan</a:t>
            </a:r>
            <a:r>
              <a:rPr lang="en-US" sz="3200" dirty="0"/>
              <a:t> </a:t>
            </a:r>
            <a:r>
              <a:rPr lang="en-US" sz="3200" dirty="0" err="1"/>
              <a:t>pesawat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915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1" y="1600200"/>
            <a:ext cx="5273898" cy="4114800"/>
          </a:xfrm>
        </p:spPr>
      </p:pic>
    </p:spTree>
    <p:extLst>
      <p:ext uri="{BB962C8B-B14F-4D97-AF65-F5344CB8AC3E}">
        <p14:creationId xmlns:p14="http://schemas.microsoft.com/office/powerpoint/2010/main" val="3696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OpenGL dapat membantu membuat animasi LuarAngkasa3D dengan baik</a:t>
            </a:r>
          </a:p>
          <a:p>
            <a:r>
              <a:rPr lang="id-ID" sz="3200" dirty="0" smtClean="0"/>
              <a:t>Texturing </a:t>
            </a:r>
            <a:r>
              <a:rPr lang="id-ID" sz="3200" dirty="0" smtClean="0"/>
              <a:t>digunakan untuk object yang menghasilkan koordinat sepertiObject GluSphere &amp; GluCylinder</a:t>
            </a:r>
          </a:p>
          <a:p>
            <a:r>
              <a:rPr lang="id-ID" sz="3200" dirty="0"/>
              <a:t>Format gambar yang </a:t>
            </a:r>
            <a:r>
              <a:rPr lang="id-ID" sz="3200" dirty="0" smtClean="0"/>
              <a:t>dapat digunakan </a:t>
            </a:r>
            <a:r>
              <a:rPr lang="id-ID" sz="3200" dirty="0"/>
              <a:t>untuk texturing adalah BMP dengan Depth 24Bit</a:t>
            </a:r>
          </a:p>
        </p:txBody>
      </p:sp>
    </p:spTree>
    <p:extLst>
      <p:ext uri="{BB962C8B-B14F-4D97-AF65-F5344CB8AC3E}">
        <p14:creationId xmlns:p14="http://schemas.microsoft.com/office/powerpoint/2010/main" val="28856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114800"/>
          </a:xfrm>
        </p:spPr>
        <p:txBody>
          <a:bodyPr>
            <a:normAutofit/>
          </a:bodyPr>
          <a:lstStyle/>
          <a:p>
            <a:r>
              <a:rPr lang="id-ID" sz="3200" dirty="0"/>
              <a:t>https://</a:t>
            </a:r>
            <a:r>
              <a:rPr lang="id-ID" sz="3200" dirty="0" smtClean="0"/>
              <a:t>github.com/situkangsayur/SampleTexturing</a:t>
            </a:r>
          </a:p>
          <a:p>
            <a:r>
              <a:rPr lang="id-ID" sz="3200" dirty="0" smtClean="0"/>
              <a:t>http</a:t>
            </a:r>
            <a:r>
              <a:rPr lang="id-ID" sz="3200" dirty="0"/>
              <a:t>://nehe.gamedev.net</a:t>
            </a:r>
            <a:r>
              <a:rPr lang="id-ID" sz="3200" dirty="0" smtClean="0"/>
              <a:t>/</a:t>
            </a:r>
            <a:endParaRPr lang="id-ID" sz="3200" dirty="0"/>
          </a:p>
          <a:p>
            <a:r>
              <a:rPr lang="id-ID" sz="3200" dirty="0"/>
              <a:t>http://</a:t>
            </a:r>
            <a:r>
              <a:rPr lang="id-ID" sz="3200" dirty="0" smtClean="0"/>
              <a:t>www.swiftless.com/opengltuts.html</a:t>
            </a: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439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membuat</a:t>
            </a:r>
            <a:r>
              <a:rPr lang="en-US" sz="3200" dirty="0" smtClean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animasi</a:t>
            </a:r>
            <a:r>
              <a:rPr lang="en-US" sz="3200" dirty="0"/>
              <a:t> </a:t>
            </a:r>
            <a:r>
              <a:rPr lang="en-US" sz="3200" dirty="0" err="1"/>
              <a:t>berbentuk</a:t>
            </a:r>
            <a:r>
              <a:rPr lang="en-US" sz="3200" dirty="0"/>
              <a:t> 3D yang </a:t>
            </a:r>
            <a:r>
              <a:rPr lang="en-US" sz="3200" dirty="0" err="1"/>
              <a:t>menggambarkan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keadaan</a:t>
            </a:r>
            <a:r>
              <a:rPr lang="en-US" sz="3200" dirty="0"/>
              <a:t> di </a:t>
            </a:r>
            <a:r>
              <a:rPr lang="en-US" sz="3200" dirty="0" err="1"/>
              <a:t>luar</a:t>
            </a:r>
            <a:r>
              <a:rPr lang="en-US" sz="3200" dirty="0"/>
              <a:t> </a:t>
            </a:r>
            <a:r>
              <a:rPr lang="en-US" sz="3200" dirty="0" err="1" smtClean="0"/>
              <a:t>angkasa</a:t>
            </a:r>
            <a:endParaRPr lang="id-ID" sz="3200" dirty="0" smtClean="0"/>
          </a:p>
          <a:p>
            <a:r>
              <a:rPr lang="id-ID" sz="3200" dirty="0" smtClean="0"/>
              <a:t>A</a:t>
            </a:r>
            <a:r>
              <a:rPr lang="en-US" sz="3200" dirty="0" err="1" smtClean="0"/>
              <a:t>nimasi</a:t>
            </a:r>
            <a:r>
              <a:rPr lang="en-US" sz="3200" dirty="0" smtClean="0"/>
              <a:t> </a:t>
            </a:r>
            <a:r>
              <a:rPr lang="en-US" sz="3200" dirty="0" err="1"/>
              <a:t>luar</a:t>
            </a:r>
            <a:r>
              <a:rPr lang="en-US" sz="3200" dirty="0"/>
              <a:t> </a:t>
            </a:r>
            <a:r>
              <a:rPr lang="en-US" sz="3200" dirty="0" err="1"/>
              <a:t>angkasa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planet-planet, </a:t>
            </a:r>
            <a:r>
              <a:rPr lang="en-US" sz="3200" dirty="0" err="1"/>
              <a:t>astronot</a:t>
            </a:r>
            <a:r>
              <a:rPr lang="en-US" sz="3200" dirty="0"/>
              <a:t>, </a:t>
            </a:r>
            <a:r>
              <a:rPr lang="en-US" sz="3200" dirty="0" err="1"/>
              <a:t>bintang-bintang</a:t>
            </a:r>
            <a:r>
              <a:rPr lang="en-US" sz="3200" dirty="0"/>
              <a:t>, </a:t>
            </a:r>
            <a:r>
              <a:rPr lang="en-US" sz="3200" dirty="0" err="1"/>
              <a:t>pesawat</a:t>
            </a:r>
            <a:r>
              <a:rPr lang="en-US" sz="3200" dirty="0"/>
              <a:t> </a:t>
            </a:r>
            <a:r>
              <a:rPr lang="en-US" sz="3200" dirty="0" err="1"/>
              <a:t>ulang</a:t>
            </a:r>
            <a:r>
              <a:rPr lang="en-US" sz="3200" dirty="0"/>
              <a:t> </a:t>
            </a:r>
            <a:r>
              <a:rPr lang="en-US" sz="3200" dirty="0" err="1"/>
              <a:t>alik</a:t>
            </a:r>
            <a:r>
              <a:rPr lang="en-US" sz="3200" dirty="0"/>
              <a:t>, </a:t>
            </a:r>
            <a:r>
              <a:rPr lang="en-US" sz="3200" dirty="0" err="1"/>
              <a:t>pesawat</a:t>
            </a:r>
            <a:r>
              <a:rPr lang="en-US" sz="3200" dirty="0"/>
              <a:t> </a:t>
            </a:r>
            <a:r>
              <a:rPr lang="en-US" sz="3200" dirty="0" err="1"/>
              <a:t>astronot</a:t>
            </a:r>
            <a:r>
              <a:rPr lang="en-US" sz="3200" dirty="0"/>
              <a:t>, </a:t>
            </a:r>
            <a:r>
              <a:rPr lang="en-US" sz="3200" dirty="0" err="1"/>
              <a:t>pesawat</a:t>
            </a:r>
            <a:r>
              <a:rPr lang="en-US" sz="3200" dirty="0"/>
              <a:t> alien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41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Terima </a:t>
            </a:r>
            <a:r>
              <a:rPr lang="id-ID" sz="2800" dirty="0" smtClean="0"/>
              <a:t>kasih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68" y="1600200"/>
            <a:ext cx="4889664" cy="4114800"/>
          </a:xfrm>
        </p:spPr>
      </p:pic>
    </p:spTree>
    <p:extLst>
      <p:ext uri="{BB962C8B-B14F-4D97-AF65-F5344CB8AC3E}">
        <p14:creationId xmlns:p14="http://schemas.microsoft.com/office/powerpoint/2010/main" val="31542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id-ID" sz="3200" dirty="0" smtClean="0"/>
              <a:t>Memenuhi Tugas Besar Komputer Grafik</a:t>
            </a:r>
          </a:p>
          <a:p>
            <a:pPr lvl="0"/>
            <a:r>
              <a:rPr lang="en-US" sz="3200" dirty="0" err="1" smtClean="0"/>
              <a:t>Menampilkan</a:t>
            </a:r>
            <a:r>
              <a:rPr lang="en-US" sz="3200" dirty="0" smtClean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animasi</a:t>
            </a:r>
            <a:r>
              <a:rPr lang="en-US" sz="3200" dirty="0"/>
              <a:t> </a:t>
            </a:r>
            <a:r>
              <a:rPr lang="id-ID" sz="3200" dirty="0"/>
              <a:t>Luar Angkasa </a:t>
            </a:r>
            <a:r>
              <a:rPr lang="en-US" sz="3200" dirty="0" err="1"/>
              <a:t>secara</a:t>
            </a:r>
            <a:r>
              <a:rPr lang="en-US" sz="3200" dirty="0"/>
              <a:t> 3D</a:t>
            </a:r>
            <a:r>
              <a:rPr lang="id-ID" sz="3200" dirty="0"/>
              <a:t>.</a:t>
            </a:r>
          </a:p>
          <a:p>
            <a:pPr lvl="0"/>
            <a:r>
              <a:rPr lang="en-US" sz="3200" dirty="0" err="1"/>
              <a:t>Menyediakan</a:t>
            </a:r>
            <a:r>
              <a:rPr lang="id-ID" sz="3200" dirty="0"/>
              <a:t> sarana hiburan.</a:t>
            </a:r>
          </a:p>
          <a:p>
            <a:pPr lvl="0"/>
            <a:r>
              <a:rPr lang="en-US" sz="3200" dirty="0" err="1"/>
              <a:t>Sebagai</a:t>
            </a:r>
            <a:r>
              <a:rPr lang="en-US" sz="3200" dirty="0"/>
              <a:t> media </a:t>
            </a:r>
            <a:r>
              <a:rPr lang="en-US" sz="3200" dirty="0" err="1"/>
              <a:t>pembelajaran</a:t>
            </a:r>
            <a:endParaRPr lang="id-ID" sz="3200" dirty="0"/>
          </a:p>
          <a:p>
            <a:pPr lvl="0"/>
            <a:r>
              <a:rPr lang="id-ID" sz="3200" dirty="0"/>
              <a:t>Menambah wawasan dan pengetahuan penulis dalam menggunakan OpenGL untuk pembangunan objek 3D</a:t>
            </a:r>
          </a:p>
        </p:txBody>
      </p:sp>
    </p:spTree>
    <p:extLst>
      <p:ext uri="{BB962C8B-B14F-4D97-AF65-F5344CB8AC3E}">
        <p14:creationId xmlns:p14="http://schemas.microsoft.com/office/powerpoint/2010/main" val="12332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TOOLS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B</a:t>
            </a:r>
            <a:r>
              <a:rPr lang="en-US" sz="3200" dirty="0" err="1"/>
              <a:t>ahasa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id-ID" sz="3200" dirty="0"/>
              <a:t>animasi </a:t>
            </a:r>
            <a:r>
              <a:rPr lang="en-US" sz="3200" dirty="0" smtClean="0"/>
              <a:t>3</a:t>
            </a:r>
            <a:r>
              <a:rPr lang="id-ID" sz="3200" dirty="0" smtClean="0"/>
              <a:t>D</a:t>
            </a:r>
            <a:r>
              <a:rPr lang="en-US" sz="3200" dirty="0" smtClean="0"/>
              <a:t> </a:t>
            </a:r>
            <a:r>
              <a:rPr lang="id-ID" sz="3200" dirty="0" smtClean="0"/>
              <a:t>ini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id-ID" sz="3200" dirty="0" smtClean="0"/>
              <a:t>C++ </a:t>
            </a:r>
          </a:p>
          <a:p>
            <a:r>
              <a:rPr lang="id-ID" sz="3200" dirty="0" smtClean="0"/>
              <a:t>M</a:t>
            </a:r>
            <a:r>
              <a:rPr lang="en-US" sz="3200" dirty="0" err="1" smtClean="0"/>
              <a:t>enggunakan</a:t>
            </a:r>
            <a:r>
              <a:rPr lang="en-US" sz="3200" dirty="0" smtClean="0"/>
              <a:t> OpenGL</a:t>
            </a:r>
            <a:r>
              <a:rPr lang="id-ID" sz="3200" dirty="0" smtClean="0"/>
              <a:t> &amp; MinGW</a:t>
            </a:r>
          </a:p>
          <a:p>
            <a:r>
              <a:rPr lang="id-ID" sz="3200" dirty="0" smtClean="0"/>
              <a:t>D</a:t>
            </a:r>
            <a:r>
              <a:rPr lang="en-US" sz="3200" dirty="0" err="1" smtClean="0"/>
              <a:t>ibangun</a:t>
            </a:r>
            <a:r>
              <a:rPr lang="en-US" sz="3200" dirty="0" smtClean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id-ID" sz="3200" dirty="0"/>
              <a:t>Netbeans</a:t>
            </a:r>
          </a:p>
        </p:txBody>
      </p:sp>
    </p:spTree>
    <p:extLst>
      <p:ext uri="{BB962C8B-B14F-4D97-AF65-F5344CB8AC3E}">
        <p14:creationId xmlns:p14="http://schemas.microsoft.com/office/powerpoint/2010/main" val="17506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TEKNIK-TEKNIK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Penggunaan Object GluSphere &amp; GluCylinder</a:t>
            </a:r>
          </a:p>
          <a:p>
            <a:r>
              <a:rPr lang="id-ID" sz="3200" dirty="0" smtClean="0"/>
              <a:t>M</a:t>
            </a:r>
            <a:r>
              <a:rPr lang="en-US" sz="3200" dirty="0" err="1" smtClean="0"/>
              <a:t>enggunakan</a:t>
            </a:r>
            <a:r>
              <a:rPr lang="en-US" sz="3200" dirty="0" smtClean="0"/>
              <a:t> T</a:t>
            </a:r>
            <a:r>
              <a:rPr lang="id-ID" sz="3200" dirty="0" smtClean="0"/>
              <a:t>exturing Objects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614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gambar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Format gambar yang digunakan untuk texturing adalah BMP dengan </a:t>
            </a:r>
            <a:r>
              <a:rPr lang="id-ID" sz="3200" dirty="0" smtClean="0"/>
              <a:t>nilai Depth </a:t>
            </a:r>
            <a:r>
              <a:rPr lang="id-ID" sz="3200" dirty="0" smtClean="0"/>
              <a:t>24Bit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470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gambar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05" y="1600200"/>
            <a:ext cx="5511989" cy="4114800"/>
          </a:xfrm>
        </p:spPr>
      </p:pic>
    </p:spTree>
    <p:extLst>
      <p:ext uri="{BB962C8B-B14F-4D97-AF65-F5344CB8AC3E}">
        <p14:creationId xmlns:p14="http://schemas.microsoft.com/office/powerpoint/2010/main" val="15254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 3d yang dibuat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Astronot, planet, ufo, pesawat ulang alik, alien, pesawat </a:t>
            </a:r>
            <a:r>
              <a:rPr lang="id-ID" sz="3200" dirty="0" smtClean="0"/>
              <a:t>induk</a:t>
            </a:r>
            <a:r>
              <a:rPr lang="id-ID" sz="3200" dirty="0"/>
              <a:t>, </a:t>
            </a:r>
            <a:r>
              <a:rPr lang="id-ID" sz="3200" dirty="0" smtClean="0"/>
              <a:t>meteor, bintang-bintang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7068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Astronot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8277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186</TotalTime>
  <Words>241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Luar Angkasa 3D </vt:lpstr>
      <vt:lpstr>PEndahuluan</vt:lpstr>
      <vt:lpstr>TUJUAN</vt:lpstr>
      <vt:lpstr>TOOLS</vt:lpstr>
      <vt:lpstr>TEKNIK-TEKNIK yang digunakan</vt:lpstr>
      <vt:lpstr>FORMAT gambar yang digunakan</vt:lpstr>
      <vt:lpstr>referensi gambar</vt:lpstr>
      <vt:lpstr>Object 3d yang dibuat</vt:lpstr>
      <vt:lpstr>Astronot</vt:lpstr>
      <vt:lpstr>Pesawat ulang alik</vt:lpstr>
      <vt:lpstr>Kapal induk</vt:lpstr>
      <vt:lpstr>planet</vt:lpstr>
      <vt:lpstr>ufo</vt:lpstr>
      <vt:lpstr>alien</vt:lpstr>
      <vt:lpstr>Bintang</vt:lpstr>
      <vt:lpstr>Pergerakan pesawat</vt:lpstr>
      <vt:lpstr>tampilan</vt:lpstr>
      <vt:lpstr>kesimpulan</vt:lpstr>
      <vt:lpstr>referensi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Luar Angkasa 3D </dc:title>
  <dc:creator>AditiaPurboAji</dc:creator>
  <cp:lastModifiedBy>AditiaPurboAji</cp:lastModifiedBy>
  <cp:revision>19</cp:revision>
  <dcterms:created xsi:type="dcterms:W3CDTF">2012-06-19T01:18:35Z</dcterms:created>
  <dcterms:modified xsi:type="dcterms:W3CDTF">2012-06-19T04:59:02Z</dcterms:modified>
</cp:coreProperties>
</file>