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7" r:id="rId3"/>
    <p:sldId id="268" r:id="rId4"/>
    <p:sldId id="269" r:id="rId5"/>
    <p:sldId id="270" r:id="rId6"/>
    <p:sldId id="275" r:id="rId7"/>
    <p:sldId id="271" r:id="rId8"/>
    <p:sldId id="272" r:id="rId9"/>
    <p:sldId id="273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53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>
        <p:guide pos="3840"/>
        <p:guide orient="horz"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18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DE8-3B80-4AAC-92F2-E3D0667D4E72}" type="datetimeFigureOut">
              <a:rPr lang="de-DE" smtClean="0"/>
              <a:t>06.06.2016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9F74-2001-4B21-B06E-FA23C7F2DD7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5FBA-1311-468D-8115-8778B0F7BEEC}" type="datetimeFigureOut">
              <a:rPr lang="de-DE" smtClean="0"/>
              <a:t>06.06.2016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67C00-F679-4C51-9894-9E2214E5C2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Code:</a:t>
            </a:r>
          </a:p>
          <a:p>
            <a:pPr lvl="1"/>
            <a:r>
              <a:rPr lang="de-CH" dirty="0" smtClean="0"/>
              <a:t>Einfachere Struktur</a:t>
            </a:r>
          </a:p>
          <a:p>
            <a:pPr lvl="1"/>
            <a:r>
              <a:rPr lang="de-CH" dirty="0" smtClean="0"/>
              <a:t>Länge</a:t>
            </a:r>
          </a:p>
          <a:p>
            <a:r>
              <a:rPr lang="de-CH" dirty="0" smtClean="0"/>
              <a:t>Frontend</a:t>
            </a:r>
          </a:p>
          <a:p>
            <a:pPr lvl="1"/>
            <a:r>
              <a:rPr lang="de-CH" dirty="0" smtClean="0"/>
              <a:t>Optimierung für mehr Geräte (Smartphones &amp; Tablets)</a:t>
            </a:r>
          </a:p>
          <a:p>
            <a:pPr lvl="1"/>
            <a:r>
              <a:rPr lang="de-CH" dirty="0" smtClean="0"/>
              <a:t>Animationen: </a:t>
            </a:r>
            <a:r>
              <a:rPr lang="de-CH" dirty="0" err="1" smtClean="0"/>
              <a:t>Activity</a:t>
            </a:r>
            <a:r>
              <a:rPr lang="de-CH" dirty="0" smtClean="0"/>
              <a:t>-Wechsel</a:t>
            </a:r>
          </a:p>
          <a:p>
            <a:r>
              <a:rPr lang="de-CH" dirty="0" smtClean="0"/>
              <a:t>Spinner-Darstellung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558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rPr lang="de-DE" smtClean="0"/>
              <a:t>06.06.2016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rPr lang="de-DE" smtClean="0"/>
              <a:t>06.06.2016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94C-40D9-4922-A63A-E4D7E3C24D49}" type="datetime1">
              <a:rPr lang="de-DE" smtClean="0"/>
              <a:t>06.06.2016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980" y="5566331"/>
            <a:ext cx="918446" cy="9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rPr lang="de-DE" smtClean="0"/>
              <a:t>06.06.2016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rPr lang="de-DE" smtClean="0"/>
              <a:t>06.06.2016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rPr lang="de-DE" smtClean="0"/>
              <a:t>06.06.2016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rPr lang="de-DE" smtClean="0"/>
              <a:t>06.06.2016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rPr lang="de-DE" smtClean="0"/>
              <a:t>06.06.2016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rPr lang="de-DE" smtClean="0"/>
              <a:t>06.06.2016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4020-EAAB-4E36-8532-04C08CBCE9E1}" type="datetime1">
              <a:rPr lang="de-DE" smtClean="0"/>
              <a:t>06.06.2016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de-DE" sz="6600" b="0" i="0" baseline="0" dirty="0" err="1" smtClean="0">
                <a:solidFill>
                  <a:srgbClr val="B79E6D"/>
                </a:solidFill>
                <a:latin typeface="Franklin Gothic Medium"/>
              </a:rPr>
              <a:t>GradeManager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dirty="0" smtClean="0"/>
              <a:t>Noten einfach verwaltet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06" y="180048"/>
            <a:ext cx="3884177" cy="38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Fertig.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8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Zweck</a:t>
            </a:r>
          </a:p>
          <a:p>
            <a:r>
              <a:rPr lang="de-CH" dirty="0" smtClean="0"/>
              <a:t>Technische Aspekte</a:t>
            </a:r>
          </a:p>
          <a:p>
            <a:r>
              <a:rPr lang="de-CH" dirty="0" smtClean="0"/>
              <a:t>Verbesserungen &amp; Schwierigkeiten</a:t>
            </a:r>
          </a:p>
          <a:p>
            <a:r>
              <a:rPr lang="de-CH" dirty="0" smtClean="0"/>
              <a:t>Kaufargumente</a:t>
            </a:r>
          </a:p>
          <a:p>
            <a:r>
              <a:rPr lang="de-CH" dirty="0" smtClean="0"/>
              <a:t>APP-Typ</a:t>
            </a:r>
          </a:p>
          <a:p>
            <a:r>
              <a:rPr lang="de-CH" dirty="0" err="1" smtClean="0"/>
              <a:t>Testing</a:t>
            </a:r>
            <a:r>
              <a:rPr lang="de-CH" dirty="0" smtClean="0"/>
              <a:t> &amp; Demo</a:t>
            </a:r>
          </a:p>
          <a:p>
            <a:r>
              <a:rPr lang="de-CH" smtClean="0"/>
              <a:t>Fragen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635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Zweck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Erfassen</a:t>
            </a:r>
          </a:p>
          <a:p>
            <a:r>
              <a:rPr lang="de-CH" dirty="0" smtClean="0"/>
              <a:t>Gliedern</a:t>
            </a:r>
          </a:p>
          <a:p>
            <a:r>
              <a:rPr lang="de-CH" dirty="0" smtClean="0"/>
              <a:t>Bearbeiten</a:t>
            </a:r>
          </a:p>
          <a:p>
            <a:r>
              <a:rPr lang="de-CH" dirty="0" smtClean="0"/>
              <a:t>Vergleichen</a:t>
            </a:r>
          </a:p>
        </p:txBody>
      </p:sp>
    </p:spTree>
    <p:extLst>
      <p:ext uri="{BB962C8B-B14F-4D97-AF65-F5344CB8AC3E}">
        <p14:creationId xmlns:p14="http://schemas.microsoft.com/office/powerpoint/2010/main" val="262735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Technische Aspekte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Lokal gespeicherte Daten</a:t>
            </a:r>
          </a:p>
          <a:p>
            <a:r>
              <a:rPr lang="de-CH" dirty="0" smtClean="0"/>
              <a:t>Echtzeitberechnung der Notenschnitte</a:t>
            </a:r>
          </a:p>
          <a:p>
            <a:r>
              <a:rPr lang="de-CH" dirty="0" smtClean="0"/>
              <a:t>Design für Smartphones &amp; Tablets</a:t>
            </a:r>
          </a:p>
          <a:p>
            <a:r>
              <a:rPr lang="de-CH" dirty="0" smtClean="0"/>
              <a:t>Einfache Bedienung</a:t>
            </a:r>
          </a:p>
          <a:p>
            <a:r>
              <a:rPr lang="de-CH" dirty="0" smtClean="0"/>
              <a:t>Keine Internetverbindung benötigt</a:t>
            </a:r>
          </a:p>
          <a:p>
            <a:r>
              <a:rPr lang="de-CH" dirty="0" smtClean="0"/>
              <a:t>Erfordert keine Android-Berechtigungen</a:t>
            </a:r>
          </a:p>
        </p:txBody>
      </p:sp>
    </p:spTree>
    <p:extLst>
      <p:ext uri="{BB962C8B-B14F-4D97-AF65-F5344CB8AC3E}">
        <p14:creationId xmlns:p14="http://schemas.microsoft.com/office/powerpoint/2010/main" val="119591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Verbesserungen &amp; Schwierigkeiten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Code</a:t>
            </a:r>
            <a:endParaRPr lang="de-CH" dirty="0"/>
          </a:p>
          <a:p>
            <a:r>
              <a:rPr lang="de-CH" dirty="0" smtClean="0"/>
              <a:t>Frontend</a:t>
            </a:r>
            <a:endParaRPr lang="de-CH" dirty="0" smtClean="0"/>
          </a:p>
          <a:p>
            <a:r>
              <a:rPr lang="de-CH" dirty="0" smtClean="0"/>
              <a:t>Spinner-Darstellung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57293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Kaufargumente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Gute Übersicht</a:t>
            </a:r>
          </a:p>
          <a:p>
            <a:r>
              <a:rPr lang="de-CH" dirty="0" smtClean="0"/>
              <a:t>Einfache Bedienung</a:t>
            </a:r>
          </a:p>
          <a:p>
            <a:r>
              <a:rPr lang="de-CH" dirty="0" smtClean="0"/>
              <a:t>Einfachheit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6469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APP-Typ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Native APP</a:t>
            </a:r>
          </a:p>
          <a:p>
            <a:pPr lvl="1"/>
            <a:r>
              <a:rPr lang="de-CH" dirty="0" smtClean="0"/>
              <a:t>Lokale Datenbank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98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r>
              <a:rPr lang="de-CH" dirty="0" smtClean="0"/>
              <a:t> und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+"/>
            </a:pPr>
            <a:r>
              <a:rPr lang="de-CH" dirty="0" smtClean="0"/>
              <a:t>Semester erfassen</a:t>
            </a:r>
          </a:p>
          <a:p>
            <a:pPr>
              <a:buFont typeface="Arial" panose="020B0604020202020204" pitchFamily="34" charset="0"/>
              <a:buChar char="+"/>
            </a:pPr>
            <a:r>
              <a:rPr lang="de-CH" dirty="0" smtClean="0"/>
              <a:t>Fach erfassen</a:t>
            </a:r>
          </a:p>
          <a:p>
            <a:pPr>
              <a:buFont typeface="Arial" panose="020B0604020202020204" pitchFamily="34" charset="0"/>
              <a:buChar char="-"/>
            </a:pPr>
            <a:r>
              <a:rPr lang="de-CH" dirty="0" smtClean="0"/>
              <a:t>Note erfassen</a:t>
            </a:r>
          </a:p>
          <a:p>
            <a:pPr>
              <a:buFont typeface="Franklin Gothic Medium" panose="020B0603020102020204" pitchFamily="34" charset="0"/>
              <a:buChar char="+"/>
            </a:pPr>
            <a:r>
              <a:rPr lang="de-CH" dirty="0"/>
              <a:t>Note erfassen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592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83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mit Verlauf von Blau nach Braun (Breitbild)</Template>
  <TotalTime>0</TotalTime>
  <Words>95</Words>
  <Application>Microsoft Office PowerPoint</Application>
  <PresentationFormat>Breitbild</PresentationFormat>
  <Paragraphs>48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Franklin Gothic Medium</vt:lpstr>
      <vt:lpstr>Blue Tan Gradient 16x9</vt:lpstr>
      <vt:lpstr>GradeManager</vt:lpstr>
      <vt:lpstr>Inhalt</vt:lpstr>
      <vt:lpstr>Zweck</vt:lpstr>
      <vt:lpstr>Technische Aspekte</vt:lpstr>
      <vt:lpstr>Verbesserungen &amp; Schwierigkeiten</vt:lpstr>
      <vt:lpstr>Kaufargumente</vt:lpstr>
      <vt:lpstr>APP-Typ</vt:lpstr>
      <vt:lpstr>Testing und Demo</vt:lpstr>
      <vt:lpstr>Fragen?</vt:lpstr>
      <vt:lpstr>Fertig.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2016-06-06T06:51:19Z</dcterms:created>
  <dcterms:modified xsi:type="dcterms:W3CDTF">2016-06-06T08:14:02Z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