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05-C4ED-4F8C-92E0-3C27C47390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A6FA-A429-480C-B207-979909C0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2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05-C4ED-4F8C-92E0-3C27C47390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A6FA-A429-480C-B207-979909C0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8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05-C4ED-4F8C-92E0-3C27C47390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A6FA-A429-480C-B207-979909C0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05-C4ED-4F8C-92E0-3C27C47390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A6FA-A429-480C-B207-979909C0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4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05-C4ED-4F8C-92E0-3C27C47390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A6FA-A429-480C-B207-979909C0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2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05-C4ED-4F8C-92E0-3C27C47390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A6FA-A429-480C-B207-979909C0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4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05-C4ED-4F8C-92E0-3C27C47390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A6FA-A429-480C-B207-979909C0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05-C4ED-4F8C-92E0-3C27C47390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A6FA-A429-480C-B207-979909C0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05-C4ED-4F8C-92E0-3C27C47390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A6FA-A429-480C-B207-979909C0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5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05-C4ED-4F8C-92E0-3C27C47390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A6FA-A429-480C-B207-979909C0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5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05-C4ED-4F8C-92E0-3C27C47390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A6FA-A429-480C-B207-979909C0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737CE05-C4ED-4F8C-92E0-3C27C473905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BD0A6FA-A429-480C-B207-979909C0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42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-pytho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7F76-F356-D544-C17B-CCE1B0D2C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3AD41-E251-1BC8-168E-41248E32D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Gibbons</a:t>
            </a:r>
          </a:p>
          <a:p>
            <a:r>
              <a:rPr lang="en-US" dirty="0"/>
              <a:t>21/6/2024</a:t>
            </a:r>
          </a:p>
        </p:txBody>
      </p:sp>
    </p:spTree>
    <p:extLst>
      <p:ext uri="{BB962C8B-B14F-4D97-AF65-F5344CB8AC3E}">
        <p14:creationId xmlns:p14="http://schemas.microsoft.com/office/powerpoint/2010/main" val="380060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F65F-ABEE-1612-F341-A53A0698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D1D3-7537-1155-9C0B-2CE1BD37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3200" dirty="0">
                <a:latin typeface="+mj-lt"/>
                <a:ea typeface="+mj-ea"/>
                <a:cs typeface="+mj-cs"/>
              </a:rPr>
              <a:t>Programming is a series of instructions given to a computer to perform tasks</a:t>
            </a:r>
          </a:p>
          <a:p>
            <a:pPr algn="l"/>
            <a:r>
              <a:rPr lang="en-US" sz="3200" dirty="0">
                <a:latin typeface="+mj-lt"/>
                <a:ea typeface="+mj-ea"/>
                <a:cs typeface="+mj-cs"/>
              </a:rPr>
              <a:t>These instructions must be written in a way computers can understand</a:t>
            </a:r>
          </a:p>
          <a:p>
            <a:r>
              <a:rPr lang="en-US" dirty="0"/>
              <a:t>Programming languages are</a:t>
            </a:r>
            <a:br>
              <a:rPr lang="en-US" dirty="0"/>
            </a:br>
            <a:r>
              <a:rPr lang="en-US" dirty="0"/>
              <a:t>used to write these programs</a:t>
            </a:r>
            <a:br>
              <a:rPr lang="en-US" dirty="0"/>
            </a:br>
            <a:r>
              <a:rPr lang="en-US" dirty="0"/>
              <a:t>(closer to English) and then </a:t>
            </a:r>
            <a:br>
              <a:rPr lang="en-US" dirty="0"/>
            </a:br>
            <a:r>
              <a:rPr lang="en-US" dirty="0"/>
              <a:t>“translate” to machine code.</a:t>
            </a:r>
          </a:p>
        </p:txBody>
      </p:sp>
      <p:pic>
        <p:nvPicPr>
          <p:cNvPr id="2050" name="Picture 2" descr="Lines Computer Codes Image &amp; Photo (Free Trial) | Bigstock">
            <a:extLst>
              <a:ext uri="{FF2B5EF4-FFF2-40B4-BE49-F238E27FC236}">
                <a16:creationId xmlns:a16="http://schemas.microsoft.com/office/drawing/2014/main" id="{BD7060A2-18EC-E13B-DD80-CB62C82AC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944" y="3546126"/>
            <a:ext cx="4431931" cy="331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35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F65F-ABEE-1612-F341-A53A0698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D1D3-7537-1155-9C0B-2CE1BD37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Once code is written, it has to be “run”, i.e. the translated steps are executed </a:t>
            </a:r>
          </a:p>
          <a:p>
            <a:pPr algn="l"/>
            <a:r>
              <a:rPr lang="en-US" dirty="0"/>
              <a:t>Usually this is written in the “terminal”</a:t>
            </a:r>
          </a:p>
          <a:p>
            <a:pPr algn="l"/>
            <a:r>
              <a:rPr lang="en-US" dirty="0"/>
              <a:t>E.g.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my_program.exe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my_program.py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Open a terminal windows 2021">
            <a:extLst>
              <a:ext uri="{FF2B5EF4-FFF2-40B4-BE49-F238E27FC236}">
                <a16:creationId xmlns:a16="http://schemas.microsoft.com/office/drawing/2014/main" id="{9B95496C-0534-FB2D-2ADB-59B151365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133" y="3531444"/>
            <a:ext cx="5826205" cy="30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41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92B5-14AC-AAE1-3EA7-C5B7A1BA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C408-2437-C68D-E56F-AC9878D8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now, we will write programs using an online interpreter</a:t>
            </a:r>
          </a:p>
          <a:p>
            <a:r>
              <a:rPr lang="en-US" dirty="0">
                <a:hlinkClick r:id="rId2"/>
              </a:rPr>
              <a:t>https://www.online-python.com/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2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0E8-B522-5447-95C8-094C2C47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C594-3A1A-65C5-34F5-150F5A85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following software so you can write and manage code locally on your computer</a:t>
            </a:r>
          </a:p>
          <a:p>
            <a:endParaRPr lang="en-US" dirty="0"/>
          </a:p>
          <a:p>
            <a:pPr lvl="1"/>
            <a:r>
              <a:rPr lang="en-US" dirty="0"/>
              <a:t>Visual Studio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Python (latest version, 3.12.4)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GitHub</a:t>
            </a:r>
          </a:p>
        </p:txBody>
      </p:sp>
      <p:pic>
        <p:nvPicPr>
          <p:cNvPr id="1026" name="Picture 2" descr="Using VS Code Tasks to Create Template Files | gitconnected">
            <a:extLst>
              <a:ext uri="{FF2B5EF4-FFF2-40B4-BE49-F238E27FC236}">
                <a16:creationId xmlns:a16="http://schemas.microsoft.com/office/drawing/2014/main" id="{0009D717-98AB-AD35-3A73-19E135FAB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004" y="2732926"/>
            <a:ext cx="1397626" cy="139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iature du logo Python PNG transparents - StickPNG">
            <a:extLst>
              <a:ext uri="{FF2B5EF4-FFF2-40B4-BE49-F238E27FC236}">
                <a16:creationId xmlns:a16="http://schemas.microsoft.com/office/drawing/2014/main" id="{4C58A727-EB31-C5AA-AFFD-A0DD75D8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60" y="3692970"/>
            <a:ext cx="1775735" cy="177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, symbol, meaning, history, PNG, brand">
            <a:extLst>
              <a:ext uri="{FF2B5EF4-FFF2-40B4-BE49-F238E27FC236}">
                <a16:creationId xmlns:a16="http://schemas.microsoft.com/office/drawing/2014/main" id="{BDF7CDC8-3556-D10B-5150-AE0ACFA66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r="20449"/>
          <a:stretch/>
        </p:blipFill>
        <p:spPr bwMode="auto">
          <a:xfrm>
            <a:off x="9260827" y="4654194"/>
            <a:ext cx="2092973" cy="201887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87798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160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Courier New</vt:lpstr>
      <vt:lpstr>Office Theme</vt:lpstr>
      <vt:lpstr>Introduction to Programming</vt:lpstr>
      <vt:lpstr>What is Programming</vt:lpstr>
      <vt:lpstr>What is Programming</vt:lpstr>
      <vt:lpstr>Get Started</vt:lpstr>
      <vt:lpstr>For next week…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Gibbons @ Peroptyx</dc:creator>
  <cp:lastModifiedBy>Anthony Gibbons @ Peroptyx</cp:lastModifiedBy>
  <cp:revision>1</cp:revision>
  <dcterms:created xsi:type="dcterms:W3CDTF">2024-06-21T08:40:55Z</dcterms:created>
  <dcterms:modified xsi:type="dcterms:W3CDTF">2024-06-21T10:22:37Z</dcterms:modified>
</cp:coreProperties>
</file>