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-132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CA57DDAF-3D71-4151-8CF2-9EF4F0E84AE3}" type="datetimeFigureOut">
              <a:rPr lang="en-GB" smtClean="0"/>
              <a:t>27/08/2016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54008E66-5987-486E-BFD6-2F23C3DE8D0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DDAF-3D71-4151-8CF2-9EF4F0E84AE3}" type="datetimeFigureOut">
              <a:rPr lang="en-GB" smtClean="0"/>
              <a:t>27/08/2016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8E66-5987-486E-BFD6-2F23C3DE8D0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DDAF-3D71-4151-8CF2-9EF4F0E84AE3}" type="datetimeFigureOut">
              <a:rPr lang="en-GB" smtClean="0"/>
              <a:t>27/08/2016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8E66-5987-486E-BFD6-2F23C3DE8D0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DDAF-3D71-4151-8CF2-9EF4F0E84AE3}" type="datetimeFigureOut">
              <a:rPr lang="en-GB" smtClean="0"/>
              <a:t>27/08/2016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8E66-5987-486E-BFD6-2F23C3DE8D0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DDAF-3D71-4151-8CF2-9EF4F0E84AE3}" type="datetimeFigureOut">
              <a:rPr lang="en-GB" smtClean="0"/>
              <a:t>27/08/2016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8E66-5987-486E-BFD6-2F23C3DE8D0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DDAF-3D71-4151-8CF2-9EF4F0E84AE3}" type="datetimeFigureOut">
              <a:rPr lang="en-GB" smtClean="0"/>
              <a:t>27/08/2016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8E66-5987-486E-BFD6-2F23C3DE8D0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DDAF-3D71-4151-8CF2-9EF4F0E84AE3}" type="datetimeFigureOut">
              <a:rPr lang="en-GB" smtClean="0"/>
              <a:t>27/08/2016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8E66-5987-486E-BFD6-2F23C3DE8D0C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DDAF-3D71-4151-8CF2-9EF4F0E84AE3}" type="datetimeFigureOut">
              <a:rPr lang="en-GB" smtClean="0"/>
              <a:t>27/08/2016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8E66-5987-486E-BFD6-2F23C3DE8D0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DDAF-3D71-4151-8CF2-9EF4F0E84AE3}" type="datetimeFigureOut">
              <a:rPr lang="en-GB" smtClean="0"/>
              <a:t>27/08/2016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8E66-5987-486E-BFD6-2F23C3DE8D0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CA57DDAF-3D71-4151-8CF2-9EF4F0E84AE3}" type="datetimeFigureOut">
              <a:rPr lang="en-GB" smtClean="0"/>
              <a:t>27/08/2016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54008E66-5987-486E-BFD6-2F23C3DE8D0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CA57DDAF-3D71-4151-8CF2-9EF4F0E84AE3}" type="datetimeFigureOut">
              <a:rPr lang="en-GB" smtClean="0"/>
              <a:t>27/08/2016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54008E66-5987-486E-BFD6-2F23C3DE8D0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CA57DDAF-3D71-4151-8CF2-9EF4F0E84AE3}" type="datetimeFigureOut">
              <a:rPr lang="en-GB" smtClean="0"/>
              <a:t>27/08/2016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54008E66-5987-486E-BFD6-2F23C3DE8D0C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9781" y="1047601"/>
            <a:ext cx="7056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 smtClean="0">
                <a:latin typeface="Agency FB" pitchFamily="34" charset="0"/>
              </a:rPr>
              <a:t>PASTOR CHARLES AMADI</a:t>
            </a:r>
            <a:endParaRPr lang="en-GB" sz="5400" b="1" dirty="0">
              <a:latin typeface="Agency FB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106" y="2219380"/>
            <a:ext cx="70848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 smtClean="0">
                <a:latin typeface="Berlin Sans FB" pitchFamily="34" charset="0"/>
              </a:rPr>
              <a:t>Distress Call from the Prison</a:t>
            </a:r>
            <a:endParaRPr lang="en-GB" sz="4800" dirty="0">
              <a:latin typeface="Berlin Sans FB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31858" y="3917374"/>
            <a:ext cx="53926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latin typeface="Calibri" pitchFamily="34" charset="0"/>
              </a:rPr>
              <a:t>Isaiah 66:7,Acts 16:16, Psalm 51:17</a:t>
            </a:r>
          </a:p>
          <a:p>
            <a:pPr algn="ctr"/>
            <a:r>
              <a:rPr lang="en-GB" sz="2800" b="1" dirty="0" smtClean="0">
                <a:latin typeface="Calibri" pitchFamily="34" charset="0"/>
              </a:rPr>
              <a:t>Exodus 12:29, Exodus 11:4</a:t>
            </a:r>
          </a:p>
          <a:p>
            <a:pPr algn="ctr"/>
            <a:r>
              <a:rPr lang="en-GB" sz="2800" b="1" dirty="0" smtClean="0">
                <a:latin typeface="Calibri" pitchFamily="34" charset="0"/>
              </a:rPr>
              <a:t> Judges 16:3,Psalm 59:16</a:t>
            </a:r>
            <a:endParaRPr lang="en-GB" sz="2800" b="1" dirty="0">
              <a:latin typeface="Calibri" pitchFamily="34" charset="0"/>
            </a:endParaRPr>
          </a:p>
          <a:p>
            <a:pPr algn="ctr"/>
            <a:r>
              <a:rPr lang="en-GB" sz="2800" b="1" dirty="0" smtClean="0">
                <a:latin typeface="Calibri" pitchFamily="34" charset="0"/>
              </a:rPr>
              <a:t> Psalm 55:17,Isaiah 58:1</a:t>
            </a:r>
            <a:endParaRPr lang="en-GB" sz="2800" b="1" dirty="0">
              <a:latin typeface="Calibri" pitchFamily="34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-148442" y="5827576"/>
            <a:ext cx="8968914" cy="11521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 smtClean="0">
                <a:solidFill>
                  <a:schemeClr val="tx1"/>
                </a:solidFill>
                <a:latin typeface="Calibri" pitchFamily="34" charset="0"/>
              </a:rPr>
              <a:t>Mountain Of God's Glory And </a:t>
            </a:r>
            <a:endParaRPr lang="en-GB" b="1" dirty="0" smtClean="0">
              <a:solidFill>
                <a:schemeClr val="tx1"/>
              </a:solidFill>
              <a:latin typeface="Calibri" pitchFamily="34" charset="0"/>
            </a:endParaRPr>
          </a:p>
          <a:p>
            <a:r>
              <a:rPr lang="en-GB" b="1" dirty="0" smtClean="0">
                <a:solidFill>
                  <a:schemeClr val="tx1"/>
                </a:solidFill>
                <a:latin typeface="Calibri" pitchFamily="34" charset="0"/>
              </a:rPr>
              <a:t>Power </a:t>
            </a:r>
            <a:r>
              <a:rPr lang="en-GB" b="1" dirty="0" smtClean="0">
                <a:solidFill>
                  <a:schemeClr val="tx1"/>
                </a:solidFill>
                <a:latin typeface="Calibri" pitchFamily="34" charset="0"/>
              </a:rPr>
              <a:t>Ministry</a:t>
            </a:r>
            <a:endParaRPr lang="en-GB" b="1" dirty="0">
              <a:solidFill>
                <a:schemeClr val="tx1"/>
              </a:solidFill>
              <a:latin typeface="Calibr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39" y="6043600"/>
            <a:ext cx="720080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542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836712"/>
            <a:ext cx="8048977" cy="1202485"/>
          </a:xfrm>
        </p:spPr>
        <p:txBody>
          <a:bodyPr>
            <a:noAutofit/>
          </a:bodyPr>
          <a:lstStyle/>
          <a:p>
            <a:r>
              <a:rPr lang="en-GB" sz="4800" dirty="0" smtClean="0"/>
              <a:t>What is a Distress call?</a:t>
            </a:r>
            <a:endParaRPr lang="en-GB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2119256"/>
            <a:ext cx="6196405" cy="4190063"/>
          </a:xfrm>
        </p:spPr>
        <p:txBody>
          <a:bodyPr>
            <a:normAutofit/>
          </a:bodyPr>
          <a:lstStyle/>
          <a:p>
            <a:r>
              <a:rPr lang="en-GB" sz="3200" b="1" dirty="0" smtClean="0">
                <a:latin typeface="Calibri" pitchFamily="34" charset="0"/>
              </a:rPr>
              <a:t>A distress </a:t>
            </a:r>
            <a:r>
              <a:rPr lang="en-GB" sz="3200" b="1" dirty="0">
                <a:latin typeface="Calibri" pitchFamily="34" charset="0"/>
              </a:rPr>
              <a:t>call is call you make in </a:t>
            </a:r>
            <a:r>
              <a:rPr lang="en-GB" sz="3200" b="1" dirty="0" smtClean="0">
                <a:latin typeface="Calibri" pitchFamily="34" charset="0"/>
              </a:rPr>
              <a:t>pains</a:t>
            </a:r>
          </a:p>
          <a:p>
            <a:r>
              <a:rPr lang="en-GB" sz="3200" b="1" dirty="0" smtClean="0">
                <a:latin typeface="Calibri" pitchFamily="34" charset="0"/>
              </a:rPr>
              <a:t>This is </a:t>
            </a:r>
            <a:r>
              <a:rPr lang="en-GB" sz="3200" b="1" dirty="0">
                <a:latin typeface="Calibri" pitchFamily="34" charset="0"/>
              </a:rPr>
              <a:t>a call you make in suffering that disturbs your mind and </a:t>
            </a:r>
            <a:r>
              <a:rPr lang="en-GB" sz="3200" b="1" dirty="0" smtClean="0">
                <a:latin typeface="Calibri" pitchFamily="34" charset="0"/>
              </a:rPr>
              <a:t>Destiny</a:t>
            </a:r>
          </a:p>
          <a:p>
            <a:r>
              <a:rPr lang="en-GB" sz="3200" b="1" dirty="0" smtClean="0">
                <a:latin typeface="Calibri" pitchFamily="34" charset="0"/>
              </a:rPr>
              <a:t>This is </a:t>
            </a:r>
            <a:r>
              <a:rPr lang="en-GB" sz="3200" b="1" dirty="0">
                <a:latin typeface="Calibri" pitchFamily="34" charset="0"/>
              </a:rPr>
              <a:t>a </a:t>
            </a:r>
            <a:r>
              <a:rPr lang="en-GB" sz="3200" b="1" dirty="0" smtClean="0">
                <a:latin typeface="Calibri" pitchFamily="34" charset="0"/>
              </a:rPr>
              <a:t>call you </a:t>
            </a:r>
            <a:r>
              <a:rPr lang="en-GB" sz="3200" b="1" dirty="0">
                <a:latin typeface="Calibri" pitchFamily="34" charset="0"/>
              </a:rPr>
              <a:t>make when you are in prison</a:t>
            </a:r>
            <a:endParaRPr lang="en-GB" sz="3200" b="1" dirty="0" smtClean="0">
              <a:latin typeface="Calibri" pitchFamily="34" charset="0"/>
            </a:endParaRPr>
          </a:p>
          <a:p>
            <a:endParaRPr lang="en-GB" sz="36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703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836712"/>
            <a:ext cx="8048977" cy="1202485"/>
          </a:xfrm>
        </p:spPr>
        <p:txBody>
          <a:bodyPr>
            <a:noAutofit/>
          </a:bodyPr>
          <a:lstStyle/>
          <a:p>
            <a:r>
              <a:rPr lang="en-GB" sz="4800" dirty="0" smtClean="0"/>
              <a:t>What is a Distress call?</a:t>
            </a:r>
            <a:endParaRPr lang="en-GB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5955" y="2191265"/>
            <a:ext cx="6196405" cy="4190063"/>
          </a:xfrm>
        </p:spPr>
        <p:txBody>
          <a:bodyPr>
            <a:normAutofit/>
          </a:bodyPr>
          <a:lstStyle/>
          <a:p>
            <a:r>
              <a:rPr lang="en-GB" sz="3200" b="1" dirty="0" smtClean="0">
                <a:latin typeface="Calibri" pitchFamily="34" charset="0"/>
              </a:rPr>
              <a:t>This is </a:t>
            </a:r>
            <a:r>
              <a:rPr lang="en-GB" sz="3200" b="1" dirty="0">
                <a:latin typeface="Calibri" pitchFamily="34" charset="0"/>
              </a:rPr>
              <a:t>a call you make when hardship and sorrows rows against your </a:t>
            </a:r>
            <a:r>
              <a:rPr lang="en-GB" sz="3200" b="1" dirty="0" smtClean="0">
                <a:latin typeface="Calibri" pitchFamily="34" charset="0"/>
              </a:rPr>
              <a:t>life.</a:t>
            </a:r>
            <a:endParaRPr lang="en-GB" sz="3200" b="1" dirty="0">
              <a:latin typeface="Calibri" pitchFamily="34" charset="0"/>
            </a:endParaRPr>
          </a:p>
          <a:p>
            <a:r>
              <a:rPr lang="en-GB" sz="3200" b="1" dirty="0" smtClean="0">
                <a:latin typeface="Calibri" pitchFamily="34" charset="0"/>
              </a:rPr>
              <a:t>This is </a:t>
            </a:r>
            <a:r>
              <a:rPr lang="en-GB" sz="3200" b="1" dirty="0">
                <a:latin typeface="Calibri" pitchFamily="34" charset="0"/>
              </a:rPr>
              <a:t>a call you make when you are in </a:t>
            </a:r>
            <a:r>
              <a:rPr lang="en-GB" sz="3200" b="1" dirty="0" smtClean="0">
                <a:latin typeface="Calibri" pitchFamily="34" charset="0"/>
              </a:rPr>
              <a:t>trouble.</a:t>
            </a:r>
            <a:endParaRPr lang="en-GB" sz="32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004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764704"/>
            <a:ext cx="6552728" cy="1202485"/>
          </a:xfrm>
        </p:spPr>
        <p:txBody>
          <a:bodyPr>
            <a:noAutofit/>
          </a:bodyPr>
          <a:lstStyle/>
          <a:p>
            <a:r>
              <a:rPr lang="en-GB" sz="3600" dirty="0">
                <a:latin typeface="Calibri" pitchFamily="34" charset="0"/>
              </a:rPr>
              <a:t>5 keys to make </a:t>
            </a:r>
            <a:r>
              <a:rPr lang="en-GB" sz="3600" dirty="0" smtClean="0">
                <a:latin typeface="Calibri" pitchFamily="34" charset="0"/>
              </a:rPr>
              <a:t>your </a:t>
            </a:r>
            <a:r>
              <a:rPr lang="en-GB" sz="3600" dirty="0">
                <a:latin typeface="Calibri" pitchFamily="34" charset="0"/>
              </a:rPr>
              <a:t>heaven </a:t>
            </a:r>
            <a:r>
              <a:rPr lang="en-GB" sz="3600" dirty="0" smtClean="0">
                <a:latin typeface="Calibri" pitchFamily="34" charset="0"/>
              </a:rPr>
              <a:t>Respond;</a:t>
            </a:r>
            <a:endParaRPr lang="en-GB" sz="3600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648" y="2132856"/>
            <a:ext cx="6556445" cy="4190063"/>
          </a:xfrm>
        </p:spPr>
        <p:txBody>
          <a:bodyPr>
            <a:normAutofit/>
          </a:bodyPr>
          <a:lstStyle/>
          <a:p>
            <a:r>
              <a:rPr lang="en-GB" sz="3600" b="1" dirty="0">
                <a:latin typeface="Calibri" pitchFamily="34" charset="0"/>
              </a:rPr>
              <a:t>The law of Midnight</a:t>
            </a:r>
          </a:p>
          <a:p>
            <a:r>
              <a:rPr lang="en-GB" sz="3600" b="1" dirty="0">
                <a:latin typeface="Calibri" pitchFamily="34" charset="0"/>
              </a:rPr>
              <a:t>The law of Prayers</a:t>
            </a:r>
          </a:p>
          <a:p>
            <a:r>
              <a:rPr lang="en-GB" sz="3600" b="1" dirty="0">
                <a:latin typeface="Calibri" pitchFamily="34" charset="0"/>
              </a:rPr>
              <a:t>The law of Praise</a:t>
            </a:r>
          </a:p>
          <a:p>
            <a:r>
              <a:rPr lang="en-GB" sz="3600" b="1" dirty="0">
                <a:latin typeface="Calibri" pitchFamily="34" charset="0"/>
              </a:rPr>
              <a:t>The law of </a:t>
            </a:r>
            <a:r>
              <a:rPr lang="en-GB" sz="3600" b="1">
                <a:latin typeface="Calibri" pitchFamily="34" charset="0"/>
              </a:rPr>
              <a:t>the </a:t>
            </a:r>
            <a:r>
              <a:rPr lang="en-GB" sz="3600" b="1" smtClean="0">
                <a:latin typeface="Calibri" pitchFamily="34" charset="0"/>
              </a:rPr>
              <a:t>Aggressive </a:t>
            </a:r>
            <a:r>
              <a:rPr lang="en-GB" sz="3600" b="1" dirty="0">
                <a:latin typeface="Calibri" pitchFamily="34" charset="0"/>
              </a:rPr>
              <a:t>prayers</a:t>
            </a:r>
          </a:p>
          <a:p>
            <a:r>
              <a:rPr lang="en-GB" sz="3600" b="1" dirty="0">
                <a:latin typeface="Calibri" pitchFamily="34" charset="0"/>
              </a:rPr>
              <a:t>Relying on the Finished work</a:t>
            </a:r>
            <a:endParaRPr lang="en-GB" sz="36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427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100</TotalTime>
  <Words>138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Pushpin</vt:lpstr>
      <vt:lpstr>PowerPoint Presentation</vt:lpstr>
      <vt:lpstr>What is a Distress call?</vt:lpstr>
      <vt:lpstr>What is a Distress call?</vt:lpstr>
      <vt:lpstr>5 keys to make your heaven Respond;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MGGPM</dc:creator>
  <cp:lastModifiedBy>MGGPM</cp:lastModifiedBy>
  <cp:revision>45</cp:revision>
  <dcterms:created xsi:type="dcterms:W3CDTF">2016-08-14T09:15:20Z</dcterms:created>
  <dcterms:modified xsi:type="dcterms:W3CDTF">2016-08-27T19:30:30Z</dcterms:modified>
</cp:coreProperties>
</file>