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9753600" cy="73152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ileron Heavy" charset="1" panose="00000A00000000000000"/>
      <p:regular r:id="rId11"/>
    </p:embeddedFont>
    <p:embeddedFont>
      <p:font typeface="Aileron Heavy Bold" charset="1" panose="00000A00000000000000"/>
      <p:regular r:id="rId12"/>
    </p:embeddedFont>
    <p:embeddedFont>
      <p:font typeface="Aileron Heavy Italics" charset="1" panose="00000A00000000000000"/>
      <p:regular r:id="rId13"/>
    </p:embeddedFont>
    <p:embeddedFont>
      <p:font typeface="Aileron Heavy Bold Italics" charset="1" panose="00000A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6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 Bold Italics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slides/slide13.xml" Type="http://schemas.openxmlformats.org/officeDocument/2006/relationships/slide"/><Relationship Id="rId32" Target="slides/slide14.xml" Type="http://schemas.openxmlformats.org/officeDocument/2006/relationships/slide"/><Relationship Id="rId33" Target="slides/slide15.xml" Type="http://schemas.openxmlformats.org/officeDocument/2006/relationships/slide"/><Relationship Id="rId34" Target="slides/slide16.xml" Type="http://schemas.openxmlformats.org/officeDocument/2006/relationships/slide"/><Relationship Id="rId35" Target="slides/slide17.xml" Type="http://schemas.openxmlformats.org/officeDocument/2006/relationships/slide"/><Relationship Id="rId36" Target="slides/slide18.xml" Type="http://schemas.openxmlformats.org/officeDocument/2006/relationships/slide"/><Relationship Id="rId37" Target="slides/slide19.xml" Type="http://schemas.openxmlformats.org/officeDocument/2006/relationships/slide"/><Relationship Id="rId38" Target="slides/slide20.xml" Type="http://schemas.openxmlformats.org/officeDocument/2006/relationships/slide"/><Relationship Id="rId39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91401" y="468677"/>
            <a:ext cx="7124398" cy="7137616"/>
          </a:xfrm>
          <a:custGeom>
            <a:avLst/>
            <a:gdLst/>
            <a:ahLst/>
            <a:cxnLst/>
            <a:rect r="r" b="b" t="t" l="l"/>
            <a:pathLst>
              <a:path h="7137616" w="7124398">
                <a:moveTo>
                  <a:pt x="0" y="0"/>
                </a:moveTo>
                <a:lnTo>
                  <a:pt x="7124398" y="0"/>
                </a:lnTo>
                <a:lnTo>
                  <a:pt x="7124398" y="7137616"/>
                </a:lnTo>
                <a:lnTo>
                  <a:pt x="0" y="7137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989" y="1589599"/>
            <a:ext cx="6030309" cy="151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000000"/>
                </a:solidFill>
                <a:latin typeface="Aileron Heavy"/>
              </a:rPr>
              <a:t>Práctica Profesionalizante -</a:t>
            </a:r>
          </a:p>
          <a:p>
            <a:pPr>
              <a:lnSpc>
                <a:spcPts val="3959"/>
              </a:lnSpc>
            </a:pPr>
            <a:r>
              <a:rPr lang="en-US" sz="3999">
                <a:solidFill>
                  <a:srgbClr val="000000"/>
                </a:solidFill>
                <a:latin typeface="Aileron Heavy"/>
              </a:rPr>
              <a:t>Testeo de software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579530" y="5810975"/>
            <a:ext cx="3589320" cy="0"/>
          </a:xfrm>
          <a:prstGeom prst="line">
            <a:avLst/>
          </a:prstGeom>
          <a:ln cap="rnd" w="4762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459989" y="3401254"/>
            <a:ext cx="6030309" cy="16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8"/>
              </a:lnSpc>
            </a:pPr>
            <a:r>
              <a:rPr lang="en-US" sz="2200" spc="264">
                <a:solidFill>
                  <a:srgbClr val="03989E"/>
                </a:solidFill>
                <a:latin typeface="Aileron Heavy"/>
              </a:rPr>
              <a:t>Alumnas:</a:t>
            </a:r>
          </a:p>
          <a:p>
            <a:pPr>
              <a:lnSpc>
                <a:spcPts val="2178"/>
              </a:lnSpc>
            </a:pPr>
            <a:r>
              <a:rPr lang="en-US" sz="2200" spc="264">
                <a:solidFill>
                  <a:srgbClr val="03989E"/>
                </a:solidFill>
                <a:latin typeface="Aileron Heavy"/>
              </a:rPr>
              <a:t>Alem, Karina</a:t>
            </a:r>
          </a:p>
          <a:p>
            <a:pPr>
              <a:lnSpc>
                <a:spcPts val="2178"/>
              </a:lnSpc>
            </a:pPr>
            <a:r>
              <a:rPr lang="en-US" sz="2200" spc="264">
                <a:solidFill>
                  <a:srgbClr val="03989E"/>
                </a:solidFill>
                <a:latin typeface="Aileron Heavy"/>
              </a:rPr>
              <a:t>Bravo Corvalan, Florencia</a:t>
            </a:r>
          </a:p>
          <a:p>
            <a:pPr>
              <a:lnSpc>
                <a:spcPts val="2178"/>
              </a:lnSpc>
            </a:pPr>
            <a:r>
              <a:rPr lang="en-US" sz="2200" spc="264">
                <a:solidFill>
                  <a:srgbClr val="03989E"/>
                </a:solidFill>
                <a:latin typeface="Aileron Heavy"/>
              </a:rPr>
              <a:t>Martínez Quijano, Laura</a:t>
            </a:r>
          </a:p>
          <a:p>
            <a:pPr>
              <a:lnSpc>
                <a:spcPts val="2178"/>
              </a:lnSpc>
            </a:pPr>
            <a:r>
              <a:rPr lang="en-US" sz="2200" spc="264">
                <a:solidFill>
                  <a:srgbClr val="03989E"/>
                </a:solidFill>
                <a:latin typeface="Aileron Heavy"/>
              </a:rPr>
              <a:t>Binaghi, María Gimena</a:t>
            </a:r>
          </a:p>
          <a:p>
            <a:pPr>
              <a:lnSpc>
                <a:spcPts val="21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04785" y="6160934"/>
            <a:ext cx="333881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rimo"/>
              </a:rPr>
              <a:t>TSCDIA - ISPC - Cohorte 2021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9989" y="5083339"/>
            <a:ext cx="603030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ileron Heavy"/>
              </a:rPr>
              <a:t>Profesor: Narciso Pérez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2006" y="1714036"/>
            <a:ext cx="7989589" cy="4869644"/>
          </a:xfrm>
          <a:custGeom>
            <a:avLst/>
            <a:gdLst/>
            <a:ahLst/>
            <a:cxnLst/>
            <a:rect r="r" b="b" t="t" l="l"/>
            <a:pathLst>
              <a:path h="4869644" w="7989589">
                <a:moveTo>
                  <a:pt x="0" y="0"/>
                </a:moveTo>
                <a:lnTo>
                  <a:pt x="7989588" y="0"/>
                </a:lnTo>
                <a:lnTo>
                  <a:pt x="7989588" y="4869644"/>
                </a:lnTo>
                <a:lnTo>
                  <a:pt x="0" y="48696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Main - Backend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0659" y="2246219"/>
            <a:ext cx="7656376" cy="3930646"/>
          </a:xfrm>
          <a:custGeom>
            <a:avLst/>
            <a:gdLst/>
            <a:ahLst/>
            <a:cxnLst/>
            <a:rect r="r" b="b" t="t" l="l"/>
            <a:pathLst>
              <a:path h="3930646" w="7656376">
                <a:moveTo>
                  <a:pt x="0" y="0"/>
                </a:moveTo>
                <a:lnTo>
                  <a:pt x="7656376" y="0"/>
                </a:lnTo>
                <a:lnTo>
                  <a:pt x="7656376" y="3930646"/>
                </a:lnTo>
                <a:lnTo>
                  <a:pt x="0" y="39306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Main - Backend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5511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206" y="1542209"/>
            <a:ext cx="7241869" cy="5276086"/>
          </a:xfrm>
          <a:custGeom>
            <a:avLst/>
            <a:gdLst/>
            <a:ahLst/>
            <a:cxnLst/>
            <a:rect r="r" b="b" t="t" l="l"/>
            <a:pathLst>
              <a:path h="5276086" w="7241869">
                <a:moveTo>
                  <a:pt x="0" y="0"/>
                </a:moveTo>
                <a:lnTo>
                  <a:pt x="7241869" y="0"/>
                </a:lnTo>
                <a:lnTo>
                  <a:pt x="7241869" y="5276086"/>
                </a:lnTo>
                <a:lnTo>
                  <a:pt x="0" y="52760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Home - Front 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5511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0190" y="1542209"/>
            <a:ext cx="6765535" cy="5425825"/>
          </a:xfrm>
          <a:custGeom>
            <a:avLst/>
            <a:gdLst/>
            <a:ahLst/>
            <a:cxnLst/>
            <a:rect r="r" b="b" t="t" l="l"/>
            <a:pathLst>
              <a:path h="5425825" w="6765535">
                <a:moveTo>
                  <a:pt x="0" y="0"/>
                </a:moveTo>
                <a:lnTo>
                  <a:pt x="6765534" y="0"/>
                </a:lnTo>
                <a:lnTo>
                  <a:pt x="6765534" y="5425825"/>
                </a:lnTo>
                <a:lnTo>
                  <a:pt x="0" y="54258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Result - Front end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69314" y="5926372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2020" y="1542209"/>
            <a:ext cx="6388703" cy="3063013"/>
          </a:xfrm>
          <a:custGeom>
            <a:avLst/>
            <a:gdLst/>
            <a:ahLst/>
            <a:cxnLst/>
            <a:rect r="r" b="b" t="t" l="l"/>
            <a:pathLst>
              <a:path h="3063013" w="6388703">
                <a:moveTo>
                  <a:pt x="0" y="0"/>
                </a:moveTo>
                <a:lnTo>
                  <a:pt x="6388703" y="0"/>
                </a:lnTo>
                <a:lnTo>
                  <a:pt x="6388703" y="3063013"/>
                </a:lnTo>
                <a:lnTo>
                  <a:pt x="0" y="30630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02264" y="3912042"/>
            <a:ext cx="6551336" cy="3116655"/>
          </a:xfrm>
          <a:custGeom>
            <a:avLst/>
            <a:gdLst/>
            <a:ahLst/>
            <a:cxnLst/>
            <a:rect r="r" b="b" t="t" l="l"/>
            <a:pathLst>
              <a:path h="3116655" w="6551336">
                <a:moveTo>
                  <a:pt x="0" y="0"/>
                </a:moveTo>
                <a:lnTo>
                  <a:pt x="6551336" y="0"/>
                </a:lnTo>
                <a:lnTo>
                  <a:pt x="6551336" y="3116655"/>
                </a:lnTo>
                <a:lnTo>
                  <a:pt x="0" y="31166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Result - Front 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5947576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0659" y="2486401"/>
            <a:ext cx="7609770" cy="2857098"/>
          </a:xfrm>
          <a:custGeom>
            <a:avLst/>
            <a:gdLst/>
            <a:ahLst/>
            <a:cxnLst/>
            <a:rect r="r" b="b" t="t" l="l"/>
            <a:pathLst>
              <a:path h="2857098" w="7609770">
                <a:moveTo>
                  <a:pt x="0" y="0"/>
                </a:moveTo>
                <a:lnTo>
                  <a:pt x="7609770" y="0"/>
                </a:lnTo>
                <a:lnTo>
                  <a:pt x="7609770" y="2857098"/>
                </a:lnTo>
                <a:lnTo>
                  <a:pt x="0" y="28570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Testing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5799151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7"/>
                </a:lnTo>
                <a:lnTo>
                  <a:pt x="0" y="594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0561" y="2362019"/>
            <a:ext cx="7692479" cy="2882783"/>
          </a:xfrm>
          <a:custGeom>
            <a:avLst/>
            <a:gdLst/>
            <a:ahLst/>
            <a:cxnLst/>
            <a:rect r="r" b="b" t="t" l="l"/>
            <a:pathLst>
              <a:path h="2882783" w="7692479">
                <a:moveTo>
                  <a:pt x="0" y="0"/>
                </a:moveTo>
                <a:lnTo>
                  <a:pt x="7692478" y="0"/>
                </a:lnTo>
                <a:lnTo>
                  <a:pt x="7692478" y="2882783"/>
                </a:lnTo>
                <a:lnTo>
                  <a:pt x="0" y="2882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Testing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6616" y="1754181"/>
            <a:ext cx="7700367" cy="4681074"/>
          </a:xfrm>
          <a:custGeom>
            <a:avLst/>
            <a:gdLst/>
            <a:ahLst/>
            <a:cxnLst/>
            <a:rect r="r" b="b" t="t" l="l"/>
            <a:pathLst>
              <a:path h="4681074" w="7700367">
                <a:moveTo>
                  <a:pt x="0" y="0"/>
                </a:moveTo>
                <a:lnTo>
                  <a:pt x="7700368" y="0"/>
                </a:lnTo>
                <a:lnTo>
                  <a:pt x="7700368" y="4681075"/>
                </a:lnTo>
                <a:lnTo>
                  <a:pt x="0" y="46810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Testing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0144" y="2116481"/>
            <a:ext cx="7664931" cy="3654801"/>
          </a:xfrm>
          <a:custGeom>
            <a:avLst/>
            <a:gdLst/>
            <a:ahLst/>
            <a:cxnLst/>
            <a:rect r="r" b="b" t="t" l="l"/>
            <a:pathLst>
              <a:path h="3654801" w="7664931">
                <a:moveTo>
                  <a:pt x="0" y="0"/>
                </a:moveTo>
                <a:lnTo>
                  <a:pt x="7664931" y="0"/>
                </a:lnTo>
                <a:lnTo>
                  <a:pt x="7664931" y="3654802"/>
                </a:lnTo>
                <a:lnTo>
                  <a:pt x="0" y="3654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Testing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5989983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0659" y="2189983"/>
            <a:ext cx="7791421" cy="3226853"/>
          </a:xfrm>
          <a:custGeom>
            <a:avLst/>
            <a:gdLst/>
            <a:ahLst/>
            <a:cxnLst/>
            <a:rect r="r" b="b" t="t" l="l"/>
            <a:pathLst>
              <a:path h="3226853" w="7791421">
                <a:moveTo>
                  <a:pt x="0" y="0"/>
                </a:moveTo>
                <a:lnTo>
                  <a:pt x="7791421" y="0"/>
                </a:lnTo>
                <a:lnTo>
                  <a:pt x="7791421" y="3226854"/>
                </a:lnTo>
                <a:lnTo>
                  <a:pt x="0" y="3226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Testing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5326321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601126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¿En qué consiste el proyecto?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0659" y="2435253"/>
            <a:ext cx="6923348" cy="2662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7"/>
              </a:lnSpc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-Creación del modelo de detección de spam</a:t>
            </a:r>
          </a:p>
          <a:p>
            <a:pPr algn="ctr">
              <a:lnSpc>
                <a:spcPts val="4307"/>
              </a:lnSpc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-Desarrollo de Frontend y Backend</a:t>
            </a:r>
          </a:p>
          <a:p>
            <a:pPr algn="ctr">
              <a:lnSpc>
                <a:spcPts val="4307"/>
              </a:lnSpc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-Implementación del testing</a:t>
            </a:r>
          </a:p>
          <a:p>
            <a:pPr algn="ctr">
              <a:lnSpc>
                <a:spcPts val="4307"/>
              </a:lnSpc>
            </a:pPr>
            <a:r>
              <a:rPr lang="en-US" sz="2186">
                <a:solidFill>
                  <a:srgbClr val="686869"/>
                </a:solidFill>
                <a:latin typeface="Montserrat"/>
              </a:rPr>
              <a:t>-Puesta en producción en servidor</a:t>
            </a:r>
          </a:p>
          <a:p>
            <a:pPr algn="ctr">
              <a:lnSpc>
                <a:spcPts val="430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09325" y="628950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7"/>
                </a:lnTo>
                <a:lnTo>
                  <a:pt x="0" y="594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45075" y="279579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9" y="0"/>
                </a:lnTo>
                <a:lnTo>
                  <a:pt x="2001449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1433" y="2158103"/>
            <a:ext cx="6117386" cy="3441030"/>
          </a:xfrm>
          <a:custGeom>
            <a:avLst/>
            <a:gdLst/>
            <a:ahLst/>
            <a:cxnLst/>
            <a:rect r="r" b="b" t="t" l="l"/>
            <a:pathLst>
              <a:path h="3441030" w="6117386">
                <a:moveTo>
                  <a:pt x="0" y="0"/>
                </a:moveTo>
                <a:lnTo>
                  <a:pt x="6117386" y="0"/>
                </a:lnTo>
                <a:lnTo>
                  <a:pt x="6117386" y="3441029"/>
                </a:lnTo>
                <a:lnTo>
                  <a:pt x="0" y="34410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952" t="-11952" r="-7205" b="-720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39528" y="3796792"/>
            <a:ext cx="5766730" cy="3243786"/>
          </a:xfrm>
          <a:custGeom>
            <a:avLst/>
            <a:gdLst/>
            <a:ahLst/>
            <a:cxnLst/>
            <a:rect r="r" b="b" t="t" l="l"/>
            <a:pathLst>
              <a:path h="3243786" w="5766730">
                <a:moveTo>
                  <a:pt x="0" y="0"/>
                </a:moveTo>
                <a:lnTo>
                  <a:pt x="5766731" y="0"/>
                </a:lnTo>
                <a:lnTo>
                  <a:pt x="5766731" y="3243786"/>
                </a:lnTo>
                <a:lnTo>
                  <a:pt x="0" y="32437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8094" t="-16293" r="-39683" b="-6148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Servidor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1504109"/>
            <a:ext cx="10332067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rocchi"/>
              </a:rPr>
              <a:t>http://florcorvalan26.pythonanywhere.com/</a:t>
            </a:r>
          </a:p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8857" y="5652121"/>
            <a:ext cx="7813925" cy="7828422"/>
          </a:xfrm>
          <a:custGeom>
            <a:avLst/>
            <a:gdLst/>
            <a:ahLst/>
            <a:cxnLst/>
            <a:rect r="r" b="b" t="t" l="l"/>
            <a:pathLst>
              <a:path h="7828422" w="7813925">
                <a:moveTo>
                  <a:pt x="0" y="0"/>
                </a:moveTo>
                <a:lnTo>
                  <a:pt x="7813925" y="0"/>
                </a:lnTo>
                <a:lnTo>
                  <a:pt x="7813925" y="7828422"/>
                </a:lnTo>
                <a:lnTo>
                  <a:pt x="0" y="782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1730" y="2436361"/>
            <a:ext cx="7010140" cy="100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</a:pPr>
            <a:r>
              <a:rPr lang="en-US" sz="7635">
                <a:solidFill>
                  <a:srgbClr val="000000"/>
                </a:solidFill>
                <a:latin typeface="Aileron Heavy"/>
              </a:rPr>
              <a:t>Gracias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783684" y="3643806"/>
            <a:ext cx="2186233" cy="0"/>
          </a:xfrm>
          <a:prstGeom prst="line">
            <a:avLst/>
          </a:prstGeom>
          <a:ln cap="rnd" w="28575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491465" y="914616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49"/>
                </a:lnTo>
                <a:lnTo>
                  <a:pt x="0" y="79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4078244" y="-153169"/>
            <a:ext cx="5901865" cy="5805289"/>
          </a:xfrm>
          <a:custGeom>
            <a:avLst/>
            <a:gdLst/>
            <a:ahLst/>
            <a:cxnLst/>
            <a:rect r="r" b="b" t="t" l="l"/>
            <a:pathLst>
              <a:path h="5805289" w="5901865">
                <a:moveTo>
                  <a:pt x="5901865" y="0"/>
                </a:moveTo>
                <a:lnTo>
                  <a:pt x="0" y="0"/>
                </a:lnTo>
                <a:lnTo>
                  <a:pt x="0" y="5805290"/>
                </a:lnTo>
                <a:lnTo>
                  <a:pt x="5901865" y="5805290"/>
                </a:lnTo>
                <a:lnTo>
                  <a:pt x="5901865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29979" y="-153169"/>
            <a:ext cx="5901865" cy="5805289"/>
          </a:xfrm>
          <a:custGeom>
            <a:avLst/>
            <a:gdLst/>
            <a:ahLst/>
            <a:cxnLst/>
            <a:rect r="r" b="b" t="t" l="l"/>
            <a:pathLst>
              <a:path h="5805289" w="5901865">
                <a:moveTo>
                  <a:pt x="0" y="0"/>
                </a:moveTo>
                <a:lnTo>
                  <a:pt x="5901865" y="0"/>
                </a:lnTo>
                <a:lnTo>
                  <a:pt x="5901865" y="5805290"/>
                </a:lnTo>
                <a:lnTo>
                  <a:pt x="0" y="58052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153257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601126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4239" y="2184208"/>
            <a:ext cx="7426278" cy="3699127"/>
          </a:xfrm>
          <a:custGeom>
            <a:avLst/>
            <a:gdLst/>
            <a:ahLst/>
            <a:cxnLst/>
            <a:rect r="r" b="b" t="t" l="l"/>
            <a:pathLst>
              <a:path h="3699127" w="7426278">
                <a:moveTo>
                  <a:pt x="0" y="0"/>
                </a:moveTo>
                <a:lnTo>
                  <a:pt x="7426278" y="0"/>
                </a:lnTo>
                <a:lnTo>
                  <a:pt x="7426278" y="3699127"/>
                </a:lnTo>
                <a:lnTo>
                  <a:pt x="0" y="3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8064" y="562317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601126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3233" y="2560544"/>
            <a:ext cx="7927133" cy="2677755"/>
          </a:xfrm>
          <a:custGeom>
            <a:avLst/>
            <a:gdLst/>
            <a:ahLst/>
            <a:cxnLst/>
            <a:rect r="r" b="b" t="t" l="l"/>
            <a:pathLst>
              <a:path h="2677755" w="7927133">
                <a:moveTo>
                  <a:pt x="0" y="0"/>
                </a:moveTo>
                <a:lnTo>
                  <a:pt x="7927134" y="0"/>
                </a:lnTo>
                <a:lnTo>
                  <a:pt x="7927134" y="2677755"/>
                </a:lnTo>
                <a:lnTo>
                  <a:pt x="0" y="26777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09325" y="5750391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601126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02588" y="1880339"/>
            <a:ext cx="4548425" cy="4441972"/>
          </a:xfrm>
          <a:custGeom>
            <a:avLst/>
            <a:gdLst/>
            <a:ahLst/>
            <a:cxnLst/>
            <a:rect r="r" b="b" t="t" l="l"/>
            <a:pathLst>
              <a:path h="4441972" w="4548425">
                <a:moveTo>
                  <a:pt x="0" y="0"/>
                </a:moveTo>
                <a:lnTo>
                  <a:pt x="4548424" y="0"/>
                </a:lnTo>
                <a:lnTo>
                  <a:pt x="4548424" y="4441972"/>
                </a:lnTo>
                <a:lnTo>
                  <a:pt x="0" y="4441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5326321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601126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651" y="1976658"/>
            <a:ext cx="7162297" cy="3839490"/>
          </a:xfrm>
          <a:custGeom>
            <a:avLst/>
            <a:gdLst/>
            <a:ahLst/>
            <a:cxnLst/>
            <a:rect r="r" b="b" t="t" l="l"/>
            <a:pathLst>
              <a:path h="3839490" w="7162297">
                <a:moveTo>
                  <a:pt x="0" y="0"/>
                </a:moveTo>
                <a:lnTo>
                  <a:pt x="7162298" y="0"/>
                </a:lnTo>
                <a:lnTo>
                  <a:pt x="7162298" y="3839490"/>
                </a:lnTo>
                <a:lnTo>
                  <a:pt x="0" y="38394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751" y="5241507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7"/>
                </a:lnTo>
                <a:lnTo>
                  <a:pt x="0" y="594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9989" y="1542209"/>
            <a:ext cx="4710273" cy="2629631"/>
          </a:xfrm>
          <a:custGeom>
            <a:avLst/>
            <a:gdLst/>
            <a:ahLst/>
            <a:cxnLst/>
            <a:rect r="r" b="b" t="t" l="l"/>
            <a:pathLst>
              <a:path h="2629631" w="4710273">
                <a:moveTo>
                  <a:pt x="0" y="0"/>
                </a:moveTo>
                <a:lnTo>
                  <a:pt x="4710274" y="0"/>
                </a:lnTo>
                <a:lnTo>
                  <a:pt x="4710274" y="2629631"/>
                </a:lnTo>
                <a:lnTo>
                  <a:pt x="0" y="26296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717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70263" y="1304084"/>
            <a:ext cx="4254559" cy="3612362"/>
          </a:xfrm>
          <a:custGeom>
            <a:avLst/>
            <a:gdLst/>
            <a:ahLst/>
            <a:cxnLst/>
            <a:rect r="r" b="b" t="t" l="l"/>
            <a:pathLst>
              <a:path h="3612362" w="4254559">
                <a:moveTo>
                  <a:pt x="0" y="0"/>
                </a:moveTo>
                <a:lnTo>
                  <a:pt x="4254559" y="0"/>
                </a:lnTo>
                <a:lnTo>
                  <a:pt x="4254559" y="3612362"/>
                </a:lnTo>
                <a:lnTo>
                  <a:pt x="0" y="36123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5874" y="4868821"/>
            <a:ext cx="436738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 Heavy Italics"/>
              </a:rPr>
              <a:t>De todos los elementos predichos como </a:t>
            </a:r>
            <a:r>
              <a:rPr lang="en-US" sz="2000">
                <a:solidFill>
                  <a:srgbClr val="00698F"/>
                </a:solidFill>
                <a:latin typeface="Aileron Heavy Bold"/>
              </a:rPr>
              <a:t>SPAM, 91% </a:t>
            </a:r>
            <a:r>
              <a:rPr lang="en-US" sz="2000">
                <a:solidFill>
                  <a:srgbClr val="000000"/>
                </a:solidFill>
                <a:latin typeface="Aileron Heavy Italics"/>
              </a:rPr>
              <a:t>están correctamente clasificados.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05874" y="6032818"/>
            <a:ext cx="4583337" cy="105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ileron Heavy Italics"/>
              </a:rPr>
              <a:t>De todos los</a:t>
            </a:r>
            <a:r>
              <a:rPr lang="en-US" sz="2000">
                <a:solidFill>
                  <a:srgbClr val="00698F"/>
                </a:solidFill>
                <a:latin typeface="Aileron Heavy Italics"/>
              </a:rPr>
              <a:t> </a:t>
            </a:r>
            <a:r>
              <a:rPr lang="en-US" sz="2000">
                <a:solidFill>
                  <a:srgbClr val="00698F"/>
                </a:solidFill>
                <a:latin typeface="Aileron Heavy Bold"/>
              </a:rPr>
              <a:t>SPAM, 93% </a:t>
            </a:r>
            <a:r>
              <a:rPr lang="en-US" sz="2000">
                <a:solidFill>
                  <a:srgbClr val="000000"/>
                </a:solidFill>
                <a:latin typeface="Aileron Heavy Italics"/>
              </a:rPr>
              <a:t>se predijeron correctamente.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751" y="5241507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7"/>
                </a:lnTo>
                <a:lnTo>
                  <a:pt x="0" y="5949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2017522"/>
            <a:ext cx="5397284" cy="1329436"/>
          </a:xfrm>
          <a:custGeom>
            <a:avLst/>
            <a:gdLst/>
            <a:ahLst/>
            <a:cxnLst/>
            <a:rect r="r" b="b" t="t" l="l"/>
            <a:pathLst>
              <a:path h="1329436" w="5397284">
                <a:moveTo>
                  <a:pt x="0" y="0"/>
                </a:moveTo>
                <a:lnTo>
                  <a:pt x="5397284" y="0"/>
                </a:lnTo>
                <a:lnTo>
                  <a:pt x="5397284" y="1329436"/>
                </a:lnTo>
                <a:lnTo>
                  <a:pt x="0" y="13294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02767" y="3657600"/>
            <a:ext cx="5219313" cy="1442524"/>
          </a:xfrm>
          <a:custGeom>
            <a:avLst/>
            <a:gdLst/>
            <a:ahLst/>
            <a:cxnLst/>
            <a:rect r="r" b="b" t="t" l="l"/>
            <a:pathLst>
              <a:path h="1442524" w="5219313">
                <a:moveTo>
                  <a:pt x="0" y="0"/>
                </a:moveTo>
                <a:lnTo>
                  <a:pt x="5219313" y="0"/>
                </a:lnTo>
                <a:lnTo>
                  <a:pt x="5219313" y="1442524"/>
                </a:lnTo>
                <a:lnTo>
                  <a:pt x="0" y="14425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Modelo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486" y="6583680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2503126" y="1282977"/>
            <a:ext cx="4747349" cy="2057"/>
          </a:xfrm>
          <a:prstGeom prst="line">
            <a:avLst/>
          </a:prstGeom>
          <a:ln cap="rnd" w="38100">
            <a:solidFill>
              <a:srgbClr val="03989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24098" y="277522"/>
            <a:ext cx="2001448" cy="1968698"/>
          </a:xfrm>
          <a:custGeom>
            <a:avLst/>
            <a:gdLst/>
            <a:ahLst/>
            <a:cxnLst/>
            <a:rect r="r" b="b" t="t" l="l"/>
            <a:pathLst>
              <a:path h="1968698" w="2001448">
                <a:moveTo>
                  <a:pt x="0" y="0"/>
                </a:moveTo>
                <a:lnTo>
                  <a:pt x="2001448" y="0"/>
                </a:lnTo>
                <a:lnTo>
                  <a:pt x="2001448" y="1968697"/>
                </a:lnTo>
                <a:lnTo>
                  <a:pt x="0" y="196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9989" y="468677"/>
            <a:ext cx="770669" cy="795250"/>
          </a:xfrm>
          <a:custGeom>
            <a:avLst/>
            <a:gdLst/>
            <a:ahLst/>
            <a:cxnLst/>
            <a:rect r="r" b="b" t="t" l="l"/>
            <a:pathLst>
              <a:path h="795250" w="770669">
                <a:moveTo>
                  <a:pt x="0" y="0"/>
                </a:moveTo>
                <a:lnTo>
                  <a:pt x="770670" y="0"/>
                </a:lnTo>
                <a:lnTo>
                  <a:pt x="770670" y="795250"/>
                </a:lnTo>
                <a:lnTo>
                  <a:pt x="0" y="795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9989" y="2343488"/>
            <a:ext cx="8964833" cy="3843555"/>
          </a:xfrm>
          <a:custGeom>
            <a:avLst/>
            <a:gdLst/>
            <a:ahLst/>
            <a:cxnLst/>
            <a:rect r="r" b="b" t="t" l="l"/>
            <a:pathLst>
              <a:path h="3843555" w="8964833">
                <a:moveTo>
                  <a:pt x="0" y="0"/>
                </a:moveTo>
                <a:lnTo>
                  <a:pt x="8964833" y="0"/>
                </a:lnTo>
                <a:lnTo>
                  <a:pt x="8964833" y="3843555"/>
                </a:lnTo>
                <a:lnTo>
                  <a:pt x="0" y="38435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5704" y="535352"/>
            <a:ext cx="6923348" cy="48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3646">
                <a:solidFill>
                  <a:srgbClr val="000000"/>
                </a:solidFill>
                <a:latin typeface="Aileron Heavy"/>
              </a:rPr>
              <a:t>Main - Backend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DAFmro20ipk</dc:identifier>
  <dcterms:modified xsi:type="dcterms:W3CDTF">2011-08-01T06:04:30Z</dcterms:modified>
  <cp:revision>1</cp:revision>
  <dc:title>Detección de spam</dc:title>
</cp:coreProperties>
</file>