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rchivo Narrow"/>
      <p:regular r:id="rId29"/>
      <p:bold r:id="rId30"/>
      <p:italic r:id="rId31"/>
      <p:boldItalic r:id="rId32"/>
    </p:embeddedFont>
    <p:embeddedFont>
      <p:font typeface="Proxima Nova"/>
      <p:regular r:id="rId33"/>
      <p:bold r:id="rId34"/>
      <p:italic r:id="rId35"/>
      <p:boldItalic r:id="rId36"/>
    </p:embeddedFont>
    <p:embeddedFont>
      <p:font typeface="Roboto"/>
      <p:regular r:id="rId37"/>
      <p:bold r:id="rId38"/>
      <p:italic r:id="rId39"/>
      <p:boldItalic r:id="rId40"/>
    </p:embeddedFont>
    <p:embeddedFont>
      <p:font typeface="Sen ExtraBold"/>
      <p:bold r:id="rId41"/>
    </p:embeddedFont>
    <p:embeddedFont>
      <p:font typeface="Bebas Neue"/>
      <p:regular r:id="rId42"/>
    </p:embeddedFont>
    <p:embeddedFont>
      <p:font typeface="Archivo Narrow Medium"/>
      <p:regular r:id="rId43"/>
      <p:bold r:id="rId44"/>
      <p:italic r:id="rId45"/>
      <p:boldItalic r:id="rId46"/>
    </p:embeddedFont>
    <p:embeddedFont>
      <p:font typeface="Sen"/>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BebasNeue-regular.fntdata"/><Relationship Id="rId41" Type="http://schemas.openxmlformats.org/officeDocument/2006/relationships/font" Target="fonts/SenExtraBold-bold.fntdata"/><Relationship Id="rId22" Type="http://schemas.openxmlformats.org/officeDocument/2006/relationships/slide" Target="slides/slide17.xml"/><Relationship Id="rId44" Type="http://schemas.openxmlformats.org/officeDocument/2006/relationships/font" Target="fonts/ArchivoNarrowMedium-bold.fntdata"/><Relationship Id="rId21" Type="http://schemas.openxmlformats.org/officeDocument/2006/relationships/slide" Target="slides/slide16.xml"/><Relationship Id="rId43" Type="http://schemas.openxmlformats.org/officeDocument/2006/relationships/font" Target="fonts/ArchivoNarrowMedium-regular.fntdata"/><Relationship Id="rId24" Type="http://schemas.openxmlformats.org/officeDocument/2006/relationships/slide" Target="slides/slide19.xml"/><Relationship Id="rId46" Type="http://schemas.openxmlformats.org/officeDocument/2006/relationships/font" Target="fonts/ArchivoNarrowMedium-boldItalic.fntdata"/><Relationship Id="rId23" Type="http://schemas.openxmlformats.org/officeDocument/2006/relationships/slide" Target="slides/slide18.xml"/><Relationship Id="rId45" Type="http://schemas.openxmlformats.org/officeDocument/2006/relationships/font" Target="fonts/ArchivoNarrow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Sen-bold.fntdata"/><Relationship Id="rId25" Type="http://schemas.openxmlformats.org/officeDocument/2006/relationships/slide" Target="slides/slide20.xml"/><Relationship Id="rId47" Type="http://schemas.openxmlformats.org/officeDocument/2006/relationships/font" Target="fonts/Sen-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chivo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chivoNarrow-italic.fntdata"/><Relationship Id="rId30" Type="http://schemas.openxmlformats.org/officeDocument/2006/relationships/font" Target="fonts/ArchivoNarrow-bold.fntdata"/><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font" Target="fonts/ArchivoNarrow-boldItalic.fntdata"/><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770614ac5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770614ac5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8d02a333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8d02a333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a:t>
            </a:r>
            <a:endParaRPr/>
          </a:p>
          <a:p>
            <a:pPr indent="0" lvl="0" marL="0" rtl="0" algn="l">
              <a:spcBef>
                <a:spcPts val="0"/>
              </a:spcBef>
              <a:spcAft>
                <a:spcPts val="0"/>
              </a:spcAft>
              <a:buNone/>
            </a:pPr>
            <a:r>
              <a:rPr lang="en"/>
              <a:t>Here is the plot of estimates of the linear model.</a:t>
            </a:r>
            <a:endParaRPr/>
          </a:p>
          <a:p>
            <a:pPr indent="0" lvl="0" marL="0" rtl="0" algn="l">
              <a:spcBef>
                <a:spcPts val="0"/>
              </a:spcBef>
              <a:spcAft>
                <a:spcPts val="0"/>
              </a:spcAft>
              <a:buNone/>
            </a:pPr>
            <a:r>
              <a:rPr lang="en"/>
              <a:t>The “neutral” line is on 0, which is the vertical intercept that indicates no effect.</a:t>
            </a:r>
            <a:endParaRPr/>
          </a:p>
          <a:p>
            <a:pPr indent="0" lvl="0" marL="0" rtl="0" algn="l">
              <a:spcBef>
                <a:spcPts val="0"/>
              </a:spcBef>
              <a:spcAft>
                <a:spcPts val="0"/>
              </a:spcAft>
              <a:buNone/>
            </a:pPr>
            <a:r>
              <a:rPr lang="en"/>
              <a:t>From the graph, we can see that the medical charge estimate for smokers is the highest among the variables.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77719f8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77719f8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shrey-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87c49a7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87c49a7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87c49a7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187c49a7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Could use oversampling techniques like SMOTE but kept it simple so that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87c49a7b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87c49a7b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included all the available variables in the </a:t>
            </a:r>
            <a:r>
              <a:rPr lang="en"/>
              <a:t>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87c49a7b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87c49a7b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Could use oversampling techniques like SMOTE but kept it simple so that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77719f8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77719f8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gibran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878bcbf0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878bcbf0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gibran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87c49a7b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87c49a7b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878bcbf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878bcbf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a:t>
            </a:r>
            <a:br>
              <a:rPr lang="en"/>
            </a:br>
            <a:r>
              <a:rPr lang="en"/>
              <a:t>Charges_cat 0 means below median and 1 is above median. We have this variable because we want to make the problem from regression to 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770614ac5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770614ac5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PARI-</a:t>
            </a:r>
            <a:r>
              <a:rPr lang="en" sz="1750">
                <a:solidFill>
                  <a:srgbClr val="333333"/>
                </a:solidFill>
                <a:highlight>
                  <a:srgbClr val="FFFFFF"/>
                </a:highlight>
              </a:rPr>
              <a:t>In order for a health insurance company to make money, it needs to collect more in yearly premiums than it spends on medical care to its beneficiaries. As a result, insurers invest a great deal of time and money in developing models that accurately forecast medical expenses for the insured population.</a:t>
            </a:r>
            <a:endParaRPr sz="18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187c49a7b6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187c49a7b6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variance of the regions here is 0.05713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coefficients attached to fixed effect are the coefficients of all independent variables in general, without taking into account the </a:t>
            </a:r>
            <a:r>
              <a:rPr lang="en"/>
              <a:t>different</a:t>
            </a:r>
            <a:r>
              <a:rPr lang="en"/>
              <a:t> trends (if any) between regions.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187c49a7b6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187c49a7b6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1770614ac5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1770614ac5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Pari</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177719f8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177719f8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Oops typo</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770614ac5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770614ac5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PARI-</a:t>
            </a:r>
            <a:r>
              <a:rPr lang="en" sz="2250">
                <a:solidFill>
                  <a:srgbClr val="333333"/>
                </a:solidFill>
                <a:highlight>
                  <a:srgbClr val="FFFFFF"/>
                </a:highlight>
              </a:rPr>
              <a:t>t is important to give some thought to how these variables may be related to billed medical expenses. For instance, we might expect that older people and smokers are at higher risk of large medical expenses. Unlike many other machine learning methods, in regression analysis, the relationships among the features are typically specified by the user rather than being detected automatically. We’ll explore some of these potential relationships in the next section.</a:t>
            </a:r>
            <a:endParaRPr sz="2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770614ac5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770614ac5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50">
                <a:solidFill>
                  <a:srgbClr val="333333"/>
                </a:solidFill>
                <a:highlight>
                  <a:srgbClr val="FFFFFF"/>
                </a:highlight>
              </a:rPr>
              <a:t>Our model’s dependent variable is expenses, which measures the medical costs each person charged to the insurance plan for the year. Prior to building a regression model, it is often helpful to check for normality. Although linear regression does not strictly require a normally distributed dependent variable, the model often fits better when this is true. </a:t>
            </a:r>
            <a:endParaRPr sz="2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770614ac5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770614ac5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770614ac5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770614ac5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Pari:</a:t>
            </a:r>
            <a:r>
              <a:rPr lang="en" sz="2700">
                <a:solidFill>
                  <a:schemeClr val="dk1"/>
                </a:solidFill>
                <a:latin typeface="Archivo Narrow Medium"/>
                <a:ea typeface="Archivo Narrow Medium"/>
                <a:cs typeface="Archivo Narrow Medium"/>
                <a:sym typeface="Archivo Narrow Medium"/>
              </a:rPr>
              <a:t>From this we can say that charges are comparitive highly corelated with "age" followed by "bmi". And there is no correlation between "bmi" and "children".</a:t>
            </a:r>
            <a:endParaRPr sz="28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770614ac5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770614ac5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770614ac5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770614ac5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the plots of dependent variable and independent variables. </a:t>
            </a:r>
            <a:endParaRPr/>
          </a:p>
          <a:p>
            <a:pPr indent="0" lvl="0" marL="0" rtl="0" algn="l">
              <a:spcBef>
                <a:spcPts val="0"/>
              </a:spcBef>
              <a:spcAft>
                <a:spcPts val="0"/>
              </a:spcAft>
              <a:buNone/>
            </a:pPr>
            <a:r>
              <a:rPr lang="en"/>
              <a:t>We are looking at the distribution of medical charges based on sex, region, smoking status, and the number of children.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Based on the visualization, we can conclude that medical charges per smokers are much higher than that of non smokers.</a:t>
            </a:r>
            <a:endParaRPr/>
          </a:p>
          <a:p>
            <a:pPr indent="0" lvl="0" marL="0" rtl="0" algn="l">
              <a:spcBef>
                <a:spcPts val="0"/>
              </a:spcBef>
              <a:spcAft>
                <a:spcPts val="0"/>
              </a:spcAft>
              <a:buNone/>
            </a:pPr>
            <a:r>
              <a:rPr lang="en"/>
              <a:t>And medical charges per children gets lower after 4.</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770614ac5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770614ac5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Jess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Looking into the variables </a:t>
            </a:r>
            <a:r>
              <a:rPr lang="en" sz="1200">
                <a:solidFill>
                  <a:schemeClr val="dk1"/>
                </a:solidFill>
              </a:rPr>
              <a:t>that affect the charges of insurance</a:t>
            </a:r>
            <a:endParaRPr sz="1200">
              <a:solidFill>
                <a:schemeClr val="dk1"/>
              </a:solidFill>
            </a:endParaRPr>
          </a:p>
          <a:p>
            <a:pPr indent="0" lvl="0" marL="0" rtl="0" algn="l">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dependent variable/response variable is the insurance charges and the independent variable/predictors are .</a:t>
            </a:r>
            <a:endParaRPr sz="1200">
              <a:solidFill>
                <a:schemeClr val="dk1"/>
              </a:solidFill>
            </a:endParaRPr>
          </a:p>
          <a:p>
            <a:pPr indent="0" lvl="0" marL="0" rtl="0" algn="l">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Based on the p values from a wald test,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top 4 significant variables are: age, bmi, children, people who smoke </a:t>
            </a:r>
            <a:endParaRPr sz="1200">
              <a:solidFill>
                <a:schemeClr val="dk1"/>
              </a:solidFill>
            </a:endParaRPr>
          </a:p>
          <a:p>
            <a:pPr indent="0" lvl="0" marL="0" rtl="0" algn="l">
              <a:spcBef>
                <a:spcPts val="0"/>
              </a:spcBef>
              <a:spcAft>
                <a:spcPts val="0"/>
              </a:spcAft>
              <a:buNone/>
            </a:pPr>
            <a:r>
              <a:t/>
            </a:r>
            <a:endParaRPr sz="1200"/>
          </a:p>
          <a:p>
            <a:pPr indent="0" lvl="0" marL="0" rtl="0" algn="l">
              <a:lnSpc>
                <a:spcPct val="115000"/>
              </a:lnSpc>
              <a:spcBef>
                <a:spcPts val="0"/>
              </a:spcBef>
              <a:spcAft>
                <a:spcPts val="0"/>
              </a:spcAft>
              <a:buNone/>
            </a:pPr>
            <a:r>
              <a:rPr lang="en" sz="1200">
                <a:solidFill>
                  <a:schemeClr val="dk1"/>
                </a:solidFill>
              </a:rPr>
              <a:t>For multiple r-squared value, if it is 1, model completely explains variance in observations</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And if it is 0, model explains nothing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this model, we have r squared of 0.7509. Since the value is  &gt; 0.7, this model explains variance in observations.</a:t>
            </a:r>
            <a:endParaRPr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800000">
            <a:off x="-1" y="-4"/>
            <a:ext cx="5634216" cy="3529180"/>
          </a:xfrm>
          <a:custGeom>
            <a:rect b="b" l="l" r="r" t="t"/>
            <a:pathLst>
              <a:path extrusionOk="0" h="110132" w="175822">
                <a:moveTo>
                  <a:pt x="175821" y="0"/>
                </a:moveTo>
                <a:cubicBezTo>
                  <a:pt x="92474" y="0"/>
                  <a:pt x="85713" y="98248"/>
                  <a:pt x="1" y="110131"/>
                </a:cubicBezTo>
                <a:lnTo>
                  <a:pt x="175821" y="110131"/>
                </a:lnTo>
                <a:lnTo>
                  <a:pt x="175821" y="0"/>
                </a:lnTo>
                <a:close/>
              </a:path>
            </a:pathLst>
          </a:custGeom>
          <a:gradFill>
            <a:gsLst>
              <a:gs pos="0">
                <a:schemeClr val="lt2"/>
              </a:gs>
              <a:gs pos="100000">
                <a:schemeClr val="dk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rot="5400000">
            <a:off x="5579628" y="-1565762"/>
            <a:ext cx="1998622" cy="5130146"/>
          </a:xfrm>
          <a:custGeom>
            <a:rect b="b" l="l" r="r" t="t"/>
            <a:pathLst>
              <a:path extrusionOk="0" h="90787" w="64002">
                <a:moveTo>
                  <a:pt x="0" y="1"/>
                </a:moveTo>
                <a:lnTo>
                  <a:pt x="0" y="90787"/>
                </a:lnTo>
                <a:cubicBezTo>
                  <a:pt x="37728" y="78096"/>
                  <a:pt x="18692" y="15841"/>
                  <a:pt x="64002"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idx="1" type="subTitle"/>
          </p:nvPr>
        </p:nvSpPr>
        <p:spPr>
          <a:xfrm>
            <a:off x="2392500" y="3250667"/>
            <a:ext cx="4359000" cy="409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 name="Google Shape;12;p2"/>
          <p:cNvSpPr/>
          <p:nvPr/>
        </p:nvSpPr>
        <p:spPr>
          <a:xfrm rot="10800000">
            <a:off x="6348275" y="0"/>
            <a:ext cx="385790" cy="24803"/>
          </a:xfrm>
          <a:custGeom>
            <a:rect b="b" l="l" r="r" t="t"/>
            <a:pathLst>
              <a:path extrusionOk="0" h="774" w="12039">
                <a:moveTo>
                  <a:pt x="7603" y="1"/>
                </a:moveTo>
                <a:cubicBezTo>
                  <a:pt x="5226" y="1"/>
                  <a:pt x="2754" y="496"/>
                  <a:pt x="1" y="773"/>
                </a:cubicBezTo>
                <a:lnTo>
                  <a:pt x="12038" y="773"/>
                </a:lnTo>
                <a:cubicBezTo>
                  <a:pt x="10567" y="198"/>
                  <a:pt x="9104" y="1"/>
                  <a:pt x="7603" y="1"/>
                </a:cubicBezTo>
                <a:close/>
              </a:path>
            </a:pathLst>
          </a:custGeom>
          <a:gradFill>
            <a:gsLst>
              <a:gs pos="0">
                <a:schemeClr val="lt2"/>
              </a:gs>
              <a:gs pos="100000">
                <a:schemeClr val="dk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10800000">
            <a:off x="3832361" y="3027503"/>
            <a:ext cx="5311651" cy="2115995"/>
          </a:xfrm>
          <a:custGeom>
            <a:rect b="b" l="l" r="r" t="t"/>
            <a:pathLst>
              <a:path extrusionOk="0" h="66032" w="165756">
                <a:moveTo>
                  <a:pt x="0" y="0"/>
                </a:moveTo>
                <a:lnTo>
                  <a:pt x="0" y="65630"/>
                </a:lnTo>
                <a:cubicBezTo>
                  <a:pt x="2692" y="65901"/>
                  <a:pt x="5360" y="66031"/>
                  <a:pt x="8007" y="66031"/>
                </a:cubicBezTo>
                <a:cubicBezTo>
                  <a:pt x="62771" y="66031"/>
                  <a:pt x="108457" y="10315"/>
                  <a:pt x="165756"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ph type="ctrTitle"/>
          </p:nvPr>
        </p:nvSpPr>
        <p:spPr>
          <a:xfrm>
            <a:off x="927250" y="1570876"/>
            <a:ext cx="7289700" cy="1821600"/>
          </a:xfrm>
          <a:prstGeom prst="rect">
            <a:avLst/>
          </a:prstGeom>
          <a:noFill/>
          <a:ln>
            <a:noFill/>
          </a:ln>
        </p:spPr>
        <p:txBody>
          <a:bodyPr anchorCtr="0" anchor="t" bIns="91425" lIns="91425" spcFirstLastPara="1" rIns="91425" wrap="square" tIns="91425">
            <a:noAutofit/>
          </a:bodyPr>
          <a:lstStyle>
            <a:lvl1pPr lvl="0" rtl="0" algn="ctr">
              <a:lnSpc>
                <a:spcPct val="90000"/>
              </a:lnSpc>
              <a:spcBef>
                <a:spcPts val="0"/>
              </a:spcBef>
              <a:spcAft>
                <a:spcPts val="0"/>
              </a:spcAft>
              <a:buClr>
                <a:srgbClr val="191919"/>
              </a:buClr>
              <a:buSzPts val="5200"/>
              <a:buNone/>
              <a:defRPr sz="6000"/>
            </a:lvl1pPr>
            <a:lvl2pPr lvl="1" rtl="0" algn="ctr">
              <a:lnSpc>
                <a:spcPct val="100000"/>
              </a:lnSpc>
              <a:spcBef>
                <a:spcPts val="0"/>
              </a:spcBef>
              <a:spcAft>
                <a:spcPts val="0"/>
              </a:spcAft>
              <a:buClr>
                <a:srgbClr val="191919"/>
              </a:buClr>
              <a:buSzPts val="5200"/>
              <a:buNone/>
              <a:defRPr sz="5200">
                <a:solidFill>
                  <a:srgbClr val="191919"/>
                </a:solidFill>
              </a:defRPr>
            </a:lvl2pPr>
            <a:lvl3pPr lvl="2" rtl="0" algn="ctr">
              <a:lnSpc>
                <a:spcPct val="100000"/>
              </a:lnSpc>
              <a:spcBef>
                <a:spcPts val="0"/>
              </a:spcBef>
              <a:spcAft>
                <a:spcPts val="0"/>
              </a:spcAft>
              <a:buClr>
                <a:srgbClr val="191919"/>
              </a:buClr>
              <a:buSzPts val="5200"/>
              <a:buNone/>
              <a:defRPr sz="5200">
                <a:solidFill>
                  <a:srgbClr val="191919"/>
                </a:solidFill>
              </a:defRPr>
            </a:lvl3pPr>
            <a:lvl4pPr lvl="3" rtl="0" algn="ctr">
              <a:lnSpc>
                <a:spcPct val="100000"/>
              </a:lnSpc>
              <a:spcBef>
                <a:spcPts val="0"/>
              </a:spcBef>
              <a:spcAft>
                <a:spcPts val="0"/>
              </a:spcAft>
              <a:buClr>
                <a:srgbClr val="191919"/>
              </a:buClr>
              <a:buSzPts val="5200"/>
              <a:buNone/>
              <a:defRPr sz="5200">
                <a:solidFill>
                  <a:srgbClr val="191919"/>
                </a:solidFill>
              </a:defRPr>
            </a:lvl4pPr>
            <a:lvl5pPr lvl="4" rtl="0" algn="ctr">
              <a:lnSpc>
                <a:spcPct val="100000"/>
              </a:lnSpc>
              <a:spcBef>
                <a:spcPts val="0"/>
              </a:spcBef>
              <a:spcAft>
                <a:spcPts val="0"/>
              </a:spcAft>
              <a:buClr>
                <a:srgbClr val="191919"/>
              </a:buClr>
              <a:buSzPts val="5200"/>
              <a:buNone/>
              <a:defRPr sz="5200">
                <a:solidFill>
                  <a:srgbClr val="191919"/>
                </a:solidFill>
              </a:defRPr>
            </a:lvl5pPr>
            <a:lvl6pPr lvl="5" rtl="0" algn="ctr">
              <a:lnSpc>
                <a:spcPct val="100000"/>
              </a:lnSpc>
              <a:spcBef>
                <a:spcPts val="0"/>
              </a:spcBef>
              <a:spcAft>
                <a:spcPts val="0"/>
              </a:spcAft>
              <a:buClr>
                <a:srgbClr val="191919"/>
              </a:buClr>
              <a:buSzPts val="5200"/>
              <a:buNone/>
              <a:defRPr sz="5200">
                <a:solidFill>
                  <a:srgbClr val="191919"/>
                </a:solidFill>
              </a:defRPr>
            </a:lvl6pPr>
            <a:lvl7pPr lvl="6" rtl="0" algn="ctr">
              <a:lnSpc>
                <a:spcPct val="100000"/>
              </a:lnSpc>
              <a:spcBef>
                <a:spcPts val="0"/>
              </a:spcBef>
              <a:spcAft>
                <a:spcPts val="0"/>
              </a:spcAft>
              <a:buClr>
                <a:srgbClr val="191919"/>
              </a:buClr>
              <a:buSzPts val="5200"/>
              <a:buNone/>
              <a:defRPr sz="5200">
                <a:solidFill>
                  <a:srgbClr val="191919"/>
                </a:solidFill>
              </a:defRPr>
            </a:lvl7pPr>
            <a:lvl8pPr lvl="7" rtl="0" algn="ctr">
              <a:lnSpc>
                <a:spcPct val="100000"/>
              </a:lnSpc>
              <a:spcBef>
                <a:spcPts val="0"/>
              </a:spcBef>
              <a:spcAft>
                <a:spcPts val="0"/>
              </a:spcAft>
              <a:buClr>
                <a:srgbClr val="191919"/>
              </a:buClr>
              <a:buSzPts val="5200"/>
              <a:buNone/>
              <a:defRPr sz="5200">
                <a:solidFill>
                  <a:srgbClr val="191919"/>
                </a:solidFill>
              </a:defRPr>
            </a:lvl8pPr>
            <a:lvl9pPr lvl="8" rtl="0" algn="ctr">
              <a:lnSpc>
                <a:spcPct val="100000"/>
              </a:lnSpc>
              <a:spcBef>
                <a:spcPts val="0"/>
              </a:spcBef>
              <a:spcAft>
                <a:spcPts val="0"/>
              </a:spcAft>
              <a:buClr>
                <a:srgbClr val="191919"/>
              </a:buClr>
              <a:buSzPts val="5200"/>
              <a:buNone/>
              <a:defRPr sz="5200">
                <a:solidFill>
                  <a:srgbClr val="191919"/>
                </a:solidFill>
              </a:defRPr>
            </a:lvl9pPr>
          </a:lstStyle>
          <a:p/>
        </p:txBody>
      </p:sp>
      <p:sp>
        <p:nvSpPr>
          <p:cNvPr id="15" name="Google Shape;15;p2"/>
          <p:cNvSpPr/>
          <p:nvPr/>
        </p:nvSpPr>
        <p:spPr>
          <a:xfrm>
            <a:off x="438250" y="290100"/>
            <a:ext cx="8189650" cy="4333825"/>
          </a:xfrm>
          <a:custGeom>
            <a:rect b="b" l="l" r="r" t="t"/>
            <a:pathLst>
              <a:path extrusionOk="0" h="173353" w="327586">
                <a:moveTo>
                  <a:pt x="0" y="14021"/>
                </a:moveTo>
                <a:lnTo>
                  <a:pt x="33141" y="173353"/>
                </a:lnTo>
                <a:lnTo>
                  <a:pt x="305280" y="167617"/>
                </a:lnTo>
                <a:lnTo>
                  <a:pt x="327586" y="40789"/>
                </a:lnTo>
                <a:lnTo>
                  <a:pt x="289346" y="0"/>
                </a:lnTo>
                <a:close/>
              </a:path>
            </a:pathLst>
          </a:custGeom>
          <a:noFill/>
          <a:ln cap="flat" cmpd="sng" w="28575">
            <a:solidFill>
              <a:schemeClr val="dk2"/>
            </a:solidFill>
            <a:prstDash val="solid"/>
            <a:round/>
            <a:headEnd len="sm" w="sm" type="none"/>
            <a:tailEnd len="sm" w="sm" type="none"/>
          </a:ln>
        </p:spPr>
      </p:sp>
      <p:sp>
        <p:nvSpPr>
          <p:cNvPr id="16" name="Google Shape;16;p2"/>
          <p:cNvSpPr/>
          <p:nvPr/>
        </p:nvSpPr>
        <p:spPr>
          <a:xfrm rot="10800000">
            <a:off x="6611955" y="6"/>
            <a:ext cx="2425518" cy="1008392"/>
          </a:xfrm>
          <a:custGeom>
            <a:rect b="b" l="l" r="r" t="t"/>
            <a:pathLst>
              <a:path extrusionOk="0" h="31468" w="75691">
                <a:moveTo>
                  <a:pt x="55546" y="1"/>
                </a:moveTo>
                <a:cubicBezTo>
                  <a:pt x="55501" y="1"/>
                  <a:pt x="55456" y="1"/>
                  <a:pt x="55411" y="1"/>
                </a:cubicBezTo>
                <a:cubicBezTo>
                  <a:pt x="48471" y="49"/>
                  <a:pt x="44633" y="7107"/>
                  <a:pt x="38478" y="9092"/>
                </a:cubicBezTo>
                <a:cubicBezTo>
                  <a:pt x="37080" y="9546"/>
                  <a:pt x="35708" y="9732"/>
                  <a:pt x="34353" y="9732"/>
                </a:cubicBezTo>
                <a:cubicBezTo>
                  <a:pt x="28446" y="9732"/>
                  <a:pt x="22850" y="6215"/>
                  <a:pt x="16839" y="6157"/>
                </a:cubicBezTo>
                <a:cubicBezTo>
                  <a:pt x="16774" y="6156"/>
                  <a:pt x="16710" y="6155"/>
                  <a:pt x="16646" y="6155"/>
                </a:cubicBezTo>
                <a:cubicBezTo>
                  <a:pt x="8679" y="6155"/>
                  <a:pt x="5205" y="12001"/>
                  <a:pt x="3732" y="19133"/>
                </a:cubicBezTo>
                <a:cubicBezTo>
                  <a:pt x="3043" y="22448"/>
                  <a:pt x="2662" y="28877"/>
                  <a:pt x="1" y="31467"/>
                </a:cubicBezTo>
                <a:lnTo>
                  <a:pt x="68126" y="31467"/>
                </a:lnTo>
                <a:cubicBezTo>
                  <a:pt x="56032" y="29215"/>
                  <a:pt x="75691" y="1"/>
                  <a:pt x="55546"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rot="10800000">
            <a:off x="7615306" y="3179203"/>
            <a:ext cx="1528707" cy="1974068"/>
          </a:xfrm>
          <a:custGeom>
            <a:rect b="b" l="l" r="r" t="t"/>
            <a:pathLst>
              <a:path extrusionOk="0" h="61603" w="47705">
                <a:moveTo>
                  <a:pt x="0" y="1"/>
                </a:moveTo>
                <a:lnTo>
                  <a:pt x="0" y="48460"/>
                </a:lnTo>
                <a:cubicBezTo>
                  <a:pt x="2840" y="50194"/>
                  <a:pt x="5324" y="52393"/>
                  <a:pt x="7831" y="56587"/>
                </a:cubicBezTo>
                <a:cubicBezTo>
                  <a:pt x="8889" y="58334"/>
                  <a:pt x="9804" y="60034"/>
                  <a:pt x="10731" y="61602"/>
                </a:cubicBezTo>
                <a:cubicBezTo>
                  <a:pt x="16434" y="55482"/>
                  <a:pt x="13963" y="50088"/>
                  <a:pt x="13523" y="42863"/>
                </a:cubicBezTo>
                <a:cubicBezTo>
                  <a:pt x="13169" y="37092"/>
                  <a:pt x="16408" y="35636"/>
                  <a:pt x="21019" y="35636"/>
                </a:cubicBezTo>
                <a:cubicBezTo>
                  <a:pt x="25712" y="35636"/>
                  <a:pt x="31827" y="37145"/>
                  <a:pt x="37017" y="37145"/>
                </a:cubicBezTo>
                <a:cubicBezTo>
                  <a:pt x="42968" y="37145"/>
                  <a:pt x="47704" y="35161"/>
                  <a:pt x="47687" y="26642"/>
                </a:cubicBezTo>
                <a:cubicBezTo>
                  <a:pt x="47663" y="19156"/>
                  <a:pt x="40070" y="14973"/>
                  <a:pt x="37943" y="8319"/>
                </a:cubicBezTo>
                <a:cubicBezTo>
                  <a:pt x="37028" y="5467"/>
                  <a:pt x="37146" y="2710"/>
                  <a:pt x="37705"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rot="10800000">
            <a:off x="9" y="3552015"/>
            <a:ext cx="2157205" cy="1601609"/>
          </a:xfrm>
          <a:custGeom>
            <a:rect b="b" l="l" r="r" t="t"/>
            <a:pathLst>
              <a:path extrusionOk="0" h="49980" w="67318">
                <a:moveTo>
                  <a:pt x="24313" y="0"/>
                </a:moveTo>
                <a:cubicBezTo>
                  <a:pt x="20843" y="2115"/>
                  <a:pt x="17159" y="3303"/>
                  <a:pt x="12965" y="5858"/>
                </a:cubicBezTo>
                <a:cubicBezTo>
                  <a:pt x="6429" y="9851"/>
                  <a:pt x="0" y="18181"/>
                  <a:pt x="4302" y="25798"/>
                </a:cubicBezTo>
                <a:cubicBezTo>
                  <a:pt x="8271" y="32833"/>
                  <a:pt x="11848" y="35637"/>
                  <a:pt x="12002" y="44514"/>
                </a:cubicBezTo>
                <a:cubicBezTo>
                  <a:pt x="12026" y="46450"/>
                  <a:pt x="12002" y="48257"/>
                  <a:pt x="12002" y="49980"/>
                </a:cubicBezTo>
                <a:cubicBezTo>
                  <a:pt x="19548" y="47663"/>
                  <a:pt x="20071" y="42101"/>
                  <a:pt x="23101" y="35958"/>
                </a:cubicBezTo>
                <a:cubicBezTo>
                  <a:pt x="24491" y="33146"/>
                  <a:pt x="26185" y="32063"/>
                  <a:pt x="28090" y="32063"/>
                </a:cubicBezTo>
                <a:cubicBezTo>
                  <a:pt x="34494" y="32063"/>
                  <a:pt x="43294" y="44307"/>
                  <a:pt x="51055" y="44307"/>
                </a:cubicBezTo>
                <a:cubicBezTo>
                  <a:pt x="53768" y="44307"/>
                  <a:pt x="56354" y="42811"/>
                  <a:pt x="58666" y="38774"/>
                </a:cubicBezTo>
                <a:cubicBezTo>
                  <a:pt x="62172" y="32631"/>
                  <a:pt x="57930" y="25655"/>
                  <a:pt x="59320" y="19203"/>
                </a:cubicBezTo>
                <a:cubicBezTo>
                  <a:pt x="60378" y="14366"/>
                  <a:pt x="63883" y="11265"/>
                  <a:pt x="67317" y="8080"/>
                </a:cubicBezTo>
                <a:lnTo>
                  <a:pt x="67317"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0" y="0"/>
            <a:ext cx="3402579" cy="1974081"/>
          </a:xfrm>
          <a:custGeom>
            <a:rect b="b" l="l" r="r" t="t"/>
            <a:pathLst>
              <a:path extrusionOk="0" h="64250" w="110743">
                <a:moveTo>
                  <a:pt x="1" y="0"/>
                </a:moveTo>
                <a:lnTo>
                  <a:pt x="1" y="62793"/>
                </a:lnTo>
                <a:cubicBezTo>
                  <a:pt x="3086" y="63772"/>
                  <a:pt x="6335" y="64249"/>
                  <a:pt x="9592" y="64249"/>
                </a:cubicBezTo>
                <a:cubicBezTo>
                  <a:pt x="16317" y="64249"/>
                  <a:pt x="23079" y="62214"/>
                  <a:pt x="28519" y="58343"/>
                </a:cubicBezTo>
                <a:cubicBezTo>
                  <a:pt x="36594" y="52587"/>
                  <a:pt x="41734" y="42935"/>
                  <a:pt x="41995" y="33021"/>
                </a:cubicBezTo>
                <a:cubicBezTo>
                  <a:pt x="42099" y="28864"/>
                  <a:pt x="41399" y="24612"/>
                  <a:pt x="42475" y="20590"/>
                </a:cubicBezTo>
                <a:cubicBezTo>
                  <a:pt x="43447" y="16888"/>
                  <a:pt x="46631" y="13353"/>
                  <a:pt x="50334" y="13353"/>
                </a:cubicBezTo>
                <a:cubicBezTo>
                  <a:pt x="50653" y="13353"/>
                  <a:pt x="50977" y="13380"/>
                  <a:pt x="51303" y="13434"/>
                </a:cubicBezTo>
                <a:cubicBezTo>
                  <a:pt x="54948" y="14040"/>
                  <a:pt x="57174" y="17811"/>
                  <a:pt x="58051" y="21405"/>
                </a:cubicBezTo>
                <a:cubicBezTo>
                  <a:pt x="58928" y="24998"/>
                  <a:pt x="58970" y="28832"/>
                  <a:pt x="60631" y="32133"/>
                </a:cubicBezTo>
                <a:cubicBezTo>
                  <a:pt x="62638" y="36128"/>
                  <a:pt x="67064" y="38755"/>
                  <a:pt x="71508" y="38755"/>
                </a:cubicBezTo>
                <a:cubicBezTo>
                  <a:pt x="72038" y="38755"/>
                  <a:pt x="72568" y="38718"/>
                  <a:pt x="73094" y="38641"/>
                </a:cubicBezTo>
                <a:cubicBezTo>
                  <a:pt x="78045" y="37920"/>
                  <a:pt x="82318" y="33794"/>
                  <a:pt x="83185" y="28864"/>
                </a:cubicBezTo>
                <a:cubicBezTo>
                  <a:pt x="83624" y="26409"/>
                  <a:pt x="83415" y="23546"/>
                  <a:pt x="85191" y="21791"/>
                </a:cubicBezTo>
                <a:cubicBezTo>
                  <a:pt x="86158" y="20837"/>
                  <a:pt x="87498" y="20463"/>
                  <a:pt x="88877" y="20463"/>
                </a:cubicBezTo>
                <a:cubicBezTo>
                  <a:pt x="89702" y="20463"/>
                  <a:pt x="90541" y="20597"/>
                  <a:pt x="91323" y="20820"/>
                </a:cubicBezTo>
                <a:cubicBezTo>
                  <a:pt x="93412" y="21405"/>
                  <a:pt x="95345" y="22491"/>
                  <a:pt x="97476" y="22920"/>
                </a:cubicBezTo>
                <a:cubicBezTo>
                  <a:pt x="98071" y="23037"/>
                  <a:pt x="98675" y="23094"/>
                  <a:pt x="99277" y="23094"/>
                </a:cubicBezTo>
                <a:cubicBezTo>
                  <a:pt x="103533" y="23094"/>
                  <a:pt x="107753" y="20266"/>
                  <a:pt x="109144" y="16203"/>
                </a:cubicBezTo>
                <a:cubicBezTo>
                  <a:pt x="110742" y="11575"/>
                  <a:pt x="108434" y="2184"/>
                  <a:pt x="104046"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8" name="Shape 118"/>
        <p:cNvGrpSpPr/>
        <p:nvPr/>
      </p:nvGrpSpPr>
      <p:grpSpPr>
        <a:xfrm>
          <a:off x="0" y="0"/>
          <a:ext cx="0" cy="0"/>
          <a:chOff x="0" y="0"/>
          <a:chExt cx="0" cy="0"/>
        </a:xfrm>
      </p:grpSpPr>
      <p:sp>
        <p:nvSpPr>
          <p:cNvPr id="119" name="Google Shape;119;p11"/>
          <p:cNvSpPr/>
          <p:nvPr/>
        </p:nvSpPr>
        <p:spPr>
          <a:xfrm>
            <a:off x="2105975" y="4243250"/>
            <a:ext cx="5878943" cy="900236"/>
          </a:xfrm>
          <a:custGeom>
            <a:rect b="b" l="l" r="r" t="t"/>
            <a:pathLst>
              <a:path extrusionOk="0" h="58571" w="162133">
                <a:moveTo>
                  <a:pt x="76709" y="0"/>
                </a:moveTo>
                <a:cubicBezTo>
                  <a:pt x="42054" y="0"/>
                  <a:pt x="31575" y="58570"/>
                  <a:pt x="1" y="58570"/>
                </a:cubicBezTo>
                <a:lnTo>
                  <a:pt x="162132" y="58570"/>
                </a:lnTo>
                <a:lnTo>
                  <a:pt x="161966" y="37989"/>
                </a:lnTo>
                <a:cubicBezTo>
                  <a:pt x="161966" y="37989"/>
                  <a:pt x="138390" y="35565"/>
                  <a:pt x="108480" y="13213"/>
                </a:cubicBezTo>
                <a:cubicBezTo>
                  <a:pt x="95843" y="3768"/>
                  <a:pt x="85498" y="0"/>
                  <a:pt x="76709"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a:off x="0" y="445025"/>
            <a:ext cx="1600050" cy="3375915"/>
          </a:xfrm>
          <a:custGeom>
            <a:rect b="b" l="l" r="r" t="t"/>
            <a:pathLst>
              <a:path extrusionOk="0" h="90787" w="64002">
                <a:moveTo>
                  <a:pt x="0" y="1"/>
                </a:moveTo>
                <a:lnTo>
                  <a:pt x="0" y="90787"/>
                </a:lnTo>
                <a:cubicBezTo>
                  <a:pt x="37728" y="78096"/>
                  <a:pt x="18692" y="15841"/>
                  <a:pt x="64002"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0" y="3526463"/>
            <a:ext cx="2105975" cy="1617025"/>
          </a:xfrm>
          <a:custGeom>
            <a:rect b="b" l="l" r="r" t="t"/>
            <a:pathLst>
              <a:path extrusionOk="0" h="64681" w="84239">
                <a:moveTo>
                  <a:pt x="45341" y="0"/>
                </a:moveTo>
                <a:cubicBezTo>
                  <a:pt x="40228" y="0"/>
                  <a:pt x="36577" y="3703"/>
                  <a:pt x="33867" y="8557"/>
                </a:cubicBezTo>
                <a:cubicBezTo>
                  <a:pt x="32322" y="11326"/>
                  <a:pt x="31466" y="15128"/>
                  <a:pt x="28365" y="16685"/>
                </a:cubicBezTo>
                <a:cubicBezTo>
                  <a:pt x="27552" y="17090"/>
                  <a:pt x="26765" y="17228"/>
                  <a:pt x="25988" y="17228"/>
                </a:cubicBezTo>
                <a:cubicBezTo>
                  <a:pt x="24317" y="17228"/>
                  <a:pt x="22693" y="16589"/>
                  <a:pt x="20956" y="16589"/>
                </a:cubicBezTo>
                <a:cubicBezTo>
                  <a:pt x="20820" y="16589"/>
                  <a:pt x="20683" y="16593"/>
                  <a:pt x="20546" y="16602"/>
                </a:cubicBezTo>
                <a:cubicBezTo>
                  <a:pt x="6096" y="17434"/>
                  <a:pt x="0" y="34997"/>
                  <a:pt x="10600" y="44788"/>
                </a:cubicBezTo>
                <a:cubicBezTo>
                  <a:pt x="16125" y="49898"/>
                  <a:pt x="23921" y="50433"/>
                  <a:pt x="27509" y="57717"/>
                </a:cubicBezTo>
                <a:cubicBezTo>
                  <a:pt x="28852" y="60426"/>
                  <a:pt x="29850" y="62708"/>
                  <a:pt x="31050" y="64680"/>
                </a:cubicBezTo>
                <a:lnTo>
                  <a:pt x="84239" y="64680"/>
                </a:lnTo>
                <a:lnTo>
                  <a:pt x="84239" y="5741"/>
                </a:lnTo>
                <a:lnTo>
                  <a:pt x="84227" y="5741"/>
                </a:lnTo>
                <a:cubicBezTo>
                  <a:pt x="83660" y="5641"/>
                  <a:pt x="83099" y="5595"/>
                  <a:pt x="82543" y="5595"/>
                </a:cubicBezTo>
                <a:cubicBezTo>
                  <a:pt x="77488" y="5595"/>
                  <a:pt x="72816" y="9323"/>
                  <a:pt x="67709" y="9377"/>
                </a:cubicBezTo>
                <a:cubicBezTo>
                  <a:pt x="67677" y="9377"/>
                  <a:pt x="67644" y="9377"/>
                  <a:pt x="67611" y="9377"/>
                </a:cubicBezTo>
                <a:cubicBezTo>
                  <a:pt x="60301" y="9377"/>
                  <a:pt x="55761" y="2796"/>
                  <a:pt x="49219" y="655"/>
                </a:cubicBezTo>
                <a:cubicBezTo>
                  <a:pt x="47840" y="207"/>
                  <a:pt x="46550" y="0"/>
                  <a:pt x="45341"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a:off x="6447275" y="0"/>
            <a:ext cx="2679350" cy="1714500"/>
          </a:xfrm>
          <a:custGeom>
            <a:rect b="b" l="l" r="r" t="t"/>
            <a:pathLst>
              <a:path extrusionOk="0" h="68580" w="107174">
                <a:moveTo>
                  <a:pt x="10232" y="0"/>
                </a:moveTo>
                <a:cubicBezTo>
                  <a:pt x="10731" y="5870"/>
                  <a:pt x="11515" y="9863"/>
                  <a:pt x="8188" y="16517"/>
                </a:cubicBezTo>
                <a:cubicBezTo>
                  <a:pt x="4172" y="24526"/>
                  <a:pt x="1" y="29755"/>
                  <a:pt x="4089" y="38857"/>
                </a:cubicBezTo>
                <a:cubicBezTo>
                  <a:pt x="7059" y="45500"/>
                  <a:pt x="12870" y="52891"/>
                  <a:pt x="20261" y="54590"/>
                </a:cubicBezTo>
                <a:cubicBezTo>
                  <a:pt x="21574" y="54894"/>
                  <a:pt x="22756" y="55032"/>
                  <a:pt x="23838" y="55032"/>
                </a:cubicBezTo>
                <a:cubicBezTo>
                  <a:pt x="29689" y="55032"/>
                  <a:pt x="32610" y="51003"/>
                  <a:pt x="37444" y="47472"/>
                </a:cubicBezTo>
                <a:cubicBezTo>
                  <a:pt x="39026" y="46319"/>
                  <a:pt x="40402" y="45817"/>
                  <a:pt x="41623" y="45817"/>
                </a:cubicBezTo>
                <a:cubicBezTo>
                  <a:pt x="49844" y="45817"/>
                  <a:pt x="51084" y="68580"/>
                  <a:pt x="61537" y="68580"/>
                </a:cubicBezTo>
                <a:cubicBezTo>
                  <a:pt x="63302" y="68580"/>
                  <a:pt x="65330" y="67931"/>
                  <a:pt x="67698" y="66414"/>
                </a:cubicBezTo>
                <a:cubicBezTo>
                  <a:pt x="73640" y="62611"/>
                  <a:pt x="73105" y="54448"/>
                  <a:pt x="77323" y="49362"/>
                </a:cubicBezTo>
                <a:cubicBezTo>
                  <a:pt x="82457" y="43195"/>
                  <a:pt x="91155" y="44074"/>
                  <a:pt x="97560" y="40117"/>
                </a:cubicBezTo>
                <a:cubicBezTo>
                  <a:pt x="104583" y="35768"/>
                  <a:pt x="104405" y="28804"/>
                  <a:pt x="101778" y="21793"/>
                </a:cubicBezTo>
                <a:cubicBezTo>
                  <a:pt x="100555" y="18573"/>
                  <a:pt x="98000" y="15175"/>
                  <a:pt x="98891" y="11515"/>
                </a:cubicBezTo>
                <a:cubicBezTo>
                  <a:pt x="99663" y="8342"/>
                  <a:pt x="102693" y="7451"/>
                  <a:pt x="104464" y="5086"/>
                </a:cubicBezTo>
                <a:cubicBezTo>
                  <a:pt x="105688" y="3446"/>
                  <a:pt x="106579" y="1747"/>
                  <a:pt x="107173"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a:off x="0" y="0"/>
            <a:ext cx="6488725" cy="1409775"/>
          </a:xfrm>
          <a:custGeom>
            <a:rect b="b" l="l" r="r" t="t"/>
            <a:pathLst>
              <a:path extrusionOk="0" h="56391" w="259549">
                <a:moveTo>
                  <a:pt x="1" y="0"/>
                </a:moveTo>
                <a:lnTo>
                  <a:pt x="1" y="37918"/>
                </a:lnTo>
                <a:cubicBezTo>
                  <a:pt x="4367" y="46003"/>
                  <a:pt x="17995" y="56391"/>
                  <a:pt x="42323" y="56391"/>
                </a:cubicBezTo>
                <a:cubicBezTo>
                  <a:pt x="45674" y="56391"/>
                  <a:pt x="49227" y="56194"/>
                  <a:pt x="52987" y="55767"/>
                </a:cubicBezTo>
                <a:cubicBezTo>
                  <a:pt x="70360" y="53770"/>
                  <a:pt x="87281" y="44418"/>
                  <a:pt x="110964" y="27188"/>
                </a:cubicBezTo>
                <a:cubicBezTo>
                  <a:pt x="128703" y="14279"/>
                  <a:pt x="151102" y="12465"/>
                  <a:pt x="174087" y="12465"/>
                </a:cubicBezTo>
                <a:cubicBezTo>
                  <a:pt x="183076" y="12465"/>
                  <a:pt x="192155" y="12742"/>
                  <a:pt x="201080" y="12742"/>
                </a:cubicBezTo>
                <a:cubicBezTo>
                  <a:pt x="222607" y="12742"/>
                  <a:pt x="243236" y="11127"/>
                  <a:pt x="259549" y="107"/>
                </a:cubicBezTo>
                <a:lnTo>
                  <a:pt x="221202" y="107"/>
                </a:lnTo>
                <a:lnTo>
                  <a:pt x="1"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125" name="Google Shape;125;p11"/>
          <p:cNvSpPr/>
          <p:nvPr/>
        </p:nvSpPr>
        <p:spPr>
          <a:xfrm>
            <a:off x="7038025" y="3526475"/>
            <a:ext cx="2105975" cy="1617025"/>
          </a:xfrm>
          <a:custGeom>
            <a:rect b="b" l="l" r="r" t="t"/>
            <a:pathLst>
              <a:path extrusionOk="0" h="64681" w="84239">
                <a:moveTo>
                  <a:pt x="45341" y="0"/>
                </a:moveTo>
                <a:cubicBezTo>
                  <a:pt x="40228" y="0"/>
                  <a:pt x="36577" y="3703"/>
                  <a:pt x="33867" y="8557"/>
                </a:cubicBezTo>
                <a:cubicBezTo>
                  <a:pt x="32322" y="11326"/>
                  <a:pt x="31466" y="15128"/>
                  <a:pt x="28365" y="16685"/>
                </a:cubicBezTo>
                <a:cubicBezTo>
                  <a:pt x="27552" y="17090"/>
                  <a:pt x="26765" y="17228"/>
                  <a:pt x="25988" y="17228"/>
                </a:cubicBezTo>
                <a:cubicBezTo>
                  <a:pt x="24317" y="17228"/>
                  <a:pt x="22693" y="16589"/>
                  <a:pt x="20956" y="16589"/>
                </a:cubicBezTo>
                <a:cubicBezTo>
                  <a:pt x="20820" y="16589"/>
                  <a:pt x="20683" y="16593"/>
                  <a:pt x="20546" y="16602"/>
                </a:cubicBezTo>
                <a:cubicBezTo>
                  <a:pt x="6096" y="17434"/>
                  <a:pt x="0" y="34997"/>
                  <a:pt x="10600" y="44788"/>
                </a:cubicBezTo>
                <a:cubicBezTo>
                  <a:pt x="16125" y="49898"/>
                  <a:pt x="23921" y="50433"/>
                  <a:pt x="27509" y="57717"/>
                </a:cubicBezTo>
                <a:cubicBezTo>
                  <a:pt x="28852" y="60426"/>
                  <a:pt x="29850" y="62708"/>
                  <a:pt x="31050" y="64680"/>
                </a:cubicBezTo>
                <a:lnTo>
                  <a:pt x="84239" y="64680"/>
                </a:lnTo>
                <a:lnTo>
                  <a:pt x="84239" y="5741"/>
                </a:lnTo>
                <a:lnTo>
                  <a:pt x="84227" y="5741"/>
                </a:lnTo>
                <a:cubicBezTo>
                  <a:pt x="83660" y="5641"/>
                  <a:pt x="83099" y="5595"/>
                  <a:pt x="82543" y="5595"/>
                </a:cubicBezTo>
                <a:cubicBezTo>
                  <a:pt x="77488" y="5595"/>
                  <a:pt x="72816" y="9323"/>
                  <a:pt x="67709" y="9377"/>
                </a:cubicBezTo>
                <a:cubicBezTo>
                  <a:pt x="67677" y="9377"/>
                  <a:pt x="67644" y="9377"/>
                  <a:pt x="67611" y="9377"/>
                </a:cubicBezTo>
                <a:cubicBezTo>
                  <a:pt x="60301" y="9377"/>
                  <a:pt x="55761" y="2796"/>
                  <a:pt x="49219" y="655"/>
                </a:cubicBezTo>
                <a:cubicBezTo>
                  <a:pt x="47840" y="207"/>
                  <a:pt x="46550" y="0"/>
                  <a:pt x="45341"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6" name="Shape 126"/>
        <p:cNvGrpSpPr/>
        <p:nvPr/>
      </p:nvGrpSpPr>
      <p:grpSpPr>
        <a:xfrm>
          <a:off x="0" y="0"/>
          <a:ext cx="0" cy="0"/>
          <a:chOff x="0" y="0"/>
          <a:chExt cx="0" cy="0"/>
        </a:xfrm>
      </p:grpSpPr>
      <p:sp>
        <p:nvSpPr>
          <p:cNvPr id="127" name="Google Shape;127;p12"/>
          <p:cNvSpPr txBox="1"/>
          <p:nvPr>
            <p:ph idx="1" type="subTitle"/>
          </p:nvPr>
        </p:nvSpPr>
        <p:spPr>
          <a:xfrm>
            <a:off x="753623" y="1685550"/>
            <a:ext cx="3211500" cy="1093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700"/>
              <a:buNone/>
              <a:defRPr/>
            </a:lvl1pPr>
            <a:lvl2pPr lvl="1" rtl="0" algn="ctr">
              <a:lnSpc>
                <a:spcPct val="100000"/>
              </a:lnSpc>
              <a:spcBef>
                <a:spcPts val="1600"/>
              </a:spcBef>
              <a:spcAft>
                <a:spcPts val="0"/>
              </a:spcAft>
              <a:buSzPts val="1700"/>
              <a:buNone/>
              <a:defRPr/>
            </a:lvl2pPr>
            <a:lvl3pPr lvl="2" rtl="0" algn="ctr">
              <a:lnSpc>
                <a:spcPct val="100000"/>
              </a:lnSpc>
              <a:spcBef>
                <a:spcPts val="1600"/>
              </a:spcBef>
              <a:spcAft>
                <a:spcPts val="0"/>
              </a:spcAft>
              <a:buSzPts val="1700"/>
              <a:buNone/>
              <a:defRPr/>
            </a:lvl3pPr>
            <a:lvl4pPr lvl="3" rtl="0" algn="ctr">
              <a:lnSpc>
                <a:spcPct val="100000"/>
              </a:lnSpc>
              <a:spcBef>
                <a:spcPts val="1600"/>
              </a:spcBef>
              <a:spcAft>
                <a:spcPts val="0"/>
              </a:spcAft>
              <a:buSzPts val="1700"/>
              <a:buNone/>
              <a:defRPr/>
            </a:lvl4pPr>
            <a:lvl5pPr lvl="4" rtl="0" algn="ctr">
              <a:lnSpc>
                <a:spcPct val="100000"/>
              </a:lnSpc>
              <a:spcBef>
                <a:spcPts val="1600"/>
              </a:spcBef>
              <a:spcAft>
                <a:spcPts val="0"/>
              </a:spcAft>
              <a:buSzPts val="1700"/>
              <a:buNone/>
              <a:defRPr/>
            </a:lvl5pPr>
            <a:lvl6pPr lvl="5" rtl="0" algn="ctr">
              <a:lnSpc>
                <a:spcPct val="100000"/>
              </a:lnSpc>
              <a:spcBef>
                <a:spcPts val="1600"/>
              </a:spcBef>
              <a:spcAft>
                <a:spcPts val="0"/>
              </a:spcAft>
              <a:buSzPts val="1700"/>
              <a:buNone/>
              <a:defRPr/>
            </a:lvl6pPr>
            <a:lvl7pPr lvl="6" rtl="0" algn="ctr">
              <a:lnSpc>
                <a:spcPct val="100000"/>
              </a:lnSpc>
              <a:spcBef>
                <a:spcPts val="1600"/>
              </a:spcBef>
              <a:spcAft>
                <a:spcPts val="0"/>
              </a:spcAft>
              <a:buSzPts val="1700"/>
              <a:buNone/>
              <a:defRPr/>
            </a:lvl7pPr>
            <a:lvl8pPr lvl="7" rtl="0" algn="ctr">
              <a:lnSpc>
                <a:spcPct val="100000"/>
              </a:lnSpc>
              <a:spcBef>
                <a:spcPts val="1600"/>
              </a:spcBef>
              <a:spcAft>
                <a:spcPts val="0"/>
              </a:spcAft>
              <a:buSzPts val="1700"/>
              <a:buNone/>
              <a:defRPr/>
            </a:lvl8pPr>
            <a:lvl9pPr lvl="8" rtl="0" algn="ctr">
              <a:lnSpc>
                <a:spcPct val="100000"/>
              </a:lnSpc>
              <a:spcBef>
                <a:spcPts val="1600"/>
              </a:spcBef>
              <a:spcAft>
                <a:spcPts val="1600"/>
              </a:spcAft>
              <a:buSzPts val="1700"/>
              <a:buNone/>
              <a:defRPr/>
            </a:lvl9pPr>
          </a:lstStyle>
          <a:p/>
        </p:txBody>
      </p:sp>
      <p:sp>
        <p:nvSpPr>
          <p:cNvPr id="128" name="Google Shape;128;p12"/>
          <p:cNvSpPr txBox="1"/>
          <p:nvPr>
            <p:ph type="title"/>
          </p:nvPr>
        </p:nvSpPr>
        <p:spPr>
          <a:xfrm>
            <a:off x="753623" y="412946"/>
            <a:ext cx="5832900" cy="1153800"/>
          </a:xfrm>
          <a:prstGeom prst="rect">
            <a:avLst/>
          </a:prstGeom>
          <a:noFill/>
          <a:ln>
            <a:noFill/>
          </a:ln>
        </p:spPr>
        <p:txBody>
          <a:bodyPr anchorCtr="0" anchor="t" bIns="91425" lIns="91425" spcFirstLastPara="1" rIns="91425" wrap="square" tIns="91425">
            <a:noAutofit/>
          </a:bodyPr>
          <a:lstStyle>
            <a:lvl1pPr lvl="0" rtl="0" algn="l">
              <a:lnSpc>
                <a:spcPct val="9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29" name="Shape 129"/>
        <p:cNvGrpSpPr/>
        <p:nvPr/>
      </p:nvGrpSpPr>
      <p:grpSpPr>
        <a:xfrm>
          <a:off x="0" y="0"/>
          <a:ext cx="0" cy="0"/>
          <a:chOff x="0" y="0"/>
          <a:chExt cx="0" cy="0"/>
        </a:xfrm>
      </p:grpSpPr>
      <p:sp>
        <p:nvSpPr>
          <p:cNvPr id="130" name="Google Shape;130;p13"/>
          <p:cNvSpPr/>
          <p:nvPr/>
        </p:nvSpPr>
        <p:spPr>
          <a:xfrm>
            <a:off x="531075" y="110500"/>
            <a:ext cx="8014300" cy="4578650"/>
          </a:xfrm>
          <a:custGeom>
            <a:rect b="b" l="l" r="r" t="t"/>
            <a:pathLst>
              <a:path extrusionOk="0" h="183146" w="320572">
                <a:moveTo>
                  <a:pt x="23657" y="55525"/>
                </a:moveTo>
                <a:lnTo>
                  <a:pt x="0" y="183146"/>
                </a:lnTo>
                <a:lnTo>
                  <a:pt x="320572" y="148825"/>
                </a:lnTo>
                <a:lnTo>
                  <a:pt x="307281" y="15121"/>
                </a:lnTo>
                <a:lnTo>
                  <a:pt x="194044" y="0"/>
                </a:lnTo>
                <a:close/>
              </a:path>
            </a:pathLst>
          </a:custGeom>
          <a:noFill/>
          <a:ln cap="flat" cmpd="sng" w="28575">
            <a:solidFill>
              <a:schemeClr val="dk2"/>
            </a:solidFill>
            <a:prstDash val="solid"/>
            <a:round/>
            <a:headEnd len="sm" w="sm" type="none"/>
            <a:tailEnd len="sm" w="sm" type="none"/>
          </a:ln>
        </p:spPr>
      </p:sp>
      <p:sp>
        <p:nvSpPr>
          <p:cNvPr id="131" name="Google Shape;131;p13"/>
          <p:cNvSpPr/>
          <p:nvPr/>
        </p:nvSpPr>
        <p:spPr>
          <a:xfrm>
            <a:off x="0" y="3754475"/>
            <a:ext cx="1818125" cy="1389025"/>
          </a:xfrm>
          <a:custGeom>
            <a:rect b="b" l="l" r="r" t="t"/>
            <a:pathLst>
              <a:path extrusionOk="0" h="55561" w="72725">
                <a:moveTo>
                  <a:pt x="10985" y="0"/>
                </a:moveTo>
                <a:cubicBezTo>
                  <a:pt x="6172" y="0"/>
                  <a:pt x="2658" y="3290"/>
                  <a:pt x="1" y="7731"/>
                </a:cubicBezTo>
                <a:lnTo>
                  <a:pt x="1" y="55560"/>
                </a:lnTo>
                <a:lnTo>
                  <a:pt x="72523" y="55560"/>
                </a:lnTo>
                <a:cubicBezTo>
                  <a:pt x="72725" y="52304"/>
                  <a:pt x="72297" y="49096"/>
                  <a:pt x="70871" y="46315"/>
                </a:cubicBezTo>
                <a:cubicBezTo>
                  <a:pt x="67258" y="39257"/>
                  <a:pt x="62018" y="40017"/>
                  <a:pt x="55696" y="38473"/>
                </a:cubicBezTo>
                <a:cubicBezTo>
                  <a:pt x="40189" y="34682"/>
                  <a:pt x="70312" y="11962"/>
                  <a:pt x="51038" y="6020"/>
                </a:cubicBezTo>
                <a:cubicBezTo>
                  <a:pt x="50081" y="5725"/>
                  <a:pt x="49143" y="5599"/>
                  <a:pt x="48217" y="5599"/>
                </a:cubicBezTo>
                <a:cubicBezTo>
                  <a:pt x="43157" y="5599"/>
                  <a:pt x="38492" y="9341"/>
                  <a:pt x="33368" y="9371"/>
                </a:cubicBezTo>
                <a:cubicBezTo>
                  <a:pt x="33335" y="9372"/>
                  <a:pt x="33302" y="9372"/>
                  <a:pt x="33270" y="9372"/>
                </a:cubicBezTo>
                <a:cubicBezTo>
                  <a:pt x="25960" y="9372"/>
                  <a:pt x="21420" y="2802"/>
                  <a:pt x="14878" y="661"/>
                </a:cubicBezTo>
                <a:cubicBezTo>
                  <a:pt x="13493" y="209"/>
                  <a:pt x="12198" y="0"/>
                  <a:pt x="10985"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rot="3285389">
            <a:off x="7072448" y="202761"/>
            <a:ext cx="2424675" cy="1941920"/>
          </a:xfrm>
          <a:custGeom>
            <a:rect b="b" l="l" r="r" t="t"/>
            <a:pathLst>
              <a:path extrusionOk="0" h="93734" w="117036">
                <a:moveTo>
                  <a:pt x="38606" y="1"/>
                </a:moveTo>
                <a:cubicBezTo>
                  <a:pt x="34438" y="1"/>
                  <a:pt x="30512" y="1474"/>
                  <a:pt x="28223" y="5371"/>
                </a:cubicBezTo>
                <a:cubicBezTo>
                  <a:pt x="24218" y="12204"/>
                  <a:pt x="23600" y="16612"/>
                  <a:pt x="16138" y="21128"/>
                </a:cubicBezTo>
                <a:cubicBezTo>
                  <a:pt x="8604" y="25679"/>
                  <a:pt x="2413" y="27818"/>
                  <a:pt x="1011" y="37515"/>
                </a:cubicBezTo>
                <a:cubicBezTo>
                  <a:pt x="1" y="44573"/>
                  <a:pt x="939" y="53747"/>
                  <a:pt x="6180" y="59046"/>
                </a:cubicBezTo>
                <a:cubicBezTo>
                  <a:pt x="9310" y="62220"/>
                  <a:pt x="12204" y="63042"/>
                  <a:pt x="15253" y="63042"/>
                </a:cubicBezTo>
                <a:cubicBezTo>
                  <a:pt x="18003" y="63042"/>
                  <a:pt x="20880" y="62374"/>
                  <a:pt x="24170" y="62160"/>
                </a:cubicBezTo>
                <a:cubicBezTo>
                  <a:pt x="24458" y="62141"/>
                  <a:pt x="24734" y="62131"/>
                  <a:pt x="24999" y="62131"/>
                </a:cubicBezTo>
                <a:cubicBezTo>
                  <a:pt x="40381" y="62131"/>
                  <a:pt x="18259" y="93733"/>
                  <a:pt x="39229" y="93733"/>
                </a:cubicBezTo>
                <a:cubicBezTo>
                  <a:pt x="39267" y="93733"/>
                  <a:pt x="39306" y="93733"/>
                  <a:pt x="39345" y="93733"/>
                </a:cubicBezTo>
                <a:cubicBezTo>
                  <a:pt x="46285" y="93685"/>
                  <a:pt x="50123" y="86627"/>
                  <a:pt x="56278" y="84642"/>
                </a:cubicBezTo>
                <a:cubicBezTo>
                  <a:pt x="57675" y="84188"/>
                  <a:pt x="59047" y="84003"/>
                  <a:pt x="60402" y="84003"/>
                </a:cubicBezTo>
                <a:cubicBezTo>
                  <a:pt x="66310" y="84003"/>
                  <a:pt x="71907" y="87522"/>
                  <a:pt x="77929" y="87589"/>
                </a:cubicBezTo>
                <a:cubicBezTo>
                  <a:pt x="77986" y="87590"/>
                  <a:pt x="78042" y="87590"/>
                  <a:pt x="78098" y="87590"/>
                </a:cubicBezTo>
                <a:cubicBezTo>
                  <a:pt x="86070" y="87590"/>
                  <a:pt x="89549" y="81740"/>
                  <a:pt x="91024" y="74601"/>
                </a:cubicBezTo>
                <a:cubicBezTo>
                  <a:pt x="91713" y="71286"/>
                  <a:pt x="91369" y="67127"/>
                  <a:pt x="94031" y="64560"/>
                </a:cubicBezTo>
                <a:cubicBezTo>
                  <a:pt x="96324" y="62338"/>
                  <a:pt x="99318" y="63182"/>
                  <a:pt x="102016" y="62160"/>
                </a:cubicBezTo>
                <a:cubicBezTo>
                  <a:pt x="116466" y="56670"/>
                  <a:pt x="117036" y="36813"/>
                  <a:pt x="103097" y="30230"/>
                </a:cubicBezTo>
                <a:cubicBezTo>
                  <a:pt x="95837" y="26808"/>
                  <a:pt x="87709" y="28745"/>
                  <a:pt x="81708" y="22495"/>
                </a:cubicBezTo>
                <a:cubicBezTo>
                  <a:pt x="76539" y="17100"/>
                  <a:pt x="74103" y="13535"/>
                  <a:pt x="66414" y="11978"/>
                </a:cubicBezTo>
                <a:cubicBezTo>
                  <a:pt x="59095" y="10493"/>
                  <a:pt x="55910" y="6393"/>
                  <a:pt x="49434" y="2888"/>
                </a:cubicBezTo>
                <a:cubicBezTo>
                  <a:pt x="46305" y="1194"/>
                  <a:pt x="42357" y="1"/>
                  <a:pt x="38606"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rot="10800000">
            <a:off x="5000100" y="3492700"/>
            <a:ext cx="4143900" cy="1650800"/>
          </a:xfrm>
          <a:custGeom>
            <a:rect b="b" l="l" r="r" t="t"/>
            <a:pathLst>
              <a:path extrusionOk="0" h="66032" w="165756">
                <a:moveTo>
                  <a:pt x="0" y="0"/>
                </a:moveTo>
                <a:lnTo>
                  <a:pt x="0" y="65630"/>
                </a:lnTo>
                <a:cubicBezTo>
                  <a:pt x="2692" y="65901"/>
                  <a:pt x="5360" y="66031"/>
                  <a:pt x="8007" y="66031"/>
                </a:cubicBezTo>
                <a:cubicBezTo>
                  <a:pt x="62771" y="66031"/>
                  <a:pt x="108457" y="10315"/>
                  <a:pt x="165756"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0" y="1"/>
            <a:ext cx="2896893" cy="1899491"/>
          </a:xfrm>
          <a:custGeom>
            <a:rect b="b" l="l" r="r" t="t"/>
            <a:pathLst>
              <a:path extrusionOk="0" h="120031" w="183058">
                <a:moveTo>
                  <a:pt x="333" y="108219"/>
                </a:moveTo>
                <a:cubicBezTo>
                  <a:pt x="21128" y="115859"/>
                  <a:pt x="43754" y="120030"/>
                  <a:pt x="65535" y="115943"/>
                </a:cubicBezTo>
                <a:cubicBezTo>
                  <a:pt x="87305" y="111879"/>
                  <a:pt x="108052" y="98582"/>
                  <a:pt x="117381" y="78500"/>
                </a:cubicBezTo>
                <a:cubicBezTo>
                  <a:pt x="121171" y="70324"/>
                  <a:pt x="123001" y="61400"/>
                  <a:pt x="126210" y="52999"/>
                </a:cubicBezTo>
                <a:cubicBezTo>
                  <a:pt x="129418" y="44586"/>
                  <a:pt x="134433" y="36303"/>
                  <a:pt x="142430" y="32156"/>
                </a:cubicBezTo>
                <a:cubicBezTo>
                  <a:pt x="149869" y="28306"/>
                  <a:pt x="158840" y="28579"/>
                  <a:pt x="166517" y="25228"/>
                </a:cubicBezTo>
                <a:cubicBezTo>
                  <a:pt x="176285" y="20986"/>
                  <a:pt x="183058" y="10648"/>
                  <a:pt x="183034" y="1"/>
                </a:cubicBezTo>
                <a:lnTo>
                  <a:pt x="182761" y="1"/>
                </a:lnTo>
                <a:lnTo>
                  <a:pt x="785" y="1"/>
                </a:lnTo>
                <a:cubicBezTo>
                  <a:pt x="785" y="737"/>
                  <a:pt x="1" y="1023"/>
                  <a:pt x="1" y="1759"/>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txBox="1"/>
          <p:nvPr>
            <p:ph type="title"/>
          </p:nvPr>
        </p:nvSpPr>
        <p:spPr>
          <a:xfrm>
            <a:off x="773925" y="1958302"/>
            <a:ext cx="21975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36" name="Google Shape;136;p13"/>
          <p:cNvSpPr txBox="1"/>
          <p:nvPr>
            <p:ph idx="1" type="subTitle"/>
          </p:nvPr>
        </p:nvSpPr>
        <p:spPr>
          <a:xfrm>
            <a:off x="773925" y="2343306"/>
            <a:ext cx="2197500" cy="64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137" name="Google Shape;137;p13"/>
          <p:cNvSpPr txBox="1"/>
          <p:nvPr>
            <p:ph idx="2" type="title"/>
          </p:nvPr>
        </p:nvSpPr>
        <p:spPr>
          <a:xfrm>
            <a:off x="3473325" y="1958302"/>
            <a:ext cx="21975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38" name="Google Shape;138;p13"/>
          <p:cNvSpPr txBox="1"/>
          <p:nvPr>
            <p:ph idx="3" type="subTitle"/>
          </p:nvPr>
        </p:nvSpPr>
        <p:spPr>
          <a:xfrm>
            <a:off x="3473325" y="2343306"/>
            <a:ext cx="2197500" cy="64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139" name="Google Shape;139;p13"/>
          <p:cNvSpPr txBox="1"/>
          <p:nvPr>
            <p:ph idx="4" type="title"/>
          </p:nvPr>
        </p:nvSpPr>
        <p:spPr>
          <a:xfrm>
            <a:off x="773925" y="3587072"/>
            <a:ext cx="21975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40" name="Google Shape;140;p13"/>
          <p:cNvSpPr txBox="1"/>
          <p:nvPr>
            <p:ph idx="5" type="subTitle"/>
          </p:nvPr>
        </p:nvSpPr>
        <p:spPr>
          <a:xfrm>
            <a:off x="773925" y="3972076"/>
            <a:ext cx="2197500" cy="64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141" name="Google Shape;141;p13"/>
          <p:cNvSpPr txBox="1"/>
          <p:nvPr>
            <p:ph idx="6" type="title"/>
          </p:nvPr>
        </p:nvSpPr>
        <p:spPr>
          <a:xfrm>
            <a:off x="3473325" y="3587071"/>
            <a:ext cx="21975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42" name="Google Shape;142;p13"/>
          <p:cNvSpPr txBox="1"/>
          <p:nvPr>
            <p:ph idx="7" type="subTitle"/>
          </p:nvPr>
        </p:nvSpPr>
        <p:spPr>
          <a:xfrm>
            <a:off x="3473325" y="3972075"/>
            <a:ext cx="2197500" cy="64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143" name="Google Shape;143;p13"/>
          <p:cNvSpPr txBox="1"/>
          <p:nvPr>
            <p:ph idx="8" type="title"/>
          </p:nvPr>
        </p:nvSpPr>
        <p:spPr>
          <a:xfrm>
            <a:off x="6172525" y="1958302"/>
            <a:ext cx="21975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44" name="Google Shape;144;p13"/>
          <p:cNvSpPr txBox="1"/>
          <p:nvPr>
            <p:ph idx="9" type="subTitle"/>
          </p:nvPr>
        </p:nvSpPr>
        <p:spPr>
          <a:xfrm>
            <a:off x="6172525" y="2343306"/>
            <a:ext cx="2197500" cy="64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145" name="Google Shape;145;p13"/>
          <p:cNvSpPr txBox="1"/>
          <p:nvPr>
            <p:ph idx="13" type="title"/>
          </p:nvPr>
        </p:nvSpPr>
        <p:spPr>
          <a:xfrm>
            <a:off x="6172525" y="3587071"/>
            <a:ext cx="21975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46" name="Google Shape;146;p13"/>
          <p:cNvSpPr txBox="1"/>
          <p:nvPr>
            <p:ph idx="14" type="subTitle"/>
          </p:nvPr>
        </p:nvSpPr>
        <p:spPr>
          <a:xfrm>
            <a:off x="6172525" y="3972075"/>
            <a:ext cx="2197500" cy="64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147" name="Google Shape;147;p13"/>
          <p:cNvSpPr txBox="1"/>
          <p:nvPr>
            <p:ph idx="15"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148" name="Google Shape;148;p13"/>
          <p:cNvSpPr/>
          <p:nvPr/>
        </p:nvSpPr>
        <p:spPr>
          <a:xfrm>
            <a:off x="7251700" y="4"/>
            <a:ext cx="1892289" cy="2314439"/>
          </a:xfrm>
          <a:custGeom>
            <a:rect b="b" l="l" r="r" t="t"/>
            <a:pathLst>
              <a:path extrusionOk="0" h="77901" w="63692">
                <a:moveTo>
                  <a:pt x="1191" y="0"/>
                </a:moveTo>
                <a:cubicBezTo>
                  <a:pt x="0" y="4816"/>
                  <a:pt x="961" y="11491"/>
                  <a:pt x="3771" y="15576"/>
                </a:cubicBezTo>
                <a:cubicBezTo>
                  <a:pt x="6582" y="19671"/>
                  <a:pt x="11168" y="22470"/>
                  <a:pt x="16088" y="23118"/>
                </a:cubicBezTo>
                <a:cubicBezTo>
                  <a:pt x="16950" y="23228"/>
                  <a:pt x="17814" y="23275"/>
                  <a:pt x="18677" y="23275"/>
                </a:cubicBezTo>
                <a:cubicBezTo>
                  <a:pt x="22563" y="23275"/>
                  <a:pt x="26460" y="22338"/>
                  <a:pt x="30358" y="22073"/>
                </a:cubicBezTo>
                <a:cubicBezTo>
                  <a:pt x="30908" y="22035"/>
                  <a:pt x="31466" y="22014"/>
                  <a:pt x="32029" y="22014"/>
                </a:cubicBezTo>
                <a:cubicBezTo>
                  <a:pt x="36335" y="22014"/>
                  <a:pt x="40847" y="23216"/>
                  <a:pt x="43259" y="26691"/>
                </a:cubicBezTo>
                <a:cubicBezTo>
                  <a:pt x="46142" y="30838"/>
                  <a:pt x="44878" y="36625"/>
                  <a:pt x="42475" y="41086"/>
                </a:cubicBezTo>
                <a:cubicBezTo>
                  <a:pt x="40073" y="45536"/>
                  <a:pt x="36636" y="49495"/>
                  <a:pt x="35121" y="54311"/>
                </a:cubicBezTo>
                <a:cubicBezTo>
                  <a:pt x="32802" y="61665"/>
                  <a:pt x="35769" y="70356"/>
                  <a:pt x="42099" y="74754"/>
                </a:cubicBezTo>
                <a:cubicBezTo>
                  <a:pt x="45120" y="76858"/>
                  <a:pt x="48790" y="77900"/>
                  <a:pt x="52463" y="77900"/>
                </a:cubicBezTo>
                <a:cubicBezTo>
                  <a:pt x="56487" y="77900"/>
                  <a:pt x="60513" y="76649"/>
                  <a:pt x="63692" y="74169"/>
                </a:cubicBezTo>
                <a:lnTo>
                  <a:pt x="63692"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9" name="Shape 149"/>
        <p:cNvGrpSpPr/>
        <p:nvPr/>
      </p:nvGrpSpPr>
      <p:grpSpPr>
        <a:xfrm>
          <a:off x="0" y="0"/>
          <a:ext cx="0" cy="0"/>
          <a:chOff x="0" y="0"/>
          <a:chExt cx="0" cy="0"/>
        </a:xfrm>
      </p:grpSpPr>
      <p:sp>
        <p:nvSpPr>
          <p:cNvPr id="150" name="Google Shape;150;p14"/>
          <p:cNvSpPr/>
          <p:nvPr/>
        </p:nvSpPr>
        <p:spPr>
          <a:xfrm rot="10800000">
            <a:off x="6826211" y="18"/>
            <a:ext cx="2317564" cy="2783606"/>
          </a:xfrm>
          <a:custGeom>
            <a:rect b="b" l="l" r="r" t="t"/>
            <a:pathLst>
              <a:path extrusionOk="0" h="55561" w="72725">
                <a:moveTo>
                  <a:pt x="10985" y="0"/>
                </a:moveTo>
                <a:cubicBezTo>
                  <a:pt x="6172" y="0"/>
                  <a:pt x="2658" y="3290"/>
                  <a:pt x="1" y="7731"/>
                </a:cubicBezTo>
                <a:lnTo>
                  <a:pt x="1" y="55560"/>
                </a:lnTo>
                <a:lnTo>
                  <a:pt x="72523" y="55560"/>
                </a:lnTo>
                <a:cubicBezTo>
                  <a:pt x="72725" y="52304"/>
                  <a:pt x="72297" y="49096"/>
                  <a:pt x="70871" y="46315"/>
                </a:cubicBezTo>
                <a:cubicBezTo>
                  <a:pt x="67258" y="39257"/>
                  <a:pt x="62018" y="40017"/>
                  <a:pt x="55696" y="38473"/>
                </a:cubicBezTo>
                <a:cubicBezTo>
                  <a:pt x="40189" y="34682"/>
                  <a:pt x="70312" y="11962"/>
                  <a:pt x="51038" y="6020"/>
                </a:cubicBezTo>
                <a:cubicBezTo>
                  <a:pt x="50081" y="5725"/>
                  <a:pt x="49143" y="5599"/>
                  <a:pt x="48217" y="5599"/>
                </a:cubicBezTo>
                <a:cubicBezTo>
                  <a:pt x="43157" y="5599"/>
                  <a:pt x="38492" y="9341"/>
                  <a:pt x="33368" y="9371"/>
                </a:cubicBezTo>
                <a:cubicBezTo>
                  <a:pt x="33335" y="9372"/>
                  <a:pt x="33302" y="9372"/>
                  <a:pt x="33270" y="9372"/>
                </a:cubicBezTo>
                <a:cubicBezTo>
                  <a:pt x="25960" y="9372"/>
                  <a:pt x="21420" y="2802"/>
                  <a:pt x="14878" y="661"/>
                </a:cubicBezTo>
                <a:cubicBezTo>
                  <a:pt x="13493" y="209"/>
                  <a:pt x="12198" y="0"/>
                  <a:pt x="10985"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1053375" y="470700"/>
            <a:ext cx="7072300" cy="4144900"/>
          </a:xfrm>
          <a:custGeom>
            <a:rect b="b" l="l" r="r" t="t"/>
            <a:pathLst>
              <a:path extrusionOk="0" h="165796" w="282892">
                <a:moveTo>
                  <a:pt x="9302" y="36114"/>
                </a:moveTo>
                <a:lnTo>
                  <a:pt x="0" y="146645"/>
                </a:lnTo>
                <a:lnTo>
                  <a:pt x="209023" y="165796"/>
                </a:lnTo>
                <a:lnTo>
                  <a:pt x="282892" y="59096"/>
                </a:lnTo>
                <a:lnTo>
                  <a:pt x="164154" y="5472"/>
                </a:lnTo>
                <a:lnTo>
                  <a:pt x="32283" y="0"/>
                </a:lnTo>
                <a:close/>
              </a:path>
            </a:pathLst>
          </a:custGeom>
          <a:noFill/>
          <a:ln cap="flat" cmpd="sng" w="28575">
            <a:solidFill>
              <a:schemeClr val="dk2"/>
            </a:solidFill>
            <a:prstDash val="solid"/>
            <a:round/>
            <a:headEnd len="sm" w="sm" type="none"/>
            <a:tailEnd len="sm" w="sm" type="none"/>
          </a:ln>
        </p:spPr>
      </p:sp>
      <p:sp>
        <p:nvSpPr>
          <p:cNvPr id="152" name="Google Shape;152;p14"/>
          <p:cNvSpPr/>
          <p:nvPr/>
        </p:nvSpPr>
        <p:spPr>
          <a:xfrm rot="10800000">
            <a:off x="2" y="2016480"/>
            <a:ext cx="2516223" cy="3127020"/>
          </a:xfrm>
          <a:custGeom>
            <a:rect b="b" l="l" r="r" t="t"/>
            <a:pathLst>
              <a:path extrusionOk="0" h="90038" w="72451">
                <a:moveTo>
                  <a:pt x="1343" y="1"/>
                </a:moveTo>
                <a:cubicBezTo>
                  <a:pt x="0" y="5479"/>
                  <a:pt x="1093" y="13072"/>
                  <a:pt x="4290" y="17718"/>
                </a:cubicBezTo>
                <a:cubicBezTo>
                  <a:pt x="7486" y="22365"/>
                  <a:pt x="12691" y="25561"/>
                  <a:pt x="18300" y="26286"/>
                </a:cubicBezTo>
                <a:cubicBezTo>
                  <a:pt x="23683" y="26987"/>
                  <a:pt x="29113" y="25466"/>
                  <a:pt x="34532" y="25098"/>
                </a:cubicBezTo>
                <a:cubicBezTo>
                  <a:pt x="39951" y="24729"/>
                  <a:pt x="46106" y="25882"/>
                  <a:pt x="49207" y="30362"/>
                </a:cubicBezTo>
                <a:cubicBezTo>
                  <a:pt x="52487" y="35079"/>
                  <a:pt x="51049" y="41662"/>
                  <a:pt x="48316" y="46725"/>
                </a:cubicBezTo>
                <a:cubicBezTo>
                  <a:pt x="45583" y="51787"/>
                  <a:pt x="41674" y="56290"/>
                  <a:pt x="39951" y="61780"/>
                </a:cubicBezTo>
                <a:cubicBezTo>
                  <a:pt x="37313" y="70134"/>
                  <a:pt x="40675" y="80032"/>
                  <a:pt x="47888" y="85035"/>
                </a:cubicBezTo>
                <a:cubicBezTo>
                  <a:pt x="55090" y="90038"/>
                  <a:pt x="65535" y="89753"/>
                  <a:pt x="72451" y="84370"/>
                </a:cubicBezTo>
                <a:lnTo>
                  <a:pt x="72213"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000"/>
              <a:buNone/>
              <a:defRPr sz="6000"/>
            </a:lvl1pPr>
            <a:lvl2pPr lvl="1" rtl="0" algn="ctr">
              <a:lnSpc>
                <a:spcPct val="100000"/>
              </a:lnSpc>
              <a:spcBef>
                <a:spcPts val="0"/>
              </a:spcBef>
              <a:spcAft>
                <a:spcPts val="0"/>
              </a:spcAft>
              <a:buSzPts val="6000"/>
              <a:buNone/>
              <a:defRPr sz="6000"/>
            </a:lvl2pPr>
            <a:lvl3pPr lvl="2" rtl="0" algn="ctr">
              <a:lnSpc>
                <a:spcPct val="100000"/>
              </a:lnSpc>
              <a:spcBef>
                <a:spcPts val="0"/>
              </a:spcBef>
              <a:spcAft>
                <a:spcPts val="0"/>
              </a:spcAft>
              <a:buSzPts val="6000"/>
              <a:buNone/>
              <a:defRPr sz="6000"/>
            </a:lvl3pPr>
            <a:lvl4pPr lvl="3" rtl="0" algn="ctr">
              <a:lnSpc>
                <a:spcPct val="100000"/>
              </a:lnSpc>
              <a:spcBef>
                <a:spcPts val="0"/>
              </a:spcBef>
              <a:spcAft>
                <a:spcPts val="0"/>
              </a:spcAft>
              <a:buSzPts val="6000"/>
              <a:buNone/>
              <a:defRPr sz="6000"/>
            </a:lvl4pPr>
            <a:lvl5pPr lvl="4" rtl="0" algn="ctr">
              <a:lnSpc>
                <a:spcPct val="100000"/>
              </a:lnSpc>
              <a:spcBef>
                <a:spcPts val="0"/>
              </a:spcBef>
              <a:spcAft>
                <a:spcPts val="0"/>
              </a:spcAft>
              <a:buSzPts val="6000"/>
              <a:buNone/>
              <a:defRPr sz="6000"/>
            </a:lvl5pPr>
            <a:lvl6pPr lvl="5" rtl="0" algn="ctr">
              <a:lnSpc>
                <a:spcPct val="100000"/>
              </a:lnSpc>
              <a:spcBef>
                <a:spcPts val="0"/>
              </a:spcBef>
              <a:spcAft>
                <a:spcPts val="0"/>
              </a:spcAft>
              <a:buSzPts val="6000"/>
              <a:buNone/>
              <a:defRPr sz="6000"/>
            </a:lvl6pPr>
            <a:lvl7pPr lvl="6" rtl="0" algn="ctr">
              <a:lnSpc>
                <a:spcPct val="100000"/>
              </a:lnSpc>
              <a:spcBef>
                <a:spcPts val="0"/>
              </a:spcBef>
              <a:spcAft>
                <a:spcPts val="0"/>
              </a:spcAft>
              <a:buSzPts val="6000"/>
              <a:buNone/>
              <a:defRPr sz="6000"/>
            </a:lvl7pPr>
            <a:lvl8pPr lvl="7" rtl="0" algn="ctr">
              <a:lnSpc>
                <a:spcPct val="100000"/>
              </a:lnSpc>
              <a:spcBef>
                <a:spcPts val="0"/>
              </a:spcBef>
              <a:spcAft>
                <a:spcPts val="0"/>
              </a:spcAft>
              <a:buSzPts val="6000"/>
              <a:buNone/>
              <a:defRPr sz="6000"/>
            </a:lvl8pPr>
            <a:lvl9pPr lvl="8" rtl="0" algn="ctr">
              <a:lnSpc>
                <a:spcPct val="100000"/>
              </a:lnSpc>
              <a:spcBef>
                <a:spcPts val="0"/>
              </a:spcBef>
              <a:spcAft>
                <a:spcPts val="0"/>
              </a:spcAft>
              <a:buSzPts val="6000"/>
              <a:buNone/>
              <a:defRPr sz="6000"/>
            </a:lvl9pPr>
          </a:lstStyle>
          <a:p/>
        </p:txBody>
      </p:sp>
      <p:sp>
        <p:nvSpPr>
          <p:cNvPr id="154" name="Google Shape;154;p14"/>
          <p:cNvSpPr/>
          <p:nvPr/>
        </p:nvSpPr>
        <p:spPr>
          <a:xfrm>
            <a:off x="2018650" y="0"/>
            <a:ext cx="7125350" cy="1594600"/>
          </a:xfrm>
          <a:custGeom>
            <a:rect b="b" l="l" r="r" t="t"/>
            <a:pathLst>
              <a:path extrusionOk="0" h="63784" w="285014">
                <a:moveTo>
                  <a:pt x="0" y="0"/>
                </a:moveTo>
                <a:lnTo>
                  <a:pt x="0" y="7760"/>
                </a:lnTo>
                <a:cubicBezTo>
                  <a:pt x="0" y="7760"/>
                  <a:pt x="27857" y="40061"/>
                  <a:pt x="78012" y="40061"/>
                </a:cubicBezTo>
                <a:cubicBezTo>
                  <a:pt x="86766" y="40061"/>
                  <a:pt x="96199" y="39077"/>
                  <a:pt x="106282" y="36766"/>
                </a:cubicBezTo>
                <a:cubicBezTo>
                  <a:pt x="121776" y="33216"/>
                  <a:pt x="135489" y="31753"/>
                  <a:pt x="147823" y="31753"/>
                </a:cubicBezTo>
                <a:cubicBezTo>
                  <a:pt x="205543" y="31753"/>
                  <a:pt x="233052" y="63784"/>
                  <a:pt x="271430" y="63784"/>
                </a:cubicBezTo>
                <a:cubicBezTo>
                  <a:pt x="275797" y="63784"/>
                  <a:pt x="280305" y="63369"/>
                  <a:pt x="285014" y="62445"/>
                </a:cubicBezTo>
                <a:lnTo>
                  <a:pt x="285014" y="0"/>
                </a:ln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4370675" y="3679225"/>
            <a:ext cx="4053325" cy="1464275"/>
          </a:xfrm>
          <a:custGeom>
            <a:rect b="b" l="l" r="r" t="t"/>
            <a:pathLst>
              <a:path extrusionOk="0" h="58571" w="162133">
                <a:moveTo>
                  <a:pt x="76709" y="0"/>
                </a:moveTo>
                <a:cubicBezTo>
                  <a:pt x="42054" y="0"/>
                  <a:pt x="31575" y="58570"/>
                  <a:pt x="1" y="58570"/>
                </a:cubicBezTo>
                <a:lnTo>
                  <a:pt x="162132" y="58570"/>
                </a:lnTo>
                <a:lnTo>
                  <a:pt x="161966" y="37989"/>
                </a:lnTo>
                <a:cubicBezTo>
                  <a:pt x="161966" y="37989"/>
                  <a:pt x="138390" y="35565"/>
                  <a:pt x="108480" y="13213"/>
                </a:cubicBezTo>
                <a:cubicBezTo>
                  <a:pt x="95843" y="3768"/>
                  <a:pt x="85498" y="0"/>
                  <a:pt x="76709"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rot="-5400000">
            <a:off x="-306650" y="3148363"/>
            <a:ext cx="2301775" cy="1688500"/>
          </a:xfrm>
          <a:custGeom>
            <a:rect b="b" l="l" r="r" t="t"/>
            <a:pathLst>
              <a:path extrusionOk="0" h="67540" w="92071">
                <a:moveTo>
                  <a:pt x="1" y="1"/>
                </a:moveTo>
                <a:lnTo>
                  <a:pt x="1" y="55779"/>
                </a:lnTo>
                <a:lnTo>
                  <a:pt x="13" y="55779"/>
                </a:lnTo>
                <a:cubicBezTo>
                  <a:pt x="999" y="57419"/>
                  <a:pt x="2389" y="59011"/>
                  <a:pt x="4386" y="60568"/>
                </a:cubicBezTo>
                <a:cubicBezTo>
                  <a:pt x="9069" y="64266"/>
                  <a:pt x="15676" y="67540"/>
                  <a:pt x="21968" y="67540"/>
                </a:cubicBezTo>
                <a:cubicBezTo>
                  <a:pt x="23339" y="67540"/>
                  <a:pt x="24695" y="67384"/>
                  <a:pt x="26013" y="67044"/>
                </a:cubicBezTo>
                <a:cubicBezTo>
                  <a:pt x="34354" y="64893"/>
                  <a:pt x="34806" y="59142"/>
                  <a:pt x="37955" y="52785"/>
                </a:cubicBezTo>
                <a:cubicBezTo>
                  <a:pt x="39348" y="49973"/>
                  <a:pt x="41042" y="48890"/>
                  <a:pt x="42948" y="48890"/>
                </a:cubicBezTo>
                <a:cubicBezTo>
                  <a:pt x="49356" y="48890"/>
                  <a:pt x="58153" y="61134"/>
                  <a:pt x="65917" y="61134"/>
                </a:cubicBezTo>
                <a:cubicBezTo>
                  <a:pt x="68630" y="61134"/>
                  <a:pt x="71218" y="59638"/>
                  <a:pt x="73533" y="55601"/>
                </a:cubicBezTo>
                <a:cubicBezTo>
                  <a:pt x="77026" y="49469"/>
                  <a:pt x="72784" y="42482"/>
                  <a:pt x="74186" y="36030"/>
                </a:cubicBezTo>
                <a:cubicBezTo>
                  <a:pt x="75874" y="28199"/>
                  <a:pt x="84002" y="24955"/>
                  <a:pt x="87852" y="18479"/>
                </a:cubicBezTo>
                <a:cubicBezTo>
                  <a:pt x="92070" y="11373"/>
                  <a:pt x="88695" y="5289"/>
                  <a:pt x="83110" y="298"/>
                </a:cubicBezTo>
                <a:cubicBezTo>
                  <a:pt x="82992" y="191"/>
                  <a:pt x="82873" y="84"/>
                  <a:pt x="82754" y="1"/>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6838100" y="3399025"/>
            <a:ext cx="2305900" cy="1744475"/>
          </a:xfrm>
          <a:custGeom>
            <a:rect b="b" l="l" r="r" t="t"/>
            <a:pathLst>
              <a:path extrusionOk="0" h="69779" w="92236">
                <a:moveTo>
                  <a:pt x="45690" y="1"/>
                </a:moveTo>
                <a:cubicBezTo>
                  <a:pt x="39427" y="1"/>
                  <a:pt x="33128" y="3319"/>
                  <a:pt x="29922" y="10031"/>
                </a:cubicBezTo>
                <a:cubicBezTo>
                  <a:pt x="26464" y="17279"/>
                  <a:pt x="28377" y="25407"/>
                  <a:pt x="22103" y="31385"/>
                </a:cubicBezTo>
                <a:cubicBezTo>
                  <a:pt x="16672" y="36542"/>
                  <a:pt x="13107" y="38942"/>
                  <a:pt x="11527" y="46642"/>
                </a:cubicBezTo>
                <a:cubicBezTo>
                  <a:pt x="10006" y="53950"/>
                  <a:pt x="5894" y="57111"/>
                  <a:pt x="2353" y="63575"/>
                </a:cubicBezTo>
                <a:cubicBezTo>
                  <a:pt x="1343" y="65429"/>
                  <a:pt x="499" y="67556"/>
                  <a:pt x="0" y="69778"/>
                </a:cubicBezTo>
                <a:lnTo>
                  <a:pt x="92236" y="69778"/>
                </a:lnTo>
                <a:cubicBezTo>
                  <a:pt x="90251" y="65263"/>
                  <a:pt x="85688" y="61864"/>
                  <a:pt x="84155" y="57099"/>
                </a:cubicBezTo>
                <a:cubicBezTo>
                  <a:pt x="81731" y="49601"/>
                  <a:pt x="87055" y="42863"/>
                  <a:pt x="87162" y="35484"/>
                </a:cubicBezTo>
                <a:cubicBezTo>
                  <a:pt x="87281" y="27380"/>
                  <a:pt x="81422" y="23839"/>
                  <a:pt x="74233" y="22318"/>
                </a:cubicBezTo>
                <a:cubicBezTo>
                  <a:pt x="70918" y="21617"/>
                  <a:pt x="66759" y="21949"/>
                  <a:pt x="64204" y="19276"/>
                </a:cubicBezTo>
                <a:cubicBezTo>
                  <a:pt x="61982" y="16959"/>
                  <a:pt x="62837" y="13988"/>
                  <a:pt x="61827" y="11267"/>
                </a:cubicBezTo>
                <a:cubicBezTo>
                  <a:pt x="59029" y="3786"/>
                  <a:pt x="52380" y="1"/>
                  <a:pt x="45690" y="1"/>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rot="10800000">
            <a:off x="0" y="0"/>
            <a:ext cx="3149025" cy="1870100"/>
          </a:xfrm>
          <a:custGeom>
            <a:rect b="b" l="l" r="r" t="t"/>
            <a:pathLst>
              <a:path extrusionOk="0" h="74804" w="125961">
                <a:moveTo>
                  <a:pt x="7630" y="70573"/>
                </a:moveTo>
                <a:cubicBezTo>
                  <a:pt x="2639" y="68090"/>
                  <a:pt x="1" y="61673"/>
                  <a:pt x="1819" y="56397"/>
                </a:cubicBezTo>
                <a:cubicBezTo>
                  <a:pt x="3625" y="51133"/>
                  <a:pt x="9626" y="47687"/>
                  <a:pt x="15092" y="48768"/>
                </a:cubicBezTo>
                <a:cubicBezTo>
                  <a:pt x="17516" y="49255"/>
                  <a:pt x="19715" y="50491"/>
                  <a:pt x="22091" y="51157"/>
                </a:cubicBezTo>
                <a:cubicBezTo>
                  <a:pt x="24468" y="51822"/>
                  <a:pt x="27308" y="51786"/>
                  <a:pt x="29079" y="50040"/>
                </a:cubicBezTo>
                <a:cubicBezTo>
                  <a:pt x="31099" y="48055"/>
                  <a:pt x="30861" y="44799"/>
                  <a:pt x="31348" y="42007"/>
                </a:cubicBezTo>
                <a:cubicBezTo>
                  <a:pt x="32346" y="36398"/>
                  <a:pt x="37195" y="31704"/>
                  <a:pt x="42827" y="30884"/>
                </a:cubicBezTo>
                <a:cubicBezTo>
                  <a:pt x="48460" y="30064"/>
                  <a:pt x="54461" y="33201"/>
                  <a:pt x="57015" y="38275"/>
                </a:cubicBezTo>
                <a:cubicBezTo>
                  <a:pt x="58905" y="42042"/>
                  <a:pt x="58941" y="46403"/>
                  <a:pt x="59939" y="50491"/>
                </a:cubicBezTo>
                <a:cubicBezTo>
                  <a:pt x="60937" y="54579"/>
                  <a:pt x="63480" y="58869"/>
                  <a:pt x="67615" y="59546"/>
                </a:cubicBezTo>
                <a:cubicBezTo>
                  <a:pt x="72285" y="60342"/>
                  <a:pt x="76456" y="55981"/>
                  <a:pt x="77656" y="51406"/>
                </a:cubicBezTo>
                <a:cubicBezTo>
                  <a:pt x="78880" y="46831"/>
                  <a:pt x="78096" y="42007"/>
                  <a:pt x="78215" y="37265"/>
                </a:cubicBezTo>
                <a:cubicBezTo>
                  <a:pt x="78512" y="26000"/>
                  <a:pt x="84346" y="15021"/>
                  <a:pt x="93544" y="8473"/>
                </a:cubicBezTo>
                <a:cubicBezTo>
                  <a:pt x="102717" y="1937"/>
                  <a:pt x="115016" y="0"/>
                  <a:pt x="125759" y="3399"/>
                </a:cubicBezTo>
                <a:lnTo>
                  <a:pt x="125961" y="74804"/>
                </a:lnTo>
                <a:cubicBezTo>
                  <a:pt x="123655" y="74804"/>
                  <a:pt x="121802" y="74507"/>
                  <a:pt x="119496" y="74507"/>
                </a:cubicBezTo>
                <a:lnTo>
                  <a:pt x="10387" y="74507"/>
                </a:lnTo>
                <a:cubicBezTo>
                  <a:pt x="9828" y="73390"/>
                  <a:pt x="8200" y="71714"/>
                  <a:pt x="7630" y="70573"/>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
    <p:spTree>
      <p:nvGrpSpPr>
        <p:cNvPr id="159" name="Shape 159"/>
        <p:cNvGrpSpPr/>
        <p:nvPr/>
      </p:nvGrpSpPr>
      <p:grpSpPr>
        <a:xfrm>
          <a:off x="0" y="0"/>
          <a:ext cx="0" cy="0"/>
          <a:chOff x="0" y="0"/>
          <a:chExt cx="0" cy="0"/>
        </a:xfrm>
      </p:grpSpPr>
      <p:sp>
        <p:nvSpPr>
          <p:cNvPr id="160" name="Google Shape;160;p15"/>
          <p:cNvSpPr txBox="1"/>
          <p:nvPr>
            <p:ph idx="1" type="subTitle"/>
          </p:nvPr>
        </p:nvSpPr>
        <p:spPr>
          <a:xfrm>
            <a:off x="4731506" y="1311762"/>
            <a:ext cx="3744300" cy="3336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595959"/>
              </a:buClr>
              <a:buSzPts val="1400"/>
              <a:buFont typeface="Anaheim"/>
              <a:buChar char="●"/>
              <a:defRPr/>
            </a:lvl1pPr>
            <a:lvl2pPr lvl="1" rtl="0" algn="ctr">
              <a:lnSpc>
                <a:spcPct val="100000"/>
              </a:lnSpc>
              <a:spcBef>
                <a:spcPts val="1600"/>
              </a:spcBef>
              <a:spcAft>
                <a:spcPts val="0"/>
              </a:spcAft>
              <a:buClr>
                <a:srgbClr val="595959"/>
              </a:buClr>
              <a:buSzPts val="1400"/>
              <a:buFont typeface="Anaheim"/>
              <a:buChar char="○"/>
              <a:defRPr/>
            </a:lvl2pPr>
            <a:lvl3pPr lvl="2" rtl="0" algn="ctr">
              <a:lnSpc>
                <a:spcPct val="100000"/>
              </a:lnSpc>
              <a:spcBef>
                <a:spcPts val="1600"/>
              </a:spcBef>
              <a:spcAft>
                <a:spcPts val="0"/>
              </a:spcAft>
              <a:buClr>
                <a:srgbClr val="595959"/>
              </a:buClr>
              <a:buSzPts val="1400"/>
              <a:buFont typeface="Anaheim"/>
              <a:buChar char="■"/>
              <a:defRPr/>
            </a:lvl3pPr>
            <a:lvl4pPr lvl="3" rtl="0" algn="ctr">
              <a:lnSpc>
                <a:spcPct val="100000"/>
              </a:lnSpc>
              <a:spcBef>
                <a:spcPts val="1600"/>
              </a:spcBef>
              <a:spcAft>
                <a:spcPts val="0"/>
              </a:spcAft>
              <a:buClr>
                <a:srgbClr val="595959"/>
              </a:buClr>
              <a:buSzPts val="1400"/>
              <a:buFont typeface="Anaheim"/>
              <a:buChar char="●"/>
              <a:defRPr/>
            </a:lvl4pPr>
            <a:lvl5pPr lvl="4" rtl="0" algn="ctr">
              <a:lnSpc>
                <a:spcPct val="100000"/>
              </a:lnSpc>
              <a:spcBef>
                <a:spcPts val="1600"/>
              </a:spcBef>
              <a:spcAft>
                <a:spcPts val="0"/>
              </a:spcAft>
              <a:buClr>
                <a:srgbClr val="595959"/>
              </a:buClr>
              <a:buSzPts val="1400"/>
              <a:buFont typeface="Anaheim"/>
              <a:buChar char="○"/>
              <a:defRPr/>
            </a:lvl5pPr>
            <a:lvl6pPr lvl="5" rtl="0" algn="ctr">
              <a:lnSpc>
                <a:spcPct val="100000"/>
              </a:lnSpc>
              <a:spcBef>
                <a:spcPts val="1600"/>
              </a:spcBef>
              <a:spcAft>
                <a:spcPts val="0"/>
              </a:spcAft>
              <a:buClr>
                <a:srgbClr val="595959"/>
              </a:buClr>
              <a:buSzPts val="1400"/>
              <a:buFont typeface="Anaheim"/>
              <a:buChar char="■"/>
              <a:defRPr/>
            </a:lvl6pPr>
            <a:lvl7pPr lvl="6" rtl="0" algn="ctr">
              <a:lnSpc>
                <a:spcPct val="100000"/>
              </a:lnSpc>
              <a:spcBef>
                <a:spcPts val="1600"/>
              </a:spcBef>
              <a:spcAft>
                <a:spcPts val="0"/>
              </a:spcAft>
              <a:buClr>
                <a:srgbClr val="595959"/>
              </a:buClr>
              <a:buSzPts val="1400"/>
              <a:buFont typeface="Anaheim"/>
              <a:buChar char="●"/>
              <a:defRPr/>
            </a:lvl7pPr>
            <a:lvl8pPr lvl="7" rtl="0" algn="ctr">
              <a:lnSpc>
                <a:spcPct val="100000"/>
              </a:lnSpc>
              <a:spcBef>
                <a:spcPts val="1600"/>
              </a:spcBef>
              <a:spcAft>
                <a:spcPts val="0"/>
              </a:spcAft>
              <a:buClr>
                <a:srgbClr val="595959"/>
              </a:buClr>
              <a:buSzPts val="1400"/>
              <a:buFont typeface="Anaheim"/>
              <a:buChar char="○"/>
              <a:defRPr/>
            </a:lvl8pPr>
            <a:lvl9pPr lvl="8" rtl="0" algn="ctr">
              <a:lnSpc>
                <a:spcPct val="100000"/>
              </a:lnSpc>
              <a:spcBef>
                <a:spcPts val="1600"/>
              </a:spcBef>
              <a:spcAft>
                <a:spcPts val="1600"/>
              </a:spcAft>
              <a:buClr>
                <a:srgbClr val="595959"/>
              </a:buClr>
              <a:buSzPts val="1400"/>
              <a:buFont typeface="Anaheim"/>
              <a:buChar char="■"/>
              <a:defRPr/>
            </a:lvl9pPr>
          </a:lstStyle>
          <a:p/>
        </p:txBody>
      </p:sp>
      <p:sp>
        <p:nvSpPr>
          <p:cNvPr id="161" name="Google Shape;161;p1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2" name="Shape 162"/>
        <p:cNvGrpSpPr/>
        <p:nvPr/>
      </p:nvGrpSpPr>
      <p:grpSpPr>
        <a:xfrm>
          <a:off x="0" y="0"/>
          <a:ext cx="0" cy="0"/>
          <a:chOff x="0" y="0"/>
          <a:chExt cx="0" cy="0"/>
        </a:xfrm>
      </p:grpSpPr>
      <p:sp>
        <p:nvSpPr>
          <p:cNvPr id="163" name="Google Shape;163;p16"/>
          <p:cNvSpPr/>
          <p:nvPr/>
        </p:nvSpPr>
        <p:spPr>
          <a:xfrm>
            <a:off x="4482250" y="-7750"/>
            <a:ext cx="2115575" cy="5103825"/>
          </a:xfrm>
          <a:custGeom>
            <a:rect b="b" l="l" r="r" t="t"/>
            <a:pathLst>
              <a:path extrusionOk="0" h="204153" w="84623">
                <a:moveTo>
                  <a:pt x="33320" y="0"/>
                </a:moveTo>
                <a:lnTo>
                  <a:pt x="0" y="100490"/>
                </a:lnTo>
                <a:lnTo>
                  <a:pt x="4760" y="165544"/>
                </a:lnTo>
                <a:lnTo>
                  <a:pt x="34907" y="196748"/>
                </a:lnTo>
                <a:lnTo>
                  <a:pt x="84623" y="204153"/>
                </a:lnTo>
              </a:path>
            </a:pathLst>
          </a:custGeom>
          <a:noFill/>
          <a:ln cap="flat" cmpd="sng" w="28575">
            <a:solidFill>
              <a:schemeClr val="dk2"/>
            </a:solidFill>
            <a:prstDash val="solid"/>
            <a:round/>
            <a:headEnd len="sm" w="sm" type="none"/>
            <a:tailEnd len="sm" w="sm" type="none"/>
          </a:ln>
        </p:spPr>
      </p:sp>
      <p:sp>
        <p:nvSpPr>
          <p:cNvPr id="164" name="Google Shape;164;p16"/>
          <p:cNvSpPr txBox="1"/>
          <p:nvPr>
            <p:ph idx="1" type="subTitle"/>
          </p:nvPr>
        </p:nvSpPr>
        <p:spPr>
          <a:xfrm>
            <a:off x="991400" y="2074525"/>
            <a:ext cx="3287700" cy="71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500">
                <a:latin typeface="Sen"/>
                <a:ea typeface="Sen"/>
                <a:cs typeface="Sen"/>
                <a:sym typeface="Sen"/>
              </a:defRPr>
            </a:lvl1pPr>
            <a:lvl2pPr lvl="1"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1600"/>
              </a:spcBef>
              <a:spcAft>
                <a:spcPts val="1600"/>
              </a:spcAft>
              <a:buSzPts val="2500"/>
              <a:buFont typeface="Bebas Neue"/>
              <a:buNone/>
              <a:defRPr sz="2500">
                <a:latin typeface="Bebas Neue"/>
                <a:ea typeface="Bebas Neue"/>
                <a:cs typeface="Bebas Neue"/>
                <a:sym typeface="Bebas Neue"/>
              </a:defRPr>
            </a:lvl9pPr>
          </a:lstStyle>
          <a:p/>
        </p:txBody>
      </p:sp>
      <p:sp>
        <p:nvSpPr>
          <p:cNvPr id="165" name="Google Shape;165;p16"/>
          <p:cNvSpPr txBox="1"/>
          <p:nvPr>
            <p:ph idx="2" type="subTitle"/>
          </p:nvPr>
        </p:nvSpPr>
        <p:spPr>
          <a:xfrm>
            <a:off x="4646250" y="2074525"/>
            <a:ext cx="3287700" cy="71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500">
                <a:latin typeface="Sen"/>
                <a:ea typeface="Sen"/>
                <a:cs typeface="Sen"/>
                <a:sym typeface="Sen"/>
              </a:defRPr>
            </a:lvl1pPr>
            <a:lvl2pPr lvl="1"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1600"/>
              </a:spcBef>
              <a:spcAft>
                <a:spcPts val="1600"/>
              </a:spcAft>
              <a:buSzPts val="2500"/>
              <a:buFont typeface="Bebas Neue"/>
              <a:buNone/>
              <a:defRPr sz="2500">
                <a:latin typeface="Bebas Neue"/>
                <a:ea typeface="Bebas Neue"/>
                <a:cs typeface="Bebas Neue"/>
                <a:sym typeface="Bebas Neue"/>
              </a:defRPr>
            </a:lvl9pPr>
          </a:lstStyle>
          <a:p/>
        </p:txBody>
      </p:sp>
      <p:sp>
        <p:nvSpPr>
          <p:cNvPr id="166" name="Google Shape;166;p16"/>
          <p:cNvSpPr txBox="1"/>
          <p:nvPr>
            <p:ph idx="3" type="subTitle"/>
          </p:nvPr>
        </p:nvSpPr>
        <p:spPr>
          <a:xfrm>
            <a:off x="991400" y="2519961"/>
            <a:ext cx="3287700" cy="1392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a:lvl1pPr>
            <a:lvl2pPr lvl="1" rtl="0" algn="ctr">
              <a:lnSpc>
                <a:spcPct val="100000"/>
              </a:lnSpc>
              <a:spcBef>
                <a:spcPts val="1600"/>
              </a:spcBef>
              <a:spcAft>
                <a:spcPts val="0"/>
              </a:spcAft>
              <a:buSzPts val="1700"/>
              <a:buNone/>
              <a:defRPr/>
            </a:lvl2pPr>
            <a:lvl3pPr lvl="2" rtl="0" algn="ctr">
              <a:lnSpc>
                <a:spcPct val="100000"/>
              </a:lnSpc>
              <a:spcBef>
                <a:spcPts val="1600"/>
              </a:spcBef>
              <a:spcAft>
                <a:spcPts val="0"/>
              </a:spcAft>
              <a:buSzPts val="1700"/>
              <a:buNone/>
              <a:defRPr/>
            </a:lvl3pPr>
            <a:lvl4pPr lvl="3" rtl="0" algn="ctr">
              <a:lnSpc>
                <a:spcPct val="100000"/>
              </a:lnSpc>
              <a:spcBef>
                <a:spcPts val="1600"/>
              </a:spcBef>
              <a:spcAft>
                <a:spcPts val="0"/>
              </a:spcAft>
              <a:buSzPts val="1700"/>
              <a:buNone/>
              <a:defRPr/>
            </a:lvl4pPr>
            <a:lvl5pPr lvl="4" rtl="0" algn="ctr">
              <a:lnSpc>
                <a:spcPct val="100000"/>
              </a:lnSpc>
              <a:spcBef>
                <a:spcPts val="1600"/>
              </a:spcBef>
              <a:spcAft>
                <a:spcPts val="0"/>
              </a:spcAft>
              <a:buSzPts val="1700"/>
              <a:buNone/>
              <a:defRPr/>
            </a:lvl5pPr>
            <a:lvl6pPr lvl="5" rtl="0" algn="ctr">
              <a:lnSpc>
                <a:spcPct val="100000"/>
              </a:lnSpc>
              <a:spcBef>
                <a:spcPts val="1600"/>
              </a:spcBef>
              <a:spcAft>
                <a:spcPts val="0"/>
              </a:spcAft>
              <a:buSzPts val="1700"/>
              <a:buNone/>
              <a:defRPr/>
            </a:lvl6pPr>
            <a:lvl7pPr lvl="6" rtl="0" algn="ctr">
              <a:lnSpc>
                <a:spcPct val="100000"/>
              </a:lnSpc>
              <a:spcBef>
                <a:spcPts val="1600"/>
              </a:spcBef>
              <a:spcAft>
                <a:spcPts val="0"/>
              </a:spcAft>
              <a:buSzPts val="1700"/>
              <a:buNone/>
              <a:defRPr/>
            </a:lvl7pPr>
            <a:lvl8pPr lvl="7" rtl="0" algn="ctr">
              <a:lnSpc>
                <a:spcPct val="100000"/>
              </a:lnSpc>
              <a:spcBef>
                <a:spcPts val="1600"/>
              </a:spcBef>
              <a:spcAft>
                <a:spcPts val="0"/>
              </a:spcAft>
              <a:buSzPts val="1700"/>
              <a:buNone/>
              <a:defRPr/>
            </a:lvl8pPr>
            <a:lvl9pPr lvl="8" rtl="0" algn="ctr">
              <a:lnSpc>
                <a:spcPct val="100000"/>
              </a:lnSpc>
              <a:spcBef>
                <a:spcPts val="1600"/>
              </a:spcBef>
              <a:spcAft>
                <a:spcPts val="1600"/>
              </a:spcAft>
              <a:buSzPts val="1700"/>
              <a:buNone/>
              <a:defRPr/>
            </a:lvl9pPr>
          </a:lstStyle>
          <a:p/>
        </p:txBody>
      </p:sp>
      <p:sp>
        <p:nvSpPr>
          <p:cNvPr id="167" name="Google Shape;167;p16"/>
          <p:cNvSpPr txBox="1"/>
          <p:nvPr>
            <p:ph idx="4" type="subTitle"/>
          </p:nvPr>
        </p:nvSpPr>
        <p:spPr>
          <a:xfrm>
            <a:off x="4646250" y="2519961"/>
            <a:ext cx="3287700" cy="1392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a:lvl1pPr>
            <a:lvl2pPr lvl="1" rtl="0" algn="ctr">
              <a:lnSpc>
                <a:spcPct val="100000"/>
              </a:lnSpc>
              <a:spcBef>
                <a:spcPts val="1600"/>
              </a:spcBef>
              <a:spcAft>
                <a:spcPts val="0"/>
              </a:spcAft>
              <a:buSzPts val="1700"/>
              <a:buNone/>
              <a:defRPr/>
            </a:lvl2pPr>
            <a:lvl3pPr lvl="2" rtl="0" algn="ctr">
              <a:lnSpc>
                <a:spcPct val="100000"/>
              </a:lnSpc>
              <a:spcBef>
                <a:spcPts val="1600"/>
              </a:spcBef>
              <a:spcAft>
                <a:spcPts val="0"/>
              </a:spcAft>
              <a:buSzPts val="1700"/>
              <a:buNone/>
              <a:defRPr/>
            </a:lvl3pPr>
            <a:lvl4pPr lvl="3" rtl="0" algn="ctr">
              <a:lnSpc>
                <a:spcPct val="100000"/>
              </a:lnSpc>
              <a:spcBef>
                <a:spcPts val="1600"/>
              </a:spcBef>
              <a:spcAft>
                <a:spcPts val="0"/>
              </a:spcAft>
              <a:buSzPts val="1700"/>
              <a:buNone/>
              <a:defRPr/>
            </a:lvl4pPr>
            <a:lvl5pPr lvl="4" rtl="0" algn="ctr">
              <a:lnSpc>
                <a:spcPct val="100000"/>
              </a:lnSpc>
              <a:spcBef>
                <a:spcPts val="1600"/>
              </a:spcBef>
              <a:spcAft>
                <a:spcPts val="0"/>
              </a:spcAft>
              <a:buSzPts val="1700"/>
              <a:buNone/>
              <a:defRPr/>
            </a:lvl5pPr>
            <a:lvl6pPr lvl="5" rtl="0" algn="ctr">
              <a:lnSpc>
                <a:spcPct val="100000"/>
              </a:lnSpc>
              <a:spcBef>
                <a:spcPts val="1600"/>
              </a:spcBef>
              <a:spcAft>
                <a:spcPts val="0"/>
              </a:spcAft>
              <a:buSzPts val="1700"/>
              <a:buNone/>
              <a:defRPr/>
            </a:lvl6pPr>
            <a:lvl7pPr lvl="6" rtl="0" algn="ctr">
              <a:lnSpc>
                <a:spcPct val="100000"/>
              </a:lnSpc>
              <a:spcBef>
                <a:spcPts val="1600"/>
              </a:spcBef>
              <a:spcAft>
                <a:spcPts val="0"/>
              </a:spcAft>
              <a:buSzPts val="1700"/>
              <a:buNone/>
              <a:defRPr/>
            </a:lvl7pPr>
            <a:lvl8pPr lvl="7" rtl="0" algn="ctr">
              <a:lnSpc>
                <a:spcPct val="100000"/>
              </a:lnSpc>
              <a:spcBef>
                <a:spcPts val="1600"/>
              </a:spcBef>
              <a:spcAft>
                <a:spcPts val="0"/>
              </a:spcAft>
              <a:buSzPts val="1700"/>
              <a:buNone/>
              <a:defRPr/>
            </a:lvl8pPr>
            <a:lvl9pPr lvl="8" rtl="0" algn="ctr">
              <a:lnSpc>
                <a:spcPct val="100000"/>
              </a:lnSpc>
              <a:spcBef>
                <a:spcPts val="1600"/>
              </a:spcBef>
              <a:spcAft>
                <a:spcPts val="1600"/>
              </a:spcAft>
              <a:buSzPts val="1700"/>
              <a:buNone/>
              <a:defRPr/>
            </a:lvl9pPr>
          </a:lstStyle>
          <a:p/>
        </p:txBody>
      </p:sp>
      <p:sp>
        <p:nvSpPr>
          <p:cNvPr id="168" name="Google Shape;168;p16"/>
          <p:cNvSpPr/>
          <p:nvPr/>
        </p:nvSpPr>
        <p:spPr>
          <a:xfrm rot="10800000">
            <a:off x="-2040" y="3548905"/>
            <a:ext cx="7125350" cy="1594600"/>
          </a:xfrm>
          <a:custGeom>
            <a:rect b="b" l="l" r="r" t="t"/>
            <a:pathLst>
              <a:path extrusionOk="0" h="63784" w="285014">
                <a:moveTo>
                  <a:pt x="0" y="0"/>
                </a:moveTo>
                <a:lnTo>
                  <a:pt x="0" y="7760"/>
                </a:lnTo>
                <a:cubicBezTo>
                  <a:pt x="0" y="7760"/>
                  <a:pt x="27857" y="40061"/>
                  <a:pt x="78012" y="40061"/>
                </a:cubicBezTo>
                <a:cubicBezTo>
                  <a:pt x="86766" y="40061"/>
                  <a:pt x="96199" y="39077"/>
                  <a:pt x="106282" y="36766"/>
                </a:cubicBezTo>
                <a:cubicBezTo>
                  <a:pt x="121776" y="33216"/>
                  <a:pt x="135489" y="31753"/>
                  <a:pt x="147823" y="31753"/>
                </a:cubicBezTo>
                <a:cubicBezTo>
                  <a:pt x="205543" y="31753"/>
                  <a:pt x="233052" y="63784"/>
                  <a:pt x="271430" y="63784"/>
                </a:cubicBezTo>
                <a:cubicBezTo>
                  <a:pt x="275797" y="63784"/>
                  <a:pt x="280305" y="63369"/>
                  <a:pt x="285014" y="62445"/>
                </a:cubicBezTo>
                <a:lnTo>
                  <a:pt x="285014"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6"/>
          <p:cNvSpPr/>
          <p:nvPr/>
        </p:nvSpPr>
        <p:spPr>
          <a:xfrm rot="10800000">
            <a:off x="0" y="-762"/>
            <a:ext cx="4053325" cy="1464275"/>
          </a:xfrm>
          <a:custGeom>
            <a:rect b="b" l="l" r="r" t="t"/>
            <a:pathLst>
              <a:path extrusionOk="0" h="58571" w="162133">
                <a:moveTo>
                  <a:pt x="76709" y="0"/>
                </a:moveTo>
                <a:cubicBezTo>
                  <a:pt x="42054" y="0"/>
                  <a:pt x="31575" y="58570"/>
                  <a:pt x="1" y="58570"/>
                </a:cubicBezTo>
                <a:lnTo>
                  <a:pt x="162132" y="58570"/>
                </a:lnTo>
                <a:lnTo>
                  <a:pt x="161966" y="37989"/>
                </a:lnTo>
                <a:cubicBezTo>
                  <a:pt x="161966" y="37989"/>
                  <a:pt x="138390" y="35565"/>
                  <a:pt x="108480" y="13213"/>
                </a:cubicBezTo>
                <a:cubicBezTo>
                  <a:pt x="95843" y="3768"/>
                  <a:pt x="85498" y="0"/>
                  <a:pt x="76709"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6"/>
          <p:cNvSpPr/>
          <p:nvPr/>
        </p:nvSpPr>
        <p:spPr>
          <a:xfrm>
            <a:off x="0" y="0"/>
            <a:ext cx="2301775" cy="1688500"/>
          </a:xfrm>
          <a:custGeom>
            <a:rect b="b" l="l" r="r" t="t"/>
            <a:pathLst>
              <a:path extrusionOk="0" h="67540" w="92071">
                <a:moveTo>
                  <a:pt x="1" y="1"/>
                </a:moveTo>
                <a:lnTo>
                  <a:pt x="1" y="55779"/>
                </a:lnTo>
                <a:lnTo>
                  <a:pt x="13" y="55779"/>
                </a:lnTo>
                <a:cubicBezTo>
                  <a:pt x="999" y="57419"/>
                  <a:pt x="2389" y="59011"/>
                  <a:pt x="4386" y="60568"/>
                </a:cubicBezTo>
                <a:cubicBezTo>
                  <a:pt x="9069" y="64266"/>
                  <a:pt x="15676" y="67540"/>
                  <a:pt x="21968" y="67540"/>
                </a:cubicBezTo>
                <a:cubicBezTo>
                  <a:pt x="23339" y="67540"/>
                  <a:pt x="24695" y="67384"/>
                  <a:pt x="26013" y="67044"/>
                </a:cubicBezTo>
                <a:cubicBezTo>
                  <a:pt x="34354" y="64893"/>
                  <a:pt x="34806" y="59142"/>
                  <a:pt x="37955" y="52785"/>
                </a:cubicBezTo>
                <a:cubicBezTo>
                  <a:pt x="39348" y="49973"/>
                  <a:pt x="41042" y="48890"/>
                  <a:pt x="42948" y="48890"/>
                </a:cubicBezTo>
                <a:cubicBezTo>
                  <a:pt x="49356" y="48890"/>
                  <a:pt x="58153" y="61134"/>
                  <a:pt x="65917" y="61134"/>
                </a:cubicBezTo>
                <a:cubicBezTo>
                  <a:pt x="68630" y="61134"/>
                  <a:pt x="71218" y="59638"/>
                  <a:pt x="73533" y="55601"/>
                </a:cubicBezTo>
                <a:cubicBezTo>
                  <a:pt x="77026" y="49469"/>
                  <a:pt x="72784" y="42482"/>
                  <a:pt x="74186" y="36030"/>
                </a:cubicBezTo>
                <a:cubicBezTo>
                  <a:pt x="75874" y="28199"/>
                  <a:pt x="84002" y="24955"/>
                  <a:pt x="87852" y="18479"/>
                </a:cubicBezTo>
                <a:cubicBezTo>
                  <a:pt x="92070" y="11373"/>
                  <a:pt x="88695" y="5289"/>
                  <a:pt x="83110" y="298"/>
                </a:cubicBezTo>
                <a:cubicBezTo>
                  <a:pt x="82992" y="191"/>
                  <a:pt x="82873" y="84"/>
                  <a:pt x="82754"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6"/>
          <p:cNvSpPr/>
          <p:nvPr/>
        </p:nvSpPr>
        <p:spPr>
          <a:xfrm>
            <a:off x="-2062" y="3399025"/>
            <a:ext cx="2305900" cy="1744475"/>
          </a:xfrm>
          <a:custGeom>
            <a:rect b="b" l="l" r="r" t="t"/>
            <a:pathLst>
              <a:path extrusionOk="0" h="69779" w="92236">
                <a:moveTo>
                  <a:pt x="45690" y="1"/>
                </a:moveTo>
                <a:cubicBezTo>
                  <a:pt x="39427" y="1"/>
                  <a:pt x="33128" y="3319"/>
                  <a:pt x="29922" y="10031"/>
                </a:cubicBezTo>
                <a:cubicBezTo>
                  <a:pt x="26464" y="17279"/>
                  <a:pt x="28377" y="25407"/>
                  <a:pt x="22103" y="31385"/>
                </a:cubicBezTo>
                <a:cubicBezTo>
                  <a:pt x="16672" y="36542"/>
                  <a:pt x="13107" y="38942"/>
                  <a:pt x="11527" y="46642"/>
                </a:cubicBezTo>
                <a:cubicBezTo>
                  <a:pt x="10006" y="53950"/>
                  <a:pt x="5894" y="57111"/>
                  <a:pt x="2353" y="63575"/>
                </a:cubicBezTo>
                <a:cubicBezTo>
                  <a:pt x="1343" y="65429"/>
                  <a:pt x="499" y="67556"/>
                  <a:pt x="0" y="69778"/>
                </a:cubicBezTo>
                <a:lnTo>
                  <a:pt x="92236" y="69778"/>
                </a:lnTo>
                <a:cubicBezTo>
                  <a:pt x="90251" y="65263"/>
                  <a:pt x="85688" y="61864"/>
                  <a:pt x="84155" y="57099"/>
                </a:cubicBezTo>
                <a:cubicBezTo>
                  <a:pt x="81731" y="49601"/>
                  <a:pt x="87055" y="42863"/>
                  <a:pt x="87162" y="35484"/>
                </a:cubicBezTo>
                <a:cubicBezTo>
                  <a:pt x="87281" y="27380"/>
                  <a:pt x="81422" y="23839"/>
                  <a:pt x="74233" y="22318"/>
                </a:cubicBezTo>
                <a:cubicBezTo>
                  <a:pt x="70918" y="21617"/>
                  <a:pt x="66759" y="21949"/>
                  <a:pt x="64204" y="19276"/>
                </a:cubicBezTo>
                <a:cubicBezTo>
                  <a:pt x="61982" y="16959"/>
                  <a:pt x="62837" y="13988"/>
                  <a:pt x="61827" y="11267"/>
                </a:cubicBezTo>
                <a:cubicBezTo>
                  <a:pt x="59029" y="3786"/>
                  <a:pt x="52380" y="1"/>
                  <a:pt x="45690" y="1"/>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173" name="Google Shape;173;p16"/>
          <p:cNvSpPr/>
          <p:nvPr/>
        </p:nvSpPr>
        <p:spPr>
          <a:xfrm>
            <a:off x="7332725" y="0"/>
            <a:ext cx="1811275" cy="2250950"/>
          </a:xfrm>
          <a:custGeom>
            <a:rect b="b" l="l" r="r" t="t"/>
            <a:pathLst>
              <a:path extrusionOk="0" h="90038" w="72451">
                <a:moveTo>
                  <a:pt x="1343" y="1"/>
                </a:moveTo>
                <a:cubicBezTo>
                  <a:pt x="0" y="5479"/>
                  <a:pt x="1093" y="13072"/>
                  <a:pt x="4290" y="17718"/>
                </a:cubicBezTo>
                <a:cubicBezTo>
                  <a:pt x="7486" y="22365"/>
                  <a:pt x="12691" y="25561"/>
                  <a:pt x="18300" y="26286"/>
                </a:cubicBezTo>
                <a:cubicBezTo>
                  <a:pt x="23683" y="26987"/>
                  <a:pt x="29113" y="25466"/>
                  <a:pt x="34532" y="25098"/>
                </a:cubicBezTo>
                <a:cubicBezTo>
                  <a:pt x="39951" y="24729"/>
                  <a:pt x="46106" y="25882"/>
                  <a:pt x="49207" y="30362"/>
                </a:cubicBezTo>
                <a:cubicBezTo>
                  <a:pt x="52487" y="35079"/>
                  <a:pt x="51049" y="41662"/>
                  <a:pt x="48316" y="46725"/>
                </a:cubicBezTo>
                <a:cubicBezTo>
                  <a:pt x="45583" y="51787"/>
                  <a:pt x="41674" y="56290"/>
                  <a:pt x="39951" y="61780"/>
                </a:cubicBezTo>
                <a:cubicBezTo>
                  <a:pt x="37313" y="70134"/>
                  <a:pt x="40675" y="80032"/>
                  <a:pt x="47888" y="85035"/>
                </a:cubicBezTo>
                <a:cubicBezTo>
                  <a:pt x="55090" y="90038"/>
                  <a:pt x="65535" y="89753"/>
                  <a:pt x="72451" y="84370"/>
                </a:cubicBezTo>
                <a:lnTo>
                  <a:pt x="72213" y="1"/>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6"/>
          <p:cNvSpPr/>
          <p:nvPr/>
        </p:nvSpPr>
        <p:spPr>
          <a:xfrm flipH="1">
            <a:off x="6234432" y="3113159"/>
            <a:ext cx="2909568" cy="2033597"/>
          </a:xfrm>
          <a:custGeom>
            <a:rect b="b" l="l" r="r" t="t"/>
            <a:pathLst>
              <a:path extrusionOk="0" h="68093" w="97424">
                <a:moveTo>
                  <a:pt x="16965" y="0"/>
                </a:moveTo>
                <a:cubicBezTo>
                  <a:pt x="9972" y="0"/>
                  <a:pt x="3049" y="4210"/>
                  <a:pt x="11" y="10533"/>
                </a:cubicBezTo>
                <a:lnTo>
                  <a:pt x="0" y="10533"/>
                </a:lnTo>
                <a:lnTo>
                  <a:pt x="0" y="68093"/>
                </a:lnTo>
                <a:lnTo>
                  <a:pt x="96420" y="68093"/>
                </a:lnTo>
                <a:cubicBezTo>
                  <a:pt x="97423" y="64510"/>
                  <a:pt x="95459" y="60571"/>
                  <a:pt x="93307" y="57531"/>
                </a:cubicBezTo>
                <a:cubicBezTo>
                  <a:pt x="91155" y="54502"/>
                  <a:pt x="88617" y="51431"/>
                  <a:pt x="88251" y="47722"/>
                </a:cubicBezTo>
                <a:cubicBezTo>
                  <a:pt x="87906" y="44139"/>
                  <a:pt x="89682" y="40702"/>
                  <a:pt x="90529" y="37193"/>
                </a:cubicBezTo>
                <a:cubicBezTo>
                  <a:pt x="92001" y="31081"/>
                  <a:pt x="90497" y="24270"/>
                  <a:pt x="86454" y="19465"/>
                </a:cubicBezTo>
                <a:cubicBezTo>
                  <a:pt x="82873" y="15210"/>
                  <a:pt x="77376" y="12644"/>
                  <a:pt x="71836" y="12644"/>
                </a:cubicBezTo>
                <a:cubicBezTo>
                  <a:pt x="71105" y="12644"/>
                  <a:pt x="70374" y="12688"/>
                  <a:pt x="69646" y="12779"/>
                </a:cubicBezTo>
                <a:cubicBezTo>
                  <a:pt x="63410" y="13584"/>
                  <a:pt x="57685" y="17846"/>
                  <a:pt x="55324" y="23675"/>
                </a:cubicBezTo>
                <a:cubicBezTo>
                  <a:pt x="54123" y="26652"/>
                  <a:pt x="53757" y="29891"/>
                  <a:pt x="52671" y="32910"/>
                </a:cubicBezTo>
                <a:cubicBezTo>
                  <a:pt x="51584" y="35908"/>
                  <a:pt x="49485" y="38874"/>
                  <a:pt x="46382" y="39626"/>
                </a:cubicBezTo>
                <a:cubicBezTo>
                  <a:pt x="45887" y="39747"/>
                  <a:pt x="45388" y="39804"/>
                  <a:pt x="44891" y="39804"/>
                </a:cubicBezTo>
                <a:cubicBezTo>
                  <a:pt x="41993" y="39804"/>
                  <a:pt x="39172" y="37864"/>
                  <a:pt x="37639" y="35323"/>
                </a:cubicBezTo>
                <a:cubicBezTo>
                  <a:pt x="35852" y="32345"/>
                  <a:pt x="35487" y="28731"/>
                  <a:pt x="35466" y="25252"/>
                </a:cubicBezTo>
                <a:cubicBezTo>
                  <a:pt x="35434" y="21784"/>
                  <a:pt x="35696" y="18264"/>
                  <a:pt x="35006" y="14858"/>
                </a:cubicBezTo>
                <a:cubicBezTo>
                  <a:pt x="33460" y="7285"/>
                  <a:pt x="26722" y="1069"/>
                  <a:pt x="19065" y="129"/>
                </a:cubicBezTo>
                <a:cubicBezTo>
                  <a:pt x="18367" y="42"/>
                  <a:pt x="17666" y="0"/>
                  <a:pt x="16965"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75" name="Shape 175"/>
        <p:cNvGrpSpPr/>
        <p:nvPr/>
      </p:nvGrpSpPr>
      <p:grpSpPr>
        <a:xfrm>
          <a:off x="0" y="0"/>
          <a:ext cx="0" cy="0"/>
          <a:chOff x="0" y="0"/>
          <a:chExt cx="0" cy="0"/>
        </a:xfrm>
      </p:grpSpPr>
      <p:sp>
        <p:nvSpPr>
          <p:cNvPr id="176" name="Google Shape;176;p17"/>
          <p:cNvSpPr/>
          <p:nvPr/>
        </p:nvSpPr>
        <p:spPr>
          <a:xfrm>
            <a:off x="0" y="3792"/>
            <a:ext cx="8271178" cy="1797040"/>
          </a:xfrm>
          <a:custGeom>
            <a:rect b="b" l="l" r="r" t="t"/>
            <a:pathLst>
              <a:path extrusionOk="0" h="56391" w="259549">
                <a:moveTo>
                  <a:pt x="1" y="0"/>
                </a:moveTo>
                <a:lnTo>
                  <a:pt x="1" y="37918"/>
                </a:lnTo>
                <a:cubicBezTo>
                  <a:pt x="4367" y="46003"/>
                  <a:pt x="17995" y="56391"/>
                  <a:pt x="42323" y="56391"/>
                </a:cubicBezTo>
                <a:cubicBezTo>
                  <a:pt x="45674" y="56391"/>
                  <a:pt x="49227" y="56194"/>
                  <a:pt x="52987" y="55767"/>
                </a:cubicBezTo>
                <a:cubicBezTo>
                  <a:pt x="70360" y="53770"/>
                  <a:pt x="87281" y="44418"/>
                  <a:pt x="110964" y="27188"/>
                </a:cubicBezTo>
                <a:cubicBezTo>
                  <a:pt x="128703" y="14279"/>
                  <a:pt x="151102" y="12465"/>
                  <a:pt x="174087" y="12465"/>
                </a:cubicBezTo>
                <a:cubicBezTo>
                  <a:pt x="183076" y="12465"/>
                  <a:pt x="192155" y="12742"/>
                  <a:pt x="201080" y="12742"/>
                </a:cubicBezTo>
                <a:cubicBezTo>
                  <a:pt x="222607" y="12742"/>
                  <a:pt x="243236" y="11127"/>
                  <a:pt x="259549" y="107"/>
                </a:cubicBezTo>
                <a:lnTo>
                  <a:pt x="221202" y="107"/>
                </a:lnTo>
                <a:lnTo>
                  <a:pt x="1"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a:off x="506050" y="538975"/>
            <a:ext cx="7427975" cy="4240650"/>
          </a:xfrm>
          <a:custGeom>
            <a:rect b="b" l="l" r="r" t="t"/>
            <a:pathLst>
              <a:path extrusionOk="0" h="169626" w="297119">
                <a:moveTo>
                  <a:pt x="15868" y="6019"/>
                </a:moveTo>
                <a:lnTo>
                  <a:pt x="0" y="146097"/>
                </a:lnTo>
                <a:lnTo>
                  <a:pt x="150475" y="169626"/>
                </a:lnTo>
                <a:lnTo>
                  <a:pt x="297119" y="153757"/>
                </a:lnTo>
                <a:lnTo>
                  <a:pt x="288911" y="6566"/>
                </a:lnTo>
                <a:lnTo>
                  <a:pt x="94662" y="0"/>
                </a:lnTo>
                <a:close/>
              </a:path>
            </a:pathLst>
          </a:custGeom>
          <a:noFill/>
          <a:ln cap="flat" cmpd="sng" w="28575">
            <a:solidFill>
              <a:schemeClr val="dk2"/>
            </a:solidFill>
            <a:prstDash val="solid"/>
            <a:round/>
            <a:headEnd len="sm" w="sm" type="none"/>
            <a:tailEnd len="sm" w="sm" type="none"/>
          </a:ln>
        </p:spPr>
      </p:sp>
      <p:sp>
        <p:nvSpPr>
          <p:cNvPr id="178" name="Google Shape;178;p17"/>
          <p:cNvSpPr/>
          <p:nvPr/>
        </p:nvSpPr>
        <p:spPr>
          <a:xfrm rot="10800000">
            <a:off x="4567559" y="2146550"/>
            <a:ext cx="4576450" cy="3000775"/>
          </a:xfrm>
          <a:custGeom>
            <a:rect b="b" l="l" r="r" t="t"/>
            <a:pathLst>
              <a:path extrusionOk="0" h="120031" w="183058">
                <a:moveTo>
                  <a:pt x="333" y="108219"/>
                </a:moveTo>
                <a:cubicBezTo>
                  <a:pt x="21128" y="115859"/>
                  <a:pt x="43754" y="120030"/>
                  <a:pt x="65535" y="115943"/>
                </a:cubicBezTo>
                <a:cubicBezTo>
                  <a:pt x="87305" y="111879"/>
                  <a:pt x="108052" y="98582"/>
                  <a:pt x="117381" y="78500"/>
                </a:cubicBezTo>
                <a:cubicBezTo>
                  <a:pt x="121171" y="70324"/>
                  <a:pt x="123001" y="61400"/>
                  <a:pt x="126210" y="52999"/>
                </a:cubicBezTo>
                <a:cubicBezTo>
                  <a:pt x="129418" y="44586"/>
                  <a:pt x="134433" y="36303"/>
                  <a:pt x="142430" y="32156"/>
                </a:cubicBezTo>
                <a:cubicBezTo>
                  <a:pt x="149869" y="28306"/>
                  <a:pt x="158840" y="28579"/>
                  <a:pt x="166517" y="25228"/>
                </a:cubicBezTo>
                <a:cubicBezTo>
                  <a:pt x="176285" y="20986"/>
                  <a:pt x="183058" y="10648"/>
                  <a:pt x="183034" y="1"/>
                </a:cubicBezTo>
                <a:lnTo>
                  <a:pt x="182761" y="1"/>
                </a:lnTo>
                <a:lnTo>
                  <a:pt x="785" y="1"/>
                </a:lnTo>
                <a:cubicBezTo>
                  <a:pt x="785" y="737"/>
                  <a:pt x="1" y="1023"/>
                  <a:pt x="1" y="1759"/>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p:nvPr/>
        </p:nvSpPr>
        <p:spPr>
          <a:xfrm rot="5400000">
            <a:off x="-311628" y="2770642"/>
            <a:ext cx="2684486" cy="2061222"/>
          </a:xfrm>
          <a:custGeom>
            <a:rect b="b" l="l" r="r" t="t"/>
            <a:pathLst>
              <a:path extrusionOk="0" h="64681" w="84239">
                <a:moveTo>
                  <a:pt x="45341" y="0"/>
                </a:moveTo>
                <a:cubicBezTo>
                  <a:pt x="40228" y="0"/>
                  <a:pt x="36577" y="3703"/>
                  <a:pt x="33867" y="8557"/>
                </a:cubicBezTo>
                <a:cubicBezTo>
                  <a:pt x="32322" y="11326"/>
                  <a:pt x="31466" y="15128"/>
                  <a:pt x="28365" y="16685"/>
                </a:cubicBezTo>
                <a:cubicBezTo>
                  <a:pt x="27552" y="17090"/>
                  <a:pt x="26765" y="17228"/>
                  <a:pt x="25988" y="17228"/>
                </a:cubicBezTo>
                <a:cubicBezTo>
                  <a:pt x="24317" y="17228"/>
                  <a:pt x="22693" y="16589"/>
                  <a:pt x="20956" y="16589"/>
                </a:cubicBezTo>
                <a:cubicBezTo>
                  <a:pt x="20820" y="16589"/>
                  <a:pt x="20683" y="16593"/>
                  <a:pt x="20546" y="16602"/>
                </a:cubicBezTo>
                <a:cubicBezTo>
                  <a:pt x="6096" y="17434"/>
                  <a:pt x="0" y="34997"/>
                  <a:pt x="10600" y="44788"/>
                </a:cubicBezTo>
                <a:cubicBezTo>
                  <a:pt x="16125" y="49898"/>
                  <a:pt x="23921" y="50433"/>
                  <a:pt x="27509" y="57717"/>
                </a:cubicBezTo>
                <a:cubicBezTo>
                  <a:pt x="28852" y="60426"/>
                  <a:pt x="29850" y="62708"/>
                  <a:pt x="31050" y="64680"/>
                </a:cubicBezTo>
                <a:lnTo>
                  <a:pt x="84239" y="64680"/>
                </a:lnTo>
                <a:lnTo>
                  <a:pt x="84239" y="5741"/>
                </a:lnTo>
                <a:lnTo>
                  <a:pt x="84227" y="5741"/>
                </a:lnTo>
                <a:cubicBezTo>
                  <a:pt x="83660" y="5641"/>
                  <a:pt x="83099" y="5595"/>
                  <a:pt x="82543" y="5595"/>
                </a:cubicBezTo>
                <a:cubicBezTo>
                  <a:pt x="77488" y="5595"/>
                  <a:pt x="72816" y="9323"/>
                  <a:pt x="67709" y="9377"/>
                </a:cubicBezTo>
                <a:cubicBezTo>
                  <a:pt x="67677" y="9377"/>
                  <a:pt x="67644" y="9377"/>
                  <a:pt x="67611" y="9377"/>
                </a:cubicBezTo>
                <a:cubicBezTo>
                  <a:pt x="60301" y="9377"/>
                  <a:pt x="55761" y="2796"/>
                  <a:pt x="49219" y="655"/>
                </a:cubicBezTo>
                <a:cubicBezTo>
                  <a:pt x="47840" y="207"/>
                  <a:pt x="46550" y="0"/>
                  <a:pt x="45341"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rot="5400000">
            <a:off x="-273475" y="277290"/>
            <a:ext cx="2317564" cy="1770590"/>
          </a:xfrm>
          <a:custGeom>
            <a:rect b="b" l="l" r="r" t="t"/>
            <a:pathLst>
              <a:path extrusionOk="0" h="55561" w="72725">
                <a:moveTo>
                  <a:pt x="10985" y="0"/>
                </a:moveTo>
                <a:cubicBezTo>
                  <a:pt x="6172" y="0"/>
                  <a:pt x="2658" y="3290"/>
                  <a:pt x="1" y="7731"/>
                </a:cubicBezTo>
                <a:lnTo>
                  <a:pt x="1" y="55560"/>
                </a:lnTo>
                <a:lnTo>
                  <a:pt x="72523" y="55560"/>
                </a:lnTo>
                <a:cubicBezTo>
                  <a:pt x="72725" y="52304"/>
                  <a:pt x="72297" y="49096"/>
                  <a:pt x="70871" y="46315"/>
                </a:cubicBezTo>
                <a:cubicBezTo>
                  <a:pt x="67258" y="39257"/>
                  <a:pt x="62018" y="40017"/>
                  <a:pt x="55696" y="38473"/>
                </a:cubicBezTo>
                <a:cubicBezTo>
                  <a:pt x="40189" y="34682"/>
                  <a:pt x="70312" y="11962"/>
                  <a:pt x="51038" y="6020"/>
                </a:cubicBezTo>
                <a:cubicBezTo>
                  <a:pt x="50081" y="5725"/>
                  <a:pt x="49143" y="5599"/>
                  <a:pt x="48217" y="5599"/>
                </a:cubicBezTo>
                <a:cubicBezTo>
                  <a:pt x="43157" y="5599"/>
                  <a:pt x="38492" y="9341"/>
                  <a:pt x="33368" y="9371"/>
                </a:cubicBezTo>
                <a:cubicBezTo>
                  <a:pt x="33335" y="9372"/>
                  <a:pt x="33302" y="9372"/>
                  <a:pt x="33270" y="9372"/>
                </a:cubicBezTo>
                <a:cubicBezTo>
                  <a:pt x="25960" y="9372"/>
                  <a:pt x="21420" y="2802"/>
                  <a:pt x="14878" y="661"/>
                </a:cubicBezTo>
                <a:cubicBezTo>
                  <a:pt x="13493" y="209"/>
                  <a:pt x="12198" y="0"/>
                  <a:pt x="10985"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7"/>
          <p:cNvSpPr txBox="1"/>
          <p:nvPr>
            <p:ph type="title"/>
          </p:nvPr>
        </p:nvSpPr>
        <p:spPr>
          <a:xfrm>
            <a:off x="755700" y="1363421"/>
            <a:ext cx="3640500" cy="828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200"/>
              <a:buNone/>
              <a:defRPr sz="6800">
                <a:latin typeface="Sen"/>
                <a:ea typeface="Sen"/>
                <a:cs typeface="Sen"/>
                <a:sym typeface="Sen"/>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182" name="Google Shape;182;p17"/>
          <p:cNvSpPr txBox="1"/>
          <p:nvPr>
            <p:ph idx="1" type="subTitle"/>
          </p:nvPr>
        </p:nvSpPr>
        <p:spPr>
          <a:xfrm>
            <a:off x="572100" y="2132500"/>
            <a:ext cx="4007700" cy="445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183" name="Google Shape;183;p17"/>
          <p:cNvSpPr txBox="1"/>
          <p:nvPr>
            <p:ph idx="2" type="title"/>
          </p:nvPr>
        </p:nvSpPr>
        <p:spPr>
          <a:xfrm>
            <a:off x="4747800" y="1363426"/>
            <a:ext cx="3640500" cy="828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200"/>
              <a:buNone/>
              <a:defRPr sz="6800">
                <a:latin typeface="Sen"/>
                <a:ea typeface="Sen"/>
                <a:cs typeface="Sen"/>
                <a:sym typeface="Sen"/>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184" name="Google Shape;184;p17"/>
          <p:cNvSpPr txBox="1"/>
          <p:nvPr>
            <p:ph idx="3" type="subTitle"/>
          </p:nvPr>
        </p:nvSpPr>
        <p:spPr>
          <a:xfrm>
            <a:off x="4564200" y="2132500"/>
            <a:ext cx="4007700" cy="445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185" name="Google Shape;185;p17"/>
          <p:cNvSpPr txBox="1"/>
          <p:nvPr>
            <p:ph idx="4" type="title"/>
          </p:nvPr>
        </p:nvSpPr>
        <p:spPr>
          <a:xfrm>
            <a:off x="2751725" y="2888493"/>
            <a:ext cx="3640500" cy="828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200"/>
              <a:buNone/>
              <a:defRPr sz="6800">
                <a:latin typeface="Sen"/>
                <a:ea typeface="Sen"/>
                <a:cs typeface="Sen"/>
                <a:sym typeface="Sen"/>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186" name="Google Shape;186;p17"/>
          <p:cNvSpPr txBox="1"/>
          <p:nvPr>
            <p:ph idx="5" type="subTitle"/>
          </p:nvPr>
        </p:nvSpPr>
        <p:spPr>
          <a:xfrm>
            <a:off x="2568200" y="3657575"/>
            <a:ext cx="4007700" cy="445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187" name="Google Shape;187;p17"/>
          <p:cNvSpPr/>
          <p:nvPr/>
        </p:nvSpPr>
        <p:spPr>
          <a:xfrm flipH="1">
            <a:off x="3827800" y="0"/>
            <a:ext cx="5316209" cy="1701480"/>
          </a:xfrm>
          <a:custGeom>
            <a:rect b="b" l="l" r="r" t="t"/>
            <a:pathLst>
              <a:path extrusionOk="0" h="66032" w="165756">
                <a:moveTo>
                  <a:pt x="0" y="0"/>
                </a:moveTo>
                <a:lnTo>
                  <a:pt x="0" y="65630"/>
                </a:lnTo>
                <a:cubicBezTo>
                  <a:pt x="2692" y="65901"/>
                  <a:pt x="5360" y="66031"/>
                  <a:pt x="8007" y="66031"/>
                </a:cubicBezTo>
                <a:cubicBezTo>
                  <a:pt x="62771" y="66031"/>
                  <a:pt x="108457" y="10315"/>
                  <a:pt x="165756"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7"/>
          <p:cNvSpPr/>
          <p:nvPr/>
        </p:nvSpPr>
        <p:spPr>
          <a:xfrm rot="10800000">
            <a:off x="7512021" y="3039887"/>
            <a:ext cx="1631988" cy="2107439"/>
          </a:xfrm>
          <a:custGeom>
            <a:rect b="b" l="l" r="r" t="t"/>
            <a:pathLst>
              <a:path extrusionOk="0" h="61603" w="47705">
                <a:moveTo>
                  <a:pt x="0" y="1"/>
                </a:moveTo>
                <a:lnTo>
                  <a:pt x="0" y="48460"/>
                </a:lnTo>
                <a:cubicBezTo>
                  <a:pt x="2840" y="50194"/>
                  <a:pt x="5324" y="52393"/>
                  <a:pt x="7831" y="56587"/>
                </a:cubicBezTo>
                <a:cubicBezTo>
                  <a:pt x="8889" y="58334"/>
                  <a:pt x="9804" y="60034"/>
                  <a:pt x="10731" y="61602"/>
                </a:cubicBezTo>
                <a:cubicBezTo>
                  <a:pt x="16434" y="55482"/>
                  <a:pt x="13963" y="50088"/>
                  <a:pt x="13523" y="42863"/>
                </a:cubicBezTo>
                <a:cubicBezTo>
                  <a:pt x="13169" y="37092"/>
                  <a:pt x="16408" y="35636"/>
                  <a:pt x="21019" y="35636"/>
                </a:cubicBezTo>
                <a:cubicBezTo>
                  <a:pt x="25712" y="35636"/>
                  <a:pt x="31827" y="37145"/>
                  <a:pt x="37017" y="37145"/>
                </a:cubicBezTo>
                <a:cubicBezTo>
                  <a:pt x="42968" y="37145"/>
                  <a:pt x="47704" y="35161"/>
                  <a:pt x="47687" y="26642"/>
                </a:cubicBezTo>
                <a:cubicBezTo>
                  <a:pt x="47663" y="19156"/>
                  <a:pt x="40070" y="14973"/>
                  <a:pt x="37943" y="8319"/>
                </a:cubicBezTo>
                <a:cubicBezTo>
                  <a:pt x="37028" y="5467"/>
                  <a:pt x="37146" y="2710"/>
                  <a:pt x="37705"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
  <p:cSld name="CUSTOM_1">
    <p:spTree>
      <p:nvGrpSpPr>
        <p:cNvPr id="189" name="Shape 189"/>
        <p:cNvGrpSpPr/>
        <p:nvPr/>
      </p:nvGrpSpPr>
      <p:grpSpPr>
        <a:xfrm>
          <a:off x="0" y="0"/>
          <a:ext cx="0" cy="0"/>
          <a:chOff x="0" y="0"/>
          <a:chExt cx="0" cy="0"/>
        </a:xfrm>
      </p:grpSpPr>
      <p:sp>
        <p:nvSpPr>
          <p:cNvPr id="190" name="Google Shape;190;p18"/>
          <p:cNvSpPr/>
          <p:nvPr/>
        </p:nvSpPr>
        <p:spPr>
          <a:xfrm>
            <a:off x="474725" y="152325"/>
            <a:ext cx="8422650" cy="4812950"/>
          </a:xfrm>
          <a:custGeom>
            <a:rect b="b" l="l" r="r" t="t"/>
            <a:pathLst>
              <a:path extrusionOk="0" h="192518" w="336906">
                <a:moveTo>
                  <a:pt x="0" y="43370"/>
                </a:moveTo>
                <a:lnTo>
                  <a:pt x="3446" y="188540"/>
                </a:lnTo>
                <a:lnTo>
                  <a:pt x="235887" y="192518"/>
                </a:lnTo>
                <a:lnTo>
                  <a:pt x="323531" y="143649"/>
                </a:lnTo>
                <a:lnTo>
                  <a:pt x="336906" y="40196"/>
                </a:lnTo>
                <a:lnTo>
                  <a:pt x="186171" y="0"/>
                </a:lnTo>
                <a:close/>
              </a:path>
            </a:pathLst>
          </a:custGeom>
          <a:noFill/>
          <a:ln cap="flat" cmpd="sng" w="28575">
            <a:solidFill>
              <a:schemeClr val="dk2"/>
            </a:solidFill>
            <a:prstDash val="solid"/>
            <a:round/>
            <a:headEnd len="sm" w="sm" type="none"/>
            <a:tailEnd len="sm" w="sm" type="none"/>
          </a:ln>
        </p:spPr>
      </p:sp>
      <p:sp>
        <p:nvSpPr>
          <p:cNvPr id="191" name="Google Shape;191;p18"/>
          <p:cNvSpPr/>
          <p:nvPr/>
        </p:nvSpPr>
        <p:spPr>
          <a:xfrm>
            <a:off x="7020700" y="0"/>
            <a:ext cx="2123205" cy="1962117"/>
          </a:xfrm>
          <a:custGeom>
            <a:rect b="b" l="l" r="r" t="t"/>
            <a:pathLst>
              <a:path extrusionOk="0" h="113911" w="123263">
                <a:moveTo>
                  <a:pt x="122669" y="104665"/>
                </a:moveTo>
                <a:cubicBezTo>
                  <a:pt x="119472" y="99282"/>
                  <a:pt x="115004" y="94446"/>
                  <a:pt x="109253" y="91986"/>
                </a:cubicBezTo>
                <a:cubicBezTo>
                  <a:pt x="103502" y="89538"/>
                  <a:pt x="96324" y="89883"/>
                  <a:pt x="91500" y="93852"/>
                </a:cubicBezTo>
                <a:cubicBezTo>
                  <a:pt x="87757" y="96917"/>
                  <a:pt x="85832" y="101659"/>
                  <a:pt x="82599" y="105283"/>
                </a:cubicBezTo>
                <a:cubicBezTo>
                  <a:pt x="76812" y="111771"/>
                  <a:pt x="66854" y="113910"/>
                  <a:pt x="58655" y="110975"/>
                </a:cubicBezTo>
                <a:cubicBezTo>
                  <a:pt x="50480" y="108028"/>
                  <a:pt x="44301" y="100447"/>
                  <a:pt x="42411" y="91939"/>
                </a:cubicBezTo>
                <a:cubicBezTo>
                  <a:pt x="40522" y="83442"/>
                  <a:pt x="42720" y="74269"/>
                  <a:pt x="47687" y="67127"/>
                </a:cubicBezTo>
                <a:cubicBezTo>
                  <a:pt x="49802" y="64061"/>
                  <a:pt x="52405" y="61340"/>
                  <a:pt x="54318" y="58167"/>
                </a:cubicBezTo>
                <a:cubicBezTo>
                  <a:pt x="56219" y="54971"/>
                  <a:pt x="57408" y="51085"/>
                  <a:pt x="56314" y="47520"/>
                </a:cubicBezTo>
                <a:cubicBezTo>
                  <a:pt x="54413" y="41341"/>
                  <a:pt x="46748" y="38988"/>
                  <a:pt x="40296" y="39416"/>
                </a:cubicBezTo>
                <a:cubicBezTo>
                  <a:pt x="33855" y="39856"/>
                  <a:pt x="27439" y="42066"/>
                  <a:pt x="21057" y="41044"/>
                </a:cubicBezTo>
                <a:cubicBezTo>
                  <a:pt x="12763" y="39701"/>
                  <a:pt x="6085" y="32880"/>
                  <a:pt x="3043" y="25038"/>
                </a:cubicBezTo>
                <a:cubicBezTo>
                  <a:pt x="1" y="17219"/>
                  <a:pt x="60" y="8496"/>
                  <a:pt x="1094" y="167"/>
                </a:cubicBezTo>
                <a:cubicBezTo>
                  <a:pt x="2021" y="0"/>
                  <a:pt x="3162" y="404"/>
                  <a:pt x="4089" y="238"/>
                </a:cubicBezTo>
                <a:lnTo>
                  <a:pt x="122693" y="238"/>
                </a:lnTo>
                <a:cubicBezTo>
                  <a:pt x="123263" y="34948"/>
                  <a:pt x="122075" y="69931"/>
                  <a:pt x="122669" y="104665"/>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rot="10800000">
            <a:off x="0" y="-762"/>
            <a:ext cx="4053325" cy="1464275"/>
          </a:xfrm>
          <a:custGeom>
            <a:rect b="b" l="l" r="r" t="t"/>
            <a:pathLst>
              <a:path extrusionOk="0" h="58571" w="162133">
                <a:moveTo>
                  <a:pt x="76709" y="0"/>
                </a:moveTo>
                <a:cubicBezTo>
                  <a:pt x="42054" y="0"/>
                  <a:pt x="31575" y="58570"/>
                  <a:pt x="1" y="58570"/>
                </a:cubicBezTo>
                <a:lnTo>
                  <a:pt x="162132" y="58570"/>
                </a:lnTo>
                <a:lnTo>
                  <a:pt x="161966" y="37989"/>
                </a:lnTo>
                <a:cubicBezTo>
                  <a:pt x="161966" y="37989"/>
                  <a:pt x="138390" y="35565"/>
                  <a:pt x="108480" y="13213"/>
                </a:cubicBezTo>
                <a:cubicBezTo>
                  <a:pt x="95843" y="3768"/>
                  <a:pt x="85498" y="0"/>
                  <a:pt x="76709"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a:off x="0" y="0"/>
            <a:ext cx="2251250" cy="1811575"/>
          </a:xfrm>
          <a:custGeom>
            <a:rect b="b" l="l" r="r" t="t"/>
            <a:pathLst>
              <a:path extrusionOk="0" h="72463" w="90050">
                <a:moveTo>
                  <a:pt x="0" y="71108"/>
                </a:moveTo>
                <a:cubicBezTo>
                  <a:pt x="5478" y="72462"/>
                  <a:pt x="13072" y="71357"/>
                  <a:pt x="17730" y="68173"/>
                </a:cubicBezTo>
                <a:cubicBezTo>
                  <a:pt x="22376" y="64976"/>
                  <a:pt x="25572" y="59759"/>
                  <a:pt x="26297" y="54163"/>
                </a:cubicBezTo>
                <a:cubicBezTo>
                  <a:pt x="26998" y="48768"/>
                  <a:pt x="25477" y="43349"/>
                  <a:pt x="25109" y="37930"/>
                </a:cubicBezTo>
                <a:cubicBezTo>
                  <a:pt x="24741" y="32500"/>
                  <a:pt x="25893" y="26356"/>
                  <a:pt x="30361" y="23255"/>
                </a:cubicBezTo>
                <a:cubicBezTo>
                  <a:pt x="35091" y="19975"/>
                  <a:pt x="41674" y="21413"/>
                  <a:pt x="46736" y="24146"/>
                </a:cubicBezTo>
                <a:cubicBezTo>
                  <a:pt x="51798" y="26879"/>
                  <a:pt x="56302" y="30789"/>
                  <a:pt x="61780" y="32500"/>
                </a:cubicBezTo>
                <a:cubicBezTo>
                  <a:pt x="70146" y="35150"/>
                  <a:pt x="80032" y="31775"/>
                  <a:pt x="85047" y="24574"/>
                </a:cubicBezTo>
                <a:cubicBezTo>
                  <a:pt x="90050" y="17373"/>
                  <a:pt x="89764" y="6928"/>
                  <a:pt x="84369" y="0"/>
                </a:cubicBezTo>
                <a:lnTo>
                  <a:pt x="0" y="238"/>
                </a:ln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195" name="Google Shape;195;p18"/>
          <p:cNvSpPr/>
          <p:nvPr/>
        </p:nvSpPr>
        <p:spPr>
          <a:xfrm>
            <a:off x="0" y="3962925"/>
            <a:ext cx="9144019" cy="1180575"/>
          </a:xfrm>
          <a:custGeom>
            <a:rect b="b" l="l" r="r" t="t"/>
            <a:pathLst>
              <a:path extrusionOk="0" h="47223" w="285038">
                <a:moveTo>
                  <a:pt x="276790" y="0"/>
                </a:moveTo>
                <a:cubicBezTo>
                  <a:pt x="212177" y="0"/>
                  <a:pt x="170071" y="37283"/>
                  <a:pt x="112232" y="37283"/>
                </a:cubicBezTo>
                <a:cubicBezTo>
                  <a:pt x="111506" y="37283"/>
                  <a:pt x="110779" y="37277"/>
                  <a:pt x="110049" y="37265"/>
                </a:cubicBezTo>
                <a:cubicBezTo>
                  <a:pt x="77610" y="36734"/>
                  <a:pt x="48616" y="15508"/>
                  <a:pt x="18779" y="15508"/>
                </a:cubicBezTo>
                <a:cubicBezTo>
                  <a:pt x="12569" y="15508"/>
                  <a:pt x="6322" y="16427"/>
                  <a:pt x="0" y="18644"/>
                </a:cubicBezTo>
                <a:lnTo>
                  <a:pt x="0" y="47223"/>
                </a:lnTo>
                <a:lnTo>
                  <a:pt x="285037" y="47223"/>
                </a:lnTo>
                <a:lnTo>
                  <a:pt x="285037" y="47199"/>
                </a:lnTo>
                <a:lnTo>
                  <a:pt x="285037" y="202"/>
                </a:lnTo>
                <a:cubicBezTo>
                  <a:pt x="282247" y="66"/>
                  <a:pt x="279499" y="0"/>
                  <a:pt x="276790"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2">
    <p:spTree>
      <p:nvGrpSpPr>
        <p:cNvPr id="196" name="Shape 196"/>
        <p:cNvGrpSpPr/>
        <p:nvPr/>
      </p:nvGrpSpPr>
      <p:grpSpPr>
        <a:xfrm>
          <a:off x="0" y="0"/>
          <a:ext cx="0" cy="0"/>
          <a:chOff x="0" y="0"/>
          <a:chExt cx="0" cy="0"/>
        </a:xfrm>
      </p:grpSpPr>
      <p:sp>
        <p:nvSpPr>
          <p:cNvPr id="197" name="Google Shape;197;p19"/>
          <p:cNvSpPr txBox="1"/>
          <p:nvPr>
            <p:ph type="title"/>
          </p:nvPr>
        </p:nvSpPr>
        <p:spPr>
          <a:xfrm>
            <a:off x="496975" y="3369605"/>
            <a:ext cx="27825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98" name="Google Shape;198;p19"/>
          <p:cNvSpPr txBox="1"/>
          <p:nvPr>
            <p:ph idx="1" type="subTitle"/>
          </p:nvPr>
        </p:nvSpPr>
        <p:spPr>
          <a:xfrm>
            <a:off x="648925" y="3816681"/>
            <a:ext cx="2478600" cy="727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199" name="Google Shape;199;p19"/>
          <p:cNvSpPr txBox="1"/>
          <p:nvPr>
            <p:ph idx="2" type="title"/>
          </p:nvPr>
        </p:nvSpPr>
        <p:spPr>
          <a:xfrm>
            <a:off x="3180813" y="3369605"/>
            <a:ext cx="27825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00" name="Google Shape;200;p19"/>
          <p:cNvSpPr txBox="1"/>
          <p:nvPr>
            <p:ph idx="3" type="subTitle"/>
          </p:nvPr>
        </p:nvSpPr>
        <p:spPr>
          <a:xfrm>
            <a:off x="3332700" y="3816681"/>
            <a:ext cx="2478600" cy="727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201" name="Google Shape;201;p19"/>
          <p:cNvSpPr txBox="1"/>
          <p:nvPr>
            <p:ph idx="4" type="title"/>
          </p:nvPr>
        </p:nvSpPr>
        <p:spPr>
          <a:xfrm>
            <a:off x="5864550" y="3369605"/>
            <a:ext cx="27825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02" name="Google Shape;202;p19"/>
          <p:cNvSpPr txBox="1"/>
          <p:nvPr>
            <p:ph idx="5" type="subTitle"/>
          </p:nvPr>
        </p:nvSpPr>
        <p:spPr>
          <a:xfrm>
            <a:off x="6016500" y="3816681"/>
            <a:ext cx="2478600" cy="727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203" name="Google Shape;203;p19"/>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04" name="Shape 204"/>
        <p:cNvGrpSpPr/>
        <p:nvPr/>
      </p:nvGrpSpPr>
      <p:grpSpPr>
        <a:xfrm>
          <a:off x="0" y="0"/>
          <a:ext cx="0" cy="0"/>
          <a:chOff x="0" y="0"/>
          <a:chExt cx="0" cy="0"/>
        </a:xfrm>
      </p:grpSpPr>
      <p:sp>
        <p:nvSpPr>
          <p:cNvPr id="205" name="Google Shape;205;p20"/>
          <p:cNvSpPr/>
          <p:nvPr/>
        </p:nvSpPr>
        <p:spPr>
          <a:xfrm rot="-5400000">
            <a:off x="6141745" y="2134627"/>
            <a:ext cx="5136777" cy="867718"/>
          </a:xfrm>
          <a:custGeom>
            <a:rect b="b" l="l" r="r" t="t"/>
            <a:pathLst>
              <a:path extrusionOk="0" h="78120" w="221915">
                <a:moveTo>
                  <a:pt x="147638" y="0"/>
                </a:moveTo>
                <a:cubicBezTo>
                  <a:pt x="111906" y="0"/>
                  <a:pt x="88436" y="42948"/>
                  <a:pt x="68625" y="53189"/>
                </a:cubicBezTo>
                <a:cubicBezTo>
                  <a:pt x="51279" y="62156"/>
                  <a:pt x="35154" y="64543"/>
                  <a:pt x="22901" y="64543"/>
                </a:cubicBezTo>
                <a:cubicBezTo>
                  <a:pt x="8946" y="64543"/>
                  <a:pt x="12" y="61447"/>
                  <a:pt x="12" y="61447"/>
                </a:cubicBezTo>
                <a:lnTo>
                  <a:pt x="0" y="61447"/>
                </a:lnTo>
                <a:lnTo>
                  <a:pt x="0" y="78119"/>
                </a:lnTo>
                <a:lnTo>
                  <a:pt x="221915" y="78119"/>
                </a:lnTo>
                <a:lnTo>
                  <a:pt x="221915" y="8675"/>
                </a:lnTo>
                <a:cubicBezTo>
                  <a:pt x="221915" y="8675"/>
                  <a:pt x="217221" y="13306"/>
                  <a:pt x="204564" y="13306"/>
                </a:cubicBezTo>
                <a:cubicBezTo>
                  <a:pt x="196024" y="13306"/>
                  <a:pt x="183858" y="11198"/>
                  <a:pt x="167063" y="4136"/>
                </a:cubicBezTo>
                <a:cubicBezTo>
                  <a:pt x="160202" y="1253"/>
                  <a:pt x="153741" y="0"/>
                  <a:pt x="147638"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0"/>
          <p:cNvSpPr/>
          <p:nvPr/>
        </p:nvSpPr>
        <p:spPr>
          <a:xfrm rot="10800000">
            <a:off x="6826200" y="2"/>
            <a:ext cx="2317564" cy="1770590"/>
          </a:xfrm>
          <a:custGeom>
            <a:rect b="b" l="l" r="r" t="t"/>
            <a:pathLst>
              <a:path extrusionOk="0" h="55561" w="72725">
                <a:moveTo>
                  <a:pt x="10985" y="0"/>
                </a:moveTo>
                <a:cubicBezTo>
                  <a:pt x="6172" y="0"/>
                  <a:pt x="2658" y="3290"/>
                  <a:pt x="1" y="7731"/>
                </a:cubicBezTo>
                <a:lnTo>
                  <a:pt x="1" y="55560"/>
                </a:lnTo>
                <a:lnTo>
                  <a:pt x="72523" y="55560"/>
                </a:lnTo>
                <a:cubicBezTo>
                  <a:pt x="72725" y="52304"/>
                  <a:pt x="72297" y="49096"/>
                  <a:pt x="70871" y="46315"/>
                </a:cubicBezTo>
                <a:cubicBezTo>
                  <a:pt x="67258" y="39257"/>
                  <a:pt x="62018" y="40017"/>
                  <a:pt x="55696" y="38473"/>
                </a:cubicBezTo>
                <a:cubicBezTo>
                  <a:pt x="40189" y="34682"/>
                  <a:pt x="70312" y="11962"/>
                  <a:pt x="51038" y="6020"/>
                </a:cubicBezTo>
                <a:cubicBezTo>
                  <a:pt x="50081" y="5725"/>
                  <a:pt x="49143" y="5599"/>
                  <a:pt x="48217" y="5599"/>
                </a:cubicBezTo>
                <a:cubicBezTo>
                  <a:pt x="43157" y="5599"/>
                  <a:pt x="38492" y="9341"/>
                  <a:pt x="33368" y="9371"/>
                </a:cubicBezTo>
                <a:cubicBezTo>
                  <a:pt x="33335" y="9372"/>
                  <a:pt x="33302" y="9372"/>
                  <a:pt x="33270" y="9372"/>
                </a:cubicBezTo>
                <a:cubicBezTo>
                  <a:pt x="25960" y="9372"/>
                  <a:pt x="21420" y="2802"/>
                  <a:pt x="14878" y="661"/>
                </a:cubicBezTo>
                <a:cubicBezTo>
                  <a:pt x="13493" y="209"/>
                  <a:pt x="12198" y="0"/>
                  <a:pt x="10985"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0"/>
          <p:cNvSpPr/>
          <p:nvPr/>
        </p:nvSpPr>
        <p:spPr>
          <a:xfrm>
            <a:off x="1248875" y="1285975"/>
            <a:ext cx="3127075" cy="3391525"/>
          </a:xfrm>
          <a:custGeom>
            <a:rect b="b" l="l" r="r" t="t"/>
            <a:pathLst>
              <a:path extrusionOk="0" h="135661" w="125083">
                <a:moveTo>
                  <a:pt x="0" y="4871"/>
                </a:moveTo>
                <a:lnTo>
                  <a:pt x="6082" y="128257"/>
                </a:lnTo>
                <a:lnTo>
                  <a:pt x="91499" y="135661"/>
                </a:lnTo>
                <a:lnTo>
                  <a:pt x="125083" y="38873"/>
                </a:lnTo>
                <a:lnTo>
                  <a:pt x="66376" y="0"/>
                </a:lnTo>
                <a:close/>
              </a:path>
            </a:pathLst>
          </a:custGeom>
          <a:noFill/>
          <a:ln cap="flat" cmpd="sng" w="28575">
            <a:solidFill>
              <a:schemeClr val="dk2"/>
            </a:solidFill>
            <a:prstDash val="solid"/>
            <a:round/>
            <a:headEnd len="sm" w="sm" type="none"/>
            <a:tailEnd len="sm" w="sm" type="none"/>
          </a:ln>
        </p:spPr>
      </p:sp>
      <p:sp>
        <p:nvSpPr>
          <p:cNvPr id="208" name="Google Shape;208;p20"/>
          <p:cNvSpPr/>
          <p:nvPr/>
        </p:nvSpPr>
        <p:spPr>
          <a:xfrm>
            <a:off x="0" y="0"/>
            <a:ext cx="4576450" cy="1701439"/>
          </a:xfrm>
          <a:custGeom>
            <a:rect b="b" l="l" r="r" t="t"/>
            <a:pathLst>
              <a:path extrusionOk="0" h="120031" w="183058">
                <a:moveTo>
                  <a:pt x="333" y="108219"/>
                </a:moveTo>
                <a:cubicBezTo>
                  <a:pt x="21128" y="115859"/>
                  <a:pt x="43754" y="120030"/>
                  <a:pt x="65535" y="115943"/>
                </a:cubicBezTo>
                <a:cubicBezTo>
                  <a:pt x="87305" y="111879"/>
                  <a:pt x="108052" y="98582"/>
                  <a:pt x="117381" y="78500"/>
                </a:cubicBezTo>
                <a:cubicBezTo>
                  <a:pt x="121171" y="70324"/>
                  <a:pt x="123001" y="61400"/>
                  <a:pt x="126210" y="52999"/>
                </a:cubicBezTo>
                <a:cubicBezTo>
                  <a:pt x="129418" y="44586"/>
                  <a:pt x="134433" y="36303"/>
                  <a:pt x="142430" y="32156"/>
                </a:cubicBezTo>
                <a:cubicBezTo>
                  <a:pt x="149869" y="28306"/>
                  <a:pt x="158840" y="28579"/>
                  <a:pt x="166517" y="25228"/>
                </a:cubicBezTo>
                <a:cubicBezTo>
                  <a:pt x="176285" y="20986"/>
                  <a:pt x="183058" y="10648"/>
                  <a:pt x="183034" y="1"/>
                </a:cubicBezTo>
                <a:lnTo>
                  <a:pt x="182761" y="1"/>
                </a:lnTo>
                <a:lnTo>
                  <a:pt x="785" y="1"/>
                </a:lnTo>
                <a:cubicBezTo>
                  <a:pt x="785" y="737"/>
                  <a:pt x="1" y="1023"/>
                  <a:pt x="1" y="1759"/>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0"/>
          <p:cNvSpPr/>
          <p:nvPr/>
        </p:nvSpPr>
        <p:spPr>
          <a:xfrm>
            <a:off x="4865200" y="1299200"/>
            <a:ext cx="3014675" cy="3398125"/>
          </a:xfrm>
          <a:custGeom>
            <a:rect b="b" l="l" r="r" t="t"/>
            <a:pathLst>
              <a:path extrusionOk="0" h="135925" w="120587">
                <a:moveTo>
                  <a:pt x="0" y="74731"/>
                </a:moveTo>
                <a:lnTo>
                  <a:pt x="53153" y="135925"/>
                </a:lnTo>
                <a:lnTo>
                  <a:pt x="116885" y="118472"/>
                </a:lnTo>
                <a:lnTo>
                  <a:pt x="120587" y="4495"/>
                </a:lnTo>
                <a:lnTo>
                  <a:pt x="9520" y="0"/>
                </a:lnTo>
                <a:close/>
              </a:path>
            </a:pathLst>
          </a:custGeom>
          <a:noFill/>
          <a:ln cap="flat" cmpd="sng" w="28575">
            <a:solidFill>
              <a:schemeClr val="dk2"/>
            </a:solidFill>
            <a:prstDash val="solid"/>
            <a:round/>
            <a:headEnd len="sm" w="sm" type="none"/>
            <a:tailEnd len="sm" w="sm" type="none"/>
          </a:ln>
        </p:spPr>
      </p:sp>
      <p:sp>
        <p:nvSpPr>
          <p:cNvPr id="210" name="Google Shape;210;p20"/>
          <p:cNvSpPr/>
          <p:nvPr/>
        </p:nvSpPr>
        <p:spPr>
          <a:xfrm>
            <a:off x="3596125" y="4275950"/>
            <a:ext cx="5547875" cy="867718"/>
          </a:xfrm>
          <a:custGeom>
            <a:rect b="b" l="l" r="r" t="t"/>
            <a:pathLst>
              <a:path extrusionOk="0" h="78120" w="221915">
                <a:moveTo>
                  <a:pt x="147638" y="0"/>
                </a:moveTo>
                <a:cubicBezTo>
                  <a:pt x="111906" y="0"/>
                  <a:pt x="88436" y="42948"/>
                  <a:pt x="68625" y="53189"/>
                </a:cubicBezTo>
                <a:cubicBezTo>
                  <a:pt x="51279" y="62156"/>
                  <a:pt x="35154" y="64543"/>
                  <a:pt x="22901" y="64543"/>
                </a:cubicBezTo>
                <a:cubicBezTo>
                  <a:pt x="8946" y="64543"/>
                  <a:pt x="12" y="61447"/>
                  <a:pt x="12" y="61447"/>
                </a:cubicBezTo>
                <a:lnTo>
                  <a:pt x="0" y="61447"/>
                </a:lnTo>
                <a:lnTo>
                  <a:pt x="0" y="78119"/>
                </a:lnTo>
                <a:lnTo>
                  <a:pt x="221915" y="78119"/>
                </a:lnTo>
                <a:lnTo>
                  <a:pt x="221915" y="8675"/>
                </a:lnTo>
                <a:cubicBezTo>
                  <a:pt x="221915" y="8675"/>
                  <a:pt x="217221" y="13306"/>
                  <a:pt x="204564" y="13306"/>
                </a:cubicBezTo>
                <a:cubicBezTo>
                  <a:pt x="196024" y="13306"/>
                  <a:pt x="183858" y="11198"/>
                  <a:pt x="167063" y="4136"/>
                </a:cubicBezTo>
                <a:cubicBezTo>
                  <a:pt x="160202" y="1253"/>
                  <a:pt x="153741" y="0"/>
                  <a:pt x="147638"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0"/>
          <p:cNvSpPr/>
          <p:nvPr/>
        </p:nvSpPr>
        <p:spPr>
          <a:xfrm flipH="1" rot="10800000">
            <a:off x="0" y="4297493"/>
            <a:ext cx="5316209" cy="849832"/>
          </a:xfrm>
          <a:custGeom>
            <a:rect b="b" l="l" r="r" t="t"/>
            <a:pathLst>
              <a:path extrusionOk="0" h="66032" w="165756">
                <a:moveTo>
                  <a:pt x="0" y="0"/>
                </a:moveTo>
                <a:lnTo>
                  <a:pt x="0" y="65630"/>
                </a:lnTo>
                <a:cubicBezTo>
                  <a:pt x="2692" y="65901"/>
                  <a:pt x="5360" y="66031"/>
                  <a:pt x="8007" y="66031"/>
                </a:cubicBezTo>
                <a:cubicBezTo>
                  <a:pt x="62771" y="66031"/>
                  <a:pt x="108457" y="10315"/>
                  <a:pt x="165756"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0"/>
          <p:cNvSpPr/>
          <p:nvPr/>
        </p:nvSpPr>
        <p:spPr>
          <a:xfrm>
            <a:off x="0" y="0"/>
            <a:ext cx="1631988" cy="2107439"/>
          </a:xfrm>
          <a:custGeom>
            <a:rect b="b" l="l" r="r" t="t"/>
            <a:pathLst>
              <a:path extrusionOk="0" h="61603" w="47705">
                <a:moveTo>
                  <a:pt x="0" y="1"/>
                </a:moveTo>
                <a:lnTo>
                  <a:pt x="0" y="48460"/>
                </a:lnTo>
                <a:cubicBezTo>
                  <a:pt x="2840" y="50194"/>
                  <a:pt x="5324" y="52393"/>
                  <a:pt x="7831" y="56587"/>
                </a:cubicBezTo>
                <a:cubicBezTo>
                  <a:pt x="8889" y="58334"/>
                  <a:pt x="9804" y="60034"/>
                  <a:pt x="10731" y="61602"/>
                </a:cubicBezTo>
                <a:cubicBezTo>
                  <a:pt x="16434" y="55482"/>
                  <a:pt x="13963" y="50088"/>
                  <a:pt x="13523" y="42863"/>
                </a:cubicBezTo>
                <a:cubicBezTo>
                  <a:pt x="13169" y="37092"/>
                  <a:pt x="16408" y="35636"/>
                  <a:pt x="21019" y="35636"/>
                </a:cubicBezTo>
                <a:cubicBezTo>
                  <a:pt x="25712" y="35636"/>
                  <a:pt x="31827" y="37145"/>
                  <a:pt x="37017" y="37145"/>
                </a:cubicBezTo>
                <a:cubicBezTo>
                  <a:pt x="42968" y="37145"/>
                  <a:pt x="47704" y="35161"/>
                  <a:pt x="47687" y="26642"/>
                </a:cubicBezTo>
                <a:cubicBezTo>
                  <a:pt x="47663" y="19156"/>
                  <a:pt x="40070" y="14973"/>
                  <a:pt x="37943" y="8319"/>
                </a:cubicBezTo>
                <a:cubicBezTo>
                  <a:pt x="37028" y="5467"/>
                  <a:pt x="37146" y="2710"/>
                  <a:pt x="37705"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0"/>
          <p:cNvSpPr txBox="1"/>
          <p:nvPr>
            <p:ph type="title"/>
          </p:nvPr>
        </p:nvSpPr>
        <p:spPr>
          <a:xfrm>
            <a:off x="1578213" y="1715906"/>
            <a:ext cx="21024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14" name="Google Shape;214;p20"/>
          <p:cNvSpPr txBox="1"/>
          <p:nvPr>
            <p:ph idx="1" type="subTitle"/>
          </p:nvPr>
        </p:nvSpPr>
        <p:spPr>
          <a:xfrm>
            <a:off x="1578225" y="2143482"/>
            <a:ext cx="2102400" cy="636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215" name="Google Shape;215;p20"/>
          <p:cNvSpPr txBox="1"/>
          <p:nvPr>
            <p:ph idx="2" type="title"/>
          </p:nvPr>
        </p:nvSpPr>
        <p:spPr>
          <a:xfrm>
            <a:off x="5463275" y="1715906"/>
            <a:ext cx="21024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16" name="Google Shape;216;p20"/>
          <p:cNvSpPr txBox="1"/>
          <p:nvPr>
            <p:ph idx="3" type="subTitle"/>
          </p:nvPr>
        </p:nvSpPr>
        <p:spPr>
          <a:xfrm>
            <a:off x="5463279" y="2143482"/>
            <a:ext cx="2102400" cy="636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217" name="Google Shape;217;p20"/>
          <p:cNvSpPr txBox="1"/>
          <p:nvPr>
            <p:ph idx="4" type="title"/>
          </p:nvPr>
        </p:nvSpPr>
        <p:spPr>
          <a:xfrm>
            <a:off x="1578213" y="3149306"/>
            <a:ext cx="21024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18" name="Google Shape;218;p20"/>
          <p:cNvSpPr txBox="1"/>
          <p:nvPr>
            <p:ph idx="5" type="subTitle"/>
          </p:nvPr>
        </p:nvSpPr>
        <p:spPr>
          <a:xfrm>
            <a:off x="1578225" y="3576882"/>
            <a:ext cx="2102400" cy="636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219" name="Google Shape;219;p20"/>
          <p:cNvSpPr txBox="1"/>
          <p:nvPr>
            <p:ph idx="6" type="title"/>
          </p:nvPr>
        </p:nvSpPr>
        <p:spPr>
          <a:xfrm>
            <a:off x="5463275" y="3149306"/>
            <a:ext cx="21024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20" name="Google Shape;220;p20"/>
          <p:cNvSpPr txBox="1"/>
          <p:nvPr>
            <p:ph idx="7" type="subTitle"/>
          </p:nvPr>
        </p:nvSpPr>
        <p:spPr>
          <a:xfrm>
            <a:off x="5463279" y="3576882"/>
            <a:ext cx="2102400" cy="636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221" name="Google Shape;221;p20"/>
          <p:cNvSpPr txBox="1"/>
          <p:nvPr>
            <p:ph idx="8"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
          <p:cNvSpPr/>
          <p:nvPr/>
        </p:nvSpPr>
        <p:spPr>
          <a:xfrm flipH="1" rot="10800000">
            <a:off x="0" y="0"/>
            <a:ext cx="7113067" cy="1210000"/>
          </a:xfrm>
          <a:custGeom>
            <a:rect b="b" l="l" r="r" t="t"/>
            <a:pathLst>
              <a:path extrusionOk="0" h="48400" w="202392">
                <a:moveTo>
                  <a:pt x="0" y="0"/>
                </a:moveTo>
                <a:lnTo>
                  <a:pt x="0" y="48138"/>
                </a:lnTo>
                <a:lnTo>
                  <a:pt x="202220" y="48399"/>
                </a:lnTo>
                <a:lnTo>
                  <a:pt x="202214" y="48399"/>
                </a:lnTo>
                <a:cubicBezTo>
                  <a:pt x="157246" y="48287"/>
                  <a:pt x="120295" y="5446"/>
                  <a:pt x="81884" y="5446"/>
                </a:cubicBezTo>
                <a:cubicBezTo>
                  <a:pt x="75970" y="5446"/>
                  <a:pt x="70021" y="6461"/>
                  <a:pt x="64002" y="8805"/>
                </a:cubicBezTo>
                <a:cubicBezTo>
                  <a:pt x="50570" y="14038"/>
                  <a:pt x="39807" y="15978"/>
                  <a:pt x="31229" y="15978"/>
                </a:cubicBezTo>
                <a:cubicBezTo>
                  <a:pt x="6614" y="15978"/>
                  <a:pt x="0" y="0"/>
                  <a:pt x="0" y="0"/>
                </a:cubicBezTo>
                <a:close/>
                <a:moveTo>
                  <a:pt x="202214" y="48399"/>
                </a:moveTo>
                <a:lnTo>
                  <a:pt x="202214" y="48399"/>
                </a:lnTo>
                <a:cubicBezTo>
                  <a:pt x="202273" y="48399"/>
                  <a:pt x="202332" y="48399"/>
                  <a:pt x="202391" y="48399"/>
                </a:cubicBezTo>
                <a:lnTo>
                  <a:pt x="202220" y="48399"/>
                </a:ln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 y="0"/>
            <a:ext cx="2516223" cy="3127020"/>
          </a:xfrm>
          <a:custGeom>
            <a:rect b="b" l="l" r="r" t="t"/>
            <a:pathLst>
              <a:path extrusionOk="0" h="90038" w="72451">
                <a:moveTo>
                  <a:pt x="1343" y="1"/>
                </a:moveTo>
                <a:cubicBezTo>
                  <a:pt x="0" y="5479"/>
                  <a:pt x="1093" y="13072"/>
                  <a:pt x="4290" y="17718"/>
                </a:cubicBezTo>
                <a:cubicBezTo>
                  <a:pt x="7486" y="22365"/>
                  <a:pt x="12691" y="25561"/>
                  <a:pt x="18300" y="26286"/>
                </a:cubicBezTo>
                <a:cubicBezTo>
                  <a:pt x="23683" y="26987"/>
                  <a:pt x="29113" y="25466"/>
                  <a:pt x="34532" y="25098"/>
                </a:cubicBezTo>
                <a:cubicBezTo>
                  <a:pt x="39951" y="24729"/>
                  <a:pt x="46106" y="25882"/>
                  <a:pt x="49207" y="30362"/>
                </a:cubicBezTo>
                <a:cubicBezTo>
                  <a:pt x="52487" y="35079"/>
                  <a:pt x="51049" y="41662"/>
                  <a:pt x="48316" y="46725"/>
                </a:cubicBezTo>
                <a:cubicBezTo>
                  <a:pt x="45583" y="51787"/>
                  <a:pt x="41674" y="56290"/>
                  <a:pt x="39951" y="61780"/>
                </a:cubicBezTo>
                <a:cubicBezTo>
                  <a:pt x="37313" y="70134"/>
                  <a:pt x="40675" y="80032"/>
                  <a:pt x="47888" y="85035"/>
                </a:cubicBezTo>
                <a:cubicBezTo>
                  <a:pt x="55090" y="90038"/>
                  <a:pt x="65535" y="89753"/>
                  <a:pt x="72451" y="84370"/>
                </a:cubicBezTo>
                <a:lnTo>
                  <a:pt x="72213"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flipH="1" rot="-5400000">
            <a:off x="-306650" y="306638"/>
            <a:ext cx="2301775" cy="1688500"/>
          </a:xfrm>
          <a:custGeom>
            <a:rect b="b" l="l" r="r" t="t"/>
            <a:pathLst>
              <a:path extrusionOk="0" h="67540" w="92071">
                <a:moveTo>
                  <a:pt x="1" y="1"/>
                </a:moveTo>
                <a:lnTo>
                  <a:pt x="1" y="55779"/>
                </a:lnTo>
                <a:lnTo>
                  <a:pt x="13" y="55779"/>
                </a:lnTo>
                <a:cubicBezTo>
                  <a:pt x="999" y="57419"/>
                  <a:pt x="2389" y="59011"/>
                  <a:pt x="4386" y="60568"/>
                </a:cubicBezTo>
                <a:cubicBezTo>
                  <a:pt x="9069" y="64266"/>
                  <a:pt x="15676" y="67540"/>
                  <a:pt x="21968" y="67540"/>
                </a:cubicBezTo>
                <a:cubicBezTo>
                  <a:pt x="23339" y="67540"/>
                  <a:pt x="24695" y="67384"/>
                  <a:pt x="26013" y="67044"/>
                </a:cubicBezTo>
                <a:cubicBezTo>
                  <a:pt x="34354" y="64893"/>
                  <a:pt x="34806" y="59142"/>
                  <a:pt x="37955" y="52785"/>
                </a:cubicBezTo>
                <a:cubicBezTo>
                  <a:pt x="39348" y="49973"/>
                  <a:pt x="41042" y="48890"/>
                  <a:pt x="42948" y="48890"/>
                </a:cubicBezTo>
                <a:cubicBezTo>
                  <a:pt x="49356" y="48890"/>
                  <a:pt x="58153" y="61134"/>
                  <a:pt x="65917" y="61134"/>
                </a:cubicBezTo>
                <a:cubicBezTo>
                  <a:pt x="68630" y="61134"/>
                  <a:pt x="71218" y="59638"/>
                  <a:pt x="73533" y="55601"/>
                </a:cubicBezTo>
                <a:cubicBezTo>
                  <a:pt x="77026" y="49469"/>
                  <a:pt x="72784" y="42482"/>
                  <a:pt x="74186" y="36030"/>
                </a:cubicBezTo>
                <a:cubicBezTo>
                  <a:pt x="75874" y="28199"/>
                  <a:pt x="84002" y="24955"/>
                  <a:pt x="87852" y="18479"/>
                </a:cubicBezTo>
                <a:cubicBezTo>
                  <a:pt x="92070" y="11373"/>
                  <a:pt x="88695" y="5289"/>
                  <a:pt x="83110" y="298"/>
                </a:cubicBezTo>
                <a:cubicBezTo>
                  <a:pt x="82992" y="191"/>
                  <a:pt x="82873" y="84"/>
                  <a:pt x="82754" y="1"/>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flipH="1">
            <a:off x="0" y="3273400"/>
            <a:ext cx="3149025" cy="1870100"/>
          </a:xfrm>
          <a:custGeom>
            <a:rect b="b" l="l" r="r" t="t"/>
            <a:pathLst>
              <a:path extrusionOk="0" h="74804" w="125961">
                <a:moveTo>
                  <a:pt x="7630" y="70573"/>
                </a:moveTo>
                <a:cubicBezTo>
                  <a:pt x="2639" y="68090"/>
                  <a:pt x="1" y="61673"/>
                  <a:pt x="1819" y="56397"/>
                </a:cubicBezTo>
                <a:cubicBezTo>
                  <a:pt x="3625" y="51133"/>
                  <a:pt x="9626" y="47687"/>
                  <a:pt x="15092" y="48768"/>
                </a:cubicBezTo>
                <a:cubicBezTo>
                  <a:pt x="17516" y="49255"/>
                  <a:pt x="19715" y="50491"/>
                  <a:pt x="22091" y="51157"/>
                </a:cubicBezTo>
                <a:cubicBezTo>
                  <a:pt x="24468" y="51822"/>
                  <a:pt x="27308" y="51786"/>
                  <a:pt x="29079" y="50040"/>
                </a:cubicBezTo>
                <a:cubicBezTo>
                  <a:pt x="31099" y="48055"/>
                  <a:pt x="30861" y="44799"/>
                  <a:pt x="31348" y="42007"/>
                </a:cubicBezTo>
                <a:cubicBezTo>
                  <a:pt x="32346" y="36398"/>
                  <a:pt x="37195" y="31704"/>
                  <a:pt x="42827" y="30884"/>
                </a:cubicBezTo>
                <a:cubicBezTo>
                  <a:pt x="48460" y="30064"/>
                  <a:pt x="54461" y="33201"/>
                  <a:pt x="57015" y="38275"/>
                </a:cubicBezTo>
                <a:cubicBezTo>
                  <a:pt x="58905" y="42042"/>
                  <a:pt x="58941" y="46403"/>
                  <a:pt x="59939" y="50491"/>
                </a:cubicBezTo>
                <a:cubicBezTo>
                  <a:pt x="60937" y="54579"/>
                  <a:pt x="63480" y="58869"/>
                  <a:pt x="67615" y="59546"/>
                </a:cubicBezTo>
                <a:cubicBezTo>
                  <a:pt x="72285" y="60342"/>
                  <a:pt x="76456" y="55981"/>
                  <a:pt x="77656" y="51406"/>
                </a:cubicBezTo>
                <a:cubicBezTo>
                  <a:pt x="78880" y="46831"/>
                  <a:pt x="78096" y="42007"/>
                  <a:pt x="78215" y="37265"/>
                </a:cubicBezTo>
                <a:cubicBezTo>
                  <a:pt x="78512" y="26000"/>
                  <a:pt x="84346" y="15021"/>
                  <a:pt x="93544" y="8473"/>
                </a:cubicBezTo>
                <a:cubicBezTo>
                  <a:pt x="102717" y="1937"/>
                  <a:pt x="115016" y="0"/>
                  <a:pt x="125759" y="3399"/>
                </a:cubicBezTo>
                <a:lnTo>
                  <a:pt x="125961" y="74804"/>
                </a:lnTo>
                <a:cubicBezTo>
                  <a:pt x="123655" y="74804"/>
                  <a:pt x="121802" y="74507"/>
                  <a:pt x="119496" y="74507"/>
                </a:cubicBezTo>
                <a:lnTo>
                  <a:pt x="10387" y="74507"/>
                </a:lnTo>
                <a:cubicBezTo>
                  <a:pt x="9828" y="73390"/>
                  <a:pt x="8200" y="71714"/>
                  <a:pt x="7630" y="70573"/>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flipH="1" rot="5400000">
            <a:off x="7148863" y="3148350"/>
            <a:ext cx="2301775" cy="1688500"/>
          </a:xfrm>
          <a:custGeom>
            <a:rect b="b" l="l" r="r" t="t"/>
            <a:pathLst>
              <a:path extrusionOk="0" h="67540" w="92071">
                <a:moveTo>
                  <a:pt x="1" y="1"/>
                </a:moveTo>
                <a:lnTo>
                  <a:pt x="1" y="55779"/>
                </a:lnTo>
                <a:lnTo>
                  <a:pt x="13" y="55779"/>
                </a:lnTo>
                <a:cubicBezTo>
                  <a:pt x="999" y="57419"/>
                  <a:pt x="2389" y="59011"/>
                  <a:pt x="4386" y="60568"/>
                </a:cubicBezTo>
                <a:cubicBezTo>
                  <a:pt x="9069" y="64266"/>
                  <a:pt x="15676" y="67540"/>
                  <a:pt x="21968" y="67540"/>
                </a:cubicBezTo>
                <a:cubicBezTo>
                  <a:pt x="23339" y="67540"/>
                  <a:pt x="24695" y="67384"/>
                  <a:pt x="26013" y="67044"/>
                </a:cubicBezTo>
                <a:cubicBezTo>
                  <a:pt x="34354" y="64893"/>
                  <a:pt x="34806" y="59142"/>
                  <a:pt x="37955" y="52785"/>
                </a:cubicBezTo>
                <a:cubicBezTo>
                  <a:pt x="39348" y="49973"/>
                  <a:pt x="41042" y="48890"/>
                  <a:pt x="42948" y="48890"/>
                </a:cubicBezTo>
                <a:cubicBezTo>
                  <a:pt x="49356" y="48890"/>
                  <a:pt x="58153" y="61134"/>
                  <a:pt x="65917" y="61134"/>
                </a:cubicBezTo>
                <a:cubicBezTo>
                  <a:pt x="68630" y="61134"/>
                  <a:pt x="71218" y="59638"/>
                  <a:pt x="73533" y="55601"/>
                </a:cubicBezTo>
                <a:cubicBezTo>
                  <a:pt x="77026" y="49469"/>
                  <a:pt x="72784" y="42482"/>
                  <a:pt x="74186" y="36030"/>
                </a:cubicBezTo>
                <a:cubicBezTo>
                  <a:pt x="75874" y="28199"/>
                  <a:pt x="84002" y="24955"/>
                  <a:pt x="87852" y="18479"/>
                </a:cubicBezTo>
                <a:cubicBezTo>
                  <a:pt x="92070" y="11373"/>
                  <a:pt x="88695" y="5289"/>
                  <a:pt x="83110" y="298"/>
                </a:cubicBezTo>
                <a:cubicBezTo>
                  <a:pt x="82992" y="191"/>
                  <a:pt x="82873" y="84"/>
                  <a:pt x="82754" y="1"/>
                </a:cubicBezTo>
                <a:close/>
              </a:path>
            </a:pathLst>
          </a:custGeom>
          <a:gradFill>
            <a:gsLst>
              <a:gs pos="0">
                <a:schemeClr val="lt2"/>
              </a:gs>
              <a:gs pos="100000">
                <a:schemeClr val="dk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flipH="1">
            <a:off x="6522488" y="3399025"/>
            <a:ext cx="2305900" cy="1744475"/>
          </a:xfrm>
          <a:custGeom>
            <a:rect b="b" l="l" r="r" t="t"/>
            <a:pathLst>
              <a:path extrusionOk="0" h="69779" w="92236">
                <a:moveTo>
                  <a:pt x="45690" y="1"/>
                </a:moveTo>
                <a:cubicBezTo>
                  <a:pt x="39427" y="1"/>
                  <a:pt x="33128" y="3319"/>
                  <a:pt x="29922" y="10031"/>
                </a:cubicBezTo>
                <a:cubicBezTo>
                  <a:pt x="26464" y="17279"/>
                  <a:pt x="28377" y="25407"/>
                  <a:pt x="22103" y="31385"/>
                </a:cubicBezTo>
                <a:cubicBezTo>
                  <a:pt x="16672" y="36542"/>
                  <a:pt x="13107" y="38942"/>
                  <a:pt x="11527" y="46642"/>
                </a:cubicBezTo>
                <a:cubicBezTo>
                  <a:pt x="10006" y="53950"/>
                  <a:pt x="5894" y="57111"/>
                  <a:pt x="2353" y="63575"/>
                </a:cubicBezTo>
                <a:cubicBezTo>
                  <a:pt x="1343" y="65429"/>
                  <a:pt x="499" y="67556"/>
                  <a:pt x="0" y="69778"/>
                </a:cubicBezTo>
                <a:lnTo>
                  <a:pt x="92236" y="69778"/>
                </a:lnTo>
                <a:cubicBezTo>
                  <a:pt x="90251" y="65263"/>
                  <a:pt x="85688" y="61864"/>
                  <a:pt x="84155" y="57099"/>
                </a:cubicBezTo>
                <a:cubicBezTo>
                  <a:pt x="81731" y="49601"/>
                  <a:pt x="87055" y="42863"/>
                  <a:pt x="87162" y="35484"/>
                </a:cubicBezTo>
                <a:cubicBezTo>
                  <a:pt x="87281" y="27380"/>
                  <a:pt x="81422" y="23839"/>
                  <a:pt x="74233" y="22318"/>
                </a:cubicBezTo>
                <a:cubicBezTo>
                  <a:pt x="70918" y="21617"/>
                  <a:pt x="66759" y="21949"/>
                  <a:pt x="64204" y="19276"/>
                </a:cubicBezTo>
                <a:cubicBezTo>
                  <a:pt x="61982" y="16959"/>
                  <a:pt x="62837" y="13988"/>
                  <a:pt x="61827" y="11267"/>
                </a:cubicBezTo>
                <a:cubicBezTo>
                  <a:pt x="59029" y="3786"/>
                  <a:pt x="52380" y="1"/>
                  <a:pt x="45690"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flipH="1">
            <a:off x="6429888" y="0"/>
            <a:ext cx="2714100" cy="2489500"/>
          </a:xfrm>
          <a:custGeom>
            <a:rect b="b" l="l" r="r" t="t"/>
            <a:pathLst>
              <a:path extrusionOk="0" h="99580" w="108564">
                <a:moveTo>
                  <a:pt x="0" y="0"/>
                </a:moveTo>
                <a:lnTo>
                  <a:pt x="0" y="99579"/>
                </a:lnTo>
                <a:lnTo>
                  <a:pt x="15567" y="99579"/>
                </a:lnTo>
                <a:cubicBezTo>
                  <a:pt x="68648" y="81458"/>
                  <a:pt x="9697" y="30563"/>
                  <a:pt x="59130" y="26166"/>
                </a:cubicBezTo>
                <a:cubicBezTo>
                  <a:pt x="108563" y="21770"/>
                  <a:pt x="96288" y="357"/>
                  <a:pt x="96288" y="357"/>
                </a:cubicBezTo>
                <a:lnTo>
                  <a:pt x="0" y="0"/>
                </a:lnTo>
                <a:close/>
              </a:path>
            </a:pathLst>
          </a:custGeom>
          <a:gradFill>
            <a:gsLst>
              <a:gs pos="0">
                <a:schemeClr val="lt2"/>
              </a:gs>
              <a:gs pos="100000">
                <a:schemeClr val="dk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29" name="Google Shape;29;p3"/>
          <p:cNvSpPr txBox="1"/>
          <p:nvPr>
            <p:ph idx="1" type="body"/>
          </p:nvPr>
        </p:nvSpPr>
        <p:spPr>
          <a:xfrm>
            <a:off x="720000" y="1093925"/>
            <a:ext cx="7704000" cy="3510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AutoNum type="arabicPeriod"/>
              <a:defRPr sz="1250"/>
            </a:lvl1pPr>
            <a:lvl2pPr indent="-304800" lvl="1" marL="914400" rtl="0" algn="l">
              <a:lnSpc>
                <a:spcPct val="115000"/>
              </a:lnSpc>
              <a:spcBef>
                <a:spcPts val="1600"/>
              </a:spcBef>
              <a:spcAft>
                <a:spcPts val="0"/>
              </a:spcAft>
              <a:buSzPts val="1200"/>
              <a:buFont typeface="Roboto Condensed Light"/>
              <a:buAutoNum type="alphaLcPeriod"/>
              <a:defRPr/>
            </a:lvl2pPr>
            <a:lvl3pPr indent="-304800" lvl="2" marL="1371600" rtl="0" algn="l">
              <a:lnSpc>
                <a:spcPct val="115000"/>
              </a:lnSpc>
              <a:spcBef>
                <a:spcPts val="1600"/>
              </a:spcBef>
              <a:spcAft>
                <a:spcPts val="0"/>
              </a:spcAft>
              <a:buSzPts val="1200"/>
              <a:buFont typeface="Roboto Condensed Light"/>
              <a:buAutoNum type="romanLcPeriod"/>
              <a:defRPr/>
            </a:lvl3pPr>
            <a:lvl4pPr indent="-304800" lvl="3" marL="1828800" rtl="0" algn="l">
              <a:lnSpc>
                <a:spcPct val="115000"/>
              </a:lnSpc>
              <a:spcBef>
                <a:spcPts val="1600"/>
              </a:spcBef>
              <a:spcAft>
                <a:spcPts val="0"/>
              </a:spcAft>
              <a:buSzPts val="1200"/>
              <a:buFont typeface="Roboto Condensed Light"/>
              <a:buAutoNum type="arabicPeriod"/>
              <a:defRPr/>
            </a:lvl4pPr>
            <a:lvl5pPr indent="-304800" lvl="4" marL="2286000" rtl="0" algn="l">
              <a:lnSpc>
                <a:spcPct val="115000"/>
              </a:lnSpc>
              <a:spcBef>
                <a:spcPts val="1600"/>
              </a:spcBef>
              <a:spcAft>
                <a:spcPts val="0"/>
              </a:spcAft>
              <a:buSzPts val="1200"/>
              <a:buFont typeface="Roboto Condensed Light"/>
              <a:buAutoNum type="alphaLcPeriod"/>
              <a:defRPr/>
            </a:lvl5pPr>
            <a:lvl6pPr indent="-304800" lvl="5" marL="2743200" rtl="0" algn="l">
              <a:lnSpc>
                <a:spcPct val="115000"/>
              </a:lnSpc>
              <a:spcBef>
                <a:spcPts val="1600"/>
              </a:spcBef>
              <a:spcAft>
                <a:spcPts val="0"/>
              </a:spcAft>
              <a:buSzPts val="1200"/>
              <a:buFont typeface="Roboto Condensed Light"/>
              <a:buAutoNum type="romanLcPeriod"/>
              <a:defRPr/>
            </a:lvl6pPr>
            <a:lvl7pPr indent="-304800" lvl="6" marL="3200400" rtl="0" algn="l">
              <a:lnSpc>
                <a:spcPct val="115000"/>
              </a:lnSpc>
              <a:spcBef>
                <a:spcPts val="1600"/>
              </a:spcBef>
              <a:spcAft>
                <a:spcPts val="0"/>
              </a:spcAft>
              <a:buSzPts val="1200"/>
              <a:buFont typeface="Roboto Condensed Light"/>
              <a:buAutoNum type="arabicPeriod"/>
              <a:defRPr/>
            </a:lvl7pPr>
            <a:lvl8pPr indent="-304800" lvl="7" marL="3657600" rtl="0" algn="l">
              <a:lnSpc>
                <a:spcPct val="115000"/>
              </a:lnSpc>
              <a:spcBef>
                <a:spcPts val="1600"/>
              </a:spcBef>
              <a:spcAft>
                <a:spcPts val="0"/>
              </a:spcAft>
              <a:buSzPts val="1200"/>
              <a:buFont typeface="Roboto Condensed Light"/>
              <a:buAutoNum type="alphaLcPeriod"/>
              <a:defRPr/>
            </a:lvl8pPr>
            <a:lvl9pPr indent="-304800" lvl="8" marL="4114800" rtl="0" algn="l">
              <a:lnSpc>
                <a:spcPct val="115000"/>
              </a:lnSpc>
              <a:spcBef>
                <a:spcPts val="1600"/>
              </a:spcBef>
              <a:spcAft>
                <a:spcPts val="1600"/>
              </a:spcAft>
              <a:buSzPts val="1200"/>
              <a:buFont typeface="Roboto Condensed Light"/>
              <a:buAutoNum type="romanLcPeriod"/>
              <a:defRPr/>
            </a:lvl9pPr>
          </a:lstStyle>
          <a:p/>
        </p:txBody>
      </p:sp>
      <p:sp>
        <p:nvSpPr>
          <p:cNvPr id="30" name="Google Shape;30;p3"/>
          <p:cNvSpPr/>
          <p:nvPr/>
        </p:nvSpPr>
        <p:spPr>
          <a:xfrm>
            <a:off x="8003811" y="2179138"/>
            <a:ext cx="1183275" cy="1094250"/>
          </a:xfrm>
          <a:custGeom>
            <a:rect b="b" l="l" r="r" t="t"/>
            <a:pathLst>
              <a:path extrusionOk="0" h="43770" w="47331">
                <a:moveTo>
                  <a:pt x="34772" y="0"/>
                </a:moveTo>
                <a:cubicBezTo>
                  <a:pt x="31448" y="0"/>
                  <a:pt x="28155" y="1451"/>
                  <a:pt x="25988" y="4100"/>
                </a:cubicBezTo>
                <a:cubicBezTo>
                  <a:pt x="23814" y="6738"/>
                  <a:pt x="20665" y="8390"/>
                  <a:pt x="17290" y="8913"/>
                </a:cubicBezTo>
                <a:cubicBezTo>
                  <a:pt x="14735" y="9317"/>
                  <a:pt x="12216" y="10279"/>
                  <a:pt x="9946" y="11872"/>
                </a:cubicBezTo>
                <a:cubicBezTo>
                  <a:pt x="1890" y="17492"/>
                  <a:pt x="0" y="28674"/>
                  <a:pt x="5870" y="36648"/>
                </a:cubicBezTo>
                <a:cubicBezTo>
                  <a:pt x="9286" y="41285"/>
                  <a:pt x="14639" y="43770"/>
                  <a:pt x="20057" y="43770"/>
                </a:cubicBezTo>
                <a:cubicBezTo>
                  <a:pt x="23386" y="43770"/>
                  <a:pt x="26740" y="42832"/>
                  <a:pt x="29684" y="40878"/>
                </a:cubicBezTo>
                <a:cubicBezTo>
                  <a:pt x="34199" y="37872"/>
                  <a:pt x="36861" y="33178"/>
                  <a:pt x="37420" y="28223"/>
                </a:cubicBezTo>
                <a:cubicBezTo>
                  <a:pt x="37788" y="24884"/>
                  <a:pt x="39535" y="21877"/>
                  <a:pt x="42054" y="19667"/>
                </a:cubicBezTo>
                <a:cubicBezTo>
                  <a:pt x="46142" y="16090"/>
                  <a:pt x="47330" y="9709"/>
                  <a:pt x="43872" y="4778"/>
                </a:cubicBezTo>
                <a:cubicBezTo>
                  <a:pt x="41576" y="1504"/>
                  <a:pt x="38158" y="0"/>
                  <a:pt x="34772"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2" name="Shape 222"/>
        <p:cNvGrpSpPr/>
        <p:nvPr/>
      </p:nvGrpSpPr>
      <p:grpSpPr>
        <a:xfrm>
          <a:off x="0" y="0"/>
          <a:ext cx="0" cy="0"/>
          <a:chOff x="0" y="0"/>
          <a:chExt cx="0" cy="0"/>
        </a:xfrm>
      </p:grpSpPr>
      <p:sp>
        <p:nvSpPr>
          <p:cNvPr id="223" name="Google Shape;223;p21"/>
          <p:cNvSpPr txBox="1"/>
          <p:nvPr>
            <p:ph hasCustomPrompt="1" type="title"/>
          </p:nvPr>
        </p:nvSpPr>
        <p:spPr>
          <a:xfrm>
            <a:off x="1830650" y="1558475"/>
            <a:ext cx="5482800" cy="1511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9600"/>
              <a:buNone/>
              <a:defRPr sz="9600">
                <a:latin typeface="Sen"/>
                <a:ea typeface="Sen"/>
                <a:cs typeface="Sen"/>
                <a:sym typeface="Sen"/>
              </a:defRPr>
            </a:lvl1pPr>
            <a:lvl2pPr lvl="1" rtl="0" algn="ctr">
              <a:lnSpc>
                <a:spcPct val="100000"/>
              </a:lnSpc>
              <a:spcBef>
                <a:spcPts val="0"/>
              </a:spcBef>
              <a:spcAft>
                <a:spcPts val="0"/>
              </a:spcAft>
              <a:buSzPts val="9600"/>
              <a:buNone/>
              <a:defRPr sz="9600"/>
            </a:lvl2pPr>
            <a:lvl3pPr lvl="2" rtl="0" algn="ctr">
              <a:lnSpc>
                <a:spcPct val="100000"/>
              </a:lnSpc>
              <a:spcBef>
                <a:spcPts val="0"/>
              </a:spcBef>
              <a:spcAft>
                <a:spcPts val="0"/>
              </a:spcAft>
              <a:buSzPts val="9600"/>
              <a:buNone/>
              <a:defRPr sz="9600"/>
            </a:lvl3pPr>
            <a:lvl4pPr lvl="3" rtl="0" algn="ctr">
              <a:lnSpc>
                <a:spcPct val="100000"/>
              </a:lnSpc>
              <a:spcBef>
                <a:spcPts val="0"/>
              </a:spcBef>
              <a:spcAft>
                <a:spcPts val="0"/>
              </a:spcAft>
              <a:buSzPts val="9600"/>
              <a:buNone/>
              <a:defRPr sz="9600"/>
            </a:lvl4pPr>
            <a:lvl5pPr lvl="4" rtl="0" algn="ctr">
              <a:lnSpc>
                <a:spcPct val="100000"/>
              </a:lnSpc>
              <a:spcBef>
                <a:spcPts val="0"/>
              </a:spcBef>
              <a:spcAft>
                <a:spcPts val="0"/>
              </a:spcAft>
              <a:buSzPts val="9600"/>
              <a:buNone/>
              <a:defRPr sz="9600"/>
            </a:lvl5pPr>
            <a:lvl6pPr lvl="5" rtl="0" algn="ctr">
              <a:lnSpc>
                <a:spcPct val="100000"/>
              </a:lnSpc>
              <a:spcBef>
                <a:spcPts val="0"/>
              </a:spcBef>
              <a:spcAft>
                <a:spcPts val="0"/>
              </a:spcAft>
              <a:buSzPts val="9600"/>
              <a:buNone/>
              <a:defRPr sz="9600"/>
            </a:lvl6pPr>
            <a:lvl7pPr lvl="6" rtl="0" algn="ctr">
              <a:lnSpc>
                <a:spcPct val="100000"/>
              </a:lnSpc>
              <a:spcBef>
                <a:spcPts val="0"/>
              </a:spcBef>
              <a:spcAft>
                <a:spcPts val="0"/>
              </a:spcAft>
              <a:buSzPts val="9600"/>
              <a:buNone/>
              <a:defRPr sz="9600"/>
            </a:lvl7pPr>
            <a:lvl8pPr lvl="7" rtl="0" algn="ctr">
              <a:lnSpc>
                <a:spcPct val="100000"/>
              </a:lnSpc>
              <a:spcBef>
                <a:spcPts val="0"/>
              </a:spcBef>
              <a:spcAft>
                <a:spcPts val="0"/>
              </a:spcAft>
              <a:buSzPts val="9600"/>
              <a:buNone/>
              <a:defRPr sz="9600"/>
            </a:lvl8pPr>
            <a:lvl9pPr lvl="8" rtl="0" algn="ctr">
              <a:lnSpc>
                <a:spcPct val="100000"/>
              </a:lnSpc>
              <a:spcBef>
                <a:spcPts val="0"/>
              </a:spcBef>
              <a:spcAft>
                <a:spcPts val="0"/>
              </a:spcAft>
              <a:buSzPts val="9600"/>
              <a:buNone/>
              <a:defRPr sz="9600"/>
            </a:lvl9pPr>
          </a:lstStyle>
          <a:p>
            <a:r>
              <a:t>xx%</a:t>
            </a:r>
          </a:p>
        </p:txBody>
      </p:sp>
      <p:sp>
        <p:nvSpPr>
          <p:cNvPr id="224" name="Google Shape;224;p21"/>
          <p:cNvSpPr txBox="1"/>
          <p:nvPr>
            <p:ph idx="1" type="subTitle"/>
          </p:nvPr>
        </p:nvSpPr>
        <p:spPr>
          <a:xfrm>
            <a:off x="1830650" y="2988423"/>
            <a:ext cx="5482800" cy="45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225" name="Google Shape;225;p21"/>
          <p:cNvSpPr/>
          <p:nvPr/>
        </p:nvSpPr>
        <p:spPr>
          <a:xfrm>
            <a:off x="1209200" y="605025"/>
            <a:ext cx="7173125" cy="3920425"/>
          </a:xfrm>
          <a:custGeom>
            <a:rect b="b" l="l" r="r" t="t"/>
            <a:pathLst>
              <a:path extrusionOk="0" h="156817" w="286925">
                <a:moveTo>
                  <a:pt x="2645" y="27767"/>
                </a:moveTo>
                <a:lnTo>
                  <a:pt x="0" y="152850"/>
                </a:lnTo>
                <a:lnTo>
                  <a:pt x="124026" y="140686"/>
                </a:lnTo>
                <a:lnTo>
                  <a:pt x="286925" y="156817"/>
                </a:lnTo>
                <a:lnTo>
                  <a:pt x="265241" y="0"/>
                </a:lnTo>
                <a:close/>
              </a:path>
            </a:pathLst>
          </a:custGeom>
          <a:noFill/>
          <a:ln cap="flat" cmpd="sng" w="28575">
            <a:solidFill>
              <a:schemeClr val="dk2"/>
            </a:solidFill>
            <a:prstDash val="solid"/>
            <a:round/>
            <a:headEnd len="sm" w="sm" type="none"/>
            <a:tailEnd len="sm" w="sm" type="none"/>
          </a:ln>
        </p:spPr>
      </p:sp>
      <p:sp>
        <p:nvSpPr>
          <p:cNvPr id="226" name="Google Shape;226;p21"/>
          <p:cNvSpPr/>
          <p:nvPr/>
        </p:nvSpPr>
        <p:spPr>
          <a:xfrm>
            <a:off x="1999375" y="0"/>
            <a:ext cx="7125350" cy="1594600"/>
          </a:xfrm>
          <a:custGeom>
            <a:rect b="b" l="l" r="r" t="t"/>
            <a:pathLst>
              <a:path extrusionOk="0" h="63784" w="285014">
                <a:moveTo>
                  <a:pt x="0" y="0"/>
                </a:moveTo>
                <a:lnTo>
                  <a:pt x="0" y="7760"/>
                </a:lnTo>
                <a:cubicBezTo>
                  <a:pt x="0" y="7760"/>
                  <a:pt x="27857" y="40061"/>
                  <a:pt x="78012" y="40061"/>
                </a:cubicBezTo>
                <a:cubicBezTo>
                  <a:pt x="86766" y="40061"/>
                  <a:pt x="96199" y="39077"/>
                  <a:pt x="106282" y="36766"/>
                </a:cubicBezTo>
                <a:cubicBezTo>
                  <a:pt x="121776" y="33216"/>
                  <a:pt x="135489" y="31753"/>
                  <a:pt x="147823" y="31753"/>
                </a:cubicBezTo>
                <a:cubicBezTo>
                  <a:pt x="205543" y="31753"/>
                  <a:pt x="233052" y="63784"/>
                  <a:pt x="271430" y="63784"/>
                </a:cubicBezTo>
                <a:cubicBezTo>
                  <a:pt x="275797" y="63784"/>
                  <a:pt x="280305" y="63369"/>
                  <a:pt x="285014" y="62445"/>
                </a:cubicBezTo>
                <a:lnTo>
                  <a:pt x="285014"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1"/>
          <p:cNvSpPr/>
          <p:nvPr/>
        </p:nvSpPr>
        <p:spPr>
          <a:xfrm>
            <a:off x="5071400" y="3679225"/>
            <a:ext cx="4053325" cy="1464275"/>
          </a:xfrm>
          <a:custGeom>
            <a:rect b="b" l="l" r="r" t="t"/>
            <a:pathLst>
              <a:path extrusionOk="0" h="58571" w="162133">
                <a:moveTo>
                  <a:pt x="76709" y="0"/>
                </a:moveTo>
                <a:cubicBezTo>
                  <a:pt x="42054" y="0"/>
                  <a:pt x="31575" y="58570"/>
                  <a:pt x="1" y="58570"/>
                </a:cubicBezTo>
                <a:lnTo>
                  <a:pt x="162132" y="58570"/>
                </a:lnTo>
                <a:lnTo>
                  <a:pt x="161966" y="37989"/>
                </a:lnTo>
                <a:cubicBezTo>
                  <a:pt x="161966" y="37989"/>
                  <a:pt x="138390" y="35565"/>
                  <a:pt x="108480" y="13213"/>
                </a:cubicBezTo>
                <a:cubicBezTo>
                  <a:pt x="95843" y="3768"/>
                  <a:pt x="85498" y="0"/>
                  <a:pt x="76709"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1"/>
          <p:cNvSpPr/>
          <p:nvPr/>
        </p:nvSpPr>
        <p:spPr>
          <a:xfrm rot="-5400000">
            <a:off x="-306650" y="3148350"/>
            <a:ext cx="2301775" cy="1688500"/>
          </a:xfrm>
          <a:custGeom>
            <a:rect b="b" l="l" r="r" t="t"/>
            <a:pathLst>
              <a:path extrusionOk="0" h="67540" w="92071">
                <a:moveTo>
                  <a:pt x="1" y="1"/>
                </a:moveTo>
                <a:lnTo>
                  <a:pt x="1" y="55779"/>
                </a:lnTo>
                <a:lnTo>
                  <a:pt x="13" y="55779"/>
                </a:lnTo>
                <a:cubicBezTo>
                  <a:pt x="999" y="57419"/>
                  <a:pt x="2389" y="59011"/>
                  <a:pt x="4386" y="60568"/>
                </a:cubicBezTo>
                <a:cubicBezTo>
                  <a:pt x="9069" y="64266"/>
                  <a:pt x="15676" y="67540"/>
                  <a:pt x="21968" y="67540"/>
                </a:cubicBezTo>
                <a:cubicBezTo>
                  <a:pt x="23339" y="67540"/>
                  <a:pt x="24695" y="67384"/>
                  <a:pt x="26013" y="67044"/>
                </a:cubicBezTo>
                <a:cubicBezTo>
                  <a:pt x="34354" y="64893"/>
                  <a:pt x="34806" y="59142"/>
                  <a:pt x="37955" y="52785"/>
                </a:cubicBezTo>
                <a:cubicBezTo>
                  <a:pt x="39348" y="49973"/>
                  <a:pt x="41042" y="48890"/>
                  <a:pt x="42948" y="48890"/>
                </a:cubicBezTo>
                <a:cubicBezTo>
                  <a:pt x="49356" y="48890"/>
                  <a:pt x="58153" y="61134"/>
                  <a:pt x="65917" y="61134"/>
                </a:cubicBezTo>
                <a:cubicBezTo>
                  <a:pt x="68630" y="61134"/>
                  <a:pt x="71218" y="59638"/>
                  <a:pt x="73533" y="55601"/>
                </a:cubicBezTo>
                <a:cubicBezTo>
                  <a:pt x="77026" y="49469"/>
                  <a:pt x="72784" y="42482"/>
                  <a:pt x="74186" y="36030"/>
                </a:cubicBezTo>
                <a:cubicBezTo>
                  <a:pt x="75874" y="28199"/>
                  <a:pt x="84002" y="24955"/>
                  <a:pt x="87852" y="18479"/>
                </a:cubicBezTo>
                <a:cubicBezTo>
                  <a:pt x="92070" y="11373"/>
                  <a:pt x="88695" y="5289"/>
                  <a:pt x="83110" y="298"/>
                </a:cubicBezTo>
                <a:cubicBezTo>
                  <a:pt x="82992" y="191"/>
                  <a:pt x="82873" y="84"/>
                  <a:pt x="82754"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1"/>
          <p:cNvSpPr/>
          <p:nvPr/>
        </p:nvSpPr>
        <p:spPr>
          <a:xfrm>
            <a:off x="33050" y="3399025"/>
            <a:ext cx="2305900" cy="1744475"/>
          </a:xfrm>
          <a:custGeom>
            <a:rect b="b" l="l" r="r" t="t"/>
            <a:pathLst>
              <a:path extrusionOk="0" h="69779" w="92236">
                <a:moveTo>
                  <a:pt x="45690" y="1"/>
                </a:moveTo>
                <a:cubicBezTo>
                  <a:pt x="39427" y="1"/>
                  <a:pt x="33128" y="3319"/>
                  <a:pt x="29922" y="10031"/>
                </a:cubicBezTo>
                <a:cubicBezTo>
                  <a:pt x="26464" y="17279"/>
                  <a:pt x="28377" y="25407"/>
                  <a:pt x="22103" y="31385"/>
                </a:cubicBezTo>
                <a:cubicBezTo>
                  <a:pt x="16672" y="36542"/>
                  <a:pt x="13107" y="38942"/>
                  <a:pt x="11527" y="46642"/>
                </a:cubicBezTo>
                <a:cubicBezTo>
                  <a:pt x="10006" y="53950"/>
                  <a:pt x="5894" y="57111"/>
                  <a:pt x="2353" y="63575"/>
                </a:cubicBezTo>
                <a:cubicBezTo>
                  <a:pt x="1343" y="65429"/>
                  <a:pt x="499" y="67556"/>
                  <a:pt x="0" y="69778"/>
                </a:cubicBezTo>
                <a:lnTo>
                  <a:pt x="92236" y="69778"/>
                </a:lnTo>
                <a:cubicBezTo>
                  <a:pt x="90251" y="65263"/>
                  <a:pt x="85688" y="61864"/>
                  <a:pt x="84155" y="57099"/>
                </a:cubicBezTo>
                <a:cubicBezTo>
                  <a:pt x="81731" y="49601"/>
                  <a:pt x="87055" y="42863"/>
                  <a:pt x="87162" y="35484"/>
                </a:cubicBezTo>
                <a:cubicBezTo>
                  <a:pt x="87281" y="27380"/>
                  <a:pt x="81422" y="23839"/>
                  <a:pt x="74233" y="22318"/>
                </a:cubicBezTo>
                <a:cubicBezTo>
                  <a:pt x="70918" y="21617"/>
                  <a:pt x="66759" y="21949"/>
                  <a:pt x="64204" y="19276"/>
                </a:cubicBezTo>
                <a:cubicBezTo>
                  <a:pt x="61982" y="16959"/>
                  <a:pt x="62837" y="13988"/>
                  <a:pt x="61827" y="11267"/>
                </a:cubicBezTo>
                <a:cubicBezTo>
                  <a:pt x="59029" y="3786"/>
                  <a:pt x="52380" y="1"/>
                  <a:pt x="45690"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1"/>
          <p:cNvSpPr/>
          <p:nvPr/>
        </p:nvSpPr>
        <p:spPr>
          <a:xfrm>
            <a:off x="7332725" y="0"/>
            <a:ext cx="1811275" cy="2250950"/>
          </a:xfrm>
          <a:custGeom>
            <a:rect b="b" l="l" r="r" t="t"/>
            <a:pathLst>
              <a:path extrusionOk="0" h="90038" w="72451">
                <a:moveTo>
                  <a:pt x="1343" y="1"/>
                </a:moveTo>
                <a:cubicBezTo>
                  <a:pt x="0" y="5479"/>
                  <a:pt x="1093" y="13072"/>
                  <a:pt x="4290" y="17718"/>
                </a:cubicBezTo>
                <a:cubicBezTo>
                  <a:pt x="7486" y="22365"/>
                  <a:pt x="12691" y="25561"/>
                  <a:pt x="18300" y="26286"/>
                </a:cubicBezTo>
                <a:cubicBezTo>
                  <a:pt x="23683" y="26987"/>
                  <a:pt x="29113" y="25466"/>
                  <a:pt x="34532" y="25098"/>
                </a:cubicBezTo>
                <a:cubicBezTo>
                  <a:pt x="39951" y="24729"/>
                  <a:pt x="46106" y="25882"/>
                  <a:pt x="49207" y="30362"/>
                </a:cubicBezTo>
                <a:cubicBezTo>
                  <a:pt x="52487" y="35079"/>
                  <a:pt x="51049" y="41662"/>
                  <a:pt x="48316" y="46725"/>
                </a:cubicBezTo>
                <a:cubicBezTo>
                  <a:pt x="45583" y="51787"/>
                  <a:pt x="41674" y="56290"/>
                  <a:pt x="39951" y="61780"/>
                </a:cubicBezTo>
                <a:cubicBezTo>
                  <a:pt x="37313" y="70134"/>
                  <a:pt x="40675" y="80032"/>
                  <a:pt x="47888" y="85035"/>
                </a:cubicBezTo>
                <a:cubicBezTo>
                  <a:pt x="55090" y="90038"/>
                  <a:pt x="65535" y="89753"/>
                  <a:pt x="72451" y="84370"/>
                </a:cubicBezTo>
                <a:lnTo>
                  <a:pt x="72213" y="1"/>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1"/>
          <p:cNvSpPr/>
          <p:nvPr/>
        </p:nvSpPr>
        <p:spPr>
          <a:xfrm rot="5400000">
            <a:off x="-411876" y="404989"/>
            <a:ext cx="2690364" cy="1880388"/>
          </a:xfrm>
          <a:custGeom>
            <a:rect b="b" l="l" r="r" t="t"/>
            <a:pathLst>
              <a:path extrusionOk="0" h="68093" w="97424">
                <a:moveTo>
                  <a:pt x="16965" y="0"/>
                </a:moveTo>
                <a:cubicBezTo>
                  <a:pt x="9972" y="0"/>
                  <a:pt x="3049" y="4210"/>
                  <a:pt x="11" y="10533"/>
                </a:cubicBezTo>
                <a:lnTo>
                  <a:pt x="0" y="10533"/>
                </a:lnTo>
                <a:lnTo>
                  <a:pt x="0" y="68093"/>
                </a:lnTo>
                <a:lnTo>
                  <a:pt x="96420" y="68093"/>
                </a:lnTo>
                <a:cubicBezTo>
                  <a:pt x="97423" y="64510"/>
                  <a:pt x="95459" y="60571"/>
                  <a:pt x="93307" y="57531"/>
                </a:cubicBezTo>
                <a:cubicBezTo>
                  <a:pt x="91155" y="54502"/>
                  <a:pt x="88617" y="51431"/>
                  <a:pt x="88251" y="47722"/>
                </a:cubicBezTo>
                <a:cubicBezTo>
                  <a:pt x="87906" y="44139"/>
                  <a:pt x="89682" y="40702"/>
                  <a:pt x="90529" y="37193"/>
                </a:cubicBezTo>
                <a:cubicBezTo>
                  <a:pt x="92001" y="31081"/>
                  <a:pt x="90497" y="24270"/>
                  <a:pt x="86454" y="19465"/>
                </a:cubicBezTo>
                <a:cubicBezTo>
                  <a:pt x="82873" y="15210"/>
                  <a:pt x="77376" y="12644"/>
                  <a:pt x="71836" y="12644"/>
                </a:cubicBezTo>
                <a:cubicBezTo>
                  <a:pt x="71105" y="12644"/>
                  <a:pt x="70374" y="12688"/>
                  <a:pt x="69646" y="12779"/>
                </a:cubicBezTo>
                <a:cubicBezTo>
                  <a:pt x="63410" y="13584"/>
                  <a:pt x="57685" y="17846"/>
                  <a:pt x="55324" y="23675"/>
                </a:cubicBezTo>
                <a:cubicBezTo>
                  <a:pt x="54123" y="26652"/>
                  <a:pt x="53757" y="29891"/>
                  <a:pt x="52671" y="32910"/>
                </a:cubicBezTo>
                <a:cubicBezTo>
                  <a:pt x="51584" y="35908"/>
                  <a:pt x="49485" y="38874"/>
                  <a:pt x="46382" y="39626"/>
                </a:cubicBezTo>
                <a:cubicBezTo>
                  <a:pt x="45887" y="39747"/>
                  <a:pt x="45388" y="39804"/>
                  <a:pt x="44891" y="39804"/>
                </a:cubicBezTo>
                <a:cubicBezTo>
                  <a:pt x="41993" y="39804"/>
                  <a:pt x="39172" y="37864"/>
                  <a:pt x="37639" y="35323"/>
                </a:cubicBezTo>
                <a:cubicBezTo>
                  <a:pt x="35852" y="32345"/>
                  <a:pt x="35487" y="28731"/>
                  <a:pt x="35466" y="25252"/>
                </a:cubicBezTo>
                <a:cubicBezTo>
                  <a:pt x="35434" y="21784"/>
                  <a:pt x="35696" y="18264"/>
                  <a:pt x="35006" y="14858"/>
                </a:cubicBezTo>
                <a:cubicBezTo>
                  <a:pt x="33460" y="7285"/>
                  <a:pt x="26722" y="1069"/>
                  <a:pt x="19065" y="129"/>
                </a:cubicBezTo>
                <a:cubicBezTo>
                  <a:pt x="18367" y="42"/>
                  <a:pt x="17666" y="0"/>
                  <a:pt x="16965"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232" name="Shape 232"/>
        <p:cNvGrpSpPr/>
        <p:nvPr/>
      </p:nvGrpSpPr>
      <p:grpSpPr>
        <a:xfrm>
          <a:off x="0" y="0"/>
          <a:ext cx="0" cy="0"/>
          <a:chOff x="0" y="0"/>
          <a:chExt cx="0" cy="0"/>
        </a:xfrm>
      </p:grpSpPr>
      <p:sp>
        <p:nvSpPr>
          <p:cNvPr id="233" name="Google Shape;233;p22"/>
          <p:cNvSpPr/>
          <p:nvPr/>
        </p:nvSpPr>
        <p:spPr>
          <a:xfrm>
            <a:off x="997650" y="386850"/>
            <a:ext cx="7708625" cy="4489000"/>
          </a:xfrm>
          <a:custGeom>
            <a:rect b="b" l="l" r="r" t="t"/>
            <a:pathLst>
              <a:path extrusionOk="0" h="179560" w="308345">
                <a:moveTo>
                  <a:pt x="0" y="29353"/>
                </a:moveTo>
                <a:lnTo>
                  <a:pt x="26709" y="139628"/>
                </a:lnTo>
                <a:lnTo>
                  <a:pt x="180617" y="179560"/>
                </a:lnTo>
                <a:lnTo>
                  <a:pt x="308345" y="65318"/>
                </a:lnTo>
                <a:lnTo>
                  <a:pt x="229805" y="0"/>
                </a:lnTo>
                <a:close/>
              </a:path>
            </a:pathLst>
          </a:custGeom>
          <a:noFill/>
          <a:ln cap="flat" cmpd="sng" w="28575">
            <a:solidFill>
              <a:schemeClr val="dk2"/>
            </a:solidFill>
            <a:prstDash val="solid"/>
            <a:round/>
            <a:headEnd len="sm" w="sm" type="none"/>
            <a:tailEnd len="sm" w="sm" type="none"/>
          </a:ln>
        </p:spPr>
      </p:sp>
      <p:sp>
        <p:nvSpPr>
          <p:cNvPr id="234" name="Google Shape;234;p22"/>
          <p:cNvSpPr/>
          <p:nvPr/>
        </p:nvSpPr>
        <p:spPr>
          <a:xfrm flipH="1">
            <a:off x="0" y="2390200"/>
            <a:ext cx="4395550" cy="2753300"/>
          </a:xfrm>
          <a:custGeom>
            <a:rect b="b" l="l" r="r" t="t"/>
            <a:pathLst>
              <a:path extrusionOk="0" h="110132" w="175822">
                <a:moveTo>
                  <a:pt x="175821" y="0"/>
                </a:moveTo>
                <a:cubicBezTo>
                  <a:pt x="92474" y="0"/>
                  <a:pt x="85713" y="98248"/>
                  <a:pt x="1" y="110131"/>
                </a:cubicBezTo>
                <a:lnTo>
                  <a:pt x="175821" y="110131"/>
                </a:lnTo>
                <a:lnTo>
                  <a:pt x="175821" y="0"/>
                </a:ln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2"/>
          <p:cNvSpPr/>
          <p:nvPr/>
        </p:nvSpPr>
        <p:spPr>
          <a:xfrm>
            <a:off x="0" y="0"/>
            <a:ext cx="4143900" cy="1650800"/>
          </a:xfrm>
          <a:custGeom>
            <a:rect b="b" l="l" r="r" t="t"/>
            <a:pathLst>
              <a:path extrusionOk="0" h="66032" w="165756">
                <a:moveTo>
                  <a:pt x="0" y="0"/>
                </a:moveTo>
                <a:lnTo>
                  <a:pt x="0" y="65630"/>
                </a:lnTo>
                <a:cubicBezTo>
                  <a:pt x="2692" y="65901"/>
                  <a:pt x="5360" y="66031"/>
                  <a:pt x="8007" y="66031"/>
                </a:cubicBezTo>
                <a:cubicBezTo>
                  <a:pt x="62771" y="66031"/>
                  <a:pt x="108457" y="10315"/>
                  <a:pt x="165756"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2"/>
          <p:cNvSpPr/>
          <p:nvPr/>
        </p:nvSpPr>
        <p:spPr>
          <a:xfrm>
            <a:off x="0" y="-12"/>
            <a:ext cx="1192625" cy="1540075"/>
          </a:xfrm>
          <a:custGeom>
            <a:rect b="b" l="l" r="r" t="t"/>
            <a:pathLst>
              <a:path extrusionOk="0" h="61603" w="47705">
                <a:moveTo>
                  <a:pt x="0" y="1"/>
                </a:moveTo>
                <a:lnTo>
                  <a:pt x="0" y="48460"/>
                </a:lnTo>
                <a:cubicBezTo>
                  <a:pt x="2840" y="50194"/>
                  <a:pt x="5324" y="52393"/>
                  <a:pt x="7831" y="56587"/>
                </a:cubicBezTo>
                <a:cubicBezTo>
                  <a:pt x="8889" y="58334"/>
                  <a:pt x="9804" y="60034"/>
                  <a:pt x="10731" y="61602"/>
                </a:cubicBezTo>
                <a:cubicBezTo>
                  <a:pt x="16434" y="55482"/>
                  <a:pt x="13963" y="50088"/>
                  <a:pt x="13523" y="42863"/>
                </a:cubicBezTo>
                <a:cubicBezTo>
                  <a:pt x="13169" y="37092"/>
                  <a:pt x="16408" y="35636"/>
                  <a:pt x="21019" y="35636"/>
                </a:cubicBezTo>
                <a:cubicBezTo>
                  <a:pt x="25712" y="35636"/>
                  <a:pt x="31827" y="37145"/>
                  <a:pt x="37017" y="37145"/>
                </a:cubicBezTo>
                <a:cubicBezTo>
                  <a:pt x="42968" y="37145"/>
                  <a:pt x="47704" y="35161"/>
                  <a:pt x="47687" y="26642"/>
                </a:cubicBezTo>
                <a:cubicBezTo>
                  <a:pt x="47663" y="19156"/>
                  <a:pt x="40070" y="14973"/>
                  <a:pt x="37943" y="8319"/>
                </a:cubicBezTo>
                <a:cubicBezTo>
                  <a:pt x="37028" y="5467"/>
                  <a:pt x="37146" y="2710"/>
                  <a:pt x="37705" y="1"/>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2"/>
          <p:cNvSpPr/>
          <p:nvPr/>
        </p:nvSpPr>
        <p:spPr>
          <a:xfrm>
            <a:off x="6087500" y="0"/>
            <a:ext cx="1682950" cy="1249500"/>
          </a:xfrm>
          <a:custGeom>
            <a:rect b="b" l="l" r="r" t="t"/>
            <a:pathLst>
              <a:path extrusionOk="0" h="49980" w="67318">
                <a:moveTo>
                  <a:pt x="24313" y="0"/>
                </a:moveTo>
                <a:cubicBezTo>
                  <a:pt x="20843" y="2115"/>
                  <a:pt x="17159" y="3303"/>
                  <a:pt x="12965" y="5858"/>
                </a:cubicBezTo>
                <a:cubicBezTo>
                  <a:pt x="6429" y="9851"/>
                  <a:pt x="0" y="18181"/>
                  <a:pt x="4302" y="25798"/>
                </a:cubicBezTo>
                <a:cubicBezTo>
                  <a:pt x="8271" y="32833"/>
                  <a:pt x="11848" y="35637"/>
                  <a:pt x="12002" y="44514"/>
                </a:cubicBezTo>
                <a:cubicBezTo>
                  <a:pt x="12026" y="46450"/>
                  <a:pt x="12002" y="48257"/>
                  <a:pt x="12002" y="49980"/>
                </a:cubicBezTo>
                <a:cubicBezTo>
                  <a:pt x="19548" y="47663"/>
                  <a:pt x="20071" y="42101"/>
                  <a:pt x="23101" y="35958"/>
                </a:cubicBezTo>
                <a:cubicBezTo>
                  <a:pt x="24491" y="33146"/>
                  <a:pt x="26185" y="32063"/>
                  <a:pt x="28090" y="32063"/>
                </a:cubicBezTo>
                <a:cubicBezTo>
                  <a:pt x="34494" y="32063"/>
                  <a:pt x="43294" y="44307"/>
                  <a:pt x="51055" y="44307"/>
                </a:cubicBezTo>
                <a:cubicBezTo>
                  <a:pt x="53768" y="44307"/>
                  <a:pt x="56354" y="42811"/>
                  <a:pt x="58666" y="38774"/>
                </a:cubicBezTo>
                <a:cubicBezTo>
                  <a:pt x="62172" y="32631"/>
                  <a:pt x="57930" y="25655"/>
                  <a:pt x="59320" y="19203"/>
                </a:cubicBezTo>
                <a:cubicBezTo>
                  <a:pt x="60378" y="14366"/>
                  <a:pt x="63883" y="11265"/>
                  <a:pt x="67317" y="8080"/>
                </a:cubicBezTo>
                <a:lnTo>
                  <a:pt x="67317" y="0"/>
                </a:ln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2"/>
          <p:cNvSpPr/>
          <p:nvPr/>
        </p:nvSpPr>
        <p:spPr>
          <a:xfrm>
            <a:off x="4865200" y="4356800"/>
            <a:ext cx="1892275" cy="786700"/>
          </a:xfrm>
          <a:custGeom>
            <a:rect b="b" l="l" r="r" t="t"/>
            <a:pathLst>
              <a:path extrusionOk="0" h="31468" w="75691">
                <a:moveTo>
                  <a:pt x="55546" y="1"/>
                </a:moveTo>
                <a:cubicBezTo>
                  <a:pt x="55501" y="1"/>
                  <a:pt x="55456" y="1"/>
                  <a:pt x="55411" y="1"/>
                </a:cubicBezTo>
                <a:cubicBezTo>
                  <a:pt x="48471" y="49"/>
                  <a:pt x="44633" y="7107"/>
                  <a:pt x="38478" y="9092"/>
                </a:cubicBezTo>
                <a:cubicBezTo>
                  <a:pt x="37080" y="9546"/>
                  <a:pt x="35708" y="9732"/>
                  <a:pt x="34353" y="9732"/>
                </a:cubicBezTo>
                <a:cubicBezTo>
                  <a:pt x="28446" y="9732"/>
                  <a:pt x="22850" y="6215"/>
                  <a:pt x="16839" y="6157"/>
                </a:cubicBezTo>
                <a:cubicBezTo>
                  <a:pt x="16774" y="6156"/>
                  <a:pt x="16710" y="6155"/>
                  <a:pt x="16646" y="6155"/>
                </a:cubicBezTo>
                <a:cubicBezTo>
                  <a:pt x="8679" y="6155"/>
                  <a:pt x="5205" y="12001"/>
                  <a:pt x="3732" y="19133"/>
                </a:cubicBezTo>
                <a:cubicBezTo>
                  <a:pt x="3043" y="22448"/>
                  <a:pt x="2662" y="28877"/>
                  <a:pt x="1" y="31467"/>
                </a:cubicBezTo>
                <a:lnTo>
                  <a:pt x="68126" y="31467"/>
                </a:lnTo>
                <a:cubicBezTo>
                  <a:pt x="56032" y="29215"/>
                  <a:pt x="75691" y="1"/>
                  <a:pt x="55546" y="1"/>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2"/>
          <p:cNvSpPr txBox="1"/>
          <p:nvPr>
            <p:ph type="title"/>
          </p:nvPr>
        </p:nvSpPr>
        <p:spPr>
          <a:xfrm>
            <a:off x="1108725" y="2003300"/>
            <a:ext cx="3456600" cy="527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40" name="Google Shape;240;p22"/>
          <p:cNvSpPr txBox="1"/>
          <p:nvPr>
            <p:ph idx="1" type="subTitle"/>
          </p:nvPr>
        </p:nvSpPr>
        <p:spPr>
          <a:xfrm>
            <a:off x="1108747" y="2430875"/>
            <a:ext cx="3456600" cy="4482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241" name="Google Shape;241;p22"/>
          <p:cNvSpPr txBox="1"/>
          <p:nvPr>
            <p:ph idx="2" type="title"/>
          </p:nvPr>
        </p:nvSpPr>
        <p:spPr>
          <a:xfrm>
            <a:off x="4571646" y="1127525"/>
            <a:ext cx="3456600" cy="527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42" name="Google Shape;242;p22"/>
          <p:cNvSpPr txBox="1"/>
          <p:nvPr>
            <p:ph idx="3" type="subTitle"/>
          </p:nvPr>
        </p:nvSpPr>
        <p:spPr>
          <a:xfrm>
            <a:off x="4571646" y="1555100"/>
            <a:ext cx="3456600" cy="448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243" name="Google Shape;243;p22"/>
          <p:cNvSpPr txBox="1"/>
          <p:nvPr>
            <p:ph idx="4" type="title"/>
          </p:nvPr>
        </p:nvSpPr>
        <p:spPr>
          <a:xfrm>
            <a:off x="1119520" y="3754849"/>
            <a:ext cx="3456600" cy="527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44" name="Google Shape;244;p22"/>
          <p:cNvSpPr txBox="1"/>
          <p:nvPr>
            <p:ph idx="5" type="subTitle"/>
          </p:nvPr>
        </p:nvSpPr>
        <p:spPr>
          <a:xfrm>
            <a:off x="1119542" y="4182425"/>
            <a:ext cx="3456600" cy="4482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245" name="Google Shape;245;p22"/>
          <p:cNvSpPr txBox="1"/>
          <p:nvPr>
            <p:ph idx="6" type="title"/>
          </p:nvPr>
        </p:nvSpPr>
        <p:spPr>
          <a:xfrm>
            <a:off x="4570579" y="2879074"/>
            <a:ext cx="3456600" cy="527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46" name="Google Shape;246;p22"/>
          <p:cNvSpPr txBox="1"/>
          <p:nvPr>
            <p:ph idx="7" type="subTitle"/>
          </p:nvPr>
        </p:nvSpPr>
        <p:spPr>
          <a:xfrm>
            <a:off x="4570579" y="3306650"/>
            <a:ext cx="3456600" cy="448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247" name="Google Shape;247;p22"/>
          <p:cNvSpPr txBox="1"/>
          <p:nvPr>
            <p:ph idx="8"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248" name="Google Shape;248;p22"/>
          <p:cNvSpPr/>
          <p:nvPr/>
        </p:nvSpPr>
        <p:spPr>
          <a:xfrm flipH="1">
            <a:off x="6310423" y="3163002"/>
            <a:ext cx="2833577" cy="1980485"/>
          </a:xfrm>
          <a:custGeom>
            <a:rect b="b" l="l" r="r" t="t"/>
            <a:pathLst>
              <a:path extrusionOk="0" h="68093" w="97424">
                <a:moveTo>
                  <a:pt x="16965" y="0"/>
                </a:moveTo>
                <a:cubicBezTo>
                  <a:pt x="9972" y="0"/>
                  <a:pt x="3049" y="4210"/>
                  <a:pt x="11" y="10533"/>
                </a:cubicBezTo>
                <a:lnTo>
                  <a:pt x="0" y="10533"/>
                </a:lnTo>
                <a:lnTo>
                  <a:pt x="0" y="68093"/>
                </a:lnTo>
                <a:lnTo>
                  <a:pt x="96420" y="68093"/>
                </a:lnTo>
                <a:cubicBezTo>
                  <a:pt x="97423" y="64510"/>
                  <a:pt x="95459" y="60571"/>
                  <a:pt x="93307" y="57531"/>
                </a:cubicBezTo>
                <a:cubicBezTo>
                  <a:pt x="91155" y="54502"/>
                  <a:pt x="88617" y="51431"/>
                  <a:pt x="88251" y="47722"/>
                </a:cubicBezTo>
                <a:cubicBezTo>
                  <a:pt x="87906" y="44139"/>
                  <a:pt x="89682" y="40702"/>
                  <a:pt x="90529" y="37193"/>
                </a:cubicBezTo>
                <a:cubicBezTo>
                  <a:pt x="92001" y="31081"/>
                  <a:pt x="90497" y="24270"/>
                  <a:pt x="86454" y="19465"/>
                </a:cubicBezTo>
                <a:cubicBezTo>
                  <a:pt x="82873" y="15210"/>
                  <a:pt x="77376" y="12644"/>
                  <a:pt x="71836" y="12644"/>
                </a:cubicBezTo>
                <a:cubicBezTo>
                  <a:pt x="71105" y="12644"/>
                  <a:pt x="70374" y="12688"/>
                  <a:pt x="69646" y="12779"/>
                </a:cubicBezTo>
                <a:cubicBezTo>
                  <a:pt x="63410" y="13584"/>
                  <a:pt x="57685" y="17846"/>
                  <a:pt x="55324" y="23675"/>
                </a:cubicBezTo>
                <a:cubicBezTo>
                  <a:pt x="54123" y="26652"/>
                  <a:pt x="53757" y="29891"/>
                  <a:pt x="52671" y="32910"/>
                </a:cubicBezTo>
                <a:cubicBezTo>
                  <a:pt x="51584" y="35908"/>
                  <a:pt x="49485" y="38874"/>
                  <a:pt x="46382" y="39626"/>
                </a:cubicBezTo>
                <a:cubicBezTo>
                  <a:pt x="45887" y="39747"/>
                  <a:pt x="45388" y="39804"/>
                  <a:pt x="44891" y="39804"/>
                </a:cubicBezTo>
                <a:cubicBezTo>
                  <a:pt x="41993" y="39804"/>
                  <a:pt x="39172" y="37864"/>
                  <a:pt x="37639" y="35323"/>
                </a:cubicBezTo>
                <a:cubicBezTo>
                  <a:pt x="35852" y="32345"/>
                  <a:pt x="35487" y="28731"/>
                  <a:pt x="35466" y="25252"/>
                </a:cubicBezTo>
                <a:cubicBezTo>
                  <a:pt x="35434" y="21784"/>
                  <a:pt x="35696" y="18264"/>
                  <a:pt x="35006" y="14858"/>
                </a:cubicBezTo>
                <a:cubicBezTo>
                  <a:pt x="33460" y="7285"/>
                  <a:pt x="26722" y="1069"/>
                  <a:pt x="19065" y="129"/>
                </a:cubicBezTo>
                <a:cubicBezTo>
                  <a:pt x="18367" y="42"/>
                  <a:pt x="17666" y="0"/>
                  <a:pt x="16965"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2"/>
          <p:cNvSpPr/>
          <p:nvPr/>
        </p:nvSpPr>
        <p:spPr>
          <a:xfrm>
            <a:off x="7251700" y="4"/>
            <a:ext cx="1892289" cy="2314439"/>
          </a:xfrm>
          <a:custGeom>
            <a:rect b="b" l="l" r="r" t="t"/>
            <a:pathLst>
              <a:path extrusionOk="0" h="77901" w="63692">
                <a:moveTo>
                  <a:pt x="1191" y="0"/>
                </a:moveTo>
                <a:cubicBezTo>
                  <a:pt x="0" y="4816"/>
                  <a:pt x="961" y="11491"/>
                  <a:pt x="3771" y="15576"/>
                </a:cubicBezTo>
                <a:cubicBezTo>
                  <a:pt x="6582" y="19671"/>
                  <a:pt x="11168" y="22470"/>
                  <a:pt x="16088" y="23118"/>
                </a:cubicBezTo>
                <a:cubicBezTo>
                  <a:pt x="16950" y="23228"/>
                  <a:pt x="17814" y="23275"/>
                  <a:pt x="18677" y="23275"/>
                </a:cubicBezTo>
                <a:cubicBezTo>
                  <a:pt x="22563" y="23275"/>
                  <a:pt x="26460" y="22338"/>
                  <a:pt x="30358" y="22073"/>
                </a:cubicBezTo>
                <a:cubicBezTo>
                  <a:pt x="30908" y="22035"/>
                  <a:pt x="31466" y="22014"/>
                  <a:pt x="32029" y="22014"/>
                </a:cubicBezTo>
                <a:cubicBezTo>
                  <a:pt x="36335" y="22014"/>
                  <a:pt x="40847" y="23216"/>
                  <a:pt x="43259" y="26691"/>
                </a:cubicBezTo>
                <a:cubicBezTo>
                  <a:pt x="46142" y="30838"/>
                  <a:pt x="44878" y="36625"/>
                  <a:pt x="42475" y="41086"/>
                </a:cubicBezTo>
                <a:cubicBezTo>
                  <a:pt x="40073" y="45536"/>
                  <a:pt x="36636" y="49495"/>
                  <a:pt x="35121" y="54311"/>
                </a:cubicBezTo>
                <a:cubicBezTo>
                  <a:pt x="32802" y="61665"/>
                  <a:pt x="35769" y="70356"/>
                  <a:pt x="42099" y="74754"/>
                </a:cubicBezTo>
                <a:cubicBezTo>
                  <a:pt x="45120" y="76858"/>
                  <a:pt x="48790" y="77900"/>
                  <a:pt x="52463" y="77900"/>
                </a:cubicBezTo>
                <a:cubicBezTo>
                  <a:pt x="56487" y="77900"/>
                  <a:pt x="60513" y="76649"/>
                  <a:pt x="63692" y="74169"/>
                </a:cubicBezTo>
                <a:lnTo>
                  <a:pt x="63692"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250" name="Shape 250"/>
        <p:cNvGrpSpPr/>
        <p:nvPr/>
      </p:nvGrpSpPr>
      <p:grpSpPr>
        <a:xfrm>
          <a:off x="0" y="0"/>
          <a:ext cx="0" cy="0"/>
          <a:chOff x="0" y="0"/>
          <a:chExt cx="0" cy="0"/>
        </a:xfrm>
      </p:grpSpPr>
      <p:sp>
        <p:nvSpPr>
          <p:cNvPr id="251" name="Google Shape;251;p23"/>
          <p:cNvSpPr/>
          <p:nvPr/>
        </p:nvSpPr>
        <p:spPr>
          <a:xfrm flipH="1" rot="10800000">
            <a:off x="0" y="1330157"/>
            <a:ext cx="1600050" cy="3375915"/>
          </a:xfrm>
          <a:custGeom>
            <a:rect b="b" l="l" r="r" t="t"/>
            <a:pathLst>
              <a:path extrusionOk="0" h="90787" w="64002">
                <a:moveTo>
                  <a:pt x="0" y="1"/>
                </a:moveTo>
                <a:lnTo>
                  <a:pt x="0" y="90787"/>
                </a:lnTo>
                <a:cubicBezTo>
                  <a:pt x="37728" y="78096"/>
                  <a:pt x="18692" y="15841"/>
                  <a:pt x="64002"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a:off x="410400" y="296875"/>
            <a:ext cx="8118800" cy="4664700"/>
          </a:xfrm>
          <a:custGeom>
            <a:rect b="b" l="l" r="r" t="t"/>
            <a:pathLst>
              <a:path extrusionOk="0" h="186588" w="324752">
                <a:moveTo>
                  <a:pt x="13406" y="16689"/>
                </a:moveTo>
                <a:lnTo>
                  <a:pt x="0" y="149927"/>
                </a:lnTo>
                <a:lnTo>
                  <a:pt x="290006" y="186588"/>
                </a:lnTo>
                <a:lnTo>
                  <a:pt x="324752" y="57727"/>
                </a:lnTo>
                <a:lnTo>
                  <a:pt x="228448" y="0"/>
                </a:lnTo>
                <a:close/>
              </a:path>
            </a:pathLst>
          </a:custGeom>
          <a:noFill/>
          <a:ln cap="flat" cmpd="sng" w="28575">
            <a:solidFill>
              <a:schemeClr val="dk2"/>
            </a:solidFill>
            <a:prstDash val="solid"/>
            <a:round/>
            <a:headEnd len="sm" w="sm" type="none"/>
            <a:tailEnd len="sm" w="sm" type="none"/>
          </a:ln>
        </p:spPr>
      </p:sp>
      <p:sp>
        <p:nvSpPr>
          <p:cNvPr id="253" name="Google Shape;253;p23"/>
          <p:cNvSpPr txBox="1"/>
          <p:nvPr>
            <p:ph idx="1" type="subTitle"/>
          </p:nvPr>
        </p:nvSpPr>
        <p:spPr>
          <a:xfrm>
            <a:off x="720000" y="2333231"/>
            <a:ext cx="3900000" cy="98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700"/>
              <a:buNone/>
              <a:defRPr/>
            </a:lvl1pPr>
            <a:lvl2pPr lvl="1" rtl="0" algn="ctr">
              <a:lnSpc>
                <a:spcPct val="100000"/>
              </a:lnSpc>
              <a:spcBef>
                <a:spcPts val="1600"/>
              </a:spcBef>
              <a:spcAft>
                <a:spcPts val="0"/>
              </a:spcAft>
              <a:buSzPts val="1700"/>
              <a:buNone/>
              <a:defRPr/>
            </a:lvl2pPr>
            <a:lvl3pPr lvl="2" rtl="0" algn="ctr">
              <a:lnSpc>
                <a:spcPct val="100000"/>
              </a:lnSpc>
              <a:spcBef>
                <a:spcPts val="1600"/>
              </a:spcBef>
              <a:spcAft>
                <a:spcPts val="0"/>
              </a:spcAft>
              <a:buSzPts val="1700"/>
              <a:buNone/>
              <a:defRPr/>
            </a:lvl3pPr>
            <a:lvl4pPr lvl="3" rtl="0" algn="ctr">
              <a:lnSpc>
                <a:spcPct val="100000"/>
              </a:lnSpc>
              <a:spcBef>
                <a:spcPts val="1600"/>
              </a:spcBef>
              <a:spcAft>
                <a:spcPts val="0"/>
              </a:spcAft>
              <a:buSzPts val="1700"/>
              <a:buNone/>
              <a:defRPr/>
            </a:lvl4pPr>
            <a:lvl5pPr lvl="4" rtl="0" algn="ctr">
              <a:lnSpc>
                <a:spcPct val="100000"/>
              </a:lnSpc>
              <a:spcBef>
                <a:spcPts val="1600"/>
              </a:spcBef>
              <a:spcAft>
                <a:spcPts val="0"/>
              </a:spcAft>
              <a:buSzPts val="1700"/>
              <a:buNone/>
              <a:defRPr/>
            </a:lvl5pPr>
            <a:lvl6pPr lvl="5" rtl="0" algn="ctr">
              <a:lnSpc>
                <a:spcPct val="100000"/>
              </a:lnSpc>
              <a:spcBef>
                <a:spcPts val="1600"/>
              </a:spcBef>
              <a:spcAft>
                <a:spcPts val="0"/>
              </a:spcAft>
              <a:buSzPts val="1700"/>
              <a:buNone/>
              <a:defRPr/>
            </a:lvl6pPr>
            <a:lvl7pPr lvl="6" rtl="0" algn="ctr">
              <a:lnSpc>
                <a:spcPct val="100000"/>
              </a:lnSpc>
              <a:spcBef>
                <a:spcPts val="1600"/>
              </a:spcBef>
              <a:spcAft>
                <a:spcPts val="0"/>
              </a:spcAft>
              <a:buSzPts val="1700"/>
              <a:buNone/>
              <a:defRPr/>
            </a:lvl7pPr>
            <a:lvl8pPr lvl="7" rtl="0" algn="ctr">
              <a:lnSpc>
                <a:spcPct val="100000"/>
              </a:lnSpc>
              <a:spcBef>
                <a:spcPts val="1600"/>
              </a:spcBef>
              <a:spcAft>
                <a:spcPts val="0"/>
              </a:spcAft>
              <a:buSzPts val="1700"/>
              <a:buNone/>
              <a:defRPr/>
            </a:lvl8pPr>
            <a:lvl9pPr lvl="8" rtl="0" algn="ctr">
              <a:lnSpc>
                <a:spcPct val="100000"/>
              </a:lnSpc>
              <a:spcBef>
                <a:spcPts val="1600"/>
              </a:spcBef>
              <a:spcAft>
                <a:spcPts val="1600"/>
              </a:spcAft>
              <a:buSzPts val="1700"/>
              <a:buNone/>
              <a:defRPr/>
            </a:lvl9pPr>
          </a:lstStyle>
          <a:p/>
        </p:txBody>
      </p:sp>
      <p:sp>
        <p:nvSpPr>
          <p:cNvPr id="254" name="Google Shape;254;p23"/>
          <p:cNvSpPr txBox="1"/>
          <p:nvPr>
            <p:ph type="title"/>
          </p:nvPr>
        </p:nvSpPr>
        <p:spPr>
          <a:xfrm>
            <a:off x="720000" y="1841955"/>
            <a:ext cx="36948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255" name="Google Shape;255;p23"/>
          <p:cNvSpPr/>
          <p:nvPr/>
        </p:nvSpPr>
        <p:spPr>
          <a:xfrm flipH="1" rot="10800000">
            <a:off x="2105975" y="7610"/>
            <a:ext cx="5588725" cy="900236"/>
          </a:xfrm>
          <a:custGeom>
            <a:rect b="b" l="l" r="r" t="t"/>
            <a:pathLst>
              <a:path extrusionOk="0" h="58571" w="162133">
                <a:moveTo>
                  <a:pt x="76709" y="0"/>
                </a:moveTo>
                <a:cubicBezTo>
                  <a:pt x="42054" y="0"/>
                  <a:pt x="31575" y="58570"/>
                  <a:pt x="1" y="58570"/>
                </a:cubicBezTo>
                <a:lnTo>
                  <a:pt x="162132" y="58570"/>
                </a:lnTo>
                <a:lnTo>
                  <a:pt x="161966" y="37989"/>
                </a:lnTo>
                <a:cubicBezTo>
                  <a:pt x="161966" y="37989"/>
                  <a:pt x="138390" y="35565"/>
                  <a:pt x="108480" y="13213"/>
                </a:cubicBezTo>
                <a:cubicBezTo>
                  <a:pt x="95843" y="3768"/>
                  <a:pt x="85498" y="0"/>
                  <a:pt x="76709"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3"/>
          <p:cNvSpPr/>
          <p:nvPr/>
        </p:nvSpPr>
        <p:spPr>
          <a:xfrm rot="10800000">
            <a:off x="0" y="7609"/>
            <a:ext cx="2105975" cy="1617025"/>
          </a:xfrm>
          <a:custGeom>
            <a:rect b="b" l="l" r="r" t="t"/>
            <a:pathLst>
              <a:path extrusionOk="0" h="64681" w="84239">
                <a:moveTo>
                  <a:pt x="45341" y="0"/>
                </a:moveTo>
                <a:cubicBezTo>
                  <a:pt x="40228" y="0"/>
                  <a:pt x="36577" y="3703"/>
                  <a:pt x="33867" y="8557"/>
                </a:cubicBezTo>
                <a:cubicBezTo>
                  <a:pt x="32322" y="11326"/>
                  <a:pt x="31466" y="15128"/>
                  <a:pt x="28365" y="16685"/>
                </a:cubicBezTo>
                <a:cubicBezTo>
                  <a:pt x="27552" y="17090"/>
                  <a:pt x="26765" y="17228"/>
                  <a:pt x="25988" y="17228"/>
                </a:cubicBezTo>
                <a:cubicBezTo>
                  <a:pt x="24317" y="17228"/>
                  <a:pt x="22693" y="16589"/>
                  <a:pt x="20956" y="16589"/>
                </a:cubicBezTo>
                <a:cubicBezTo>
                  <a:pt x="20820" y="16589"/>
                  <a:pt x="20683" y="16593"/>
                  <a:pt x="20546" y="16602"/>
                </a:cubicBezTo>
                <a:cubicBezTo>
                  <a:pt x="6096" y="17434"/>
                  <a:pt x="0" y="34997"/>
                  <a:pt x="10600" y="44788"/>
                </a:cubicBezTo>
                <a:cubicBezTo>
                  <a:pt x="16125" y="49898"/>
                  <a:pt x="23921" y="50433"/>
                  <a:pt x="27509" y="57717"/>
                </a:cubicBezTo>
                <a:cubicBezTo>
                  <a:pt x="28852" y="60426"/>
                  <a:pt x="29850" y="62708"/>
                  <a:pt x="31050" y="64680"/>
                </a:cubicBezTo>
                <a:lnTo>
                  <a:pt x="84239" y="64680"/>
                </a:lnTo>
                <a:lnTo>
                  <a:pt x="84239" y="5741"/>
                </a:lnTo>
                <a:lnTo>
                  <a:pt x="84227" y="5741"/>
                </a:lnTo>
                <a:cubicBezTo>
                  <a:pt x="83660" y="5641"/>
                  <a:pt x="83099" y="5595"/>
                  <a:pt x="82543" y="5595"/>
                </a:cubicBezTo>
                <a:cubicBezTo>
                  <a:pt x="77488" y="5595"/>
                  <a:pt x="72816" y="9323"/>
                  <a:pt x="67709" y="9377"/>
                </a:cubicBezTo>
                <a:cubicBezTo>
                  <a:pt x="67677" y="9377"/>
                  <a:pt x="67644" y="9377"/>
                  <a:pt x="67611" y="9377"/>
                </a:cubicBezTo>
                <a:cubicBezTo>
                  <a:pt x="60301" y="9377"/>
                  <a:pt x="55761" y="2796"/>
                  <a:pt x="49219" y="655"/>
                </a:cubicBezTo>
                <a:cubicBezTo>
                  <a:pt x="47840" y="207"/>
                  <a:pt x="46550" y="0"/>
                  <a:pt x="45341"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3"/>
          <p:cNvSpPr/>
          <p:nvPr/>
        </p:nvSpPr>
        <p:spPr>
          <a:xfrm flipH="1" rot="10800000">
            <a:off x="0" y="3733721"/>
            <a:ext cx="6488725" cy="1409775"/>
          </a:xfrm>
          <a:custGeom>
            <a:rect b="b" l="l" r="r" t="t"/>
            <a:pathLst>
              <a:path extrusionOk="0" h="56391" w="259549">
                <a:moveTo>
                  <a:pt x="1" y="0"/>
                </a:moveTo>
                <a:lnTo>
                  <a:pt x="1" y="37918"/>
                </a:lnTo>
                <a:cubicBezTo>
                  <a:pt x="4367" y="46003"/>
                  <a:pt x="17995" y="56391"/>
                  <a:pt x="42323" y="56391"/>
                </a:cubicBezTo>
                <a:cubicBezTo>
                  <a:pt x="45674" y="56391"/>
                  <a:pt x="49227" y="56194"/>
                  <a:pt x="52987" y="55767"/>
                </a:cubicBezTo>
                <a:cubicBezTo>
                  <a:pt x="70360" y="53770"/>
                  <a:pt x="87281" y="44418"/>
                  <a:pt x="110964" y="27188"/>
                </a:cubicBezTo>
                <a:cubicBezTo>
                  <a:pt x="128703" y="14279"/>
                  <a:pt x="151102" y="12465"/>
                  <a:pt x="174087" y="12465"/>
                </a:cubicBezTo>
                <a:cubicBezTo>
                  <a:pt x="183076" y="12465"/>
                  <a:pt x="192155" y="12742"/>
                  <a:pt x="201080" y="12742"/>
                </a:cubicBezTo>
                <a:cubicBezTo>
                  <a:pt x="222607" y="12742"/>
                  <a:pt x="243236" y="11127"/>
                  <a:pt x="259549" y="107"/>
                </a:cubicBezTo>
                <a:lnTo>
                  <a:pt x="221202" y="107"/>
                </a:lnTo>
                <a:lnTo>
                  <a:pt x="1"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a:off x="7152403" y="0"/>
            <a:ext cx="1974293" cy="2414736"/>
          </a:xfrm>
          <a:custGeom>
            <a:rect b="b" l="l" r="r" t="t"/>
            <a:pathLst>
              <a:path extrusionOk="0" h="77901" w="63692">
                <a:moveTo>
                  <a:pt x="1191" y="0"/>
                </a:moveTo>
                <a:cubicBezTo>
                  <a:pt x="0" y="4816"/>
                  <a:pt x="961" y="11491"/>
                  <a:pt x="3771" y="15576"/>
                </a:cubicBezTo>
                <a:cubicBezTo>
                  <a:pt x="6582" y="19671"/>
                  <a:pt x="11168" y="22470"/>
                  <a:pt x="16088" y="23118"/>
                </a:cubicBezTo>
                <a:cubicBezTo>
                  <a:pt x="16950" y="23228"/>
                  <a:pt x="17814" y="23275"/>
                  <a:pt x="18677" y="23275"/>
                </a:cubicBezTo>
                <a:cubicBezTo>
                  <a:pt x="22563" y="23275"/>
                  <a:pt x="26460" y="22338"/>
                  <a:pt x="30358" y="22073"/>
                </a:cubicBezTo>
                <a:cubicBezTo>
                  <a:pt x="30908" y="22035"/>
                  <a:pt x="31466" y="22014"/>
                  <a:pt x="32029" y="22014"/>
                </a:cubicBezTo>
                <a:cubicBezTo>
                  <a:pt x="36335" y="22014"/>
                  <a:pt x="40847" y="23216"/>
                  <a:pt x="43259" y="26691"/>
                </a:cubicBezTo>
                <a:cubicBezTo>
                  <a:pt x="46142" y="30838"/>
                  <a:pt x="44878" y="36625"/>
                  <a:pt x="42475" y="41086"/>
                </a:cubicBezTo>
                <a:cubicBezTo>
                  <a:pt x="40073" y="45536"/>
                  <a:pt x="36636" y="49495"/>
                  <a:pt x="35121" y="54311"/>
                </a:cubicBezTo>
                <a:cubicBezTo>
                  <a:pt x="32802" y="61665"/>
                  <a:pt x="35769" y="70356"/>
                  <a:pt x="42099" y="74754"/>
                </a:cubicBezTo>
                <a:cubicBezTo>
                  <a:pt x="45120" y="76858"/>
                  <a:pt x="48790" y="77900"/>
                  <a:pt x="52463" y="77900"/>
                </a:cubicBezTo>
                <a:cubicBezTo>
                  <a:pt x="56487" y="77900"/>
                  <a:pt x="60513" y="76649"/>
                  <a:pt x="63692" y="74169"/>
                </a:cubicBezTo>
                <a:lnTo>
                  <a:pt x="63692" y="0"/>
                </a:ln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59" name="Shape 259"/>
        <p:cNvGrpSpPr/>
        <p:nvPr/>
      </p:nvGrpSpPr>
      <p:grpSpPr>
        <a:xfrm>
          <a:off x="0" y="0"/>
          <a:ext cx="0" cy="0"/>
          <a:chOff x="0" y="0"/>
          <a:chExt cx="0" cy="0"/>
        </a:xfrm>
      </p:grpSpPr>
      <p:sp>
        <p:nvSpPr>
          <p:cNvPr id="260" name="Google Shape;260;p24"/>
          <p:cNvSpPr/>
          <p:nvPr/>
        </p:nvSpPr>
        <p:spPr>
          <a:xfrm>
            <a:off x="6824652" y="-1"/>
            <a:ext cx="2319344" cy="2836765"/>
          </a:xfrm>
          <a:custGeom>
            <a:rect b="b" l="l" r="r" t="t"/>
            <a:pathLst>
              <a:path extrusionOk="0" h="77901" w="63692">
                <a:moveTo>
                  <a:pt x="1191" y="0"/>
                </a:moveTo>
                <a:cubicBezTo>
                  <a:pt x="0" y="4816"/>
                  <a:pt x="961" y="11491"/>
                  <a:pt x="3771" y="15576"/>
                </a:cubicBezTo>
                <a:cubicBezTo>
                  <a:pt x="6582" y="19671"/>
                  <a:pt x="11168" y="22470"/>
                  <a:pt x="16088" y="23118"/>
                </a:cubicBezTo>
                <a:cubicBezTo>
                  <a:pt x="16950" y="23228"/>
                  <a:pt x="17814" y="23275"/>
                  <a:pt x="18677" y="23275"/>
                </a:cubicBezTo>
                <a:cubicBezTo>
                  <a:pt x="22563" y="23275"/>
                  <a:pt x="26460" y="22338"/>
                  <a:pt x="30358" y="22073"/>
                </a:cubicBezTo>
                <a:cubicBezTo>
                  <a:pt x="30908" y="22035"/>
                  <a:pt x="31466" y="22014"/>
                  <a:pt x="32029" y="22014"/>
                </a:cubicBezTo>
                <a:cubicBezTo>
                  <a:pt x="36335" y="22014"/>
                  <a:pt x="40847" y="23216"/>
                  <a:pt x="43259" y="26691"/>
                </a:cubicBezTo>
                <a:cubicBezTo>
                  <a:pt x="46142" y="30838"/>
                  <a:pt x="44878" y="36625"/>
                  <a:pt x="42475" y="41086"/>
                </a:cubicBezTo>
                <a:cubicBezTo>
                  <a:pt x="40073" y="45536"/>
                  <a:pt x="36636" y="49495"/>
                  <a:pt x="35121" y="54311"/>
                </a:cubicBezTo>
                <a:cubicBezTo>
                  <a:pt x="32802" y="61665"/>
                  <a:pt x="35769" y="70356"/>
                  <a:pt x="42099" y="74754"/>
                </a:cubicBezTo>
                <a:cubicBezTo>
                  <a:pt x="45120" y="76858"/>
                  <a:pt x="48790" y="77900"/>
                  <a:pt x="52463" y="77900"/>
                </a:cubicBezTo>
                <a:cubicBezTo>
                  <a:pt x="56487" y="77900"/>
                  <a:pt x="60513" y="76649"/>
                  <a:pt x="63692" y="74169"/>
                </a:cubicBezTo>
                <a:lnTo>
                  <a:pt x="63692" y="0"/>
                </a:ln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4"/>
          <p:cNvSpPr/>
          <p:nvPr/>
        </p:nvSpPr>
        <p:spPr>
          <a:xfrm flipH="1">
            <a:off x="2655275" y="0"/>
            <a:ext cx="6488725" cy="1409775"/>
          </a:xfrm>
          <a:custGeom>
            <a:rect b="b" l="l" r="r" t="t"/>
            <a:pathLst>
              <a:path extrusionOk="0" h="56391" w="259549">
                <a:moveTo>
                  <a:pt x="1" y="0"/>
                </a:moveTo>
                <a:lnTo>
                  <a:pt x="1" y="37918"/>
                </a:lnTo>
                <a:cubicBezTo>
                  <a:pt x="4367" y="46003"/>
                  <a:pt x="17995" y="56391"/>
                  <a:pt x="42323" y="56391"/>
                </a:cubicBezTo>
                <a:cubicBezTo>
                  <a:pt x="45674" y="56391"/>
                  <a:pt x="49227" y="56194"/>
                  <a:pt x="52987" y="55767"/>
                </a:cubicBezTo>
                <a:cubicBezTo>
                  <a:pt x="70360" y="53770"/>
                  <a:pt x="87281" y="44418"/>
                  <a:pt x="110964" y="27188"/>
                </a:cubicBezTo>
                <a:cubicBezTo>
                  <a:pt x="128703" y="14279"/>
                  <a:pt x="151102" y="12465"/>
                  <a:pt x="174087" y="12465"/>
                </a:cubicBezTo>
                <a:cubicBezTo>
                  <a:pt x="183076" y="12465"/>
                  <a:pt x="192155" y="12742"/>
                  <a:pt x="201080" y="12742"/>
                </a:cubicBezTo>
                <a:cubicBezTo>
                  <a:pt x="222607" y="12742"/>
                  <a:pt x="243236" y="11127"/>
                  <a:pt x="259549" y="107"/>
                </a:cubicBezTo>
                <a:lnTo>
                  <a:pt x="221202" y="107"/>
                </a:lnTo>
                <a:lnTo>
                  <a:pt x="1"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4"/>
          <p:cNvSpPr/>
          <p:nvPr/>
        </p:nvSpPr>
        <p:spPr>
          <a:xfrm rot="10800000">
            <a:off x="-6610" y="3702925"/>
            <a:ext cx="7019570" cy="1409300"/>
          </a:xfrm>
          <a:custGeom>
            <a:rect b="b" l="l" r="r" t="t"/>
            <a:pathLst>
              <a:path extrusionOk="0" h="56372" w="222367">
                <a:moveTo>
                  <a:pt x="0" y="0"/>
                </a:moveTo>
                <a:lnTo>
                  <a:pt x="0" y="37907"/>
                </a:lnTo>
                <a:cubicBezTo>
                  <a:pt x="4364" y="45997"/>
                  <a:pt x="17981" y="56371"/>
                  <a:pt x="42287" y="56371"/>
                </a:cubicBezTo>
                <a:cubicBezTo>
                  <a:pt x="45648" y="56371"/>
                  <a:pt x="49213" y="56173"/>
                  <a:pt x="52986" y="55743"/>
                </a:cubicBezTo>
                <a:cubicBezTo>
                  <a:pt x="70359" y="53758"/>
                  <a:pt x="87280" y="44395"/>
                  <a:pt x="110963" y="27164"/>
                </a:cubicBezTo>
                <a:cubicBezTo>
                  <a:pt x="120060" y="20550"/>
                  <a:pt x="128567" y="18155"/>
                  <a:pt x="136731" y="18155"/>
                </a:cubicBezTo>
                <a:cubicBezTo>
                  <a:pt x="158185" y="18155"/>
                  <a:pt x="177277" y="34694"/>
                  <a:pt x="198507" y="34694"/>
                </a:cubicBezTo>
                <a:cubicBezTo>
                  <a:pt x="205979" y="34694"/>
                  <a:pt x="213717" y="32645"/>
                  <a:pt x="221915" y="27105"/>
                </a:cubicBezTo>
                <a:lnTo>
                  <a:pt x="222366"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4"/>
          <p:cNvSpPr txBox="1"/>
          <p:nvPr>
            <p:ph type="ctrTitle"/>
          </p:nvPr>
        </p:nvSpPr>
        <p:spPr>
          <a:xfrm>
            <a:off x="2429988" y="384859"/>
            <a:ext cx="4284000" cy="99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5200"/>
              <a:buNone/>
              <a:defRPr sz="6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64" name="Google Shape;264;p24"/>
          <p:cNvSpPr txBox="1"/>
          <p:nvPr>
            <p:ph idx="1" type="subTitle"/>
          </p:nvPr>
        </p:nvSpPr>
        <p:spPr>
          <a:xfrm>
            <a:off x="2425050" y="1372175"/>
            <a:ext cx="4293900" cy="1461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65" name="Google Shape;265;p24"/>
          <p:cNvSpPr txBox="1"/>
          <p:nvPr/>
        </p:nvSpPr>
        <p:spPr>
          <a:xfrm>
            <a:off x="3097188" y="3502281"/>
            <a:ext cx="2949600" cy="698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100"/>
              <a:buFont typeface="Arial"/>
              <a:buNone/>
            </a:pPr>
            <a:r>
              <a:rPr b="0" i="0" lang="en" sz="1100" u="none" cap="none" strike="noStrike">
                <a:solidFill>
                  <a:schemeClr val="dk1"/>
                </a:solidFill>
                <a:latin typeface="Archivo Narrow Medium"/>
                <a:ea typeface="Archivo Narrow Medium"/>
                <a:cs typeface="Archivo Narrow Medium"/>
                <a:sym typeface="Archivo Narrow Medium"/>
              </a:rPr>
              <a:t>CREDITS: This presentation template was created by </a:t>
            </a:r>
            <a:r>
              <a:rPr b="1" i="0" lang="en" sz="1100" u="none" cap="none" strike="noStrike">
                <a:solidFill>
                  <a:schemeClr val="hlink"/>
                </a:solidFill>
                <a:uFill>
                  <a:noFill/>
                </a:uFill>
                <a:latin typeface="Archivo Narrow"/>
                <a:ea typeface="Archivo Narrow"/>
                <a:cs typeface="Archivo Narrow"/>
                <a:sym typeface="Archivo Narrow"/>
                <a:hlinkClick r:id="rId2"/>
              </a:rPr>
              <a:t>Slidesgo</a:t>
            </a:r>
            <a:r>
              <a:rPr b="0" i="0" lang="en" sz="1100" u="none" cap="none" strike="noStrike">
                <a:solidFill>
                  <a:schemeClr val="dk1"/>
                </a:solidFill>
                <a:latin typeface="Archivo Narrow Medium"/>
                <a:ea typeface="Archivo Narrow Medium"/>
                <a:cs typeface="Archivo Narrow Medium"/>
                <a:sym typeface="Archivo Narrow Medium"/>
              </a:rPr>
              <a:t>, including icons by </a:t>
            </a:r>
            <a:r>
              <a:rPr b="1" i="0" lang="en" sz="1100" u="none" cap="none" strike="noStrike">
                <a:solidFill>
                  <a:schemeClr val="hlink"/>
                </a:solidFill>
                <a:uFill>
                  <a:noFill/>
                </a:uFill>
                <a:latin typeface="Archivo Narrow"/>
                <a:ea typeface="Archivo Narrow"/>
                <a:cs typeface="Archivo Narrow"/>
                <a:sym typeface="Archivo Narrow"/>
                <a:hlinkClick r:id="rId3"/>
              </a:rPr>
              <a:t>Flaticon</a:t>
            </a:r>
            <a:r>
              <a:rPr b="0" i="0" lang="en" sz="1100" u="none" cap="none" strike="noStrike">
                <a:solidFill>
                  <a:schemeClr val="dk1"/>
                </a:solidFill>
                <a:latin typeface="Archivo Narrow Medium"/>
                <a:ea typeface="Archivo Narrow Medium"/>
                <a:cs typeface="Archivo Narrow Medium"/>
                <a:sym typeface="Archivo Narrow Medium"/>
              </a:rPr>
              <a:t>, and infographics &amp; images by </a:t>
            </a:r>
            <a:r>
              <a:rPr b="1" i="0" lang="en" sz="1100" u="none" cap="none" strike="noStrike">
                <a:solidFill>
                  <a:schemeClr val="hlink"/>
                </a:solidFill>
                <a:uFill>
                  <a:noFill/>
                </a:uFill>
                <a:latin typeface="Archivo Narrow"/>
                <a:ea typeface="Archivo Narrow"/>
                <a:cs typeface="Archivo Narrow"/>
                <a:sym typeface="Archivo Narrow"/>
                <a:hlinkClick r:id="rId4"/>
              </a:rPr>
              <a:t>Freepik</a:t>
            </a:r>
            <a:endParaRPr b="1" i="0" sz="1100" u="none" cap="none" strike="noStrike">
              <a:solidFill>
                <a:schemeClr val="dk1"/>
              </a:solidFill>
              <a:latin typeface="Archivo Narrow"/>
              <a:ea typeface="Archivo Narrow"/>
              <a:cs typeface="Archivo Narrow"/>
              <a:sym typeface="Archivo Narrow"/>
            </a:endParaRPr>
          </a:p>
        </p:txBody>
      </p:sp>
      <p:sp>
        <p:nvSpPr>
          <p:cNvPr id="266" name="Google Shape;266;p24"/>
          <p:cNvSpPr/>
          <p:nvPr/>
        </p:nvSpPr>
        <p:spPr>
          <a:xfrm>
            <a:off x="0" y="0"/>
            <a:ext cx="5189406" cy="1650800"/>
          </a:xfrm>
          <a:custGeom>
            <a:rect b="b" l="l" r="r" t="t"/>
            <a:pathLst>
              <a:path extrusionOk="0" h="66032" w="165756">
                <a:moveTo>
                  <a:pt x="0" y="0"/>
                </a:moveTo>
                <a:lnTo>
                  <a:pt x="0" y="65630"/>
                </a:lnTo>
                <a:cubicBezTo>
                  <a:pt x="2692" y="65901"/>
                  <a:pt x="5360" y="66031"/>
                  <a:pt x="8007" y="66031"/>
                </a:cubicBezTo>
                <a:cubicBezTo>
                  <a:pt x="62771" y="66031"/>
                  <a:pt x="108457" y="10315"/>
                  <a:pt x="165756"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4"/>
          <p:cNvSpPr/>
          <p:nvPr/>
        </p:nvSpPr>
        <p:spPr>
          <a:xfrm>
            <a:off x="4748450" y="3060125"/>
            <a:ext cx="4395550" cy="2083422"/>
          </a:xfrm>
          <a:custGeom>
            <a:rect b="b" l="l" r="r" t="t"/>
            <a:pathLst>
              <a:path extrusionOk="0" h="110132" w="175822">
                <a:moveTo>
                  <a:pt x="175821" y="0"/>
                </a:moveTo>
                <a:cubicBezTo>
                  <a:pt x="92474" y="0"/>
                  <a:pt x="85713" y="98248"/>
                  <a:pt x="1" y="110131"/>
                </a:cubicBezTo>
                <a:lnTo>
                  <a:pt x="175821" y="110131"/>
                </a:lnTo>
                <a:lnTo>
                  <a:pt x="175821"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4"/>
          <p:cNvSpPr/>
          <p:nvPr/>
        </p:nvSpPr>
        <p:spPr>
          <a:xfrm>
            <a:off x="1308625" y="241400"/>
            <a:ext cx="7100150" cy="4680725"/>
          </a:xfrm>
          <a:custGeom>
            <a:rect b="b" l="l" r="r" t="t"/>
            <a:pathLst>
              <a:path extrusionOk="0" h="187229" w="284006">
                <a:moveTo>
                  <a:pt x="0" y="22191"/>
                </a:moveTo>
                <a:lnTo>
                  <a:pt x="13212" y="172155"/>
                </a:lnTo>
                <a:lnTo>
                  <a:pt x="121900" y="187229"/>
                </a:lnTo>
                <a:lnTo>
                  <a:pt x="226357" y="182733"/>
                </a:lnTo>
                <a:lnTo>
                  <a:pt x="284006" y="99697"/>
                </a:lnTo>
                <a:lnTo>
                  <a:pt x="263644" y="0"/>
                </a:lnTo>
                <a:lnTo>
                  <a:pt x="121636" y="529"/>
                </a:lnTo>
                <a:close/>
              </a:path>
            </a:pathLst>
          </a:custGeom>
          <a:noFill/>
          <a:ln cap="flat" cmpd="sng" w="28575">
            <a:solidFill>
              <a:schemeClr val="dk2"/>
            </a:solidFill>
            <a:prstDash val="solid"/>
            <a:round/>
            <a:headEnd len="sm" w="sm" type="none"/>
            <a:tailEnd len="sm" w="sm" type="none"/>
          </a:ln>
        </p:spPr>
      </p:sp>
      <p:sp>
        <p:nvSpPr>
          <p:cNvPr id="269" name="Google Shape;269;p24"/>
          <p:cNvSpPr/>
          <p:nvPr/>
        </p:nvSpPr>
        <p:spPr>
          <a:xfrm flipH="1">
            <a:off x="0" y="3675300"/>
            <a:ext cx="4053300" cy="1464550"/>
          </a:xfrm>
          <a:custGeom>
            <a:rect b="b" l="l" r="r" t="t"/>
            <a:pathLst>
              <a:path extrusionOk="0" h="58582" w="162132">
                <a:moveTo>
                  <a:pt x="76712" y="1"/>
                </a:moveTo>
                <a:cubicBezTo>
                  <a:pt x="42054" y="1"/>
                  <a:pt x="31576" y="58581"/>
                  <a:pt x="1" y="58581"/>
                </a:cubicBezTo>
                <a:lnTo>
                  <a:pt x="162132" y="58581"/>
                </a:lnTo>
                <a:lnTo>
                  <a:pt x="161966" y="37988"/>
                </a:lnTo>
                <a:cubicBezTo>
                  <a:pt x="161966" y="37988"/>
                  <a:pt x="138390" y="35564"/>
                  <a:pt x="108480" y="13212"/>
                </a:cubicBezTo>
                <a:cubicBezTo>
                  <a:pt x="95844" y="3768"/>
                  <a:pt x="85500" y="1"/>
                  <a:pt x="76712"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4"/>
          <p:cNvSpPr/>
          <p:nvPr/>
        </p:nvSpPr>
        <p:spPr>
          <a:xfrm>
            <a:off x="7461050" y="0"/>
            <a:ext cx="1682950" cy="1249500"/>
          </a:xfrm>
          <a:custGeom>
            <a:rect b="b" l="l" r="r" t="t"/>
            <a:pathLst>
              <a:path extrusionOk="0" h="49980" w="67318">
                <a:moveTo>
                  <a:pt x="24313" y="0"/>
                </a:moveTo>
                <a:cubicBezTo>
                  <a:pt x="20843" y="2115"/>
                  <a:pt x="17159" y="3303"/>
                  <a:pt x="12965" y="5858"/>
                </a:cubicBezTo>
                <a:cubicBezTo>
                  <a:pt x="6429" y="9851"/>
                  <a:pt x="0" y="18181"/>
                  <a:pt x="4302" y="25798"/>
                </a:cubicBezTo>
                <a:cubicBezTo>
                  <a:pt x="8271" y="32833"/>
                  <a:pt x="11848" y="35637"/>
                  <a:pt x="12002" y="44514"/>
                </a:cubicBezTo>
                <a:cubicBezTo>
                  <a:pt x="12026" y="46450"/>
                  <a:pt x="12002" y="48257"/>
                  <a:pt x="12002" y="49980"/>
                </a:cubicBezTo>
                <a:cubicBezTo>
                  <a:pt x="19548" y="47663"/>
                  <a:pt x="20071" y="42101"/>
                  <a:pt x="23101" y="35958"/>
                </a:cubicBezTo>
                <a:cubicBezTo>
                  <a:pt x="24491" y="33146"/>
                  <a:pt x="26185" y="32063"/>
                  <a:pt x="28090" y="32063"/>
                </a:cubicBezTo>
                <a:cubicBezTo>
                  <a:pt x="34494" y="32063"/>
                  <a:pt x="43294" y="44307"/>
                  <a:pt x="51055" y="44307"/>
                </a:cubicBezTo>
                <a:cubicBezTo>
                  <a:pt x="53768" y="44307"/>
                  <a:pt x="56354" y="42811"/>
                  <a:pt x="58666" y="38774"/>
                </a:cubicBezTo>
                <a:cubicBezTo>
                  <a:pt x="62172" y="32631"/>
                  <a:pt x="57930" y="25655"/>
                  <a:pt x="59320" y="19203"/>
                </a:cubicBezTo>
                <a:cubicBezTo>
                  <a:pt x="60378" y="14366"/>
                  <a:pt x="63883" y="11265"/>
                  <a:pt x="67317" y="8080"/>
                </a:cubicBezTo>
                <a:lnTo>
                  <a:pt x="67317"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4"/>
          <p:cNvSpPr/>
          <p:nvPr/>
        </p:nvSpPr>
        <p:spPr>
          <a:xfrm rot="10800000">
            <a:off x="181" y="-10"/>
            <a:ext cx="2805369" cy="2154039"/>
          </a:xfrm>
          <a:custGeom>
            <a:rect b="b" l="l" r="r" t="t"/>
            <a:pathLst>
              <a:path extrusionOk="0" h="64681" w="84239">
                <a:moveTo>
                  <a:pt x="45341" y="0"/>
                </a:moveTo>
                <a:cubicBezTo>
                  <a:pt x="40228" y="0"/>
                  <a:pt x="36577" y="3703"/>
                  <a:pt x="33867" y="8557"/>
                </a:cubicBezTo>
                <a:cubicBezTo>
                  <a:pt x="32322" y="11326"/>
                  <a:pt x="31466" y="15128"/>
                  <a:pt x="28365" y="16685"/>
                </a:cubicBezTo>
                <a:cubicBezTo>
                  <a:pt x="27552" y="17090"/>
                  <a:pt x="26765" y="17228"/>
                  <a:pt x="25988" y="17228"/>
                </a:cubicBezTo>
                <a:cubicBezTo>
                  <a:pt x="24317" y="17228"/>
                  <a:pt x="22693" y="16589"/>
                  <a:pt x="20956" y="16589"/>
                </a:cubicBezTo>
                <a:cubicBezTo>
                  <a:pt x="20820" y="16589"/>
                  <a:pt x="20683" y="16593"/>
                  <a:pt x="20546" y="16602"/>
                </a:cubicBezTo>
                <a:cubicBezTo>
                  <a:pt x="6096" y="17434"/>
                  <a:pt x="0" y="34997"/>
                  <a:pt x="10600" y="44788"/>
                </a:cubicBezTo>
                <a:cubicBezTo>
                  <a:pt x="16125" y="49898"/>
                  <a:pt x="23921" y="50433"/>
                  <a:pt x="27509" y="57717"/>
                </a:cubicBezTo>
                <a:cubicBezTo>
                  <a:pt x="28852" y="60426"/>
                  <a:pt x="29850" y="62708"/>
                  <a:pt x="31050" y="64680"/>
                </a:cubicBezTo>
                <a:lnTo>
                  <a:pt x="84239" y="64680"/>
                </a:lnTo>
                <a:lnTo>
                  <a:pt x="84239" y="5741"/>
                </a:lnTo>
                <a:lnTo>
                  <a:pt x="84227" y="5741"/>
                </a:lnTo>
                <a:cubicBezTo>
                  <a:pt x="83660" y="5641"/>
                  <a:pt x="83099" y="5595"/>
                  <a:pt x="82543" y="5595"/>
                </a:cubicBezTo>
                <a:cubicBezTo>
                  <a:pt x="77488" y="5595"/>
                  <a:pt x="72816" y="9323"/>
                  <a:pt x="67709" y="9377"/>
                </a:cubicBezTo>
                <a:cubicBezTo>
                  <a:pt x="67677" y="9377"/>
                  <a:pt x="67644" y="9377"/>
                  <a:pt x="67611" y="9377"/>
                </a:cubicBezTo>
                <a:cubicBezTo>
                  <a:pt x="60301" y="9377"/>
                  <a:pt x="55761" y="2796"/>
                  <a:pt x="49219" y="655"/>
                </a:cubicBezTo>
                <a:cubicBezTo>
                  <a:pt x="47840" y="207"/>
                  <a:pt x="46550" y="0"/>
                  <a:pt x="45341"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4"/>
          <p:cNvSpPr/>
          <p:nvPr/>
        </p:nvSpPr>
        <p:spPr>
          <a:xfrm rot="10800000">
            <a:off x="5649781" y="3116302"/>
            <a:ext cx="3494219" cy="2027248"/>
          </a:xfrm>
          <a:custGeom>
            <a:rect b="b" l="l" r="r" t="t"/>
            <a:pathLst>
              <a:path extrusionOk="0" h="64250" w="110743">
                <a:moveTo>
                  <a:pt x="1" y="0"/>
                </a:moveTo>
                <a:lnTo>
                  <a:pt x="1" y="62793"/>
                </a:lnTo>
                <a:cubicBezTo>
                  <a:pt x="3086" y="63772"/>
                  <a:pt x="6335" y="64249"/>
                  <a:pt x="9592" y="64249"/>
                </a:cubicBezTo>
                <a:cubicBezTo>
                  <a:pt x="16317" y="64249"/>
                  <a:pt x="23079" y="62214"/>
                  <a:pt x="28519" y="58343"/>
                </a:cubicBezTo>
                <a:cubicBezTo>
                  <a:pt x="36594" y="52587"/>
                  <a:pt x="41734" y="42935"/>
                  <a:pt x="41995" y="33021"/>
                </a:cubicBezTo>
                <a:cubicBezTo>
                  <a:pt x="42099" y="28864"/>
                  <a:pt x="41399" y="24612"/>
                  <a:pt x="42475" y="20590"/>
                </a:cubicBezTo>
                <a:cubicBezTo>
                  <a:pt x="43447" y="16888"/>
                  <a:pt x="46631" y="13353"/>
                  <a:pt x="50334" y="13353"/>
                </a:cubicBezTo>
                <a:cubicBezTo>
                  <a:pt x="50653" y="13353"/>
                  <a:pt x="50977" y="13380"/>
                  <a:pt x="51303" y="13434"/>
                </a:cubicBezTo>
                <a:cubicBezTo>
                  <a:pt x="54948" y="14040"/>
                  <a:pt x="57174" y="17811"/>
                  <a:pt x="58051" y="21405"/>
                </a:cubicBezTo>
                <a:cubicBezTo>
                  <a:pt x="58928" y="24998"/>
                  <a:pt x="58970" y="28832"/>
                  <a:pt x="60631" y="32133"/>
                </a:cubicBezTo>
                <a:cubicBezTo>
                  <a:pt x="62638" y="36128"/>
                  <a:pt x="67064" y="38755"/>
                  <a:pt x="71508" y="38755"/>
                </a:cubicBezTo>
                <a:cubicBezTo>
                  <a:pt x="72038" y="38755"/>
                  <a:pt x="72568" y="38718"/>
                  <a:pt x="73094" y="38641"/>
                </a:cubicBezTo>
                <a:cubicBezTo>
                  <a:pt x="78045" y="37920"/>
                  <a:pt x="82318" y="33794"/>
                  <a:pt x="83185" y="28864"/>
                </a:cubicBezTo>
                <a:cubicBezTo>
                  <a:pt x="83624" y="26409"/>
                  <a:pt x="83415" y="23546"/>
                  <a:pt x="85191" y="21791"/>
                </a:cubicBezTo>
                <a:cubicBezTo>
                  <a:pt x="86158" y="20837"/>
                  <a:pt x="87498" y="20463"/>
                  <a:pt x="88877" y="20463"/>
                </a:cubicBezTo>
                <a:cubicBezTo>
                  <a:pt x="89702" y="20463"/>
                  <a:pt x="90541" y="20597"/>
                  <a:pt x="91323" y="20820"/>
                </a:cubicBezTo>
                <a:cubicBezTo>
                  <a:pt x="93412" y="21405"/>
                  <a:pt x="95345" y="22491"/>
                  <a:pt x="97476" y="22920"/>
                </a:cubicBezTo>
                <a:cubicBezTo>
                  <a:pt x="98071" y="23037"/>
                  <a:pt x="98675" y="23094"/>
                  <a:pt x="99277" y="23094"/>
                </a:cubicBezTo>
                <a:cubicBezTo>
                  <a:pt x="103533" y="23094"/>
                  <a:pt x="107753" y="20266"/>
                  <a:pt x="109144" y="16203"/>
                </a:cubicBezTo>
                <a:cubicBezTo>
                  <a:pt x="110742" y="11575"/>
                  <a:pt x="108434" y="2184"/>
                  <a:pt x="104046"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4"/>
          <p:cNvSpPr/>
          <p:nvPr/>
        </p:nvSpPr>
        <p:spPr>
          <a:xfrm rot="5400000">
            <a:off x="-639475" y="2633925"/>
            <a:ext cx="3149025" cy="1870100"/>
          </a:xfrm>
          <a:custGeom>
            <a:rect b="b" l="l" r="r" t="t"/>
            <a:pathLst>
              <a:path extrusionOk="0" h="74804" w="125961">
                <a:moveTo>
                  <a:pt x="7630" y="70573"/>
                </a:moveTo>
                <a:cubicBezTo>
                  <a:pt x="2639" y="68090"/>
                  <a:pt x="1" y="61673"/>
                  <a:pt x="1819" y="56397"/>
                </a:cubicBezTo>
                <a:cubicBezTo>
                  <a:pt x="3625" y="51133"/>
                  <a:pt x="9626" y="47687"/>
                  <a:pt x="15092" y="48768"/>
                </a:cubicBezTo>
                <a:cubicBezTo>
                  <a:pt x="17516" y="49255"/>
                  <a:pt x="19715" y="50491"/>
                  <a:pt x="22091" y="51157"/>
                </a:cubicBezTo>
                <a:cubicBezTo>
                  <a:pt x="24468" y="51822"/>
                  <a:pt x="27308" y="51786"/>
                  <a:pt x="29079" y="50040"/>
                </a:cubicBezTo>
                <a:cubicBezTo>
                  <a:pt x="31099" y="48055"/>
                  <a:pt x="30861" y="44799"/>
                  <a:pt x="31348" y="42007"/>
                </a:cubicBezTo>
                <a:cubicBezTo>
                  <a:pt x="32346" y="36398"/>
                  <a:pt x="37195" y="31704"/>
                  <a:pt x="42827" y="30884"/>
                </a:cubicBezTo>
                <a:cubicBezTo>
                  <a:pt x="48460" y="30064"/>
                  <a:pt x="54461" y="33201"/>
                  <a:pt x="57015" y="38275"/>
                </a:cubicBezTo>
                <a:cubicBezTo>
                  <a:pt x="58905" y="42042"/>
                  <a:pt x="58941" y="46403"/>
                  <a:pt x="59939" y="50491"/>
                </a:cubicBezTo>
                <a:cubicBezTo>
                  <a:pt x="60937" y="54579"/>
                  <a:pt x="63480" y="58869"/>
                  <a:pt x="67615" y="59546"/>
                </a:cubicBezTo>
                <a:cubicBezTo>
                  <a:pt x="72285" y="60342"/>
                  <a:pt x="76456" y="55981"/>
                  <a:pt x="77656" y="51406"/>
                </a:cubicBezTo>
                <a:cubicBezTo>
                  <a:pt x="78880" y="46831"/>
                  <a:pt x="78096" y="42007"/>
                  <a:pt x="78215" y="37265"/>
                </a:cubicBezTo>
                <a:cubicBezTo>
                  <a:pt x="78512" y="26000"/>
                  <a:pt x="84346" y="15021"/>
                  <a:pt x="93544" y="8473"/>
                </a:cubicBezTo>
                <a:cubicBezTo>
                  <a:pt x="102717" y="1937"/>
                  <a:pt x="115016" y="0"/>
                  <a:pt x="125759" y="3399"/>
                </a:cubicBezTo>
                <a:lnTo>
                  <a:pt x="125961" y="74804"/>
                </a:lnTo>
                <a:cubicBezTo>
                  <a:pt x="123655" y="74804"/>
                  <a:pt x="121802" y="74507"/>
                  <a:pt x="119496" y="74507"/>
                </a:cubicBezTo>
                <a:lnTo>
                  <a:pt x="10387" y="74507"/>
                </a:lnTo>
                <a:cubicBezTo>
                  <a:pt x="9828" y="73390"/>
                  <a:pt x="8200" y="71714"/>
                  <a:pt x="7630" y="70573"/>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2_3">
    <p:spTree>
      <p:nvGrpSpPr>
        <p:cNvPr id="274" name="Shape 274"/>
        <p:cNvGrpSpPr/>
        <p:nvPr/>
      </p:nvGrpSpPr>
      <p:grpSpPr>
        <a:xfrm>
          <a:off x="0" y="0"/>
          <a:ext cx="0" cy="0"/>
          <a:chOff x="0" y="0"/>
          <a:chExt cx="0" cy="0"/>
        </a:xfrm>
      </p:grpSpPr>
      <p:sp>
        <p:nvSpPr>
          <p:cNvPr id="275" name="Google Shape;275;p25"/>
          <p:cNvSpPr/>
          <p:nvPr/>
        </p:nvSpPr>
        <p:spPr>
          <a:xfrm flipH="1" rot="10800000">
            <a:off x="1093450" y="239933"/>
            <a:ext cx="6615050" cy="4579650"/>
          </a:xfrm>
          <a:custGeom>
            <a:rect b="b" l="l" r="r" t="t"/>
            <a:pathLst>
              <a:path extrusionOk="0" h="183186" w="264602">
                <a:moveTo>
                  <a:pt x="0" y="43184"/>
                </a:moveTo>
                <a:lnTo>
                  <a:pt x="17879" y="162557"/>
                </a:lnTo>
                <a:lnTo>
                  <a:pt x="234071" y="183186"/>
                </a:lnTo>
                <a:lnTo>
                  <a:pt x="264602" y="34657"/>
                </a:lnTo>
                <a:lnTo>
                  <a:pt x="19529" y="0"/>
                </a:lnTo>
                <a:close/>
              </a:path>
            </a:pathLst>
          </a:custGeom>
          <a:noFill/>
          <a:ln cap="flat" cmpd="sng" w="28575">
            <a:solidFill>
              <a:schemeClr val="dk2"/>
            </a:solidFill>
            <a:prstDash val="solid"/>
            <a:round/>
            <a:headEnd len="sm" w="sm" type="none"/>
            <a:tailEnd len="sm" w="sm" type="none"/>
          </a:ln>
        </p:spPr>
      </p:sp>
      <p:sp>
        <p:nvSpPr>
          <p:cNvPr id="276" name="Google Shape;276;p25"/>
          <p:cNvSpPr/>
          <p:nvPr/>
        </p:nvSpPr>
        <p:spPr>
          <a:xfrm flipH="1" rot="10800000">
            <a:off x="0" y="3344775"/>
            <a:ext cx="8271178" cy="1797040"/>
          </a:xfrm>
          <a:custGeom>
            <a:rect b="b" l="l" r="r" t="t"/>
            <a:pathLst>
              <a:path extrusionOk="0" h="56391" w="259549">
                <a:moveTo>
                  <a:pt x="1" y="0"/>
                </a:moveTo>
                <a:lnTo>
                  <a:pt x="1" y="37918"/>
                </a:lnTo>
                <a:cubicBezTo>
                  <a:pt x="4367" y="46003"/>
                  <a:pt x="17995" y="56391"/>
                  <a:pt x="42323" y="56391"/>
                </a:cubicBezTo>
                <a:cubicBezTo>
                  <a:pt x="45674" y="56391"/>
                  <a:pt x="49227" y="56194"/>
                  <a:pt x="52987" y="55767"/>
                </a:cubicBezTo>
                <a:cubicBezTo>
                  <a:pt x="70360" y="53770"/>
                  <a:pt x="87281" y="44418"/>
                  <a:pt x="110964" y="27188"/>
                </a:cubicBezTo>
                <a:cubicBezTo>
                  <a:pt x="128703" y="14279"/>
                  <a:pt x="151102" y="12465"/>
                  <a:pt x="174087" y="12465"/>
                </a:cubicBezTo>
                <a:cubicBezTo>
                  <a:pt x="183076" y="12465"/>
                  <a:pt x="192155" y="12742"/>
                  <a:pt x="201080" y="12742"/>
                </a:cubicBezTo>
                <a:cubicBezTo>
                  <a:pt x="222607" y="12742"/>
                  <a:pt x="243236" y="11127"/>
                  <a:pt x="259549" y="107"/>
                </a:cubicBezTo>
                <a:lnTo>
                  <a:pt x="221202" y="107"/>
                </a:lnTo>
                <a:lnTo>
                  <a:pt x="1"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5"/>
          <p:cNvSpPr/>
          <p:nvPr/>
        </p:nvSpPr>
        <p:spPr>
          <a:xfrm rot="10800000">
            <a:off x="3816671" y="-11"/>
            <a:ext cx="5327322" cy="653889"/>
          </a:xfrm>
          <a:custGeom>
            <a:rect b="b" l="l" r="r" t="t"/>
            <a:pathLst>
              <a:path extrusionOk="0" h="20519" w="167171">
                <a:moveTo>
                  <a:pt x="43671" y="1"/>
                </a:moveTo>
                <a:cubicBezTo>
                  <a:pt x="29981" y="1"/>
                  <a:pt x="15423" y="1248"/>
                  <a:pt x="1" y="4357"/>
                </a:cubicBezTo>
                <a:lnTo>
                  <a:pt x="1" y="20257"/>
                </a:lnTo>
                <a:lnTo>
                  <a:pt x="167008" y="20518"/>
                </a:lnTo>
                <a:lnTo>
                  <a:pt x="167007" y="20518"/>
                </a:lnTo>
                <a:cubicBezTo>
                  <a:pt x="140273" y="20435"/>
                  <a:pt x="99084" y="1"/>
                  <a:pt x="43671" y="1"/>
                </a:cubicBezTo>
                <a:close/>
                <a:moveTo>
                  <a:pt x="167007" y="20518"/>
                </a:moveTo>
                <a:lnTo>
                  <a:pt x="167007" y="20518"/>
                </a:lnTo>
                <a:cubicBezTo>
                  <a:pt x="167062" y="20518"/>
                  <a:pt x="167116" y="20518"/>
                  <a:pt x="167170" y="20518"/>
                </a:cubicBezTo>
                <a:lnTo>
                  <a:pt x="167008" y="20518"/>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5"/>
          <p:cNvSpPr/>
          <p:nvPr/>
        </p:nvSpPr>
        <p:spPr>
          <a:xfrm flipH="1" rot="5400000">
            <a:off x="-311628" y="313744"/>
            <a:ext cx="2684486" cy="2061222"/>
          </a:xfrm>
          <a:custGeom>
            <a:rect b="b" l="l" r="r" t="t"/>
            <a:pathLst>
              <a:path extrusionOk="0" h="64681" w="84239">
                <a:moveTo>
                  <a:pt x="45341" y="0"/>
                </a:moveTo>
                <a:cubicBezTo>
                  <a:pt x="40228" y="0"/>
                  <a:pt x="36577" y="3703"/>
                  <a:pt x="33867" y="8557"/>
                </a:cubicBezTo>
                <a:cubicBezTo>
                  <a:pt x="32322" y="11326"/>
                  <a:pt x="31466" y="15128"/>
                  <a:pt x="28365" y="16685"/>
                </a:cubicBezTo>
                <a:cubicBezTo>
                  <a:pt x="27552" y="17090"/>
                  <a:pt x="26765" y="17228"/>
                  <a:pt x="25988" y="17228"/>
                </a:cubicBezTo>
                <a:cubicBezTo>
                  <a:pt x="24317" y="17228"/>
                  <a:pt x="22693" y="16589"/>
                  <a:pt x="20956" y="16589"/>
                </a:cubicBezTo>
                <a:cubicBezTo>
                  <a:pt x="20820" y="16589"/>
                  <a:pt x="20683" y="16593"/>
                  <a:pt x="20546" y="16602"/>
                </a:cubicBezTo>
                <a:cubicBezTo>
                  <a:pt x="6096" y="17434"/>
                  <a:pt x="0" y="34997"/>
                  <a:pt x="10600" y="44788"/>
                </a:cubicBezTo>
                <a:cubicBezTo>
                  <a:pt x="16125" y="49898"/>
                  <a:pt x="23921" y="50433"/>
                  <a:pt x="27509" y="57717"/>
                </a:cubicBezTo>
                <a:cubicBezTo>
                  <a:pt x="28852" y="60426"/>
                  <a:pt x="29850" y="62708"/>
                  <a:pt x="31050" y="64680"/>
                </a:cubicBezTo>
                <a:lnTo>
                  <a:pt x="84239" y="64680"/>
                </a:lnTo>
                <a:lnTo>
                  <a:pt x="84239" y="5741"/>
                </a:lnTo>
                <a:lnTo>
                  <a:pt x="84227" y="5741"/>
                </a:lnTo>
                <a:cubicBezTo>
                  <a:pt x="83660" y="5641"/>
                  <a:pt x="83099" y="5595"/>
                  <a:pt x="82543" y="5595"/>
                </a:cubicBezTo>
                <a:cubicBezTo>
                  <a:pt x="77488" y="5595"/>
                  <a:pt x="72816" y="9323"/>
                  <a:pt x="67709" y="9377"/>
                </a:cubicBezTo>
                <a:cubicBezTo>
                  <a:pt x="67677" y="9377"/>
                  <a:pt x="67644" y="9377"/>
                  <a:pt x="67611" y="9377"/>
                </a:cubicBezTo>
                <a:cubicBezTo>
                  <a:pt x="60301" y="9377"/>
                  <a:pt x="55761" y="2796"/>
                  <a:pt x="49219" y="655"/>
                </a:cubicBezTo>
                <a:cubicBezTo>
                  <a:pt x="47840" y="207"/>
                  <a:pt x="46550" y="0"/>
                  <a:pt x="45341"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5"/>
          <p:cNvSpPr/>
          <p:nvPr/>
        </p:nvSpPr>
        <p:spPr>
          <a:xfrm flipH="1" rot="5400000">
            <a:off x="-273475" y="3097727"/>
            <a:ext cx="2317564" cy="1770590"/>
          </a:xfrm>
          <a:custGeom>
            <a:rect b="b" l="l" r="r" t="t"/>
            <a:pathLst>
              <a:path extrusionOk="0" h="55561" w="72725">
                <a:moveTo>
                  <a:pt x="10985" y="0"/>
                </a:moveTo>
                <a:cubicBezTo>
                  <a:pt x="6172" y="0"/>
                  <a:pt x="2658" y="3290"/>
                  <a:pt x="1" y="7731"/>
                </a:cubicBezTo>
                <a:lnTo>
                  <a:pt x="1" y="55560"/>
                </a:lnTo>
                <a:lnTo>
                  <a:pt x="72523" y="55560"/>
                </a:lnTo>
                <a:cubicBezTo>
                  <a:pt x="72725" y="52304"/>
                  <a:pt x="72297" y="49096"/>
                  <a:pt x="70871" y="46315"/>
                </a:cubicBezTo>
                <a:cubicBezTo>
                  <a:pt x="67258" y="39257"/>
                  <a:pt x="62018" y="40017"/>
                  <a:pt x="55696" y="38473"/>
                </a:cubicBezTo>
                <a:cubicBezTo>
                  <a:pt x="40189" y="34682"/>
                  <a:pt x="70312" y="11962"/>
                  <a:pt x="51038" y="6020"/>
                </a:cubicBezTo>
                <a:cubicBezTo>
                  <a:pt x="50081" y="5725"/>
                  <a:pt x="49143" y="5599"/>
                  <a:pt x="48217" y="5599"/>
                </a:cubicBezTo>
                <a:cubicBezTo>
                  <a:pt x="43157" y="5599"/>
                  <a:pt x="38492" y="9341"/>
                  <a:pt x="33368" y="9371"/>
                </a:cubicBezTo>
                <a:cubicBezTo>
                  <a:pt x="33335" y="9372"/>
                  <a:pt x="33302" y="9372"/>
                  <a:pt x="33270" y="9372"/>
                </a:cubicBezTo>
                <a:cubicBezTo>
                  <a:pt x="25960" y="9372"/>
                  <a:pt x="21420" y="2802"/>
                  <a:pt x="14878" y="661"/>
                </a:cubicBezTo>
                <a:cubicBezTo>
                  <a:pt x="13493" y="209"/>
                  <a:pt x="12198" y="0"/>
                  <a:pt x="10985"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5"/>
          <p:cNvSpPr txBox="1"/>
          <p:nvPr>
            <p:ph idx="1" type="subTitle"/>
          </p:nvPr>
        </p:nvSpPr>
        <p:spPr>
          <a:xfrm>
            <a:off x="720000" y="1106792"/>
            <a:ext cx="3852000" cy="3497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Char char="●"/>
              <a:defRPr/>
            </a:lvl1pPr>
            <a:lvl2pPr lvl="1" rtl="0" algn="ctr">
              <a:lnSpc>
                <a:spcPct val="100000"/>
              </a:lnSpc>
              <a:spcBef>
                <a:spcPts val="0"/>
              </a:spcBef>
              <a:spcAft>
                <a:spcPts val="0"/>
              </a:spcAft>
              <a:buSzPts val="1700"/>
              <a:buChar char="○"/>
              <a:defRPr/>
            </a:lvl2pPr>
            <a:lvl3pPr lvl="2" rtl="0" algn="ctr">
              <a:lnSpc>
                <a:spcPct val="100000"/>
              </a:lnSpc>
              <a:spcBef>
                <a:spcPts val="0"/>
              </a:spcBef>
              <a:spcAft>
                <a:spcPts val="0"/>
              </a:spcAft>
              <a:buSzPts val="1700"/>
              <a:buChar char="■"/>
              <a:defRPr/>
            </a:lvl3pPr>
            <a:lvl4pPr lvl="3" rtl="0" algn="ctr">
              <a:lnSpc>
                <a:spcPct val="100000"/>
              </a:lnSpc>
              <a:spcBef>
                <a:spcPts val="0"/>
              </a:spcBef>
              <a:spcAft>
                <a:spcPts val="0"/>
              </a:spcAft>
              <a:buSzPts val="1700"/>
              <a:buChar char="●"/>
              <a:defRPr/>
            </a:lvl4pPr>
            <a:lvl5pPr lvl="4" rtl="0" algn="ctr">
              <a:lnSpc>
                <a:spcPct val="100000"/>
              </a:lnSpc>
              <a:spcBef>
                <a:spcPts val="0"/>
              </a:spcBef>
              <a:spcAft>
                <a:spcPts val="0"/>
              </a:spcAft>
              <a:buSzPts val="1700"/>
              <a:buChar char="○"/>
              <a:defRPr/>
            </a:lvl5pPr>
            <a:lvl6pPr lvl="5" rtl="0" algn="ctr">
              <a:lnSpc>
                <a:spcPct val="100000"/>
              </a:lnSpc>
              <a:spcBef>
                <a:spcPts val="0"/>
              </a:spcBef>
              <a:spcAft>
                <a:spcPts val="0"/>
              </a:spcAft>
              <a:buSzPts val="1700"/>
              <a:buChar char="■"/>
              <a:defRPr/>
            </a:lvl6pPr>
            <a:lvl7pPr lvl="6" rtl="0" algn="ctr">
              <a:lnSpc>
                <a:spcPct val="100000"/>
              </a:lnSpc>
              <a:spcBef>
                <a:spcPts val="0"/>
              </a:spcBef>
              <a:spcAft>
                <a:spcPts val="0"/>
              </a:spcAft>
              <a:buSzPts val="1700"/>
              <a:buChar char="●"/>
              <a:defRPr/>
            </a:lvl7pPr>
            <a:lvl8pPr lvl="7" rtl="0" algn="ctr">
              <a:lnSpc>
                <a:spcPct val="100000"/>
              </a:lnSpc>
              <a:spcBef>
                <a:spcPts val="0"/>
              </a:spcBef>
              <a:spcAft>
                <a:spcPts val="0"/>
              </a:spcAft>
              <a:buSzPts val="1700"/>
              <a:buChar char="○"/>
              <a:defRPr/>
            </a:lvl8pPr>
            <a:lvl9pPr lvl="8" rtl="0" algn="ctr">
              <a:lnSpc>
                <a:spcPct val="100000"/>
              </a:lnSpc>
              <a:spcBef>
                <a:spcPts val="0"/>
              </a:spcBef>
              <a:spcAft>
                <a:spcPts val="0"/>
              </a:spcAft>
              <a:buSzPts val="1700"/>
              <a:buChar char="■"/>
              <a:defRPr/>
            </a:lvl9pPr>
          </a:lstStyle>
          <a:p/>
        </p:txBody>
      </p:sp>
      <p:sp>
        <p:nvSpPr>
          <p:cNvPr id="281" name="Google Shape;281;p25"/>
          <p:cNvSpPr txBox="1"/>
          <p:nvPr>
            <p:ph idx="2" type="subTitle"/>
          </p:nvPr>
        </p:nvSpPr>
        <p:spPr>
          <a:xfrm>
            <a:off x="4572000" y="1106825"/>
            <a:ext cx="3852000" cy="3497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Char char="●"/>
              <a:defRPr sz="1500"/>
            </a:lvl1pPr>
            <a:lvl2pPr lvl="1" rtl="0" algn="ctr">
              <a:lnSpc>
                <a:spcPct val="100000"/>
              </a:lnSpc>
              <a:spcBef>
                <a:spcPts val="0"/>
              </a:spcBef>
              <a:spcAft>
                <a:spcPts val="0"/>
              </a:spcAft>
              <a:buSzPts val="1700"/>
              <a:buChar char="○"/>
              <a:defRPr/>
            </a:lvl2pPr>
            <a:lvl3pPr lvl="2" rtl="0" algn="ctr">
              <a:lnSpc>
                <a:spcPct val="100000"/>
              </a:lnSpc>
              <a:spcBef>
                <a:spcPts val="0"/>
              </a:spcBef>
              <a:spcAft>
                <a:spcPts val="0"/>
              </a:spcAft>
              <a:buSzPts val="1700"/>
              <a:buChar char="■"/>
              <a:defRPr/>
            </a:lvl3pPr>
            <a:lvl4pPr lvl="3" rtl="0" algn="ctr">
              <a:lnSpc>
                <a:spcPct val="100000"/>
              </a:lnSpc>
              <a:spcBef>
                <a:spcPts val="0"/>
              </a:spcBef>
              <a:spcAft>
                <a:spcPts val="0"/>
              </a:spcAft>
              <a:buSzPts val="1700"/>
              <a:buChar char="●"/>
              <a:defRPr/>
            </a:lvl4pPr>
            <a:lvl5pPr lvl="4" rtl="0" algn="ctr">
              <a:lnSpc>
                <a:spcPct val="100000"/>
              </a:lnSpc>
              <a:spcBef>
                <a:spcPts val="0"/>
              </a:spcBef>
              <a:spcAft>
                <a:spcPts val="0"/>
              </a:spcAft>
              <a:buSzPts val="1700"/>
              <a:buChar char="○"/>
              <a:defRPr/>
            </a:lvl5pPr>
            <a:lvl6pPr lvl="5" rtl="0" algn="ctr">
              <a:lnSpc>
                <a:spcPct val="100000"/>
              </a:lnSpc>
              <a:spcBef>
                <a:spcPts val="0"/>
              </a:spcBef>
              <a:spcAft>
                <a:spcPts val="0"/>
              </a:spcAft>
              <a:buSzPts val="1700"/>
              <a:buChar char="■"/>
              <a:defRPr/>
            </a:lvl6pPr>
            <a:lvl7pPr lvl="6" rtl="0" algn="ctr">
              <a:lnSpc>
                <a:spcPct val="100000"/>
              </a:lnSpc>
              <a:spcBef>
                <a:spcPts val="0"/>
              </a:spcBef>
              <a:spcAft>
                <a:spcPts val="0"/>
              </a:spcAft>
              <a:buSzPts val="1700"/>
              <a:buChar char="●"/>
              <a:defRPr/>
            </a:lvl7pPr>
            <a:lvl8pPr lvl="7" rtl="0" algn="ctr">
              <a:lnSpc>
                <a:spcPct val="100000"/>
              </a:lnSpc>
              <a:spcBef>
                <a:spcPts val="0"/>
              </a:spcBef>
              <a:spcAft>
                <a:spcPts val="0"/>
              </a:spcAft>
              <a:buSzPts val="1700"/>
              <a:buChar char="○"/>
              <a:defRPr/>
            </a:lvl8pPr>
            <a:lvl9pPr lvl="8" rtl="0" algn="ctr">
              <a:lnSpc>
                <a:spcPct val="100000"/>
              </a:lnSpc>
              <a:spcBef>
                <a:spcPts val="0"/>
              </a:spcBef>
              <a:spcAft>
                <a:spcPts val="0"/>
              </a:spcAft>
              <a:buSzPts val="1700"/>
              <a:buChar char="■"/>
              <a:defRPr/>
            </a:lvl9pPr>
          </a:lstStyle>
          <a:p/>
        </p:txBody>
      </p:sp>
      <p:sp>
        <p:nvSpPr>
          <p:cNvPr id="282" name="Google Shape;282;p2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283" name="Google Shape;283;p25"/>
          <p:cNvSpPr/>
          <p:nvPr/>
        </p:nvSpPr>
        <p:spPr>
          <a:xfrm rot="10800000">
            <a:off x="5553712" y="3060515"/>
            <a:ext cx="3590288" cy="2082985"/>
          </a:xfrm>
          <a:custGeom>
            <a:rect b="b" l="l" r="r" t="t"/>
            <a:pathLst>
              <a:path extrusionOk="0" h="64250" w="110743">
                <a:moveTo>
                  <a:pt x="1" y="0"/>
                </a:moveTo>
                <a:lnTo>
                  <a:pt x="1" y="62793"/>
                </a:lnTo>
                <a:cubicBezTo>
                  <a:pt x="3086" y="63772"/>
                  <a:pt x="6335" y="64249"/>
                  <a:pt x="9592" y="64249"/>
                </a:cubicBezTo>
                <a:cubicBezTo>
                  <a:pt x="16317" y="64249"/>
                  <a:pt x="23079" y="62214"/>
                  <a:pt x="28519" y="58343"/>
                </a:cubicBezTo>
                <a:cubicBezTo>
                  <a:pt x="36594" y="52587"/>
                  <a:pt x="41734" y="42935"/>
                  <a:pt x="41995" y="33021"/>
                </a:cubicBezTo>
                <a:cubicBezTo>
                  <a:pt x="42099" y="28864"/>
                  <a:pt x="41399" y="24612"/>
                  <a:pt x="42475" y="20590"/>
                </a:cubicBezTo>
                <a:cubicBezTo>
                  <a:pt x="43447" y="16888"/>
                  <a:pt x="46631" y="13353"/>
                  <a:pt x="50334" y="13353"/>
                </a:cubicBezTo>
                <a:cubicBezTo>
                  <a:pt x="50653" y="13353"/>
                  <a:pt x="50977" y="13380"/>
                  <a:pt x="51303" y="13434"/>
                </a:cubicBezTo>
                <a:cubicBezTo>
                  <a:pt x="54948" y="14040"/>
                  <a:pt x="57174" y="17811"/>
                  <a:pt x="58051" y="21405"/>
                </a:cubicBezTo>
                <a:cubicBezTo>
                  <a:pt x="58928" y="24998"/>
                  <a:pt x="58970" y="28832"/>
                  <a:pt x="60631" y="32133"/>
                </a:cubicBezTo>
                <a:cubicBezTo>
                  <a:pt x="62638" y="36128"/>
                  <a:pt x="67064" y="38755"/>
                  <a:pt x="71508" y="38755"/>
                </a:cubicBezTo>
                <a:cubicBezTo>
                  <a:pt x="72038" y="38755"/>
                  <a:pt x="72568" y="38718"/>
                  <a:pt x="73094" y="38641"/>
                </a:cubicBezTo>
                <a:cubicBezTo>
                  <a:pt x="78045" y="37920"/>
                  <a:pt x="82318" y="33794"/>
                  <a:pt x="83185" y="28864"/>
                </a:cubicBezTo>
                <a:cubicBezTo>
                  <a:pt x="83624" y="26409"/>
                  <a:pt x="83415" y="23546"/>
                  <a:pt x="85191" y="21791"/>
                </a:cubicBezTo>
                <a:cubicBezTo>
                  <a:pt x="86158" y="20837"/>
                  <a:pt x="87498" y="20463"/>
                  <a:pt x="88877" y="20463"/>
                </a:cubicBezTo>
                <a:cubicBezTo>
                  <a:pt x="89702" y="20463"/>
                  <a:pt x="90541" y="20597"/>
                  <a:pt x="91323" y="20820"/>
                </a:cubicBezTo>
                <a:cubicBezTo>
                  <a:pt x="93412" y="21405"/>
                  <a:pt x="95345" y="22491"/>
                  <a:pt x="97476" y="22920"/>
                </a:cubicBezTo>
                <a:cubicBezTo>
                  <a:pt x="98071" y="23037"/>
                  <a:pt x="98675" y="23094"/>
                  <a:pt x="99277" y="23094"/>
                </a:cubicBezTo>
                <a:cubicBezTo>
                  <a:pt x="103533" y="23094"/>
                  <a:pt x="107753" y="20266"/>
                  <a:pt x="109144" y="16203"/>
                </a:cubicBezTo>
                <a:cubicBezTo>
                  <a:pt x="110742" y="11575"/>
                  <a:pt x="108434" y="2184"/>
                  <a:pt x="104046"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84" name="Shape 28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85" name="Shape 285"/>
        <p:cNvGrpSpPr/>
        <p:nvPr/>
      </p:nvGrpSpPr>
      <p:grpSpPr>
        <a:xfrm>
          <a:off x="0" y="0"/>
          <a:ext cx="0" cy="0"/>
          <a:chOff x="0" y="0"/>
          <a:chExt cx="0" cy="0"/>
        </a:xfrm>
      </p:grpSpPr>
      <p:sp>
        <p:nvSpPr>
          <p:cNvPr id="286" name="Google Shape;286;p27"/>
          <p:cNvSpPr/>
          <p:nvPr/>
        </p:nvSpPr>
        <p:spPr>
          <a:xfrm>
            <a:off x="0" y="2975"/>
            <a:ext cx="6488725" cy="1409775"/>
          </a:xfrm>
          <a:custGeom>
            <a:rect b="b" l="l" r="r" t="t"/>
            <a:pathLst>
              <a:path extrusionOk="0" h="56391" w="259549">
                <a:moveTo>
                  <a:pt x="1" y="0"/>
                </a:moveTo>
                <a:lnTo>
                  <a:pt x="1" y="37918"/>
                </a:lnTo>
                <a:cubicBezTo>
                  <a:pt x="4367" y="46003"/>
                  <a:pt x="17995" y="56391"/>
                  <a:pt x="42323" y="56391"/>
                </a:cubicBezTo>
                <a:cubicBezTo>
                  <a:pt x="45674" y="56391"/>
                  <a:pt x="49227" y="56194"/>
                  <a:pt x="52987" y="55767"/>
                </a:cubicBezTo>
                <a:cubicBezTo>
                  <a:pt x="70360" y="53770"/>
                  <a:pt x="87281" y="44418"/>
                  <a:pt x="110964" y="27188"/>
                </a:cubicBezTo>
                <a:cubicBezTo>
                  <a:pt x="128703" y="14279"/>
                  <a:pt x="151102" y="12465"/>
                  <a:pt x="174087" y="12465"/>
                </a:cubicBezTo>
                <a:cubicBezTo>
                  <a:pt x="183076" y="12465"/>
                  <a:pt x="192155" y="12742"/>
                  <a:pt x="201080" y="12742"/>
                </a:cubicBezTo>
                <a:cubicBezTo>
                  <a:pt x="222607" y="12742"/>
                  <a:pt x="243236" y="11127"/>
                  <a:pt x="259549" y="107"/>
                </a:cubicBezTo>
                <a:lnTo>
                  <a:pt x="221202" y="107"/>
                </a:lnTo>
                <a:lnTo>
                  <a:pt x="1" y="0"/>
                </a:ln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7"/>
          <p:cNvSpPr/>
          <p:nvPr/>
        </p:nvSpPr>
        <p:spPr>
          <a:xfrm>
            <a:off x="0" y="3962925"/>
            <a:ext cx="7926194" cy="1180575"/>
          </a:xfrm>
          <a:custGeom>
            <a:rect b="b" l="l" r="r" t="t"/>
            <a:pathLst>
              <a:path extrusionOk="0" h="47223" w="285038">
                <a:moveTo>
                  <a:pt x="276790" y="0"/>
                </a:moveTo>
                <a:cubicBezTo>
                  <a:pt x="212177" y="0"/>
                  <a:pt x="170071" y="37283"/>
                  <a:pt x="112232" y="37283"/>
                </a:cubicBezTo>
                <a:cubicBezTo>
                  <a:pt x="111506" y="37283"/>
                  <a:pt x="110779" y="37277"/>
                  <a:pt x="110049" y="37265"/>
                </a:cubicBezTo>
                <a:cubicBezTo>
                  <a:pt x="77610" y="36734"/>
                  <a:pt x="48616" y="15508"/>
                  <a:pt x="18779" y="15508"/>
                </a:cubicBezTo>
                <a:cubicBezTo>
                  <a:pt x="12569" y="15508"/>
                  <a:pt x="6322" y="16427"/>
                  <a:pt x="0" y="18644"/>
                </a:cubicBezTo>
                <a:lnTo>
                  <a:pt x="0" y="47223"/>
                </a:lnTo>
                <a:lnTo>
                  <a:pt x="285037" y="47223"/>
                </a:lnTo>
                <a:lnTo>
                  <a:pt x="285037" y="47199"/>
                </a:lnTo>
                <a:lnTo>
                  <a:pt x="285037" y="202"/>
                </a:lnTo>
                <a:cubicBezTo>
                  <a:pt x="282247" y="66"/>
                  <a:pt x="279499" y="0"/>
                  <a:pt x="276790"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7"/>
          <p:cNvSpPr/>
          <p:nvPr/>
        </p:nvSpPr>
        <p:spPr>
          <a:xfrm>
            <a:off x="7038025" y="3526475"/>
            <a:ext cx="2105975" cy="1617025"/>
          </a:xfrm>
          <a:custGeom>
            <a:rect b="b" l="l" r="r" t="t"/>
            <a:pathLst>
              <a:path extrusionOk="0" h="64681" w="84239">
                <a:moveTo>
                  <a:pt x="45341" y="0"/>
                </a:moveTo>
                <a:cubicBezTo>
                  <a:pt x="40228" y="0"/>
                  <a:pt x="36577" y="3703"/>
                  <a:pt x="33867" y="8557"/>
                </a:cubicBezTo>
                <a:cubicBezTo>
                  <a:pt x="32322" y="11326"/>
                  <a:pt x="31466" y="15128"/>
                  <a:pt x="28365" y="16685"/>
                </a:cubicBezTo>
                <a:cubicBezTo>
                  <a:pt x="27552" y="17090"/>
                  <a:pt x="26765" y="17228"/>
                  <a:pt x="25988" y="17228"/>
                </a:cubicBezTo>
                <a:cubicBezTo>
                  <a:pt x="24317" y="17228"/>
                  <a:pt x="22693" y="16589"/>
                  <a:pt x="20956" y="16589"/>
                </a:cubicBezTo>
                <a:cubicBezTo>
                  <a:pt x="20820" y="16589"/>
                  <a:pt x="20683" y="16593"/>
                  <a:pt x="20546" y="16602"/>
                </a:cubicBezTo>
                <a:cubicBezTo>
                  <a:pt x="6096" y="17434"/>
                  <a:pt x="0" y="34997"/>
                  <a:pt x="10600" y="44788"/>
                </a:cubicBezTo>
                <a:cubicBezTo>
                  <a:pt x="16125" y="49898"/>
                  <a:pt x="23921" y="50433"/>
                  <a:pt x="27509" y="57717"/>
                </a:cubicBezTo>
                <a:cubicBezTo>
                  <a:pt x="28852" y="60426"/>
                  <a:pt x="29850" y="62708"/>
                  <a:pt x="31050" y="64680"/>
                </a:cubicBezTo>
                <a:lnTo>
                  <a:pt x="84239" y="64680"/>
                </a:lnTo>
                <a:lnTo>
                  <a:pt x="84239" y="5741"/>
                </a:lnTo>
                <a:lnTo>
                  <a:pt x="84227" y="5741"/>
                </a:lnTo>
                <a:cubicBezTo>
                  <a:pt x="83660" y="5641"/>
                  <a:pt x="83099" y="5595"/>
                  <a:pt x="82543" y="5595"/>
                </a:cubicBezTo>
                <a:cubicBezTo>
                  <a:pt x="77488" y="5595"/>
                  <a:pt x="72816" y="9323"/>
                  <a:pt x="67709" y="9377"/>
                </a:cubicBezTo>
                <a:cubicBezTo>
                  <a:pt x="67677" y="9377"/>
                  <a:pt x="67644" y="9377"/>
                  <a:pt x="67611" y="9377"/>
                </a:cubicBezTo>
                <a:cubicBezTo>
                  <a:pt x="60301" y="9377"/>
                  <a:pt x="55761" y="2796"/>
                  <a:pt x="49219" y="655"/>
                </a:cubicBezTo>
                <a:cubicBezTo>
                  <a:pt x="47840" y="207"/>
                  <a:pt x="46550" y="0"/>
                  <a:pt x="45341"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7"/>
          <p:cNvSpPr/>
          <p:nvPr/>
        </p:nvSpPr>
        <p:spPr>
          <a:xfrm>
            <a:off x="6062425" y="0"/>
            <a:ext cx="3081575" cy="2847775"/>
          </a:xfrm>
          <a:custGeom>
            <a:rect b="b" l="l" r="r" t="t"/>
            <a:pathLst>
              <a:path extrusionOk="0" h="113911" w="123263">
                <a:moveTo>
                  <a:pt x="122669" y="104665"/>
                </a:moveTo>
                <a:cubicBezTo>
                  <a:pt x="119472" y="99282"/>
                  <a:pt x="115004" y="94446"/>
                  <a:pt x="109253" y="91986"/>
                </a:cubicBezTo>
                <a:cubicBezTo>
                  <a:pt x="103502" y="89538"/>
                  <a:pt x="96324" y="89883"/>
                  <a:pt x="91500" y="93852"/>
                </a:cubicBezTo>
                <a:cubicBezTo>
                  <a:pt x="87757" y="96917"/>
                  <a:pt x="85832" y="101659"/>
                  <a:pt x="82599" y="105283"/>
                </a:cubicBezTo>
                <a:cubicBezTo>
                  <a:pt x="76812" y="111771"/>
                  <a:pt x="66854" y="113910"/>
                  <a:pt x="58655" y="110975"/>
                </a:cubicBezTo>
                <a:cubicBezTo>
                  <a:pt x="50480" y="108028"/>
                  <a:pt x="44301" y="100447"/>
                  <a:pt x="42411" y="91939"/>
                </a:cubicBezTo>
                <a:cubicBezTo>
                  <a:pt x="40522" y="83442"/>
                  <a:pt x="42720" y="74269"/>
                  <a:pt x="47687" y="67127"/>
                </a:cubicBezTo>
                <a:cubicBezTo>
                  <a:pt x="49802" y="64061"/>
                  <a:pt x="52405" y="61340"/>
                  <a:pt x="54318" y="58167"/>
                </a:cubicBezTo>
                <a:cubicBezTo>
                  <a:pt x="56219" y="54971"/>
                  <a:pt x="57408" y="51085"/>
                  <a:pt x="56314" y="47520"/>
                </a:cubicBezTo>
                <a:cubicBezTo>
                  <a:pt x="54413" y="41341"/>
                  <a:pt x="46748" y="38988"/>
                  <a:pt x="40296" y="39416"/>
                </a:cubicBezTo>
                <a:cubicBezTo>
                  <a:pt x="33855" y="39856"/>
                  <a:pt x="27439" y="42066"/>
                  <a:pt x="21057" y="41044"/>
                </a:cubicBezTo>
                <a:cubicBezTo>
                  <a:pt x="12763" y="39701"/>
                  <a:pt x="6085" y="32880"/>
                  <a:pt x="3043" y="25038"/>
                </a:cubicBezTo>
                <a:cubicBezTo>
                  <a:pt x="1" y="17219"/>
                  <a:pt x="60" y="8496"/>
                  <a:pt x="1094" y="167"/>
                </a:cubicBezTo>
                <a:cubicBezTo>
                  <a:pt x="2021" y="0"/>
                  <a:pt x="3162" y="404"/>
                  <a:pt x="4089" y="238"/>
                </a:cubicBezTo>
                <a:lnTo>
                  <a:pt x="122693" y="238"/>
                </a:lnTo>
                <a:cubicBezTo>
                  <a:pt x="123263" y="34948"/>
                  <a:pt x="122075" y="69931"/>
                  <a:pt x="122669" y="104665"/>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7"/>
          <p:cNvSpPr/>
          <p:nvPr/>
        </p:nvSpPr>
        <p:spPr>
          <a:xfrm rot="5400000">
            <a:off x="-639475" y="2633925"/>
            <a:ext cx="3149025" cy="1870100"/>
          </a:xfrm>
          <a:custGeom>
            <a:rect b="b" l="l" r="r" t="t"/>
            <a:pathLst>
              <a:path extrusionOk="0" h="74804" w="125961">
                <a:moveTo>
                  <a:pt x="7630" y="70573"/>
                </a:moveTo>
                <a:cubicBezTo>
                  <a:pt x="2639" y="68090"/>
                  <a:pt x="1" y="61673"/>
                  <a:pt x="1819" y="56397"/>
                </a:cubicBezTo>
                <a:cubicBezTo>
                  <a:pt x="3625" y="51133"/>
                  <a:pt x="9626" y="47687"/>
                  <a:pt x="15092" y="48768"/>
                </a:cubicBezTo>
                <a:cubicBezTo>
                  <a:pt x="17516" y="49255"/>
                  <a:pt x="19715" y="50491"/>
                  <a:pt x="22091" y="51157"/>
                </a:cubicBezTo>
                <a:cubicBezTo>
                  <a:pt x="24468" y="51822"/>
                  <a:pt x="27308" y="51786"/>
                  <a:pt x="29079" y="50040"/>
                </a:cubicBezTo>
                <a:cubicBezTo>
                  <a:pt x="31099" y="48055"/>
                  <a:pt x="30861" y="44799"/>
                  <a:pt x="31348" y="42007"/>
                </a:cubicBezTo>
                <a:cubicBezTo>
                  <a:pt x="32346" y="36398"/>
                  <a:pt x="37195" y="31704"/>
                  <a:pt x="42827" y="30884"/>
                </a:cubicBezTo>
                <a:cubicBezTo>
                  <a:pt x="48460" y="30064"/>
                  <a:pt x="54461" y="33201"/>
                  <a:pt x="57015" y="38275"/>
                </a:cubicBezTo>
                <a:cubicBezTo>
                  <a:pt x="58905" y="42042"/>
                  <a:pt x="58941" y="46403"/>
                  <a:pt x="59939" y="50491"/>
                </a:cubicBezTo>
                <a:cubicBezTo>
                  <a:pt x="60937" y="54579"/>
                  <a:pt x="63480" y="58869"/>
                  <a:pt x="67615" y="59546"/>
                </a:cubicBezTo>
                <a:cubicBezTo>
                  <a:pt x="72285" y="60342"/>
                  <a:pt x="76456" y="55981"/>
                  <a:pt x="77656" y="51406"/>
                </a:cubicBezTo>
                <a:cubicBezTo>
                  <a:pt x="78880" y="46831"/>
                  <a:pt x="78096" y="42007"/>
                  <a:pt x="78215" y="37265"/>
                </a:cubicBezTo>
                <a:cubicBezTo>
                  <a:pt x="78512" y="26000"/>
                  <a:pt x="84346" y="15021"/>
                  <a:pt x="93544" y="8473"/>
                </a:cubicBezTo>
                <a:cubicBezTo>
                  <a:pt x="102717" y="1937"/>
                  <a:pt x="115016" y="0"/>
                  <a:pt x="125759" y="3399"/>
                </a:cubicBezTo>
                <a:lnTo>
                  <a:pt x="125961" y="74804"/>
                </a:lnTo>
                <a:cubicBezTo>
                  <a:pt x="123655" y="74804"/>
                  <a:pt x="121802" y="74507"/>
                  <a:pt x="119496" y="74507"/>
                </a:cubicBezTo>
                <a:lnTo>
                  <a:pt x="10387" y="74507"/>
                </a:lnTo>
                <a:cubicBezTo>
                  <a:pt x="9828" y="73390"/>
                  <a:pt x="8200" y="71714"/>
                  <a:pt x="7630" y="70573"/>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7"/>
          <p:cNvSpPr/>
          <p:nvPr/>
        </p:nvSpPr>
        <p:spPr>
          <a:xfrm>
            <a:off x="0" y="0"/>
            <a:ext cx="2251250" cy="1811575"/>
          </a:xfrm>
          <a:custGeom>
            <a:rect b="b" l="l" r="r" t="t"/>
            <a:pathLst>
              <a:path extrusionOk="0" h="72463" w="90050">
                <a:moveTo>
                  <a:pt x="0" y="71108"/>
                </a:moveTo>
                <a:cubicBezTo>
                  <a:pt x="5478" y="72462"/>
                  <a:pt x="13072" y="71357"/>
                  <a:pt x="17730" y="68173"/>
                </a:cubicBezTo>
                <a:cubicBezTo>
                  <a:pt x="22376" y="64976"/>
                  <a:pt x="25572" y="59759"/>
                  <a:pt x="26297" y="54163"/>
                </a:cubicBezTo>
                <a:cubicBezTo>
                  <a:pt x="26998" y="48768"/>
                  <a:pt x="25477" y="43349"/>
                  <a:pt x="25109" y="37930"/>
                </a:cubicBezTo>
                <a:cubicBezTo>
                  <a:pt x="24741" y="32500"/>
                  <a:pt x="25893" y="26356"/>
                  <a:pt x="30361" y="23255"/>
                </a:cubicBezTo>
                <a:cubicBezTo>
                  <a:pt x="35091" y="19975"/>
                  <a:pt x="41674" y="21413"/>
                  <a:pt x="46736" y="24146"/>
                </a:cubicBezTo>
                <a:cubicBezTo>
                  <a:pt x="51798" y="26879"/>
                  <a:pt x="56302" y="30789"/>
                  <a:pt x="61780" y="32500"/>
                </a:cubicBezTo>
                <a:cubicBezTo>
                  <a:pt x="70146" y="35150"/>
                  <a:pt x="80032" y="31775"/>
                  <a:pt x="85047" y="24574"/>
                </a:cubicBezTo>
                <a:cubicBezTo>
                  <a:pt x="90050" y="17373"/>
                  <a:pt x="89764" y="6928"/>
                  <a:pt x="84369" y="0"/>
                </a:cubicBezTo>
                <a:lnTo>
                  <a:pt x="0" y="238"/>
                </a:ln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92" name="Shape 292"/>
        <p:cNvGrpSpPr/>
        <p:nvPr/>
      </p:nvGrpSpPr>
      <p:grpSpPr>
        <a:xfrm>
          <a:off x="0" y="0"/>
          <a:ext cx="0" cy="0"/>
          <a:chOff x="0" y="0"/>
          <a:chExt cx="0" cy="0"/>
        </a:xfrm>
      </p:grpSpPr>
      <p:sp>
        <p:nvSpPr>
          <p:cNvPr id="293" name="Google Shape;293;p28"/>
          <p:cNvSpPr/>
          <p:nvPr/>
        </p:nvSpPr>
        <p:spPr>
          <a:xfrm>
            <a:off x="-12" y="3754463"/>
            <a:ext cx="1818125" cy="1389025"/>
          </a:xfrm>
          <a:custGeom>
            <a:rect b="b" l="l" r="r" t="t"/>
            <a:pathLst>
              <a:path extrusionOk="0" h="55561" w="72725">
                <a:moveTo>
                  <a:pt x="10985" y="0"/>
                </a:moveTo>
                <a:cubicBezTo>
                  <a:pt x="6172" y="0"/>
                  <a:pt x="2658" y="3290"/>
                  <a:pt x="1" y="7731"/>
                </a:cubicBezTo>
                <a:lnTo>
                  <a:pt x="1" y="55560"/>
                </a:lnTo>
                <a:lnTo>
                  <a:pt x="72523" y="55560"/>
                </a:lnTo>
                <a:cubicBezTo>
                  <a:pt x="72725" y="52304"/>
                  <a:pt x="72297" y="49096"/>
                  <a:pt x="70871" y="46315"/>
                </a:cubicBezTo>
                <a:cubicBezTo>
                  <a:pt x="67258" y="39257"/>
                  <a:pt x="62018" y="40017"/>
                  <a:pt x="55696" y="38473"/>
                </a:cubicBezTo>
                <a:cubicBezTo>
                  <a:pt x="40189" y="34682"/>
                  <a:pt x="70312" y="11962"/>
                  <a:pt x="51038" y="6020"/>
                </a:cubicBezTo>
                <a:cubicBezTo>
                  <a:pt x="50081" y="5725"/>
                  <a:pt x="49143" y="5599"/>
                  <a:pt x="48217" y="5599"/>
                </a:cubicBezTo>
                <a:cubicBezTo>
                  <a:pt x="43157" y="5599"/>
                  <a:pt x="38492" y="9341"/>
                  <a:pt x="33368" y="9371"/>
                </a:cubicBezTo>
                <a:cubicBezTo>
                  <a:pt x="33335" y="9372"/>
                  <a:pt x="33302" y="9372"/>
                  <a:pt x="33270" y="9372"/>
                </a:cubicBezTo>
                <a:cubicBezTo>
                  <a:pt x="25960" y="9372"/>
                  <a:pt x="21420" y="2802"/>
                  <a:pt x="14878" y="661"/>
                </a:cubicBezTo>
                <a:cubicBezTo>
                  <a:pt x="13493" y="209"/>
                  <a:pt x="12198" y="0"/>
                  <a:pt x="10985"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8"/>
          <p:cNvSpPr/>
          <p:nvPr/>
        </p:nvSpPr>
        <p:spPr>
          <a:xfrm>
            <a:off x="11055" y="0"/>
            <a:ext cx="9132561" cy="2043799"/>
          </a:xfrm>
          <a:custGeom>
            <a:rect b="b" l="l" r="r" t="t"/>
            <a:pathLst>
              <a:path extrusionOk="0" h="63784" w="285014">
                <a:moveTo>
                  <a:pt x="0" y="0"/>
                </a:moveTo>
                <a:lnTo>
                  <a:pt x="0" y="7760"/>
                </a:lnTo>
                <a:cubicBezTo>
                  <a:pt x="0" y="7760"/>
                  <a:pt x="27857" y="40061"/>
                  <a:pt x="78012" y="40061"/>
                </a:cubicBezTo>
                <a:cubicBezTo>
                  <a:pt x="86766" y="40061"/>
                  <a:pt x="96199" y="39077"/>
                  <a:pt x="106282" y="36766"/>
                </a:cubicBezTo>
                <a:cubicBezTo>
                  <a:pt x="121776" y="33216"/>
                  <a:pt x="135489" y="31753"/>
                  <a:pt x="147823" y="31753"/>
                </a:cubicBezTo>
                <a:cubicBezTo>
                  <a:pt x="205543" y="31753"/>
                  <a:pt x="233052" y="63784"/>
                  <a:pt x="271430" y="63784"/>
                </a:cubicBezTo>
                <a:cubicBezTo>
                  <a:pt x="275797" y="63784"/>
                  <a:pt x="280305" y="63369"/>
                  <a:pt x="285014" y="62445"/>
                </a:cubicBezTo>
                <a:lnTo>
                  <a:pt x="285014" y="0"/>
                </a:ln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8"/>
          <p:cNvSpPr/>
          <p:nvPr/>
        </p:nvSpPr>
        <p:spPr>
          <a:xfrm rot="10800000">
            <a:off x="4999725" y="3468975"/>
            <a:ext cx="4143900" cy="1650800"/>
          </a:xfrm>
          <a:custGeom>
            <a:rect b="b" l="l" r="r" t="t"/>
            <a:pathLst>
              <a:path extrusionOk="0" h="66032" w="165756">
                <a:moveTo>
                  <a:pt x="0" y="0"/>
                </a:moveTo>
                <a:lnTo>
                  <a:pt x="0" y="65630"/>
                </a:lnTo>
                <a:cubicBezTo>
                  <a:pt x="2692" y="65901"/>
                  <a:pt x="5360" y="66031"/>
                  <a:pt x="8007" y="66031"/>
                </a:cubicBezTo>
                <a:cubicBezTo>
                  <a:pt x="62771" y="66031"/>
                  <a:pt x="108457" y="10315"/>
                  <a:pt x="165756"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8"/>
          <p:cNvSpPr/>
          <p:nvPr/>
        </p:nvSpPr>
        <p:spPr>
          <a:xfrm rot="10800000">
            <a:off x="7950988" y="3579425"/>
            <a:ext cx="1192625" cy="1540075"/>
          </a:xfrm>
          <a:custGeom>
            <a:rect b="b" l="l" r="r" t="t"/>
            <a:pathLst>
              <a:path extrusionOk="0" h="61603" w="47705">
                <a:moveTo>
                  <a:pt x="0" y="1"/>
                </a:moveTo>
                <a:lnTo>
                  <a:pt x="0" y="48460"/>
                </a:lnTo>
                <a:cubicBezTo>
                  <a:pt x="2840" y="50194"/>
                  <a:pt x="5324" y="52393"/>
                  <a:pt x="7831" y="56587"/>
                </a:cubicBezTo>
                <a:cubicBezTo>
                  <a:pt x="8889" y="58334"/>
                  <a:pt x="9804" y="60034"/>
                  <a:pt x="10731" y="61602"/>
                </a:cubicBezTo>
                <a:cubicBezTo>
                  <a:pt x="16434" y="55482"/>
                  <a:pt x="13963" y="50088"/>
                  <a:pt x="13523" y="42863"/>
                </a:cubicBezTo>
                <a:cubicBezTo>
                  <a:pt x="13169" y="37092"/>
                  <a:pt x="16408" y="35636"/>
                  <a:pt x="21019" y="35636"/>
                </a:cubicBezTo>
                <a:cubicBezTo>
                  <a:pt x="25712" y="35636"/>
                  <a:pt x="31827" y="37145"/>
                  <a:pt x="37017" y="37145"/>
                </a:cubicBezTo>
                <a:cubicBezTo>
                  <a:pt x="42968" y="37145"/>
                  <a:pt x="47704" y="35161"/>
                  <a:pt x="47687" y="26642"/>
                </a:cubicBezTo>
                <a:cubicBezTo>
                  <a:pt x="47663" y="19156"/>
                  <a:pt x="40070" y="14973"/>
                  <a:pt x="37943" y="8319"/>
                </a:cubicBezTo>
                <a:cubicBezTo>
                  <a:pt x="37028" y="5467"/>
                  <a:pt x="37146" y="2710"/>
                  <a:pt x="37705" y="1"/>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8"/>
          <p:cNvSpPr/>
          <p:nvPr/>
        </p:nvSpPr>
        <p:spPr>
          <a:xfrm>
            <a:off x="0" y="1121"/>
            <a:ext cx="2950185" cy="2164150"/>
          </a:xfrm>
          <a:custGeom>
            <a:rect b="b" l="l" r="r" t="t"/>
            <a:pathLst>
              <a:path extrusionOk="0" h="67540" w="92071">
                <a:moveTo>
                  <a:pt x="1" y="1"/>
                </a:moveTo>
                <a:lnTo>
                  <a:pt x="1" y="55779"/>
                </a:lnTo>
                <a:lnTo>
                  <a:pt x="13" y="55779"/>
                </a:lnTo>
                <a:cubicBezTo>
                  <a:pt x="999" y="57419"/>
                  <a:pt x="2389" y="59011"/>
                  <a:pt x="4386" y="60568"/>
                </a:cubicBezTo>
                <a:cubicBezTo>
                  <a:pt x="9069" y="64266"/>
                  <a:pt x="15676" y="67540"/>
                  <a:pt x="21968" y="67540"/>
                </a:cubicBezTo>
                <a:cubicBezTo>
                  <a:pt x="23339" y="67540"/>
                  <a:pt x="24695" y="67384"/>
                  <a:pt x="26013" y="67044"/>
                </a:cubicBezTo>
                <a:cubicBezTo>
                  <a:pt x="34354" y="64893"/>
                  <a:pt x="34806" y="59142"/>
                  <a:pt x="37955" y="52785"/>
                </a:cubicBezTo>
                <a:cubicBezTo>
                  <a:pt x="39348" y="49973"/>
                  <a:pt x="41042" y="48890"/>
                  <a:pt x="42948" y="48890"/>
                </a:cubicBezTo>
                <a:cubicBezTo>
                  <a:pt x="49356" y="48890"/>
                  <a:pt x="58153" y="61134"/>
                  <a:pt x="65917" y="61134"/>
                </a:cubicBezTo>
                <a:cubicBezTo>
                  <a:pt x="68630" y="61134"/>
                  <a:pt x="71218" y="59638"/>
                  <a:pt x="73533" y="55601"/>
                </a:cubicBezTo>
                <a:cubicBezTo>
                  <a:pt x="77026" y="49469"/>
                  <a:pt x="72784" y="42482"/>
                  <a:pt x="74186" y="36030"/>
                </a:cubicBezTo>
                <a:cubicBezTo>
                  <a:pt x="75874" y="28199"/>
                  <a:pt x="84002" y="24955"/>
                  <a:pt x="87852" y="18479"/>
                </a:cubicBezTo>
                <a:cubicBezTo>
                  <a:pt x="92070" y="11373"/>
                  <a:pt x="88695" y="5289"/>
                  <a:pt x="83110" y="298"/>
                </a:cubicBezTo>
                <a:cubicBezTo>
                  <a:pt x="82992" y="191"/>
                  <a:pt x="82873" y="84"/>
                  <a:pt x="82754" y="1"/>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8"/>
          <p:cNvSpPr/>
          <p:nvPr/>
        </p:nvSpPr>
        <p:spPr>
          <a:xfrm rot="10800000">
            <a:off x="0" y="3894000"/>
            <a:ext cx="1682950" cy="1249500"/>
          </a:xfrm>
          <a:custGeom>
            <a:rect b="b" l="l" r="r" t="t"/>
            <a:pathLst>
              <a:path extrusionOk="0" h="49980" w="67318">
                <a:moveTo>
                  <a:pt x="24313" y="0"/>
                </a:moveTo>
                <a:cubicBezTo>
                  <a:pt x="20843" y="2115"/>
                  <a:pt x="17159" y="3303"/>
                  <a:pt x="12965" y="5858"/>
                </a:cubicBezTo>
                <a:cubicBezTo>
                  <a:pt x="6429" y="9851"/>
                  <a:pt x="0" y="18181"/>
                  <a:pt x="4302" y="25798"/>
                </a:cubicBezTo>
                <a:cubicBezTo>
                  <a:pt x="8271" y="32833"/>
                  <a:pt x="11848" y="35637"/>
                  <a:pt x="12002" y="44514"/>
                </a:cubicBezTo>
                <a:cubicBezTo>
                  <a:pt x="12026" y="46450"/>
                  <a:pt x="12002" y="48257"/>
                  <a:pt x="12002" y="49980"/>
                </a:cubicBezTo>
                <a:cubicBezTo>
                  <a:pt x="19548" y="47663"/>
                  <a:pt x="20071" y="42101"/>
                  <a:pt x="23101" y="35958"/>
                </a:cubicBezTo>
                <a:cubicBezTo>
                  <a:pt x="24491" y="33146"/>
                  <a:pt x="26185" y="32063"/>
                  <a:pt x="28090" y="32063"/>
                </a:cubicBezTo>
                <a:cubicBezTo>
                  <a:pt x="34494" y="32063"/>
                  <a:pt x="43294" y="44307"/>
                  <a:pt x="51055" y="44307"/>
                </a:cubicBezTo>
                <a:cubicBezTo>
                  <a:pt x="53768" y="44307"/>
                  <a:pt x="56354" y="42811"/>
                  <a:pt x="58666" y="38774"/>
                </a:cubicBezTo>
                <a:cubicBezTo>
                  <a:pt x="62172" y="32631"/>
                  <a:pt x="57930" y="25655"/>
                  <a:pt x="59320" y="19203"/>
                </a:cubicBezTo>
                <a:cubicBezTo>
                  <a:pt x="60378" y="14366"/>
                  <a:pt x="63883" y="11265"/>
                  <a:pt x="67317" y="8080"/>
                </a:cubicBezTo>
                <a:lnTo>
                  <a:pt x="67317" y="0"/>
                </a:ln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8"/>
          <p:cNvSpPr/>
          <p:nvPr/>
        </p:nvSpPr>
        <p:spPr>
          <a:xfrm>
            <a:off x="28106975" y="3286750"/>
            <a:ext cx="25" cy="25"/>
          </a:xfrm>
          <a:custGeom>
            <a:rect b="b" l="l" r="r" t="t"/>
            <a:pathLst>
              <a:path extrusionOk="0" h="1" w="1">
                <a:moveTo>
                  <a:pt x="0" y="0"/>
                </a:move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8"/>
          <p:cNvSpPr/>
          <p:nvPr/>
        </p:nvSpPr>
        <p:spPr>
          <a:xfrm>
            <a:off x="6824652" y="-1"/>
            <a:ext cx="2319344" cy="2836765"/>
          </a:xfrm>
          <a:custGeom>
            <a:rect b="b" l="l" r="r" t="t"/>
            <a:pathLst>
              <a:path extrusionOk="0" h="77901" w="63692">
                <a:moveTo>
                  <a:pt x="1191" y="0"/>
                </a:moveTo>
                <a:cubicBezTo>
                  <a:pt x="0" y="4816"/>
                  <a:pt x="961" y="11491"/>
                  <a:pt x="3771" y="15576"/>
                </a:cubicBezTo>
                <a:cubicBezTo>
                  <a:pt x="6582" y="19671"/>
                  <a:pt x="11168" y="22470"/>
                  <a:pt x="16088" y="23118"/>
                </a:cubicBezTo>
                <a:cubicBezTo>
                  <a:pt x="16950" y="23228"/>
                  <a:pt x="17814" y="23275"/>
                  <a:pt x="18677" y="23275"/>
                </a:cubicBezTo>
                <a:cubicBezTo>
                  <a:pt x="22563" y="23275"/>
                  <a:pt x="26460" y="22338"/>
                  <a:pt x="30358" y="22073"/>
                </a:cubicBezTo>
                <a:cubicBezTo>
                  <a:pt x="30908" y="22035"/>
                  <a:pt x="31466" y="22014"/>
                  <a:pt x="32029" y="22014"/>
                </a:cubicBezTo>
                <a:cubicBezTo>
                  <a:pt x="36335" y="22014"/>
                  <a:pt x="40847" y="23216"/>
                  <a:pt x="43259" y="26691"/>
                </a:cubicBezTo>
                <a:cubicBezTo>
                  <a:pt x="46142" y="30838"/>
                  <a:pt x="44878" y="36625"/>
                  <a:pt x="42475" y="41086"/>
                </a:cubicBezTo>
                <a:cubicBezTo>
                  <a:pt x="40073" y="45536"/>
                  <a:pt x="36636" y="49495"/>
                  <a:pt x="35121" y="54311"/>
                </a:cubicBezTo>
                <a:cubicBezTo>
                  <a:pt x="32802" y="61665"/>
                  <a:pt x="35769" y="70356"/>
                  <a:pt x="42099" y="74754"/>
                </a:cubicBezTo>
                <a:cubicBezTo>
                  <a:pt x="45120" y="76858"/>
                  <a:pt x="48790" y="77900"/>
                  <a:pt x="52463" y="77900"/>
                </a:cubicBezTo>
                <a:cubicBezTo>
                  <a:pt x="56487" y="77900"/>
                  <a:pt x="60513" y="76649"/>
                  <a:pt x="63692" y="74169"/>
                </a:cubicBezTo>
                <a:lnTo>
                  <a:pt x="63692"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1" name="Shape 31"/>
        <p:cNvGrpSpPr/>
        <p:nvPr/>
      </p:nvGrpSpPr>
      <p:grpSpPr>
        <a:xfrm>
          <a:off x="0" y="0"/>
          <a:ext cx="0" cy="0"/>
          <a:chOff x="0" y="0"/>
          <a:chExt cx="0" cy="0"/>
        </a:xfrm>
      </p:grpSpPr>
      <p:sp>
        <p:nvSpPr>
          <p:cNvPr id="32" name="Google Shape;32;p4"/>
          <p:cNvSpPr/>
          <p:nvPr/>
        </p:nvSpPr>
        <p:spPr>
          <a:xfrm>
            <a:off x="286050" y="769075"/>
            <a:ext cx="8291025" cy="3881925"/>
          </a:xfrm>
          <a:custGeom>
            <a:rect b="b" l="l" r="r" t="t"/>
            <a:pathLst>
              <a:path extrusionOk="0" h="155277" w="331641">
                <a:moveTo>
                  <a:pt x="0" y="36039"/>
                </a:moveTo>
                <a:lnTo>
                  <a:pt x="2410" y="0"/>
                </a:lnTo>
                <a:lnTo>
                  <a:pt x="265589" y="10921"/>
                </a:lnTo>
                <a:lnTo>
                  <a:pt x="331641" y="155277"/>
                </a:lnTo>
                <a:lnTo>
                  <a:pt x="18787" y="150457"/>
                </a:lnTo>
                <a:close/>
              </a:path>
            </a:pathLst>
          </a:custGeom>
          <a:noFill/>
          <a:ln cap="flat" cmpd="sng" w="28575">
            <a:solidFill>
              <a:schemeClr val="dk2"/>
            </a:solidFill>
            <a:prstDash val="solid"/>
            <a:round/>
            <a:headEnd len="sm" w="sm" type="none"/>
            <a:tailEnd len="sm" w="sm" type="none"/>
          </a:ln>
        </p:spPr>
      </p:sp>
      <p:sp>
        <p:nvSpPr>
          <p:cNvPr id="33" name="Google Shape;33;p4"/>
          <p:cNvSpPr/>
          <p:nvPr/>
        </p:nvSpPr>
        <p:spPr>
          <a:xfrm>
            <a:off x="2950978" y="121"/>
            <a:ext cx="3279264" cy="1130675"/>
          </a:xfrm>
          <a:custGeom>
            <a:rect b="b" l="l" r="r" t="t"/>
            <a:pathLst>
              <a:path extrusionOk="0" h="35306" w="102397">
                <a:moveTo>
                  <a:pt x="0" y="1"/>
                </a:moveTo>
                <a:cubicBezTo>
                  <a:pt x="191" y="226"/>
                  <a:pt x="393" y="429"/>
                  <a:pt x="595" y="642"/>
                </a:cubicBezTo>
                <a:cubicBezTo>
                  <a:pt x="3713" y="3799"/>
                  <a:pt x="6603" y="4617"/>
                  <a:pt x="9648" y="4617"/>
                </a:cubicBezTo>
                <a:cubicBezTo>
                  <a:pt x="12404" y="4617"/>
                  <a:pt x="15288" y="3946"/>
                  <a:pt x="18585" y="3732"/>
                </a:cubicBezTo>
                <a:cubicBezTo>
                  <a:pt x="18873" y="3713"/>
                  <a:pt x="19149" y="3704"/>
                  <a:pt x="19413" y="3704"/>
                </a:cubicBezTo>
                <a:cubicBezTo>
                  <a:pt x="34782" y="3704"/>
                  <a:pt x="12670" y="35305"/>
                  <a:pt x="33620" y="35305"/>
                </a:cubicBezTo>
                <a:cubicBezTo>
                  <a:pt x="33663" y="35305"/>
                  <a:pt x="33705" y="35305"/>
                  <a:pt x="33748" y="35305"/>
                </a:cubicBezTo>
                <a:cubicBezTo>
                  <a:pt x="40688" y="35257"/>
                  <a:pt x="44526" y="28211"/>
                  <a:pt x="50681" y="26215"/>
                </a:cubicBezTo>
                <a:cubicBezTo>
                  <a:pt x="52078" y="25760"/>
                  <a:pt x="53450" y="25575"/>
                  <a:pt x="54805" y="25575"/>
                </a:cubicBezTo>
                <a:cubicBezTo>
                  <a:pt x="60713" y="25575"/>
                  <a:pt x="66310" y="29094"/>
                  <a:pt x="72332" y="29161"/>
                </a:cubicBezTo>
                <a:cubicBezTo>
                  <a:pt x="72389" y="29162"/>
                  <a:pt x="72445" y="29162"/>
                  <a:pt x="72501" y="29162"/>
                </a:cubicBezTo>
                <a:cubicBezTo>
                  <a:pt x="80473" y="29162"/>
                  <a:pt x="83952" y="23312"/>
                  <a:pt x="85427" y="16173"/>
                </a:cubicBezTo>
                <a:cubicBezTo>
                  <a:pt x="86116" y="12858"/>
                  <a:pt x="85772" y="8699"/>
                  <a:pt x="88434" y="6132"/>
                </a:cubicBezTo>
                <a:cubicBezTo>
                  <a:pt x="90727" y="3910"/>
                  <a:pt x="93721" y="4754"/>
                  <a:pt x="96419" y="3732"/>
                </a:cubicBezTo>
                <a:cubicBezTo>
                  <a:pt x="98784" y="2841"/>
                  <a:pt x="100768" y="1546"/>
                  <a:pt x="102396"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a:off x="-10450" y="2353814"/>
            <a:ext cx="3292170" cy="2787968"/>
          </a:xfrm>
          <a:custGeom>
            <a:rect b="b" l="l" r="r" t="t"/>
            <a:pathLst>
              <a:path extrusionOk="0" h="87056" w="102800">
                <a:moveTo>
                  <a:pt x="309" y="1391"/>
                </a:moveTo>
                <a:cubicBezTo>
                  <a:pt x="7617" y="1"/>
                  <a:pt x="17171" y="2912"/>
                  <a:pt x="21865" y="8687"/>
                </a:cubicBezTo>
                <a:cubicBezTo>
                  <a:pt x="26559" y="14462"/>
                  <a:pt x="27771" y="22864"/>
                  <a:pt x="24907" y="29732"/>
                </a:cubicBezTo>
                <a:cubicBezTo>
                  <a:pt x="21960" y="36802"/>
                  <a:pt x="15258" y="41959"/>
                  <a:pt x="13107" y="49315"/>
                </a:cubicBezTo>
                <a:cubicBezTo>
                  <a:pt x="11301" y="55542"/>
                  <a:pt x="13273" y="62576"/>
                  <a:pt x="17670" y="67341"/>
                </a:cubicBezTo>
                <a:cubicBezTo>
                  <a:pt x="22067" y="72118"/>
                  <a:pt x="28638" y="74626"/>
                  <a:pt x="35114" y="74590"/>
                </a:cubicBezTo>
                <a:cubicBezTo>
                  <a:pt x="41590" y="74566"/>
                  <a:pt x="47948" y="72130"/>
                  <a:pt x="53164" y="68268"/>
                </a:cubicBezTo>
                <a:cubicBezTo>
                  <a:pt x="60069" y="63170"/>
                  <a:pt x="65309" y="55554"/>
                  <a:pt x="73342" y="52535"/>
                </a:cubicBezTo>
                <a:cubicBezTo>
                  <a:pt x="82159" y="49244"/>
                  <a:pt x="93056" y="53022"/>
                  <a:pt x="97928" y="61067"/>
                </a:cubicBezTo>
                <a:cubicBezTo>
                  <a:pt x="102800" y="69112"/>
                  <a:pt x="101112" y="80520"/>
                  <a:pt x="94113" y="86806"/>
                </a:cubicBezTo>
                <a:lnTo>
                  <a:pt x="309" y="87055"/>
                </a:lnTo>
                <a:cubicBezTo>
                  <a:pt x="618" y="58584"/>
                  <a:pt x="0" y="29851"/>
                  <a:pt x="309" y="139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a:off x="-554" y="-263"/>
            <a:ext cx="2049664" cy="2907454"/>
          </a:xfrm>
          <a:custGeom>
            <a:rect b="b" l="l" r="r" t="t"/>
            <a:pathLst>
              <a:path extrusionOk="0" h="90787" w="64002">
                <a:moveTo>
                  <a:pt x="0" y="1"/>
                </a:moveTo>
                <a:lnTo>
                  <a:pt x="0" y="90787"/>
                </a:lnTo>
                <a:cubicBezTo>
                  <a:pt x="37728" y="78096"/>
                  <a:pt x="18692" y="15841"/>
                  <a:pt x="64002"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flipH="1" rot="-5400000">
            <a:off x="588546" y="-588963"/>
            <a:ext cx="1314498" cy="2492666"/>
          </a:xfrm>
          <a:custGeom>
            <a:rect b="b" l="l" r="r" t="t"/>
            <a:pathLst>
              <a:path extrusionOk="0" h="77835" w="41046">
                <a:moveTo>
                  <a:pt x="0" y="1"/>
                </a:moveTo>
                <a:lnTo>
                  <a:pt x="0" y="77834"/>
                </a:lnTo>
                <a:cubicBezTo>
                  <a:pt x="2329" y="76967"/>
                  <a:pt x="4468" y="75731"/>
                  <a:pt x="6191" y="74043"/>
                </a:cubicBezTo>
                <a:cubicBezTo>
                  <a:pt x="12239" y="68114"/>
                  <a:pt x="9815" y="63004"/>
                  <a:pt x="9388" y="56065"/>
                </a:cubicBezTo>
                <a:cubicBezTo>
                  <a:pt x="9056" y="50728"/>
                  <a:pt x="12052" y="49382"/>
                  <a:pt x="16320" y="49382"/>
                </a:cubicBezTo>
                <a:cubicBezTo>
                  <a:pt x="20662" y="49382"/>
                  <a:pt x="26319" y="50775"/>
                  <a:pt x="31125" y="50775"/>
                </a:cubicBezTo>
                <a:cubicBezTo>
                  <a:pt x="36647" y="50775"/>
                  <a:pt x="41045" y="48936"/>
                  <a:pt x="41032" y="41033"/>
                </a:cubicBezTo>
                <a:cubicBezTo>
                  <a:pt x="41008" y="34105"/>
                  <a:pt x="33973" y="30243"/>
                  <a:pt x="32013" y="24076"/>
                </a:cubicBezTo>
                <a:cubicBezTo>
                  <a:pt x="29624" y="16578"/>
                  <a:pt x="34936" y="9840"/>
                  <a:pt x="35043" y="2449"/>
                </a:cubicBezTo>
                <a:cubicBezTo>
                  <a:pt x="35055" y="1581"/>
                  <a:pt x="34995" y="773"/>
                  <a:pt x="34877"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txBox="1"/>
          <p:nvPr>
            <p:ph type="title"/>
          </p:nvPr>
        </p:nvSpPr>
        <p:spPr>
          <a:xfrm>
            <a:off x="776650" y="1692300"/>
            <a:ext cx="23364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b="1" sz="2500">
                <a:latin typeface="Sen"/>
                <a:ea typeface="Sen"/>
                <a:cs typeface="Sen"/>
                <a:sym typeface="Sen"/>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8" name="Google Shape;38;p4"/>
          <p:cNvSpPr txBox="1"/>
          <p:nvPr>
            <p:ph idx="2" type="title"/>
          </p:nvPr>
        </p:nvSpPr>
        <p:spPr>
          <a:xfrm>
            <a:off x="1307200" y="1099125"/>
            <a:ext cx="1275300" cy="59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4000">
                <a:latin typeface="Sen"/>
                <a:ea typeface="Sen"/>
                <a:cs typeface="Sen"/>
                <a:sym typeface="Sen"/>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39" name="Google Shape;39;p4"/>
          <p:cNvSpPr txBox="1"/>
          <p:nvPr>
            <p:ph idx="1" type="subTitle"/>
          </p:nvPr>
        </p:nvSpPr>
        <p:spPr>
          <a:xfrm>
            <a:off x="698200" y="2144417"/>
            <a:ext cx="2493300" cy="68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l">
              <a:lnSpc>
                <a:spcPct val="100000"/>
              </a:lnSpc>
              <a:spcBef>
                <a:spcPts val="1600"/>
              </a:spcBef>
              <a:spcAft>
                <a:spcPts val="0"/>
              </a:spcAft>
              <a:buSzPts val="1700"/>
              <a:buNone/>
              <a:defRPr/>
            </a:lvl2pPr>
            <a:lvl3pPr lvl="2" rtl="0" algn="l">
              <a:lnSpc>
                <a:spcPct val="100000"/>
              </a:lnSpc>
              <a:spcBef>
                <a:spcPts val="1600"/>
              </a:spcBef>
              <a:spcAft>
                <a:spcPts val="0"/>
              </a:spcAft>
              <a:buSzPts val="1700"/>
              <a:buNone/>
              <a:defRPr/>
            </a:lvl3pPr>
            <a:lvl4pPr lvl="3" rtl="0" algn="l">
              <a:lnSpc>
                <a:spcPct val="100000"/>
              </a:lnSpc>
              <a:spcBef>
                <a:spcPts val="1600"/>
              </a:spcBef>
              <a:spcAft>
                <a:spcPts val="0"/>
              </a:spcAft>
              <a:buSzPts val="1700"/>
              <a:buNone/>
              <a:defRPr/>
            </a:lvl4pPr>
            <a:lvl5pPr lvl="4" rtl="0" algn="l">
              <a:lnSpc>
                <a:spcPct val="100000"/>
              </a:lnSpc>
              <a:spcBef>
                <a:spcPts val="1600"/>
              </a:spcBef>
              <a:spcAft>
                <a:spcPts val="0"/>
              </a:spcAft>
              <a:buSzPts val="1700"/>
              <a:buNone/>
              <a:defRPr/>
            </a:lvl5pPr>
            <a:lvl6pPr lvl="5" rtl="0" algn="l">
              <a:lnSpc>
                <a:spcPct val="100000"/>
              </a:lnSpc>
              <a:spcBef>
                <a:spcPts val="1600"/>
              </a:spcBef>
              <a:spcAft>
                <a:spcPts val="0"/>
              </a:spcAft>
              <a:buSzPts val="1700"/>
              <a:buNone/>
              <a:defRPr/>
            </a:lvl6pPr>
            <a:lvl7pPr lvl="6" rtl="0" algn="l">
              <a:lnSpc>
                <a:spcPct val="100000"/>
              </a:lnSpc>
              <a:spcBef>
                <a:spcPts val="1600"/>
              </a:spcBef>
              <a:spcAft>
                <a:spcPts val="0"/>
              </a:spcAft>
              <a:buSzPts val="1700"/>
              <a:buNone/>
              <a:defRPr/>
            </a:lvl7pPr>
            <a:lvl8pPr lvl="7" rtl="0" algn="l">
              <a:lnSpc>
                <a:spcPct val="100000"/>
              </a:lnSpc>
              <a:spcBef>
                <a:spcPts val="1600"/>
              </a:spcBef>
              <a:spcAft>
                <a:spcPts val="0"/>
              </a:spcAft>
              <a:buSzPts val="1700"/>
              <a:buNone/>
              <a:defRPr/>
            </a:lvl8pPr>
            <a:lvl9pPr lvl="8" rtl="0" algn="l">
              <a:lnSpc>
                <a:spcPct val="100000"/>
              </a:lnSpc>
              <a:spcBef>
                <a:spcPts val="1600"/>
              </a:spcBef>
              <a:spcAft>
                <a:spcPts val="1600"/>
              </a:spcAft>
              <a:buSzPts val="1700"/>
              <a:buNone/>
              <a:defRPr/>
            </a:lvl9pPr>
          </a:lstStyle>
          <a:p/>
        </p:txBody>
      </p:sp>
      <p:sp>
        <p:nvSpPr>
          <p:cNvPr id="40" name="Google Shape;40;p4"/>
          <p:cNvSpPr txBox="1"/>
          <p:nvPr>
            <p:ph idx="3" type="title"/>
          </p:nvPr>
        </p:nvSpPr>
        <p:spPr>
          <a:xfrm>
            <a:off x="3403800" y="1692300"/>
            <a:ext cx="23364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b="1" sz="2500">
                <a:latin typeface="Sen"/>
                <a:ea typeface="Sen"/>
                <a:cs typeface="Sen"/>
                <a:sym typeface="Sen"/>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1" name="Google Shape;41;p4"/>
          <p:cNvSpPr txBox="1"/>
          <p:nvPr>
            <p:ph idx="4" type="title"/>
          </p:nvPr>
        </p:nvSpPr>
        <p:spPr>
          <a:xfrm>
            <a:off x="3934350" y="1099125"/>
            <a:ext cx="1275300" cy="59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4000">
                <a:latin typeface="Sen"/>
                <a:ea typeface="Sen"/>
                <a:cs typeface="Sen"/>
                <a:sym typeface="Sen"/>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42" name="Google Shape;42;p4"/>
          <p:cNvSpPr txBox="1"/>
          <p:nvPr>
            <p:ph idx="5" type="subTitle"/>
          </p:nvPr>
        </p:nvSpPr>
        <p:spPr>
          <a:xfrm>
            <a:off x="3325350" y="2144417"/>
            <a:ext cx="2493300" cy="68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l">
              <a:lnSpc>
                <a:spcPct val="100000"/>
              </a:lnSpc>
              <a:spcBef>
                <a:spcPts val="1600"/>
              </a:spcBef>
              <a:spcAft>
                <a:spcPts val="0"/>
              </a:spcAft>
              <a:buSzPts val="1700"/>
              <a:buNone/>
              <a:defRPr/>
            </a:lvl2pPr>
            <a:lvl3pPr lvl="2" rtl="0" algn="l">
              <a:lnSpc>
                <a:spcPct val="100000"/>
              </a:lnSpc>
              <a:spcBef>
                <a:spcPts val="1600"/>
              </a:spcBef>
              <a:spcAft>
                <a:spcPts val="0"/>
              </a:spcAft>
              <a:buSzPts val="1700"/>
              <a:buNone/>
              <a:defRPr/>
            </a:lvl3pPr>
            <a:lvl4pPr lvl="3" rtl="0" algn="l">
              <a:lnSpc>
                <a:spcPct val="100000"/>
              </a:lnSpc>
              <a:spcBef>
                <a:spcPts val="1600"/>
              </a:spcBef>
              <a:spcAft>
                <a:spcPts val="0"/>
              </a:spcAft>
              <a:buSzPts val="1700"/>
              <a:buNone/>
              <a:defRPr/>
            </a:lvl4pPr>
            <a:lvl5pPr lvl="4" rtl="0" algn="l">
              <a:lnSpc>
                <a:spcPct val="100000"/>
              </a:lnSpc>
              <a:spcBef>
                <a:spcPts val="1600"/>
              </a:spcBef>
              <a:spcAft>
                <a:spcPts val="0"/>
              </a:spcAft>
              <a:buSzPts val="1700"/>
              <a:buNone/>
              <a:defRPr/>
            </a:lvl5pPr>
            <a:lvl6pPr lvl="5" rtl="0" algn="l">
              <a:lnSpc>
                <a:spcPct val="100000"/>
              </a:lnSpc>
              <a:spcBef>
                <a:spcPts val="1600"/>
              </a:spcBef>
              <a:spcAft>
                <a:spcPts val="0"/>
              </a:spcAft>
              <a:buSzPts val="1700"/>
              <a:buNone/>
              <a:defRPr/>
            </a:lvl6pPr>
            <a:lvl7pPr lvl="6" rtl="0" algn="l">
              <a:lnSpc>
                <a:spcPct val="100000"/>
              </a:lnSpc>
              <a:spcBef>
                <a:spcPts val="1600"/>
              </a:spcBef>
              <a:spcAft>
                <a:spcPts val="0"/>
              </a:spcAft>
              <a:buSzPts val="1700"/>
              <a:buNone/>
              <a:defRPr/>
            </a:lvl7pPr>
            <a:lvl8pPr lvl="7" rtl="0" algn="l">
              <a:lnSpc>
                <a:spcPct val="100000"/>
              </a:lnSpc>
              <a:spcBef>
                <a:spcPts val="1600"/>
              </a:spcBef>
              <a:spcAft>
                <a:spcPts val="0"/>
              </a:spcAft>
              <a:buSzPts val="1700"/>
              <a:buNone/>
              <a:defRPr/>
            </a:lvl8pPr>
            <a:lvl9pPr lvl="8" rtl="0" algn="l">
              <a:lnSpc>
                <a:spcPct val="100000"/>
              </a:lnSpc>
              <a:spcBef>
                <a:spcPts val="1600"/>
              </a:spcBef>
              <a:spcAft>
                <a:spcPts val="1600"/>
              </a:spcAft>
              <a:buSzPts val="1700"/>
              <a:buNone/>
              <a:defRPr/>
            </a:lvl9pPr>
          </a:lstStyle>
          <a:p/>
        </p:txBody>
      </p:sp>
      <p:sp>
        <p:nvSpPr>
          <p:cNvPr id="43" name="Google Shape;43;p4"/>
          <p:cNvSpPr txBox="1"/>
          <p:nvPr>
            <p:ph idx="6" type="title"/>
          </p:nvPr>
        </p:nvSpPr>
        <p:spPr>
          <a:xfrm>
            <a:off x="6030950" y="1692300"/>
            <a:ext cx="23364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b="1" sz="2500">
                <a:latin typeface="Sen"/>
                <a:ea typeface="Sen"/>
                <a:cs typeface="Sen"/>
                <a:sym typeface="Sen"/>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4" name="Google Shape;44;p4"/>
          <p:cNvSpPr txBox="1"/>
          <p:nvPr>
            <p:ph idx="7" type="title"/>
          </p:nvPr>
        </p:nvSpPr>
        <p:spPr>
          <a:xfrm>
            <a:off x="6561500" y="1099125"/>
            <a:ext cx="1275300" cy="59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4000">
                <a:latin typeface="Sen"/>
                <a:ea typeface="Sen"/>
                <a:cs typeface="Sen"/>
                <a:sym typeface="Sen"/>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45" name="Google Shape;45;p4"/>
          <p:cNvSpPr txBox="1"/>
          <p:nvPr>
            <p:ph idx="8" type="subTitle"/>
          </p:nvPr>
        </p:nvSpPr>
        <p:spPr>
          <a:xfrm>
            <a:off x="5952500" y="2144417"/>
            <a:ext cx="2493300" cy="68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l">
              <a:lnSpc>
                <a:spcPct val="100000"/>
              </a:lnSpc>
              <a:spcBef>
                <a:spcPts val="1600"/>
              </a:spcBef>
              <a:spcAft>
                <a:spcPts val="0"/>
              </a:spcAft>
              <a:buSzPts val="1700"/>
              <a:buNone/>
              <a:defRPr/>
            </a:lvl2pPr>
            <a:lvl3pPr lvl="2" rtl="0" algn="l">
              <a:lnSpc>
                <a:spcPct val="100000"/>
              </a:lnSpc>
              <a:spcBef>
                <a:spcPts val="1600"/>
              </a:spcBef>
              <a:spcAft>
                <a:spcPts val="0"/>
              </a:spcAft>
              <a:buSzPts val="1700"/>
              <a:buNone/>
              <a:defRPr/>
            </a:lvl3pPr>
            <a:lvl4pPr lvl="3" rtl="0" algn="l">
              <a:lnSpc>
                <a:spcPct val="100000"/>
              </a:lnSpc>
              <a:spcBef>
                <a:spcPts val="1600"/>
              </a:spcBef>
              <a:spcAft>
                <a:spcPts val="0"/>
              </a:spcAft>
              <a:buSzPts val="1700"/>
              <a:buNone/>
              <a:defRPr/>
            </a:lvl4pPr>
            <a:lvl5pPr lvl="4" rtl="0" algn="l">
              <a:lnSpc>
                <a:spcPct val="100000"/>
              </a:lnSpc>
              <a:spcBef>
                <a:spcPts val="1600"/>
              </a:spcBef>
              <a:spcAft>
                <a:spcPts val="0"/>
              </a:spcAft>
              <a:buSzPts val="1700"/>
              <a:buNone/>
              <a:defRPr/>
            </a:lvl5pPr>
            <a:lvl6pPr lvl="5" rtl="0" algn="l">
              <a:lnSpc>
                <a:spcPct val="100000"/>
              </a:lnSpc>
              <a:spcBef>
                <a:spcPts val="1600"/>
              </a:spcBef>
              <a:spcAft>
                <a:spcPts val="0"/>
              </a:spcAft>
              <a:buSzPts val="1700"/>
              <a:buNone/>
              <a:defRPr/>
            </a:lvl6pPr>
            <a:lvl7pPr lvl="6" rtl="0" algn="l">
              <a:lnSpc>
                <a:spcPct val="100000"/>
              </a:lnSpc>
              <a:spcBef>
                <a:spcPts val="1600"/>
              </a:spcBef>
              <a:spcAft>
                <a:spcPts val="0"/>
              </a:spcAft>
              <a:buSzPts val="1700"/>
              <a:buNone/>
              <a:defRPr/>
            </a:lvl7pPr>
            <a:lvl8pPr lvl="7" rtl="0" algn="l">
              <a:lnSpc>
                <a:spcPct val="100000"/>
              </a:lnSpc>
              <a:spcBef>
                <a:spcPts val="1600"/>
              </a:spcBef>
              <a:spcAft>
                <a:spcPts val="0"/>
              </a:spcAft>
              <a:buSzPts val="1700"/>
              <a:buNone/>
              <a:defRPr/>
            </a:lvl8pPr>
            <a:lvl9pPr lvl="8" rtl="0" algn="l">
              <a:lnSpc>
                <a:spcPct val="100000"/>
              </a:lnSpc>
              <a:spcBef>
                <a:spcPts val="1600"/>
              </a:spcBef>
              <a:spcAft>
                <a:spcPts val="1600"/>
              </a:spcAft>
              <a:buSzPts val="1700"/>
              <a:buNone/>
              <a:defRPr/>
            </a:lvl9pPr>
          </a:lstStyle>
          <a:p/>
        </p:txBody>
      </p:sp>
      <p:sp>
        <p:nvSpPr>
          <p:cNvPr id="46" name="Google Shape;46;p4"/>
          <p:cNvSpPr txBox="1"/>
          <p:nvPr>
            <p:ph idx="9" type="title"/>
          </p:nvPr>
        </p:nvSpPr>
        <p:spPr>
          <a:xfrm>
            <a:off x="776650" y="3481700"/>
            <a:ext cx="23364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b="1" sz="2500">
                <a:latin typeface="Sen"/>
                <a:ea typeface="Sen"/>
                <a:cs typeface="Sen"/>
                <a:sym typeface="Sen"/>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7" name="Google Shape;47;p4"/>
          <p:cNvSpPr txBox="1"/>
          <p:nvPr>
            <p:ph idx="13" type="title"/>
          </p:nvPr>
        </p:nvSpPr>
        <p:spPr>
          <a:xfrm>
            <a:off x="1307200" y="2888525"/>
            <a:ext cx="1275300" cy="59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4000">
                <a:latin typeface="Sen"/>
                <a:ea typeface="Sen"/>
                <a:cs typeface="Sen"/>
                <a:sym typeface="Sen"/>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48" name="Google Shape;48;p4"/>
          <p:cNvSpPr txBox="1"/>
          <p:nvPr>
            <p:ph idx="14" type="subTitle"/>
          </p:nvPr>
        </p:nvSpPr>
        <p:spPr>
          <a:xfrm>
            <a:off x="698200" y="3933825"/>
            <a:ext cx="2493300" cy="68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l">
              <a:lnSpc>
                <a:spcPct val="100000"/>
              </a:lnSpc>
              <a:spcBef>
                <a:spcPts val="1600"/>
              </a:spcBef>
              <a:spcAft>
                <a:spcPts val="0"/>
              </a:spcAft>
              <a:buSzPts val="1700"/>
              <a:buNone/>
              <a:defRPr/>
            </a:lvl2pPr>
            <a:lvl3pPr lvl="2" rtl="0" algn="l">
              <a:lnSpc>
                <a:spcPct val="100000"/>
              </a:lnSpc>
              <a:spcBef>
                <a:spcPts val="1600"/>
              </a:spcBef>
              <a:spcAft>
                <a:spcPts val="0"/>
              </a:spcAft>
              <a:buSzPts val="1700"/>
              <a:buNone/>
              <a:defRPr/>
            </a:lvl3pPr>
            <a:lvl4pPr lvl="3" rtl="0" algn="l">
              <a:lnSpc>
                <a:spcPct val="100000"/>
              </a:lnSpc>
              <a:spcBef>
                <a:spcPts val="1600"/>
              </a:spcBef>
              <a:spcAft>
                <a:spcPts val="0"/>
              </a:spcAft>
              <a:buSzPts val="1700"/>
              <a:buNone/>
              <a:defRPr/>
            </a:lvl4pPr>
            <a:lvl5pPr lvl="4" rtl="0" algn="l">
              <a:lnSpc>
                <a:spcPct val="100000"/>
              </a:lnSpc>
              <a:spcBef>
                <a:spcPts val="1600"/>
              </a:spcBef>
              <a:spcAft>
                <a:spcPts val="0"/>
              </a:spcAft>
              <a:buSzPts val="1700"/>
              <a:buNone/>
              <a:defRPr/>
            </a:lvl5pPr>
            <a:lvl6pPr lvl="5" rtl="0" algn="l">
              <a:lnSpc>
                <a:spcPct val="100000"/>
              </a:lnSpc>
              <a:spcBef>
                <a:spcPts val="1600"/>
              </a:spcBef>
              <a:spcAft>
                <a:spcPts val="0"/>
              </a:spcAft>
              <a:buSzPts val="1700"/>
              <a:buNone/>
              <a:defRPr/>
            </a:lvl6pPr>
            <a:lvl7pPr lvl="6" rtl="0" algn="l">
              <a:lnSpc>
                <a:spcPct val="100000"/>
              </a:lnSpc>
              <a:spcBef>
                <a:spcPts val="1600"/>
              </a:spcBef>
              <a:spcAft>
                <a:spcPts val="0"/>
              </a:spcAft>
              <a:buSzPts val="1700"/>
              <a:buNone/>
              <a:defRPr/>
            </a:lvl7pPr>
            <a:lvl8pPr lvl="7" rtl="0" algn="l">
              <a:lnSpc>
                <a:spcPct val="100000"/>
              </a:lnSpc>
              <a:spcBef>
                <a:spcPts val="1600"/>
              </a:spcBef>
              <a:spcAft>
                <a:spcPts val="0"/>
              </a:spcAft>
              <a:buSzPts val="1700"/>
              <a:buNone/>
              <a:defRPr/>
            </a:lvl8pPr>
            <a:lvl9pPr lvl="8" rtl="0" algn="l">
              <a:lnSpc>
                <a:spcPct val="100000"/>
              </a:lnSpc>
              <a:spcBef>
                <a:spcPts val="1600"/>
              </a:spcBef>
              <a:spcAft>
                <a:spcPts val="1600"/>
              </a:spcAft>
              <a:buSzPts val="1700"/>
              <a:buNone/>
              <a:defRPr/>
            </a:lvl9pPr>
          </a:lstStyle>
          <a:p/>
        </p:txBody>
      </p:sp>
      <p:sp>
        <p:nvSpPr>
          <p:cNvPr id="49" name="Google Shape;49;p4"/>
          <p:cNvSpPr txBox="1"/>
          <p:nvPr>
            <p:ph idx="15" type="title"/>
          </p:nvPr>
        </p:nvSpPr>
        <p:spPr>
          <a:xfrm>
            <a:off x="3403800" y="3481700"/>
            <a:ext cx="23364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b="1" sz="2500">
                <a:latin typeface="Sen"/>
                <a:ea typeface="Sen"/>
                <a:cs typeface="Sen"/>
                <a:sym typeface="Sen"/>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50" name="Google Shape;50;p4"/>
          <p:cNvSpPr txBox="1"/>
          <p:nvPr>
            <p:ph idx="16" type="title"/>
          </p:nvPr>
        </p:nvSpPr>
        <p:spPr>
          <a:xfrm>
            <a:off x="3934350" y="2888525"/>
            <a:ext cx="1275300" cy="59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4000">
                <a:latin typeface="Sen"/>
                <a:ea typeface="Sen"/>
                <a:cs typeface="Sen"/>
                <a:sym typeface="Sen"/>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51" name="Google Shape;51;p4"/>
          <p:cNvSpPr txBox="1"/>
          <p:nvPr>
            <p:ph idx="17" type="subTitle"/>
          </p:nvPr>
        </p:nvSpPr>
        <p:spPr>
          <a:xfrm>
            <a:off x="3325350" y="3933817"/>
            <a:ext cx="2493300" cy="68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l">
              <a:lnSpc>
                <a:spcPct val="100000"/>
              </a:lnSpc>
              <a:spcBef>
                <a:spcPts val="1600"/>
              </a:spcBef>
              <a:spcAft>
                <a:spcPts val="0"/>
              </a:spcAft>
              <a:buSzPts val="1700"/>
              <a:buNone/>
              <a:defRPr/>
            </a:lvl2pPr>
            <a:lvl3pPr lvl="2" rtl="0" algn="l">
              <a:lnSpc>
                <a:spcPct val="100000"/>
              </a:lnSpc>
              <a:spcBef>
                <a:spcPts val="1600"/>
              </a:spcBef>
              <a:spcAft>
                <a:spcPts val="0"/>
              </a:spcAft>
              <a:buSzPts val="1700"/>
              <a:buNone/>
              <a:defRPr/>
            </a:lvl3pPr>
            <a:lvl4pPr lvl="3" rtl="0" algn="l">
              <a:lnSpc>
                <a:spcPct val="100000"/>
              </a:lnSpc>
              <a:spcBef>
                <a:spcPts val="1600"/>
              </a:spcBef>
              <a:spcAft>
                <a:spcPts val="0"/>
              </a:spcAft>
              <a:buSzPts val="1700"/>
              <a:buNone/>
              <a:defRPr/>
            </a:lvl4pPr>
            <a:lvl5pPr lvl="4" rtl="0" algn="l">
              <a:lnSpc>
                <a:spcPct val="100000"/>
              </a:lnSpc>
              <a:spcBef>
                <a:spcPts val="1600"/>
              </a:spcBef>
              <a:spcAft>
                <a:spcPts val="0"/>
              </a:spcAft>
              <a:buSzPts val="1700"/>
              <a:buNone/>
              <a:defRPr/>
            </a:lvl5pPr>
            <a:lvl6pPr lvl="5" rtl="0" algn="l">
              <a:lnSpc>
                <a:spcPct val="100000"/>
              </a:lnSpc>
              <a:spcBef>
                <a:spcPts val="1600"/>
              </a:spcBef>
              <a:spcAft>
                <a:spcPts val="0"/>
              </a:spcAft>
              <a:buSzPts val="1700"/>
              <a:buNone/>
              <a:defRPr/>
            </a:lvl6pPr>
            <a:lvl7pPr lvl="6" rtl="0" algn="l">
              <a:lnSpc>
                <a:spcPct val="100000"/>
              </a:lnSpc>
              <a:spcBef>
                <a:spcPts val="1600"/>
              </a:spcBef>
              <a:spcAft>
                <a:spcPts val="0"/>
              </a:spcAft>
              <a:buSzPts val="1700"/>
              <a:buNone/>
              <a:defRPr/>
            </a:lvl7pPr>
            <a:lvl8pPr lvl="7" rtl="0" algn="l">
              <a:lnSpc>
                <a:spcPct val="100000"/>
              </a:lnSpc>
              <a:spcBef>
                <a:spcPts val="1600"/>
              </a:spcBef>
              <a:spcAft>
                <a:spcPts val="0"/>
              </a:spcAft>
              <a:buSzPts val="1700"/>
              <a:buNone/>
              <a:defRPr/>
            </a:lvl8pPr>
            <a:lvl9pPr lvl="8" rtl="0" algn="l">
              <a:lnSpc>
                <a:spcPct val="100000"/>
              </a:lnSpc>
              <a:spcBef>
                <a:spcPts val="1600"/>
              </a:spcBef>
              <a:spcAft>
                <a:spcPts val="1600"/>
              </a:spcAft>
              <a:buSzPts val="1700"/>
              <a:buNone/>
              <a:defRPr/>
            </a:lvl9pPr>
          </a:lstStyle>
          <a:p/>
        </p:txBody>
      </p:sp>
      <p:sp>
        <p:nvSpPr>
          <p:cNvPr id="52" name="Google Shape;52;p4"/>
          <p:cNvSpPr txBox="1"/>
          <p:nvPr>
            <p:ph idx="18" type="title"/>
          </p:nvPr>
        </p:nvSpPr>
        <p:spPr>
          <a:xfrm>
            <a:off x="6030950" y="3481700"/>
            <a:ext cx="23364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b="1" sz="2500">
                <a:latin typeface="Sen"/>
                <a:ea typeface="Sen"/>
                <a:cs typeface="Sen"/>
                <a:sym typeface="Sen"/>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53" name="Google Shape;53;p4"/>
          <p:cNvSpPr txBox="1"/>
          <p:nvPr>
            <p:ph idx="19" type="title"/>
          </p:nvPr>
        </p:nvSpPr>
        <p:spPr>
          <a:xfrm>
            <a:off x="6561500" y="2888525"/>
            <a:ext cx="1275300" cy="59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4000">
                <a:latin typeface="Sen"/>
                <a:ea typeface="Sen"/>
                <a:cs typeface="Sen"/>
                <a:sym typeface="Sen"/>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54" name="Google Shape;54;p4"/>
          <p:cNvSpPr txBox="1"/>
          <p:nvPr>
            <p:ph idx="20" type="subTitle"/>
          </p:nvPr>
        </p:nvSpPr>
        <p:spPr>
          <a:xfrm>
            <a:off x="5952500" y="3933817"/>
            <a:ext cx="2493300" cy="68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l">
              <a:lnSpc>
                <a:spcPct val="100000"/>
              </a:lnSpc>
              <a:spcBef>
                <a:spcPts val="1600"/>
              </a:spcBef>
              <a:spcAft>
                <a:spcPts val="0"/>
              </a:spcAft>
              <a:buSzPts val="1700"/>
              <a:buNone/>
              <a:defRPr/>
            </a:lvl2pPr>
            <a:lvl3pPr lvl="2" rtl="0" algn="l">
              <a:lnSpc>
                <a:spcPct val="100000"/>
              </a:lnSpc>
              <a:spcBef>
                <a:spcPts val="1600"/>
              </a:spcBef>
              <a:spcAft>
                <a:spcPts val="0"/>
              </a:spcAft>
              <a:buSzPts val="1700"/>
              <a:buNone/>
              <a:defRPr/>
            </a:lvl3pPr>
            <a:lvl4pPr lvl="3" rtl="0" algn="l">
              <a:lnSpc>
                <a:spcPct val="100000"/>
              </a:lnSpc>
              <a:spcBef>
                <a:spcPts val="1600"/>
              </a:spcBef>
              <a:spcAft>
                <a:spcPts val="0"/>
              </a:spcAft>
              <a:buSzPts val="1700"/>
              <a:buNone/>
              <a:defRPr/>
            </a:lvl4pPr>
            <a:lvl5pPr lvl="4" rtl="0" algn="l">
              <a:lnSpc>
                <a:spcPct val="100000"/>
              </a:lnSpc>
              <a:spcBef>
                <a:spcPts val="1600"/>
              </a:spcBef>
              <a:spcAft>
                <a:spcPts val="0"/>
              </a:spcAft>
              <a:buSzPts val="1700"/>
              <a:buNone/>
              <a:defRPr/>
            </a:lvl5pPr>
            <a:lvl6pPr lvl="5" rtl="0" algn="l">
              <a:lnSpc>
                <a:spcPct val="100000"/>
              </a:lnSpc>
              <a:spcBef>
                <a:spcPts val="1600"/>
              </a:spcBef>
              <a:spcAft>
                <a:spcPts val="0"/>
              </a:spcAft>
              <a:buSzPts val="1700"/>
              <a:buNone/>
              <a:defRPr/>
            </a:lvl6pPr>
            <a:lvl7pPr lvl="6" rtl="0" algn="l">
              <a:lnSpc>
                <a:spcPct val="100000"/>
              </a:lnSpc>
              <a:spcBef>
                <a:spcPts val="1600"/>
              </a:spcBef>
              <a:spcAft>
                <a:spcPts val="0"/>
              </a:spcAft>
              <a:buSzPts val="1700"/>
              <a:buNone/>
              <a:defRPr/>
            </a:lvl7pPr>
            <a:lvl8pPr lvl="7" rtl="0" algn="l">
              <a:lnSpc>
                <a:spcPct val="100000"/>
              </a:lnSpc>
              <a:spcBef>
                <a:spcPts val="1600"/>
              </a:spcBef>
              <a:spcAft>
                <a:spcPts val="0"/>
              </a:spcAft>
              <a:buSzPts val="1700"/>
              <a:buNone/>
              <a:defRPr/>
            </a:lvl8pPr>
            <a:lvl9pPr lvl="8" rtl="0" algn="l">
              <a:lnSpc>
                <a:spcPct val="100000"/>
              </a:lnSpc>
              <a:spcBef>
                <a:spcPts val="1600"/>
              </a:spcBef>
              <a:spcAft>
                <a:spcPts val="1600"/>
              </a:spcAft>
              <a:buSzPts val="1700"/>
              <a:buNone/>
              <a:defRPr/>
            </a:lvl9pPr>
          </a:lstStyle>
          <a:p/>
        </p:txBody>
      </p:sp>
      <p:sp>
        <p:nvSpPr>
          <p:cNvPr id="55" name="Google Shape;55;p4"/>
          <p:cNvSpPr/>
          <p:nvPr/>
        </p:nvSpPr>
        <p:spPr>
          <a:xfrm flipH="1" rot="10800000">
            <a:off x="-554" y="3590100"/>
            <a:ext cx="1298838" cy="1542004"/>
          </a:xfrm>
          <a:custGeom>
            <a:rect b="b" l="l" r="r" t="t"/>
            <a:pathLst>
              <a:path extrusionOk="0" h="48150" w="40557">
                <a:moveTo>
                  <a:pt x="40557" y="24"/>
                </a:moveTo>
                <a:cubicBezTo>
                  <a:pt x="36968" y="3054"/>
                  <a:pt x="36160" y="10101"/>
                  <a:pt x="36077" y="14794"/>
                </a:cubicBezTo>
                <a:cubicBezTo>
                  <a:pt x="36005" y="19488"/>
                  <a:pt x="36398" y="24408"/>
                  <a:pt x="34354" y="28638"/>
                </a:cubicBezTo>
                <a:cubicBezTo>
                  <a:pt x="32619" y="32274"/>
                  <a:pt x="29149" y="34995"/>
                  <a:pt x="25228" y="35815"/>
                </a:cubicBezTo>
                <a:cubicBezTo>
                  <a:pt x="22447" y="36398"/>
                  <a:pt x="19548" y="36065"/>
                  <a:pt x="16743" y="36516"/>
                </a:cubicBezTo>
                <a:cubicBezTo>
                  <a:pt x="9899" y="37598"/>
                  <a:pt x="4682" y="43016"/>
                  <a:pt x="0" y="48150"/>
                </a:cubicBezTo>
                <a:cubicBezTo>
                  <a:pt x="0" y="48150"/>
                  <a:pt x="166" y="15852"/>
                  <a:pt x="0" y="0"/>
                </a:cubicBezTo>
                <a:lnTo>
                  <a:pt x="40557"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
          <p:cNvSpPr/>
          <p:nvPr/>
        </p:nvSpPr>
        <p:spPr>
          <a:xfrm>
            <a:off x="5952496" y="2752747"/>
            <a:ext cx="3187160" cy="2389770"/>
          </a:xfrm>
          <a:custGeom>
            <a:rect b="b" l="l" r="r" t="t"/>
            <a:pathLst>
              <a:path extrusionOk="0" h="74622" w="99521">
                <a:moveTo>
                  <a:pt x="97943" y="0"/>
                </a:moveTo>
                <a:cubicBezTo>
                  <a:pt x="93529" y="0"/>
                  <a:pt x="80861" y="2014"/>
                  <a:pt x="72986" y="23799"/>
                </a:cubicBezTo>
                <a:cubicBezTo>
                  <a:pt x="63325" y="50523"/>
                  <a:pt x="50064" y="46863"/>
                  <a:pt x="31098" y="47683"/>
                </a:cubicBezTo>
                <a:cubicBezTo>
                  <a:pt x="1" y="49002"/>
                  <a:pt x="7772" y="74598"/>
                  <a:pt x="7772" y="74598"/>
                </a:cubicBezTo>
                <a:lnTo>
                  <a:pt x="99521" y="74622"/>
                </a:lnTo>
                <a:lnTo>
                  <a:pt x="99521" y="104"/>
                </a:lnTo>
                <a:cubicBezTo>
                  <a:pt x="99521" y="104"/>
                  <a:pt x="98944" y="0"/>
                  <a:pt x="97943"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7598551" y="4024135"/>
            <a:ext cx="1548473" cy="1127248"/>
          </a:xfrm>
          <a:custGeom>
            <a:rect b="b" l="l" r="r" t="t"/>
            <a:pathLst>
              <a:path extrusionOk="0" h="35199" w="48352">
                <a:moveTo>
                  <a:pt x="24304" y="1"/>
                </a:moveTo>
                <a:cubicBezTo>
                  <a:pt x="21349" y="1"/>
                  <a:pt x="18552" y="1014"/>
                  <a:pt x="16541" y="3601"/>
                </a:cubicBezTo>
                <a:cubicBezTo>
                  <a:pt x="12311" y="9056"/>
                  <a:pt x="11289" y="12811"/>
                  <a:pt x="4326" y="15877"/>
                </a:cubicBezTo>
                <a:cubicBezTo>
                  <a:pt x="2805" y="16542"/>
                  <a:pt x="1367" y="17112"/>
                  <a:pt x="0" y="17683"/>
                </a:cubicBezTo>
                <a:cubicBezTo>
                  <a:pt x="3188" y="21510"/>
                  <a:pt x="6512" y="21742"/>
                  <a:pt x="10375" y="21742"/>
                </a:cubicBezTo>
                <a:cubicBezTo>
                  <a:pt x="10908" y="21742"/>
                  <a:pt x="11451" y="21737"/>
                  <a:pt x="12005" y="21737"/>
                </a:cubicBezTo>
                <a:cubicBezTo>
                  <a:pt x="12885" y="21737"/>
                  <a:pt x="13794" y="21749"/>
                  <a:pt x="14735" y="21806"/>
                </a:cubicBezTo>
                <a:cubicBezTo>
                  <a:pt x="21936" y="22258"/>
                  <a:pt x="20011" y="28556"/>
                  <a:pt x="18252" y="35198"/>
                </a:cubicBezTo>
                <a:lnTo>
                  <a:pt x="48352" y="35198"/>
                </a:lnTo>
                <a:lnTo>
                  <a:pt x="48352" y="13441"/>
                </a:lnTo>
                <a:cubicBezTo>
                  <a:pt x="42541" y="11302"/>
                  <a:pt x="40224" y="7499"/>
                  <a:pt x="35162" y="3839"/>
                </a:cubicBezTo>
                <a:cubicBezTo>
                  <a:pt x="32173" y="1679"/>
                  <a:pt x="28107" y="1"/>
                  <a:pt x="24304"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rot="10800000">
            <a:off x="775678" y="4022429"/>
            <a:ext cx="3279264" cy="1130675"/>
          </a:xfrm>
          <a:custGeom>
            <a:rect b="b" l="l" r="r" t="t"/>
            <a:pathLst>
              <a:path extrusionOk="0" h="35306" w="102397">
                <a:moveTo>
                  <a:pt x="0" y="1"/>
                </a:moveTo>
                <a:cubicBezTo>
                  <a:pt x="191" y="226"/>
                  <a:pt x="393" y="429"/>
                  <a:pt x="595" y="642"/>
                </a:cubicBezTo>
                <a:cubicBezTo>
                  <a:pt x="3713" y="3799"/>
                  <a:pt x="6603" y="4617"/>
                  <a:pt x="9648" y="4617"/>
                </a:cubicBezTo>
                <a:cubicBezTo>
                  <a:pt x="12404" y="4617"/>
                  <a:pt x="15288" y="3946"/>
                  <a:pt x="18585" y="3732"/>
                </a:cubicBezTo>
                <a:cubicBezTo>
                  <a:pt x="18873" y="3713"/>
                  <a:pt x="19149" y="3704"/>
                  <a:pt x="19413" y="3704"/>
                </a:cubicBezTo>
                <a:cubicBezTo>
                  <a:pt x="34782" y="3704"/>
                  <a:pt x="12670" y="35305"/>
                  <a:pt x="33620" y="35305"/>
                </a:cubicBezTo>
                <a:cubicBezTo>
                  <a:pt x="33663" y="35305"/>
                  <a:pt x="33705" y="35305"/>
                  <a:pt x="33748" y="35305"/>
                </a:cubicBezTo>
                <a:cubicBezTo>
                  <a:pt x="40688" y="35257"/>
                  <a:pt x="44526" y="28211"/>
                  <a:pt x="50681" y="26215"/>
                </a:cubicBezTo>
                <a:cubicBezTo>
                  <a:pt x="52078" y="25760"/>
                  <a:pt x="53450" y="25575"/>
                  <a:pt x="54805" y="25575"/>
                </a:cubicBezTo>
                <a:cubicBezTo>
                  <a:pt x="60713" y="25575"/>
                  <a:pt x="66310" y="29094"/>
                  <a:pt x="72332" y="29161"/>
                </a:cubicBezTo>
                <a:cubicBezTo>
                  <a:pt x="72389" y="29162"/>
                  <a:pt x="72445" y="29162"/>
                  <a:pt x="72501" y="29162"/>
                </a:cubicBezTo>
                <a:cubicBezTo>
                  <a:pt x="80473" y="29162"/>
                  <a:pt x="83952" y="23312"/>
                  <a:pt x="85427" y="16173"/>
                </a:cubicBezTo>
                <a:cubicBezTo>
                  <a:pt x="86116" y="12858"/>
                  <a:pt x="85772" y="8699"/>
                  <a:pt x="88434" y="6132"/>
                </a:cubicBezTo>
                <a:cubicBezTo>
                  <a:pt x="90727" y="3910"/>
                  <a:pt x="93721" y="4754"/>
                  <a:pt x="96419" y="3732"/>
                </a:cubicBezTo>
                <a:cubicBezTo>
                  <a:pt x="98784" y="2841"/>
                  <a:pt x="100768" y="1546"/>
                  <a:pt x="102396"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5251280" y="125"/>
            <a:ext cx="3895745" cy="1934374"/>
          </a:xfrm>
          <a:custGeom>
            <a:rect b="b" l="l" r="r" t="t"/>
            <a:pathLst>
              <a:path extrusionOk="0" h="60402" w="121647">
                <a:moveTo>
                  <a:pt x="1" y="155"/>
                </a:moveTo>
                <a:cubicBezTo>
                  <a:pt x="84" y="4088"/>
                  <a:pt x="3209" y="7415"/>
                  <a:pt x="6774" y="9079"/>
                </a:cubicBezTo>
                <a:cubicBezTo>
                  <a:pt x="10339" y="10730"/>
                  <a:pt x="14356" y="11087"/>
                  <a:pt x="18253" y="11622"/>
                </a:cubicBezTo>
                <a:cubicBezTo>
                  <a:pt x="22151" y="12156"/>
                  <a:pt x="26179" y="12988"/>
                  <a:pt x="29304" y="15388"/>
                </a:cubicBezTo>
                <a:cubicBezTo>
                  <a:pt x="34259" y="19227"/>
                  <a:pt x="35685" y="26059"/>
                  <a:pt x="36137" y="32310"/>
                </a:cubicBezTo>
                <a:cubicBezTo>
                  <a:pt x="36565" y="38560"/>
                  <a:pt x="36446" y="45167"/>
                  <a:pt x="39452" y="50669"/>
                </a:cubicBezTo>
                <a:cubicBezTo>
                  <a:pt x="42150" y="55600"/>
                  <a:pt x="47319" y="59082"/>
                  <a:pt x="52904" y="59736"/>
                </a:cubicBezTo>
                <a:cubicBezTo>
                  <a:pt x="58477" y="60401"/>
                  <a:pt x="64312" y="58227"/>
                  <a:pt x="68138" y="54115"/>
                </a:cubicBezTo>
                <a:cubicBezTo>
                  <a:pt x="70966" y="51073"/>
                  <a:pt x="72642" y="47175"/>
                  <a:pt x="74650" y="43539"/>
                </a:cubicBezTo>
                <a:cubicBezTo>
                  <a:pt x="76658" y="39903"/>
                  <a:pt x="79225" y="36302"/>
                  <a:pt x="83015" y="34615"/>
                </a:cubicBezTo>
                <a:cubicBezTo>
                  <a:pt x="89266" y="31834"/>
                  <a:pt x="96419" y="35079"/>
                  <a:pt x="102385" y="38430"/>
                </a:cubicBezTo>
                <a:cubicBezTo>
                  <a:pt x="108338" y="41792"/>
                  <a:pt x="115099" y="45476"/>
                  <a:pt x="121647" y="43515"/>
                </a:cubicBezTo>
                <a:lnTo>
                  <a:pt x="121647"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txBox="1"/>
          <p:nvPr>
            <p:ph idx="21" type="title"/>
          </p:nvPr>
        </p:nvSpPr>
        <p:spPr>
          <a:xfrm>
            <a:off x="720000" y="445025"/>
            <a:ext cx="7704000" cy="572700"/>
          </a:xfrm>
          <a:prstGeom prst="rect">
            <a:avLst/>
          </a:prstGeom>
          <a:no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5"/>
          <p:cNvSpPr/>
          <p:nvPr/>
        </p:nvSpPr>
        <p:spPr>
          <a:xfrm>
            <a:off x="1648051" y="3267521"/>
            <a:ext cx="5140427" cy="1876029"/>
          </a:xfrm>
          <a:custGeom>
            <a:rect b="b" l="l" r="r" t="t"/>
            <a:pathLst>
              <a:path extrusionOk="0" h="58571" w="162133">
                <a:moveTo>
                  <a:pt x="76709" y="0"/>
                </a:moveTo>
                <a:cubicBezTo>
                  <a:pt x="42054" y="0"/>
                  <a:pt x="31575" y="58570"/>
                  <a:pt x="1" y="58570"/>
                </a:cubicBezTo>
                <a:lnTo>
                  <a:pt x="162132" y="58570"/>
                </a:lnTo>
                <a:lnTo>
                  <a:pt x="161966" y="37989"/>
                </a:lnTo>
                <a:cubicBezTo>
                  <a:pt x="161966" y="37989"/>
                  <a:pt x="138390" y="35565"/>
                  <a:pt x="108480" y="13213"/>
                </a:cubicBezTo>
                <a:cubicBezTo>
                  <a:pt x="95843" y="3768"/>
                  <a:pt x="85498" y="0"/>
                  <a:pt x="76709"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
          <p:cNvSpPr/>
          <p:nvPr/>
        </p:nvSpPr>
        <p:spPr>
          <a:xfrm>
            <a:off x="10950" y="0"/>
            <a:ext cx="9133274" cy="2043002"/>
          </a:xfrm>
          <a:custGeom>
            <a:rect b="b" l="l" r="r" t="t"/>
            <a:pathLst>
              <a:path extrusionOk="0" h="63784" w="285014">
                <a:moveTo>
                  <a:pt x="0" y="0"/>
                </a:moveTo>
                <a:lnTo>
                  <a:pt x="0" y="7760"/>
                </a:lnTo>
                <a:cubicBezTo>
                  <a:pt x="0" y="7760"/>
                  <a:pt x="27857" y="40061"/>
                  <a:pt x="78012" y="40061"/>
                </a:cubicBezTo>
                <a:cubicBezTo>
                  <a:pt x="86766" y="40061"/>
                  <a:pt x="96199" y="39077"/>
                  <a:pt x="106282" y="36766"/>
                </a:cubicBezTo>
                <a:cubicBezTo>
                  <a:pt x="121776" y="33216"/>
                  <a:pt x="135489" y="31753"/>
                  <a:pt x="147823" y="31753"/>
                </a:cubicBezTo>
                <a:cubicBezTo>
                  <a:pt x="205543" y="31753"/>
                  <a:pt x="233052" y="63784"/>
                  <a:pt x="271430" y="63784"/>
                </a:cubicBezTo>
                <a:cubicBezTo>
                  <a:pt x="275797" y="63784"/>
                  <a:pt x="280305" y="63369"/>
                  <a:pt x="285014" y="62445"/>
                </a:cubicBezTo>
                <a:lnTo>
                  <a:pt x="285014"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
          <p:cNvSpPr/>
          <p:nvPr/>
        </p:nvSpPr>
        <p:spPr>
          <a:xfrm>
            <a:off x="218250" y="648850"/>
            <a:ext cx="7545900" cy="3747300"/>
          </a:xfrm>
          <a:prstGeom prst="parallelogram">
            <a:avLst>
              <a:gd fmla="val 13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a:off x="6847169" y="7"/>
            <a:ext cx="2297059" cy="2883917"/>
          </a:xfrm>
          <a:custGeom>
            <a:rect b="b" l="l" r="r" t="t"/>
            <a:pathLst>
              <a:path extrusionOk="0" h="90038" w="72451">
                <a:moveTo>
                  <a:pt x="1343" y="1"/>
                </a:moveTo>
                <a:cubicBezTo>
                  <a:pt x="0" y="5479"/>
                  <a:pt x="1093" y="13072"/>
                  <a:pt x="4290" y="17718"/>
                </a:cubicBezTo>
                <a:cubicBezTo>
                  <a:pt x="7486" y="22365"/>
                  <a:pt x="12691" y="25561"/>
                  <a:pt x="18300" y="26286"/>
                </a:cubicBezTo>
                <a:cubicBezTo>
                  <a:pt x="23683" y="26987"/>
                  <a:pt x="29113" y="25466"/>
                  <a:pt x="34532" y="25098"/>
                </a:cubicBezTo>
                <a:cubicBezTo>
                  <a:pt x="39951" y="24729"/>
                  <a:pt x="46106" y="25882"/>
                  <a:pt x="49207" y="30362"/>
                </a:cubicBezTo>
                <a:cubicBezTo>
                  <a:pt x="52487" y="35079"/>
                  <a:pt x="51049" y="41662"/>
                  <a:pt x="48316" y="46725"/>
                </a:cubicBezTo>
                <a:cubicBezTo>
                  <a:pt x="45583" y="51787"/>
                  <a:pt x="41674" y="56290"/>
                  <a:pt x="39951" y="61780"/>
                </a:cubicBezTo>
                <a:cubicBezTo>
                  <a:pt x="37313" y="70134"/>
                  <a:pt x="40675" y="80032"/>
                  <a:pt x="47888" y="85035"/>
                </a:cubicBezTo>
                <a:cubicBezTo>
                  <a:pt x="55090" y="90038"/>
                  <a:pt x="65535" y="89753"/>
                  <a:pt x="72451" y="84370"/>
                </a:cubicBezTo>
                <a:lnTo>
                  <a:pt x="72213" y="1"/>
                </a:lnTo>
                <a:close/>
              </a:path>
            </a:pathLst>
          </a:custGeom>
          <a:gradFill>
            <a:gsLst>
              <a:gs pos="0">
                <a:schemeClr val="lt2"/>
              </a:gs>
              <a:gs pos="100000">
                <a:schemeClr val="dk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a:off x="0" y="1121"/>
            <a:ext cx="2919111" cy="2163306"/>
          </a:xfrm>
          <a:custGeom>
            <a:rect b="b" l="l" r="r" t="t"/>
            <a:pathLst>
              <a:path extrusionOk="0" h="67540" w="92071">
                <a:moveTo>
                  <a:pt x="1" y="1"/>
                </a:moveTo>
                <a:lnTo>
                  <a:pt x="1" y="55779"/>
                </a:lnTo>
                <a:lnTo>
                  <a:pt x="13" y="55779"/>
                </a:lnTo>
                <a:cubicBezTo>
                  <a:pt x="999" y="57419"/>
                  <a:pt x="2389" y="59011"/>
                  <a:pt x="4386" y="60568"/>
                </a:cubicBezTo>
                <a:cubicBezTo>
                  <a:pt x="9069" y="64266"/>
                  <a:pt x="15676" y="67540"/>
                  <a:pt x="21968" y="67540"/>
                </a:cubicBezTo>
                <a:cubicBezTo>
                  <a:pt x="23339" y="67540"/>
                  <a:pt x="24695" y="67384"/>
                  <a:pt x="26013" y="67044"/>
                </a:cubicBezTo>
                <a:cubicBezTo>
                  <a:pt x="34354" y="64893"/>
                  <a:pt x="34806" y="59142"/>
                  <a:pt x="37955" y="52785"/>
                </a:cubicBezTo>
                <a:cubicBezTo>
                  <a:pt x="39348" y="49973"/>
                  <a:pt x="41042" y="48890"/>
                  <a:pt x="42948" y="48890"/>
                </a:cubicBezTo>
                <a:cubicBezTo>
                  <a:pt x="49356" y="48890"/>
                  <a:pt x="58153" y="61134"/>
                  <a:pt x="65917" y="61134"/>
                </a:cubicBezTo>
                <a:cubicBezTo>
                  <a:pt x="68630" y="61134"/>
                  <a:pt x="71218" y="59638"/>
                  <a:pt x="73533" y="55601"/>
                </a:cubicBezTo>
                <a:cubicBezTo>
                  <a:pt x="77026" y="49469"/>
                  <a:pt x="72784" y="42482"/>
                  <a:pt x="74186" y="36030"/>
                </a:cubicBezTo>
                <a:cubicBezTo>
                  <a:pt x="75874" y="28199"/>
                  <a:pt x="84002" y="24955"/>
                  <a:pt x="87852" y="18479"/>
                </a:cubicBezTo>
                <a:cubicBezTo>
                  <a:pt x="92070" y="11373"/>
                  <a:pt x="88695" y="5289"/>
                  <a:pt x="83110" y="298"/>
                </a:cubicBezTo>
                <a:cubicBezTo>
                  <a:pt x="82992" y="191"/>
                  <a:pt x="82873" y="84"/>
                  <a:pt x="82754" y="1"/>
                </a:cubicBezTo>
                <a:close/>
              </a:path>
            </a:pathLst>
          </a:custGeom>
          <a:gradFill>
            <a:gsLst>
              <a:gs pos="0">
                <a:schemeClr val="lt2"/>
              </a:gs>
              <a:gs pos="100000">
                <a:schemeClr val="dk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
          <p:cNvSpPr/>
          <p:nvPr/>
        </p:nvSpPr>
        <p:spPr>
          <a:xfrm>
            <a:off x="6219653" y="2908150"/>
            <a:ext cx="2924342" cy="2235021"/>
          </a:xfrm>
          <a:custGeom>
            <a:rect b="b" l="l" r="r" t="t"/>
            <a:pathLst>
              <a:path extrusionOk="0" h="69779" w="92236">
                <a:moveTo>
                  <a:pt x="45690" y="1"/>
                </a:moveTo>
                <a:cubicBezTo>
                  <a:pt x="39427" y="1"/>
                  <a:pt x="33128" y="3319"/>
                  <a:pt x="29922" y="10031"/>
                </a:cubicBezTo>
                <a:cubicBezTo>
                  <a:pt x="26464" y="17279"/>
                  <a:pt x="28377" y="25407"/>
                  <a:pt x="22103" y="31385"/>
                </a:cubicBezTo>
                <a:cubicBezTo>
                  <a:pt x="16672" y="36542"/>
                  <a:pt x="13107" y="38942"/>
                  <a:pt x="11527" y="46642"/>
                </a:cubicBezTo>
                <a:cubicBezTo>
                  <a:pt x="10006" y="53950"/>
                  <a:pt x="5894" y="57111"/>
                  <a:pt x="2353" y="63575"/>
                </a:cubicBezTo>
                <a:cubicBezTo>
                  <a:pt x="1343" y="65429"/>
                  <a:pt x="499" y="67556"/>
                  <a:pt x="0" y="69778"/>
                </a:cubicBezTo>
                <a:lnTo>
                  <a:pt x="92236" y="69778"/>
                </a:lnTo>
                <a:cubicBezTo>
                  <a:pt x="90251" y="65263"/>
                  <a:pt x="85688" y="61864"/>
                  <a:pt x="84155" y="57099"/>
                </a:cubicBezTo>
                <a:cubicBezTo>
                  <a:pt x="81731" y="49601"/>
                  <a:pt x="87055" y="42863"/>
                  <a:pt x="87162" y="35484"/>
                </a:cubicBezTo>
                <a:cubicBezTo>
                  <a:pt x="87281" y="27380"/>
                  <a:pt x="81422" y="23839"/>
                  <a:pt x="74233" y="22318"/>
                </a:cubicBezTo>
                <a:cubicBezTo>
                  <a:pt x="70918" y="21617"/>
                  <a:pt x="66759" y="21949"/>
                  <a:pt x="64204" y="19276"/>
                </a:cubicBezTo>
                <a:cubicBezTo>
                  <a:pt x="61982" y="16959"/>
                  <a:pt x="62837" y="13988"/>
                  <a:pt x="61827" y="11267"/>
                </a:cubicBezTo>
                <a:cubicBezTo>
                  <a:pt x="59029" y="3786"/>
                  <a:pt x="52380" y="1"/>
                  <a:pt x="45690" y="1"/>
                </a:cubicBezTo>
                <a:close/>
              </a:path>
            </a:pathLst>
          </a:custGeom>
          <a:gradFill>
            <a:gsLst>
              <a:gs pos="0">
                <a:schemeClr val="lt2"/>
              </a:gs>
              <a:gs pos="100000">
                <a:schemeClr val="dk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
          <p:cNvSpPr txBox="1"/>
          <p:nvPr>
            <p:ph type="title"/>
          </p:nvPr>
        </p:nvSpPr>
        <p:spPr>
          <a:xfrm>
            <a:off x="872400" y="2048732"/>
            <a:ext cx="5279100" cy="1494900"/>
          </a:xfrm>
          <a:prstGeom prst="rect">
            <a:avLst/>
          </a:prstGeom>
          <a:noFill/>
          <a:ln>
            <a:noFill/>
          </a:ln>
        </p:spPr>
        <p:txBody>
          <a:bodyPr anchorCtr="0" anchor="t" bIns="91425" lIns="91425" spcFirstLastPara="1" rIns="91425" wrap="square" tIns="91425">
            <a:noAutofit/>
          </a:bodyPr>
          <a:lstStyle>
            <a:lvl1pPr lvl="0" rtl="0" algn="l">
              <a:lnSpc>
                <a:spcPct val="90000"/>
              </a:lnSpc>
              <a:spcBef>
                <a:spcPts val="0"/>
              </a:spcBef>
              <a:spcAft>
                <a:spcPts val="0"/>
              </a:spcAft>
              <a:buSzPts val="3600"/>
              <a:buNone/>
              <a:defRPr sz="50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9" name="Google Shape;69;p5"/>
          <p:cNvSpPr txBox="1"/>
          <p:nvPr>
            <p:ph idx="2" type="title"/>
          </p:nvPr>
        </p:nvSpPr>
        <p:spPr>
          <a:xfrm>
            <a:off x="872400" y="968040"/>
            <a:ext cx="1644900" cy="1233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6000"/>
              <a:buNone/>
              <a:defRPr sz="7200">
                <a:latin typeface="Sen"/>
                <a:ea typeface="Sen"/>
                <a:cs typeface="Sen"/>
                <a:sym typeface="Sen"/>
              </a:defRPr>
            </a:lvl1pPr>
            <a:lvl2pPr lvl="1" rtl="0" algn="ctr">
              <a:lnSpc>
                <a:spcPct val="100000"/>
              </a:lnSpc>
              <a:spcBef>
                <a:spcPts val="0"/>
              </a:spcBef>
              <a:spcAft>
                <a:spcPts val="0"/>
              </a:spcAft>
              <a:buSzPts val="6000"/>
              <a:buNone/>
              <a:defRPr sz="6000"/>
            </a:lvl2pPr>
            <a:lvl3pPr lvl="2" rtl="0" algn="ctr">
              <a:lnSpc>
                <a:spcPct val="100000"/>
              </a:lnSpc>
              <a:spcBef>
                <a:spcPts val="0"/>
              </a:spcBef>
              <a:spcAft>
                <a:spcPts val="0"/>
              </a:spcAft>
              <a:buSzPts val="6000"/>
              <a:buNone/>
              <a:defRPr sz="6000"/>
            </a:lvl3pPr>
            <a:lvl4pPr lvl="3" rtl="0" algn="ctr">
              <a:lnSpc>
                <a:spcPct val="100000"/>
              </a:lnSpc>
              <a:spcBef>
                <a:spcPts val="0"/>
              </a:spcBef>
              <a:spcAft>
                <a:spcPts val="0"/>
              </a:spcAft>
              <a:buSzPts val="6000"/>
              <a:buNone/>
              <a:defRPr sz="6000"/>
            </a:lvl4pPr>
            <a:lvl5pPr lvl="4" rtl="0" algn="ctr">
              <a:lnSpc>
                <a:spcPct val="100000"/>
              </a:lnSpc>
              <a:spcBef>
                <a:spcPts val="0"/>
              </a:spcBef>
              <a:spcAft>
                <a:spcPts val="0"/>
              </a:spcAft>
              <a:buSzPts val="6000"/>
              <a:buNone/>
              <a:defRPr sz="6000"/>
            </a:lvl5pPr>
            <a:lvl6pPr lvl="5" rtl="0" algn="ctr">
              <a:lnSpc>
                <a:spcPct val="100000"/>
              </a:lnSpc>
              <a:spcBef>
                <a:spcPts val="0"/>
              </a:spcBef>
              <a:spcAft>
                <a:spcPts val="0"/>
              </a:spcAft>
              <a:buSzPts val="6000"/>
              <a:buNone/>
              <a:defRPr sz="6000"/>
            </a:lvl6pPr>
            <a:lvl7pPr lvl="6" rtl="0" algn="ctr">
              <a:lnSpc>
                <a:spcPct val="100000"/>
              </a:lnSpc>
              <a:spcBef>
                <a:spcPts val="0"/>
              </a:spcBef>
              <a:spcAft>
                <a:spcPts val="0"/>
              </a:spcAft>
              <a:buSzPts val="6000"/>
              <a:buNone/>
              <a:defRPr sz="6000"/>
            </a:lvl7pPr>
            <a:lvl8pPr lvl="7" rtl="0" algn="ctr">
              <a:lnSpc>
                <a:spcPct val="100000"/>
              </a:lnSpc>
              <a:spcBef>
                <a:spcPts val="0"/>
              </a:spcBef>
              <a:spcAft>
                <a:spcPts val="0"/>
              </a:spcAft>
              <a:buSzPts val="6000"/>
              <a:buNone/>
              <a:defRPr sz="6000"/>
            </a:lvl8pPr>
            <a:lvl9pPr lvl="8" rtl="0" algn="ctr">
              <a:lnSpc>
                <a:spcPct val="100000"/>
              </a:lnSpc>
              <a:spcBef>
                <a:spcPts val="0"/>
              </a:spcBef>
              <a:spcAft>
                <a:spcPts val="0"/>
              </a:spcAft>
              <a:buSzPts val="6000"/>
              <a:buNone/>
              <a:defRPr sz="6000"/>
            </a:lvl9pPr>
          </a:lstStyle>
          <a:p/>
        </p:txBody>
      </p:sp>
      <p:sp>
        <p:nvSpPr>
          <p:cNvPr id="70" name="Google Shape;70;p5"/>
          <p:cNvSpPr txBox="1"/>
          <p:nvPr>
            <p:ph idx="1" type="subTitle"/>
          </p:nvPr>
        </p:nvSpPr>
        <p:spPr>
          <a:xfrm>
            <a:off x="872400" y="3513238"/>
            <a:ext cx="4360200" cy="491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700"/>
              <a:buNone/>
              <a:defRPr/>
            </a:lvl1pPr>
            <a:lvl2pPr lvl="1" rtl="0" algn="ctr">
              <a:lnSpc>
                <a:spcPct val="100000"/>
              </a:lnSpc>
              <a:spcBef>
                <a:spcPts val="1600"/>
              </a:spcBef>
              <a:spcAft>
                <a:spcPts val="0"/>
              </a:spcAft>
              <a:buSzPts val="1700"/>
              <a:buNone/>
              <a:defRPr/>
            </a:lvl2pPr>
            <a:lvl3pPr lvl="2" rtl="0" algn="ctr">
              <a:lnSpc>
                <a:spcPct val="100000"/>
              </a:lnSpc>
              <a:spcBef>
                <a:spcPts val="1600"/>
              </a:spcBef>
              <a:spcAft>
                <a:spcPts val="0"/>
              </a:spcAft>
              <a:buSzPts val="1700"/>
              <a:buNone/>
              <a:defRPr/>
            </a:lvl3pPr>
            <a:lvl4pPr lvl="3" rtl="0" algn="ctr">
              <a:lnSpc>
                <a:spcPct val="100000"/>
              </a:lnSpc>
              <a:spcBef>
                <a:spcPts val="1600"/>
              </a:spcBef>
              <a:spcAft>
                <a:spcPts val="0"/>
              </a:spcAft>
              <a:buSzPts val="1700"/>
              <a:buNone/>
              <a:defRPr/>
            </a:lvl4pPr>
            <a:lvl5pPr lvl="4" rtl="0" algn="ctr">
              <a:lnSpc>
                <a:spcPct val="100000"/>
              </a:lnSpc>
              <a:spcBef>
                <a:spcPts val="1600"/>
              </a:spcBef>
              <a:spcAft>
                <a:spcPts val="0"/>
              </a:spcAft>
              <a:buSzPts val="1700"/>
              <a:buNone/>
              <a:defRPr/>
            </a:lvl5pPr>
            <a:lvl6pPr lvl="5" rtl="0" algn="ctr">
              <a:lnSpc>
                <a:spcPct val="100000"/>
              </a:lnSpc>
              <a:spcBef>
                <a:spcPts val="1600"/>
              </a:spcBef>
              <a:spcAft>
                <a:spcPts val="0"/>
              </a:spcAft>
              <a:buSzPts val="1700"/>
              <a:buNone/>
              <a:defRPr/>
            </a:lvl6pPr>
            <a:lvl7pPr lvl="6" rtl="0" algn="ctr">
              <a:lnSpc>
                <a:spcPct val="100000"/>
              </a:lnSpc>
              <a:spcBef>
                <a:spcPts val="1600"/>
              </a:spcBef>
              <a:spcAft>
                <a:spcPts val="0"/>
              </a:spcAft>
              <a:buSzPts val="1700"/>
              <a:buNone/>
              <a:defRPr/>
            </a:lvl7pPr>
            <a:lvl8pPr lvl="7" rtl="0" algn="ctr">
              <a:lnSpc>
                <a:spcPct val="100000"/>
              </a:lnSpc>
              <a:spcBef>
                <a:spcPts val="1600"/>
              </a:spcBef>
              <a:spcAft>
                <a:spcPts val="0"/>
              </a:spcAft>
              <a:buSzPts val="1700"/>
              <a:buNone/>
              <a:defRPr/>
            </a:lvl8pPr>
            <a:lvl9pPr lvl="8" rtl="0" algn="ctr">
              <a:lnSpc>
                <a:spcPct val="100000"/>
              </a:lnSpc>
              <a:spcBef>
                <a:spcPts val="1600"/>
              </a:spcBef>
              <a:spcAft>
                <a:spcPts val="1600"/>
              </a:spcAft>
              <a:buSzPts val="17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1" name="Shape 71"/>
        <p:cNvGrpSpPr/>
        <p:nvPr/>
      </p:nvGrpSpPr>
      <p:grpSpPr>
        <a:xfrm>
          <a:off x="0" y="0"/>
          <a:ext cx="0" cy="0"/>
          <a:chOff x="0" y="0"/>
          <a:chExt cx="0" cy="0"/>
        </a:xfrm>
      </p:grpSpPr>
      <p:sp>
        <p:nvSpPr>
          <p:cNvPr id="72" name="Google Shape;72;p6"/>
          <p:cNvSpPr/>
          <p:nvPr/>
        </p:nvSpPr>
        <p:spPr>
          <a:xfrm rot="5400000">
            <a:off x="6250932" y="783550"/>
            <a:ext cx="3661717" cy="2124426"/>
          </a:xfrm>
          <a:custGeom>
            <a:rect b="b" l="l" r="r" t="t"/>
            <a:pathLst>
              <a:path extrusionOk="0" h="64250" w="110743">
                <a:moveTo>
                  <a:pt x="1" y="0"/>
                </a:moveTo>
                <a:lnTo>
                  <a:pt x="1" y="62793"/>
                </a:lnTo>
                <a:cubicBezTo>
                  <a:pt x="3086" y="63772"/>
                  <a:pt x="6335" y="64249"/>
                  <a:pt x="9592" y="64249"/>
                </a:cubicBezTo>
                <a:cubicBezTo>
                  <a:pt x="16317" y="64249"/>
                  <a:pt x="23079" y="62214"/>
                  <a:pt x="28519" y="58343"/>
                </a:cubicBezTo>
                <a:cubicBezTo>
                  <a:pt x="36594" y="52587"/>
                  <a:pt x="41734" y="42935"/>
                  <a:pt x="41995" y="33021"/>
                </a:cubicBezTo>
                <a:cubicBezTo>
                  <a:pt x="42099" y="28864"/>
                  <a:pt x="41399" y="24612"/>
                  <a:pt x="42475" y="20590"/>
                </a:cubicBezTo>
                <a:cubicBezTo>
                  <a:pt x="43447" y="16888"/>
                  <a:pt x="46631" y="13353"/>
                  <a:pt x="50334" y="13353"/>
                </a:cubicBezTo>
                <a:cubicBezTo>
                  <a:pt x="50653" y="13353"/>
                  <a:pt x="50977" y="13380"/>
                  <a:pt x="51303" y="13434"/>
                </a:cubicBezTo>
                <a:cubicBezTo>
                  <a:pt x="54948" y="14040"/>
                  <a:pt x="57174" y="17811"/>
                  <a:pt x="58051" y="21405"/>
                </a:cubicBezTo>
                <a:cubicBezTo>
                  <a:pt x="58928" y="24998"/>
                  <a:pt x="58970" y="28832"/>
                  <a:pt x="60631" y="32133"/>
                </a:cubicBezTo>
                <a:cubicBezTo>
                  <a:pt x="62638" y="36128"/>
                  <a:pt x="67064" y="38755"/>
                  <a:pt x="71508" y="38755"/>
                </a:cubicBezTo>
                <a:cubicBezTo>
                  <a:pt x="72038" y="38755"/>
                  <a:pt x="72568" y="38718"/>
                  <a:pt x="73094" y="38641"/>
                </a:cubicBezTo>
                <a:cubicBezTo>
                  <a:pt x="78045" y="37920"/>
                  <a:pt x="82318" y="33794"/>
                  <a:pt x="83185" y="28864"/>
                </a:cubicBezTo>
                <a:cubicBezTo>
                  <a:pt x="83624" y="26409"/>
                  <a:pt x="83415" y="23546"/>
                  <a:pt x="85191" y="21791"/>
                </a:cubicBezTo>
                <a:cubicBezTo>
                  <a:pt x="86158" y="20837"/>
                  <a:pt x="87498" y="20463"/>
                  <a:pt x="88877" y="20463"/>
                </a:cubicBezTo>
                <a:cubicBezTo>
                  <a:pt x="89702" y="20463"/>
                  <a:pt x="90541" y="20597"/>
                  <a:pt x="91323" y="20820"/>
                </a:cubicBezTo>
                <a:cubicBezTo>
                  <a:pt x="93412" y="21405"/>
                  <a:pt x="95345" y="22491"/>
                  <a:pt x="97476" y="22920"/>
                </a:cubicBezTo>
                <a:cubicBezTo>
                  <a:pt x="98071" y="23037"/>
                  <a:pt x="98675" y="23094"/>
                  <a:pt x="99277" y="23094"/>
                </a:cubicBezTo>
                <a:cubicBezTo>
                  <a:pt x="103533" y="23094"/>
                  <a:pt x="107753" y="20266"/>
                  <a:pt x="109144" y="16203"/>
                </a:cubicBezTo>
                <a:cubicBezTo>
                  <a:pt x="110742" y="11575"/>
                  <a:pt x="108434" y="2184"/>
                  <a:pt x="104046"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
          <p:cNvSpPr/>
          <p:nvPr/>
        </p:nvSpPr>
        <p:spPr>
          <a:xfrm>
            <a:off x="8" y="4485766"/>
            <a:ext cx="5327322" cy="653889"/>
          </a:xfrm>
          <a:custGeom>
            <a:rect b="b" l="l" r="r" t="t"/>
            <a:pathLst>
              <a:path extrusionOk="0" h="20519" w="167171">
                <a:moveTo>
                  <a:pt x="43671" y="1"/>
                </a:moveTo>
                <a:cubicBezTo>
                  <a:pt x="29981" y="1"/>
                  <a:pt x="15423" y="1248"/>
                  <a:pt x="1" y="4357"/>
                </a:cubicBezTo>
                <a:lnTo>
                  <a:pt x="1" y="20257"/>
                </a:lnTo>
                <a:lnTo>
                  <a:pt x="167008" y="20518"/>
                </a:lnTo>
                <a:lnTo>
                  <a:pt x="167007" y="20518"/>
                </a:lnTo>
                <a:cubicBezTo>
                  <a:pt x="140273" y="20435"/>
                  <a:pt x="99084" y="1"/>
                  <a:pt x="43671" y="1"/>
                </a:cubicBezTo>
                <a:close/>
                <a:moveTo>
                  <a:pt x="167007" y="20518"/>
                </a:moveTo>
                <a:lnTo>
                  <a:pt x="167007" y="20518"/>
                </a:lnTo>
                <a:cubicBezTo>
                  <a:pt x="167062" y="20518"/>
                  <a:pt x="167116" y="20518"/>
                  <a:pt x="167170" y="20518"/>
                </a:cubicBezTo>
                <a:lnTo>
                  <a:pt x="167008" y="20518"/>
                </a:lnTo>
                <a:close/>
              </a:path>
            </a:pathLst>
          </a:custGeom>
          <a:gradFill>
            <a:gsLst>
              <a:gs pos="0">
                <a:schemeClr val="lt2"/>
              </a:gs>
              <a:gs pos="100000">
                <a:schemeClr val="dk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
          <p:cNvSpPr/>
          <p:nvPr/>
        </p:nvSpPr>
        <p:spPr>
          <a:xfrm rot="-213856">
            <a:off x="641968" y="147186"/>
            <a:ext cx="7286695" cy="3786730"/>
          </a:xfrm>
          <a:prstGeom prst="triangle">
            <a:avLst>
              <a:gd fmla="val 29491"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
          <p:cNvSpPr/>
          <p:nvPr/>
        </p:nvSpPr>
        <p:spPr>
          <a:xfrm>
            <a:off x="0" y="14892"/>
            <a:ext cx="8271178" cy="1797040"/>
          </a:xfrm>
          <a:custGeom>
            <a:rect b="b" l="l" r="r" t="t"/>
            <a:pathLst>
              <a:path extrusionOk="0" h="56391" w="259549">
                <a:moveTo>
                  <a:pt x="1" y="0"/>
                </a:moveTo>
                <a:lnTo>
                  <a:pt x="1" y="37918"/>
                </a:lnTo>
                <a:cubicBezTo>
                  <a:pt x="4367" y="46003"/>
                  <a:pt x="17995" y="56391"/>
                  <a:pt x="42323" y="56391"/>
                </a:cubicBezTo>
                <a:cubicBezTo>
                  <a:pt x="45674" y="56391"/>
                  <a:pt x="49227" y="56194"/>
                  <a:pt x="52987" y="55767"/>
                </a:cubicBezTo>
                <a:cubicBezTo>
                  <a:pt x="70360" y="53770"/>
                  <a:pt x="87281" y="44418"/>
                  <a:pt x="110964" y="27188"/>
                </a:cubicBezTo>
                <a:cubicBezTo>
                  <a:pt x="128703" y="14279"/>
                  <a:pt x="151102" y="12465"/>
                  <a:pt x="174087" y="12465"/>
                </a:cubicBezTo>
                <a:cubicBezTo>
                  <a:pt x="183076" y="12465"/>
                  <a:pt x="192155" y="12742"/>
                  <a:pt x="201080" y="12742"/>
                </a:cubicBezTo>
                <a:cubicBezTo>
                  <a:pt x="222607" y="12742"/>
                  <a:pt x="243236" y="11127"/>
                  <a:pt x="259549" y="107"/>
                </a:cubicBezTo>
                <a:lnTo>
                  <a:pt x="221202" y="107"/>
                </a:lnTo>
                <a:lnTo>
                  <a:pt x="1"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
          <p:cNvSpPr/>
          <p:nvPr/>
        </p:nvSpPr>
        <p:spPr>
          <a:xfrm>
            <a:off x="0" y="3369077"/>
            <a:ext cx="2317564" cy="1770590"/>
          </a:xfrm>
          <a:custGeom>
            <a:rect b="b" l="l" r="r" t="t"/>
            <a:pathLst>
              <a:path extrusionOk="0" h="55561" w="72725">
                <a:moveTo>
                  <a:pt x="10985" y="0"/>
                </a:moveTo>
                <a:cubicBezTo>
                  <a:pt x="6172" y="0"/>
                  <a:pt x="2658" y="3290"/>
                  <a:pt x="1" y="7731"/>
                </a:cubicBezTo>
                <a:lnTo>
                  <a:pt x="1" y="55560"/>
                </a:lnTo>
                <a:lnTo>
                  <a:pt x="72523" y="55560"/>
                </a:lnTo>
                <a:cubicBezTo>
                  <a:pt x="72725" y="52304"/>
                  <a:pt x="72297" y="49096"/>
                  <a:pt x="70871" y="46315"/>
                </a:cubicBezTo>
                <a:cubicBezTo>
                  <a:pt x="67258" y="39257"/>
                  <a:pt x="62018" y="40017"/>
                  <a:pt x="55696" y="38473"/>
                </a:cubicBezTo>
                <a:cubicBezTo>
                  <a:pt x="40189" y="34682"/>
                  <a:pt x="70312" y="11962"/>
                  <a:pt x="51038" y="6020"/>
                </a:cubicBezTo>
                <a:cubicBezTo>
                  <a:pt x="50081" y="5725"/>
                  <a:pt x="49143" y="5599"/>
                  <a:pt x="48217" y="5599"/>
                </a:cubicBezTo>
                <a:cubicBezTo>
                  <a:pt x="43157" y="5599"/>
                  <a:pt x="38492" y="9341"/>
                  <a:pt x="33368" y="9371"/>
                </a:cubicBezTo>
                <a:cubicBezTo>
                  <a:pt x="33335" y="9372"/>
                  <a:pt x="33302" y="9372"/>
                  <a:pt x="33270" y="9372"/>
                </a:cubicBezTo>
                <a:cubicBezTo>
                  <a:pt x="25960" y="9372"/>
                  <a:pt x="21420" y="2802"/>
                  <a:pt x="14878" y="661"/>
                </a:cubicBezTo>
                <a:cubicBezTo>
                  <a:pt x="13493" y="209"/>
                  <a:pt x="12198" y="0"/>
                  <a:pt x="10985"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
          <p:cNvSpPr/>
          <p:nvPr/>
        </p:nvSpPr>
        <p:spPr>
          <a:xfrm>
            <a:off x="6459522" y="3070767"/>
            <a:ext cx="2684486" cy="2061222"/>
          </a:xfrm>
          <a:custGeom>
            <a:rect b="b" l="l" r="r" t="t"/>
            <a:pathLst>
              <a:path extrusionOk="0" h="64681" w="84239">
                <a:moveTo>
                  <a:pt x="45341" y="0"/>
                </a:moveTo>
                <a:cubicBezTo>
                  <a:pt x="40228" y="0"/>
                  <a:pt x="36577" y="3703"/>
                  <a:pt x="33867" y="8557"/>
                </a:cubicBezTo>
                <a:cubicBezTo>
                  <a:pt x="32322" y="11326"/>
                  <a:pt x="31466" y="15128"/>
                  <a:pt x="28365" y="16685"/>
                </a:cubicBezTo>
                <a:cubicBezTo>
                  <a:pt x="27552" y="17090"/>
                  <a:pt x="26765" y="17228"/>
                  <a:pt x="25988" y="17228"/>
                </a:cubicBezTo>
                <a:cubicBezTo>
                  <a:pt x="24317" y="17228"/>
                  <a:pt x="22693" y="16589"/>
                  <a:pt x="20956" y="16589"/>
                </a:cubicBezTo>
                <a:cubicBezTo>
                  <a:pt x="20820" y="16589"/>
                  <a:pt x="20683" y="16593"/>
                  <a:pt x="20546" y="16602"/>
                </a:cubicBezTo>
                <a:cubicBezTo>
                  <a:pt x="6096" y="17434"/>
                  <a:pt x="0" y="34997"/>
                  <a:pt x="10600" y="44788"/>
                </a:cubicBezTo>
                <a:cubicBezTo>
                  <a:pt x="16125" y="49898"/>
                  <a:pt x="23921" y="50433"/>
                  <a:pt x="27509" y="57717"/>
                </a:cubicBezTo>
                <a:cubicBezTo>
                  <a:pt x="28852" y="60426"/>
                  <a:pt x="29850" y="62708"/>
                  <a:pt x="31050" y="64680"/>
                </a:cubicBezTo>
                <a:lnTo>
                  <a:pt x="84239" y="64680"/>
                </a:lnTo>
                <a:lnTo>
                  <a:pt x="84239" y="5741"/>
                </a:lnTo>
                <a:lnTo>
                  <a:pt x="84227" y="5741"/>
                </a:lnTo>
                <a:cubicBezTo>
                  <a:pt x="83660" y="5641"/>
                  <a:pt x="83099" y="5595"/>
                  <a:pt x="82543" y="5595"/>
                </a:cubicBezTo>
                <a:cubicBezTo>
                  <a:pt x="77488" y="5595"/>
                  <a:pt x="72816" y="9323"/>
                  <a:pt x="67709" y="9377"/>
                </a:cubicBezTo>
                <a:cubicBezTo>
                  <a:pt x="67677" y="9377"/>
                  <a:pt x="67644" y="9377"/>
                  <a:pt x="67611" y="9377"/>
                </a:cubicBezTo>
                <a:cubicBezTo>
                  <a:pt x="60301" y="9377"/>
                  <a:pt x="55761" y="2796"/>
                  <a:pt x="49219" y="655"/>
                </a:cubicBezTo>
                <a:cubicBezTo>
                  <a:pt x="47840" y="207"/>
                  <a:pt x="46550" y="0"/>
                  <a:pt x="45341"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
          <p:cNvSpPr txBox="1"/>
          <p:nvPr>
            <p:ph type="title"/>
          </p:nvPr>
        </p:nvSpPr>
        <p:spPr>
          <a:xfrm>
            <a:off x="1587250" y="1875675"/>
            <a:ext cx="59694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60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9" name="Google Shape;79;p6"/>
          <p:cNvSpPr txBox="1"/>
          <p:nvPr>
            <p:ph idx="1" type="subTitle"/>
          </p:nvPr>
        </p:nvSpPr>
        <p:spPr>
          <a:xfrm>
            <a:off x="2391925" y="2715604"/>
            <a:ext cx="4360200" cy="71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a:lvl1pPr>
            <a:lvl2pPr lvl="1" rtl="0" algn="ctr">
              <a:lnSpc>
                <a:spcPct val="100000"/>
              </a:lnSpc>
              <a:spcBef>
                <a:spcPts val="1600"/>
              </a:spcBef>
              <a:spcAft>
                <a:spcPts val="0"/>
              </a:spcAft>
              <a:buSzPts val="1700"/>
              <a:buNone/>
              <a:defRPr/>
            </a:lvl2pPr>
            <a:lvl3pPr lvl="2" rtl="0" algn="ctr">
              <a:lnSpc>
                <a:spcPct val="100000"/>
              </a:lnSpc>
              <a:spcBef>
                <a:spcPts val="1600"/>
              </a:spcBef>
              <a:spcAft>
                <a:spcPts val="0"/>
              </a:spcAft>
              <a:buSzPts val="1700"/>
              <a:buNone/>
              <a:defRPr/>
            </a:lvl3pPr>
            <a:lvl4pPr lvl="3" rtl="0" algn="ctr">
              <a:lnSpc>
                <a:spcPct val="100000"/>
              </a:lnSpc>
              <a:spcBef>
                <a:spcPts val="1600"/>
              </a:spcBef>
              <a:spcAft>
                <a:spcPts val="0"/>
              </a:spcAft>
              <a:buSzPts val="1700"/>
              <a:buNone/>
              <a:defRPr/>
            </a:lvl4pPr>
            <a:lvl5pPr lvl="4" rtl="0" algn="ctr">
              <a:lnSpc>
                <a:spcPct val="100000"/>
              </a:lnSpc>
              <a:spcBef>
                <a:spcPts val="1600"/>
              </a:spcBef>
              <a:spcAft>
                <a:spcPts val="0"/>
              </a:spcAft>
              <a:buSzPts val="1700"/>
              <a:buNone/>
              <a:defRPr/>
            </a:lvl5pPr>
            <a:lvl6pPr lvl="5" rtl="0" algn="ctr">
              <a:lnSpc>
                <a:spcPct val="100000"/>
              </a:lnSpc>
              <a:spcBef>
                <a:spcPts val="1600"/>
              </a:spcBef>
              <a:spcAft>
                <a:spcPts val="0"/>
              </a:spcAft>
              <a:buSzPts val="1700"/>
              <a:buNone/>
              <a:defRPr/>
            </a:lvl6pPr>
            <a:lvl7pPr lvl="6" rtl="0" algn="ctr">
              <a:lnSpc>
                <a:spcPct val="100000"/>
              </a:lnSpc>
              <a:spcBef>
                <a:spcPts val="1600"/>
              </a:spcBef>
              <a:spcAft>
                <a:spcPts val="0"/>
              </a:spcAft>
              <a:buSzPts val="1700"/>
              <a:buNone/>
              <a:defRPr/>
            </a:lvl7pPr>
            <a:lvl8pPr lvl="7" rtl="0" algn="ctr">
              <a:lnSpc>
                <a:spcPct val="100000"/>
              </a:lnSpc>
              <a:spcBef>
                <a:spcPts val="1600"/>
              </a:spcBef>
              <a:spcAft>
                <a:spcPts val="0"/>
              </a:spcAft>
              <a:buSzPts val="1700"/>
              <a:buNone/>
              <a:defRPr/>
            </a:lvl8pPr>
            <a:lvl9pPr lvl="8" rtl="0" algn="ctr">
              <a:lnSpc>
                <a:spcPct val="100000"/>
              </a:lnSpc>
              <a:spcBef>
                <a:spcPts val="1600"/>
              </a:spcBef>
              <a:spcAft>
                <a:spcPts val="1600"/>
              </a:spcAft>
              <a:buSzPts val="17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0" name="Shape 80"/>
        <p:cNvGrpSpPr/>
        <p:nvPr/>
      </p:nvGrpSpPr>
      <p:grpSpPr>
        <a:xfrm>
          <a:off x="0" y="0"/>
          <a:ext cx="0" cy="0"/>
          <a:chOff x="0" y="0"/>
          <a:chExt cx="0" cy="0"/>
        </a:xfrm>
      </p:grpSpPr>
      <p:sp>
        <p:nvSpPr>
          <p:cNvPr id="81" name="Google Shape;81;p7"/>
          <p:cNvSpPr txBox="1"/>
          <p:nvPr>
            <p:ph type="title"/>
          </p:nvPr>
        </p:nvSpPr>
        <p:spPr>
          <a:xfrm>
            <a:off x="2507984" y="2899096"/>
            <a:ext cx="4563900" cy="531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2" name="Google Shape;82;p7"/>
          <p:cNvSpPr txBox="1"/>
          <p:nvPr>
            <p:ph idx="1" type="subTitle"/>
          </p:nvPr>
        </p:nvSpPr>
        <p:spPr>
          <a:xfrm>
            <a:off x="1886725" y="1602327"/>
            <a:ext cx="5370600" cy="1740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160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
        <p:nvSpPr>
          <p:cNvPr id="83" name="Google Shape;83;p7"/>
          <p:cNvSpPr/>
          <p:nvPr/>
        </p:nvSpPr>
        <p:spPr>
          <a:xfrm>
            <a:off x="477900" y="342650"/>
            <a:ext cx="7497250" cy="4345725"/>
          </a:xfrm>
          <a:custGeom>
            <a:rect b="b" l="l" r="r" t="t"/>
            <a:pathLst>
              <a:path extrusionOk="0" h="173829" w="299890">
                <a:moveTo>
                  <a:pt x="29032" y="34903"/>
                </a:moveTo>
                <a:lnTo>
                  <a:pt x="0" y="157083"/>
                </a:lnTo>
                <a:lnTo>
                  <a:pt x="188994" y="173829"/>
                </a:lnTo>
                <a:lnTo>
                  <a:pt x="299890" y="160957"/>
                </a:lnTo>
                <a:lnTo>
                  <a:pt x="269603" y="0"/>
                </a:lnTo>
                <a:close/>
              </a:path>
            </a:pathLst>
          </a:custGeom>
          <a:noFill/>
          <a:ln cap="flat" cmpd="sng" w="28575">
            <a:solidFill>
              <a:schemeClr val="dk2"/>
            </a:solidFill>
            <a:prstDash val="solid"/>
            <a:round/>
            <a:headEnd len="sm" w="sm" type="none"/>
            <a:tailEnd len="sm" w="sm" type="none"/>
          </a:ln>
        </p:spPr>
      </p:sp>
      <p:sp>
        <p:nvSpPr>
          <p:cNvPr id="84" name="Google Shape;84;p7"/>
          <p:cNvSpPr/>
          <p:nvPr/>
        </p:nvSpPr>
        <p:spPr>
          <a:xfrm>
            <a:off x="0" y="0"/>
            <a:ext cx="5559175" cy="1409300"/>
          </a:xfrm>
          <a:custGeom>
            <a:rect b="b" l="l" r="r" t="t"/>
            <a:pathLst>
              <a:path extrusionOk="0" h="56372" w="222367">
                <a:moveTo>
                  <a:pt x="0" y="0"/>
                </a:moveTo>
                <a:lnTo>
                  <a:pt x="0" y="37907"/>
                </a:lnTo>
                <a:cubicBezTo>
                  <a:pt x="4364" y="45997"/>
                  <a:pt x="17981" y="56371"/>
                  <a:pt x="42287" y="56371"/>
                </a:cubicBezTo>
                <a:cubicBezTo>
                  <a:pt x="45648" y="56371"/>
                  <a:pt x="49213" y="56173"/>
                  <a:pt x="52986" y="55743"/>
                </a:cubicBezTo>
                <a:cubicBezTo>
                  <a:pt x="70359" y="53758"/>
                  <a:pt x="87280" y="44395"/>
                  <a:pt x="110963" y="27164"/>
                </a:cubicBezTo>
                <a:cubicBezTo>
                  <a:pt x="120060" y="20550"/>
                  <a:pt x="128567" y="18155"/>
                  <a:pt x="136731" y="18155"/>
                </a:cubicBezTo>
                <a:cubicBezTo>
                  <a:pt x="158185" y="18155"/>
                  <a:pt x="177277" y="34694"/>
                  <a:pt x="198507" y="34694"/>
                </a:cubicBezTo>
                <a:cubicBezTo>
                  <a:pt x="205979" y="34694"/>
                  <a:pt x="213717" y="32645"/>
                  <a:pt x="221915" y="27105"/>
                </a:cubicBezTo>
                <a:lnTo>
                  <a:pt x="222366"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7"/>
          <p:cNvSpPr/>
          <p:nvPr/>
        </p:nvSpPr>
        <p:spPr>
          <a:xfrm>
            <a:off x="5090700" y="3678950"/>
            <a:ext cx="4053300" cy="1464550"/>
          </a:xfrm>
          <a:custGeom>
            <a:rect b="b" l="l" r="r" t="t"/>
            <a:pathLst>
              <a:path extrusionOk="0" h="58582" w="162132">
                <a:moveTo>
                  <a:pt x="76712" y="1"/>
                </a:moveTo>
                <a:cubicBezTo>
                  <a:pt x="42054" y="1"/>
                  <a:pt x="31576" y="58581"/>
                  <a:pt x="1" y="58581"/>
                </a:cubicBezTo>
                <a:lnTo>
                  <a:pt x="162132" y="58581"/>
                </a:lnTo>
                <a:lnTo>
                  <a:pt x="161966" y="37988"/>
                </a:lnTo>
                <a:cubicBezTo>
                  <a:pt x="161966" y="37988"/>
                  <a:pt x="138390" y="35564"/>
                  <a:pt x="108480" y="13212"/>
                </a:cubicBezTo>
                <a:cubicBezTo>
                  <a:pt x="95844" y="3768"/>
                  <a:pt x="85500" y="1"/>
                  <a:pt x="76712" y="1"/>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7"/>
          <p:cNvSpPr/>
          <p:nvPr/>
        </p:nvSpPr>
        <p:spPr>
          <a:xfrm>
            <a:off x="4635100" y="0"/>
            <a:ext cx="3457179" cy="1192019"/>
          </a:xfrm>
          <a:custGeom>
            <a:rect b="b" l="l" r="r" t="t"/>
            <a:pathLst>
              <a:path extrusionOk="0" h="35306" w="102397">
                <a:moveTo>
                  <a:pt x="0" y="1"/>
                </a:moveTo>
                <a:cubicBezTo>
                  <a:pt x="191" y="226"/>
                  <a:pt x="393" y="429"/>
                  <a:pt x="595" y="642"/>
                </a:cubicBezTo>
                <a:cubicBezTo>
                  <a:pt x="3713" y="3799"/>
                  <a:pt x="6603" y="4617"/>
                  <a:pt x="9648" y="4617"/>
                </a:cubicBezTo>
                <a:cubicBezTo>
                  <a:pt x="12404" y="4617"/>
                  <a:pt x="15288" y="3946"/>
                  <a:pt x="18585" y="3732"/>
                </a:cubicBezTo>
                <a:cubicBezTo>
                  <a:pt x="18873" y="3713"/>
                  <a:pt x="19149" y="3704"/>
                  <a:pt x="19413" y="3704"/>
                </a:cubicBezTo>
                <a:cubicBezTo>
                  <a:pt x="34782" y="3704"/>
                  <a:pt x="12670" y="35305"/>
                  <a:pt x="33620" y="35305"/>
                </a:cubicBezTo>
                <a:cubicBezTo>
                  <a:pt x="33663" y="35305"/>
                  <a:pt x="33705" y="35305"/>
                  <a:pt x="33748" y="35305"/>
                </a:cubicBezTo>
                <a:cubicBezTo>
                  <a:pt x="40688" y="35257"/>
                  <a:pt x="44526" y="28211"/>
                  <a:pt x="50681" y="26215"/>
                </a:cubicBezTo>
                <a:cubicBezTo>
                  <a:pt x="52078" y="25760"/>
                  <a:pt x="53450" y="25575"/>
                  <a:pt x="54805" y="25575"/>
                </a:cubicBezTo>
                <a:cubicBezTo>
                  <a:pt x="60713" y="25575"/>
                  <a:pt x="66310" y="29094"/>
                  <a:pt x="72332" y="29161"/>
                </a:cubicBezTo>
                <a:cubicBezTo>
                  <a:pt x="72389" y="29162"/>
                  <a:pt x="72445" y="29162"/>
                  <a:pt x="72501" y="29162"/>
                </a:cubicBezTo>
                <a:cubicBezTo>
                  <a:pt x="80473" y="29162"/>
                  <a:pt x="83952" y="23312"/>
                  <a:pt x="85427" y="16173"/>
                </a:cubicBezTo>
                <a:cubicBezTo>
                  <a:pt x="86116" y="12858"/>
                  <a:pt x="85772" y="8699"/>
                  <a:pt x="88434" y="6132"/>
                </a:cubicBezTo>
                <a:cubicBezTo>
                  <a:pt x="90727" y="3910"/>
                  <a:pt x="93721" y="4754"/>
                  <a:pt x="96419" y="3732"/>
                </a:cubicBezTo>
                <a:cubicBezTo>
                  <a:pt x="98784" y="2841"/>
                  <a:pt x="100768" y="1546"/>
                  <a:pt x="102396"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7"/>
          <p:cNvSpPr/>
          <p:nvPr/>
        </p:nvSpPr>
        <p:spPr>
          <a:xfrm rot="10800000">
            <a:off x="-41" y="2399632"/>
            <a:ext cx="2243391" cy="2743868"/>
          </a:xfrm>
          <a:custGeom>
            <a:rect b="b" l="l" r="r" t="t"/>
            <a:pathLst>
              <a:path extrusionOk="0" h="77901" w="63692">
                <a:moveTo>
                  <a:pt x="1191" y="0"/>
                </a:moveTo>
                <a:cubicBezTo>
                  <a:pt x="0" y="4816"/>
                  <a:pt x="961" y="11491"/>
                  <a:pt x="3771" y="15576"/>
                </a:cubicBezTo>
                <a:cubicBezTo>
                  <a:pt x="6582" y="19671"/>
                  <a:pt x="11168" y="22470"/>
                  <a:pt x="16088" y="23118"/>
                </a:cubicBezTo>
                <a:cubicBezTo>
                  <a:pt x="16950" y="23228"/>
                  <a:pt x="17814" y="23275"/>
                  <a:pt x="18677" y="23275"/>
                </a:cubicBezTo>
                <a:cubicBezTo>
                  <a:pt x="22563" y="23275"/>
                  <a:pt x="26460" y="22338"/>
                  <a:pt x="30358" y="22073"/>
                </a:cubicBezTo>
                <a:cubicBezTo>
                  <a:pt x="30908" y="22035"/>
                  <a:pt x="31466" y="22014"/>
                  <a:pt x="32029" y="22014"/>
                </a:cubicBezTo>
                <a:cubicBezTo>
                  <a:pt x="36335" y="22014"/>
                  <a:pt x="40847" y="23216"/>
                  <a:pt x="43259" y="26691"/>
                </a:cubicBezTo>
                <a:cubicBezTo>
                  <a:pt x="46142" y="30838"/>
                  <a:pt x="44878" y="36625"/>
                  <a:pt x="42475" y="41086"/>
                </a:cubicBezTo>
                <a:cubicBezTo>
                  <a:pt x="40073" y="45536"/>
                  <a:pt x="36636" y="49495"/>
                  <a:pt x="35121" y="54311"/>
                </a:cubicBezTo>
                <a:cubicBezTo>
                  <a:pt x="32802" y="61665"/>
                  <a:pt x="35769" y="70356"/>
                  <a:pt x="42099" y="74754"/>
                </a:cubicBezTo>
                <a:cubicBezTo>
                  <a:pt x="45120" y="76858"/>
                  <a:pt x="48790" y="77900"/>
                  <a:pt x="52463" y="77900"/>
                </a:cubicBezTo>
                <a:cubicBezTo>
                  <a:pt x="56487" y="77900"/>
                  <a:pt x="60513" y="76649"/>
                  <a:pt x="63692" y="74169"/>
                </a:cubicBezTo>
                <a:lnTo>
                  <a:pt x="63692"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8" name="Shape 88"/>
        <p:cNvGrpSpPr/>
        <p:nvPr/>
      </p:nvGrpSpPr>
      <p:grpSpPr>
        <a:xfrm>
          <a:off x="0" y="0"/>
          <a:ext cx="0" cy="0"/>
          <a:chOff x="0" y="0"/>
          <a:chExt cx="0" cy="0"/>
        </a:xfrm>
      </p:grpSpPr>
      <p:sp>
        <p:nvSpPr>
          <p:cNvPr id="89" name="Google Shape;89;p8"/>
          <p:cNvSpPr/>
          <p:nvPr/>
        </p:nvSpPr>
        <p:spPr>
          <a:xfrm rot="10800000">
            <a:off x="6514770" y="41"/>
            <a:ext cx="2629230" cy="1837660"/>
          </a:xfrm>
          <a:custGeom>
            <a:rect b="b" l="l" r="r" t="t"/>
            <a:pathLst>
              <a:path extrusionOk="0" h="68093" w="97424">
                <a:moveTo>
                  <a:pt x="16965" y="0"/>
                </a:moveTo>
                <a:cubicBezTo>
                  <a:pt x="9972" y="0"/>
                  <a:pt x="3049" y="4210"/>
                  <a:pt x="11" y="10533"/>
                </a:cubicBezTo>
                <a:lnTo>
                  <a:pt x="0" y="10533"/>
                </a:lnTo>
                <a:lnTo>
                  <a:pt x="0" y="68093"/>
                </a:lnTo>
                <a:lnTo>
                  <a:pt x="96420" y="68093"/>
                </a:lnTo>
                <a:cubicBezTo>
                  <a:pt x="97423" y="64510"/>
                  <a:pt x="95459" y="60571"/>
                  <a:pt x="93307" y="57531"/>
                </a:cubicBezTo>
                <a:cubicBezTo>
                  <a:pt x="91155" y="54502"/>
                  <a:pt x="88617" y="51431"/>
                  <a:pt x="88251" y="47722"/>
                </a:cubicBezTo>
                <a:cubicBezTo>
                  <a:pt x="87906" y="44139"/>
                  <a:pt x="89682" y="40702"/>
                  <a:pt x="90529" y="37193"/>
                </a:cubicBezTo>
                <a:cubicBezTo>
                  <a:pt x="92001" y="31081"/>
                  <a:pt x="90497" y="24270"/>
                  <a:pt x="86454" y="19465"/>
                </a:cubicBezTo>
                <a:cubicBezTo>
                  <a:pt x="82873" y="15210"/>
                  <a:pt x="77376" y="12644"/>
                  <a:pt x="71836" y="12644"/>
                </a:cubicBezTo>
                <a:cubicBezTo>
                  <a:pt x="71105" y="12644"/>
                  <a:pt x="70374" y="12688"/>
                  <a:pt x="69646" y="12779"/>
                </a:cubicBezTo>
                <a:cubicBezTo>
                  <a:pt x="63410" y="13584"/>
                  <a:pt x="57685" y="17846"/>
                  <a:pt x="55324" y="23675"/>
                </a:cubicBezTo>
                <a:cubicBezTo>
                  <a:pt x="54123" y="26652"/>
                  <a:pt x="53757" y="29891"/>
                  <a:pt x="52671" y="32910"/>
                </a:cubicBezTo>
                <a:cubicBezTo>
                  <a:pt x="51584" y="35908"/>
                  <a:pt x="49485" y="38874"/>
                  <a:pt x="46382" y="39626"/>
                </a:cubicBezTo>
                <a:cubicBezTo>
                  <a:pt x="45887" y="39747"/>
                  <a:pt x="45388" y="39804"/>
                  <a:pt x="44891" y="39804"/>
                </a:cubicBezTo>
                <a:cubicBezTo>
                  <a:pt x="41993" y="39804"/>
                  <a:pt x="39172" y="37864"/>
                  <a:pt x="37639" y="35323"/>
                </a:cubicBezTo>
                <a:cubicBezTo>
                  <a:pt x="35852" y="32345"/>
                  <a:pt x="35487" y="28731"/>
                  <a:pt x="35466" y="25252"/>
                </a:cubicBezTo>
                <a:cubicBezTo>
                  <a:pt x="35434" y="21784"/>
                  <a:pt x="35696" y="18264"/>
                  <a:pt x="35006" y="14858"/>
                </a:cubicBezTo>
                <a:cubicBezTo>
                  <a:pt x="33460" y="7285"/>
                  <a:pt x="26722" y="1069"/>
                  <a:pt x="19065" y="129"/>
                </a:cubicBezTo>
                <a:cubicBezTo>
                  <a:pt x="18367" y="42"/>
                  <a:pt x="17666" y="0"/>
                  <a:pt x="16965" y="0"/>
                </a:cubicBez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8"/>
          <p:cNvSpPr/>
          <p:nvPr/>
        </p:nvSpPr>
        <p:spPr>
          <a:xfrm>
            <a:off x="1093450" y="326025"/>
            <a:ext cx="6615050" cy="4579650"/>
          </a:xfrm>
          <a:custGeom>
            <a:rect b="b" l="l" r="r" t="t"/>
            <a:pathLst>
              <a:path extrusionOk="0" h="183186" w="264602">
                <a:moveTo>
                  <a:pt x="0" y="43184"/>
                </a:moveTo>
                <a:lnTo>
                  <a:pt x="17879" y="162557"/>
                </a:lnTo>
                <a:lnTo>
                  <a:pt x="234071" y="183186"/>
                </a:lnTo>
                <a:lnTo>
                  <a:pt x="264602" y="34657"/>
                </a:lnTo>
                <a:lnTo>
                  <a:pt x="19529" y="0"/>
                </a:lnTo>
                <a:close/>
              </a:path>
            </a:pathLst>
          </a:custGeom>
          <a:noFill/>
          <a:ln cap="flat" cmpd="sng" w="28575">
            <a:solidFill>
              <a:schemeClr val="dk2"/>
            </a:solidFill>
            <a:prstDash val="solid"/>
            <a:round/>
            <a:headEnd len="sm" w="sm" type="none"/>
            <a:tailEnd len="sm" w="sm" type="none"/>
          </a:ln>
        </p:spPr>
      </p:sp>
      <p:sp>
        <p:nvSpPr>
          <p:cNvPr id="91" name="Google Shape;91;p8"/>
          <p:cNvSpPr/>
          <p:nvPr/>
        </p:nvSpPr>
        <p:spPr>
          <a:xfrm>
            <a:off x="0" y="3792"/>
            <a:ext cx="8271178" cy="1797040"/>
          </a:xfrm>
          <a:custGeom>
            <a:rect b="b" l="l" r="r" t="t"/>
            <a:pathLst>
              <a:path extrusionOk="0" h="56391" w="259549">
                <a:moveTo>
                  <a:pt x="1" y="0"/>
                </a:moveTo>
                <a:lnTo>
                  <a:pt x="1" y="37918"/>
                </a:lnTo>
                <a:cubicBezTo>
                  <a:pt x="4367" y="46003"/>
                  <a:pt x="17995" y="56391"/>
                  <a:pt x="42323" y="56391"/>
                </a:cubicBezTo>
                <a:cubicBezTo>
                  <a:pt x="45674" y="56391"/>
                  <a:pt x="49227" y="56194"/>
                  <a:pt x="52987" y="55767"/>
                </a:cubicBezTo>
                <a:cubicBezTo>
                  <a:pt x="70360" y="53770"/>
                  <a:pt x="87281" y="44418"/>
                  <a:pt x="110964" y="27188"/>
                </a:cubicBezTo>
                <a:cubicBezTo>
                  <a:pt x="128703" y="14279"/>
                  <a:pt x="151102" y="12465"/>
                  <a:pt x="174087" y="12465"/>
                </a:cubicBezTo>
                <a:cubicBezTo>
                  <a:pt x="183076" y="12465"/>
                  <a:pt x="192155" y="12742"/>
                  <a:pt x="201080" y="12742"/>
                </a:cubicBezTo>
                <a:cubicBezTo>
                  <a:pt x="222607" y="12742"/>
                  <a:pt x="243236" y="11127"/>
                  <a:pt x="259549" y="107"/>
                </a:cubicBezTo>
                <a:lnTo>
                  <a:pt x="221202" y="107"/>
                </a:lnTo>
                <a:lnTo>
                  <a:pt x="1"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flipH="1">
            <a:off x="3816671" y="4489604"/>
            <a:ext cx="5327322" cy="653889"/>
          </a:xfrm>
          <a:custGeom>
            <a:rect b="b" l="l" r="r" t="t"/>
            <a:pathLst>
              <a:path extrusionOk="0" h="20519" w="167171">
                <a:moveTo>
                  <a:pt x="43671" y="1"/>
                </a:moveTo>
                <a:cubicBezTo>
                  <a:pt x="29981" y="1"/>
                  <a:pt x="15423" y="1248"/>
                  <a:pt x="1" y="4357"/>
                </a:cubicBezTo>
                <a:lnTo>
                  <a:pt x="1" y="20257"/>
                </a:lnTo>
                <a:lnTo>
                  <a:pt x="167008" y="20518"/>
                </a:lnTo>
                <a:lnTo>
                  <a:pt x="167007" y="20518"/>
                </a:lnTo>
                <a:cubicBezTo>
                  <a:pt x="140273" y="20435"/>
                  <a:pt x="99084" y="1"/>
                  <a:pt x="43671" y="1"/>
                </a:cubicBezTo>
                <a:close/>
                <a:moveTo>
                  <a:pt x="167007" y="20518"/>
                </a:moveTo>
                <a:lnTo>
                  <a:pt x="167007" y="20518"/>
                </a:lnTo>
                <a:cubicBezTo>
                  <a:pt x="167062" y="20518"/>
                  <a:pt x="167116" y="20518"/>
                  <a:pt x="167170" y="20518"/>
                </a:cubicBezTo>
                <a:lnTo>
                  <a:pt x="167008" y="20518"/>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8"/>
          <p:cNvSpPr/>
          <p:nvPr/>
        </p:nvSpPr>
        <p:spPr>
          <a:xfrm rot="5400000">
            <a:off x="-311628" y="2770642"/>
            <a:ext cx="2684486" cy="2061222"/>
          </a:xfrm>
          <a:custGeom>
            <a:rect b="b" l="l" r="r" t="t"/>
            <a:pathLst>
              <a:path extrusionOk="0" h="64681" w="84239">
                <a:moveTo>
                  <a:pt x="45341" y="0"/>
                </a:moveTo>
                <a:cubicBezTo>
                  <a:pt x="40228" y="0"/>
                  <a:pt x="36577" y="3703"/>
                  <a:pt x="33867" y="8557"/>
                </a:cubicBezTo>
                <a:cubicBezTo>
                  <a:pt x="32322" y="11326"/>
                  <a:pt x="31466" y="15128"/>
                  <a:pt x="28365" y="16685"/>
                </a:cubicBezTo>
                <a:cubicBezTo>
                  <a:pt x="27552" y="17090"/>
                  <a:pt x="26765" y="17228"/>
                  <a:pt x="25988" y="17228"/>
                </a:cubicBezTo>
                <a:cubicBezTo>
                  <a:pt x="24317" y="17228"/>
                  <a:pt x="22693" y="16589"/>
                  <a:pt x="20956" y="16589"/>
                </a:cubicBezTo>
                <a:cubicBezTo>
                  <a:pt x="20820" y="16589"/>
                  <a:pt x="20683" y="16593"/>
                  <a:pt x="20546" y="16602"/>
                </a:cubicBezTo>
                <a:cubicBezTo>
                  <a:pt x="6096" y="17434"/>
                  <a:pt x="0" y="34997"/>
                  <a:pt x="10600" y="44788"/>
                </a:cubicBezTo>
                <a:cubicBezTo>
                  <a:pt x="16125" y="49898"/>
                  <a:pt x="23921" y="50433"/>
                  <a:pt x="27509" y="57717"/>
                </a:cubicBezTo>
                <a:cubicBezTo>
                  <a:pt x="28852" y="60426"/>
                  <a:pt x="29850" y="62708"/>
                  <a:pt x="31050" y="64680"/>
                </a:cubicBezTo>
                <a:lnTo>
                  <a:pt x="84239" y="64680"/>
                </a:lnTo>
                <a:lnTo>
                  <a:pt x="84239" y="5741"/>
                </a:lnTo>
                <a:lnTo>
                  <a:pt x="84227" y="5741"/>
                </a:lnTo>
                <a:cubicBezTo>
                  <a:pt x="83660" y="5641"/>
                  <a:pt x="83099" y="5595"/>
                  <a:pt x="82543" y="5595"/>
                </a:cubicBezTo>
                <a:cubicBezTo>
                  <a:pt x="77488" y="5595"/>
                  <a:pt x="72816" y="9323"/>
                  <a:pt x="67709" y="9377"/>
                </a:cubicBezTo>
                <a:cubicBezTo>
                  <a:pt x="67677" y="9377"/>
                  <a:pt x="67644" y="9377"/>
                  <a:pt x="67611" y="9377"/>
                </a:cubicBezTo>
                <a:cubicBezTo>
                  <a:pt x="60301" y="9377"/>
                  <a:pt x="55761" y="2796"/>
                  <a:pt x="49219" y="655"/>
                </a:cubicBezTo>
                <a:cubicBezTo>
                  <a:pt x="47840" y="207"/>
                  <a:pt x="46550" y="0"/>
                  <a:pt x="45341"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8"/>
          <p:cNvSpPr txBox="1"/>
          <p:nvPr>
            <p:ph type="title"/>
          </p:nvPr>
        </p:nvSpPr>
        <p:spPr>
          <a:xfrm>
            <a:off x="648925" y="2506145"/>
            <a:ext cx="24786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95" name="Google Shape;95;p8"/>
          <p:cNvSpPr txBox="1"/>
          <p:nvPr>
            <p:ph idx="1" type="subTitle"/>
          </p:nvPr>
        </p:nvSpPr>
        <p:spPr>
          <a:xfrm>
            <a:off x="648925" y="2950943"/>
            <a:ext cx="2478600" cy="961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96" name="Google Shape;96;p8"/>
          <p:cNvSpPr txBox="1"/>
          <p:nvPr>
            <p:ph idx="2" type="title"/>
          </p:nvPr>
        </p:nvSpPr>
        <p:spPr>
          <a:xfrm>
            <a:off x="3332700" y="2506145"/>
            <a:ext cx="24786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97" name="Google Shape;97;p8"/>
          <p:cNvSpPr txBox="1"/>
          <p:nvPr>
            <p:ph idx="3" type="subTitle"/>
          </p:nvPr>
        </p:nvSpPr>
        <p:spPr>
          <a:xfrm>
            <a:off x="3332700" y="2950943"/>
            <a:ext cx="2478600" cy="961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98" name="Google Shape;98;p8"/>
          <p:cNvSpPr txBox="1"/>
          <p:nvPr>
            <p:ph idx="4" type="title"/>
          </p:nvPr>
        </p:nvSpPr>
        <p:spPr>
          <a:xfrm>
            <a:off x="6016500" y="2506145"/>
            <a:ext cx="2478600" cy="527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99" name="Google Shape;99;p8"/>
          <p:cNvSpPr txBox="1"/>
          <p:nvPr>
            <p:ph idx="5" type="subTitle"/>
          </p:nvPr>
        </p:nvSpPr>
        <p:spPr>
          <a:xfrm>
            <a:off x="6016500" y="2950943"/>
            <a:ext cx="2478600" cy="961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100" name="Google Shape;100;p8"/>
          <p:cNvSpPr/>
          <p:nvPr/>
        </p:nvSpPr>
        <p:spPr>
          <a:xfrm rot="5400000">
            <a:off x="-273475" y="277290"/>
            <a:ext cx="2317564" cy="1770590"/>
          </a:xfrm>
          <a:custGeom>
            <a:rect b="b" l="l" r="r" t="t"/>
            <a:pathLst>
              <a:path extrusionOk="0" h="55561" w="72725">
                <a:moveTo>
                  <a:pt x="10985" y="0"/>
                </a:moveTo>
                <a:cubicBezTo>
                  <a:pt x="6172" y="0"/>
                  <a:pt x="2658" y="3290"/>
                  <a:pt x="1" y="7731"/>
                </a:cubicBezTo>
                <a:lnTo>
                  <a:pt x="1" y="55560"/>
                </a:lnTo>
                <a:lnTo>
                  <a:pt x="72523" y="55560"/>
                </a:lnTo>
                <a:cubicBezTo>
                  <a:pt x="72725" y="52304"/>
                  <a:pt x="72297" y="49096"/>
                  <a:pt x="70871" y="46315"/>
                </a:cubicBezTo>
                <a:cubicBezTo>
                  <a:pt x="67258" y="39257"/>
                  <a:pt x="62018" y="40017"/>
                  <a:pt x="55696" y="38473"/>
                </a:cubicBezTo>
                <a:cubicBezTo>
                  <a:pt x="40189" y="34682"/>
                  <a:pt x="70312" y="11962"/>
                  <a:pt x="51038" y="6020"/>
                </a:cubicBezTo>
                <a:cubicBezTo>
                  <a:pt x="50081" y="5725"/>
                  <a:pt x="49143" y="5599"/>
                  <a:pt x="48217" y="5599"/>
                </a:cubicBezTo>
                <a:cubicBezTo>
                  <a:pt x="43157" y="5599"/>
                  <a:pt x="38492" y="9341"/>
                  <a:pt x="33368" y="9371"/>
                </a:cubicBezTo>
                <a:cubicBezTo>
                  <a:pt x="33335" y="9372"/>
                  <a:pt x="33302" y="9372"/>
                  <a:pt x="33270" y="9372"/>
                </a:cubicBezTo>
                <a:cubicBezTo>
                  <a:pt x="25960" y="9372"/>
                  <a:pt x="21420" y="2802"/>
                  <a:pt x="14878" y="661"/>
                </a:cubicBezTo>
                <a:cubicBezTo>
                  <a:pt x="13493" y="209"/>
                  <a:pt x="12198" y="0"/>
                  <a:pt x="10985" y="0"/>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8"/>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02" name="Shape 102"/>
        <p:cNvGrpSpPr/>
        <p:nvPr/>
      </p:nvGrpSpPr>
      <p:grpSpPr>
        <a:xfrm>
          <a:off x="0" y="0"/>
          <a:ext cx="0" cy="0"/>
          <a:chOff x="0" y="0"/>
          <a:chExt cx="0" cy="0"/>
        </a:xfrm>
      </p:grpSpPr>
      <p:sp>
        <p:nvSpPr>
          <p:cNvPr id="103" name="Google Shape;103;p9"/>
          <p:cNvSpPr txBox="1"/>
          <p:nvPr>
            <p:ph type="title"/>
          </p:nvPr>
        </p:nvSpPr>
        <p:spPr>
          <a:xfrm>
            <a:off x="742331" y="1282505"/>
            <a:ext cx="3718500" cy="527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04" name="Google Shape;104;p9"/>
          <p:cNvSpPr txBox="1"/>
          <p:nvPr>
            <p:ph idx="1" type="subTitle"/>
          </p:nvPr>
        </p:nvSpPr>
        <p:spPr>
          <a:xfrm>
            <a:off x="742331" y="1727304"/>
            <a:ext cx="3718500" cy="634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105" name="Google Shape;105;p9"/>
          <p:cNvSpPr txBox="1"/>
          <p:nvPr>
            <p:ph idx="2" type="title"/>
          </p:nvPr>
        </p:nvSpPr>
        <p:spPr>
          <a:xfrm>
            <a:off x="742331" y="2423660"/>
            <a:ext cx="3718500" cy="527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06" name="Google Shape;106;p9"/>
          <p:cNvSpPr txBox="1"/>
          <p:nvPr>
            <p:ph idx="3" type="subTitle"/>
          </p:nvPr>
        </p:nvSpPr>
        <p:spPr>
          <a:xfrm>
            <a:off x="742331" y="2868459"/>
            <a:ext cx="3718500" cy="634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107" name="Google Shape;107;p9"/>
          <p:cNvSpPr txBox="1"/>
          <p:nvPr>
            <p:ph idx="4" type="title"/>
          </p:nvPr>
        </p:nvSpPr>
        <p:spPr>
          <a:xfrm>
            <a:off x="742331" y="3568038"/>
            <a:ext cx="3718500" cy="527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500"/>
              <a:buNone/>
              <a:defRPr b="1" sz="2500">
                <a:latin typeface="Sen"/>
                <a:ea typeface="Sen"/>
                <a:cs typeface="Sen"/>
                <a:sym typeface="Sen"/>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08" name="Google Shape;108;p9"/>
          <p:cNvSpPr txBox="1"/>
          <p:nvPr>
            <p:ph idx="5" type="subTitle"/>
          </p:nvPr>
        </p:nvSpPr>
        <p:spPr>
          <a:xfrm>
            <a:off x="742331" y="4012836"/>
            <a:ext cx="3718500" cy="634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109" name="Google Shape;109;p9"/>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type="title"/>
          </p:nvPr>
        </p:nvSpPr>
        <p:spPr>
          <a:xfrm>
            <a:off x="4199400" y="1984350"/>
            <a:ext cx="4224600" cy="2806200"/>
          </a:xfrm>
          <a:prstGeom prst="rect">
            <a:avLst/>
          </a:prstGeom>
          <a:noFill/>
          <a:ln>
            <a:noFill/>
          </a:ln>
        </p:spPr>
        <p:txBody>
          <a:bodyPr anchorCtr="0" anchor="t" bIns="91425" lIns="91425" spcFirstLastPara="1" rIns="91425" wrap="square" tIns="91425">
            <a:noAutofit/>
          </a:bodyPr>
          <a:lstStyle>
            <a:lvl1pPr lvl="0" rtl="0" algn="r">
              <a:lnSpc>
                <a:spcPct val="90000"/>
              </a:lnSpc>
              <a:spcBef>
                <a:spcPts val="0"/>
              </a:spcBef>
              <a:spcAft>
                <a:spcPts val="0"/>
              </a:spcAft>
              <a:buSzPts val="3500"/>
              <a:buNone/>
              <a:defRPr sz="4500"/>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
        <p:nvSpPr>
          <p:cNvPr id="112" name="Google Shape;112;p10"/>
          <p:cNvSpPr/>
          <p:nvPr/>
        </p:nvSpPr>
        <p:spPr>
          <a:xfrm rot="10800000">
            <a:off x="4441778" y="4001429"/>
            <a:ext cx="3279264" cy="1130675"/>
          </a:xfrm>
          <a:custGeom>
            <a:rect b="b" l="l" r="r" t="t"/>
            <a:pathLst>
              <a:path extrusionOk="0" h="35306" w="102397">
                <a:moveTo>
                  <a:pt x="0" y="1"/>
                </a:moveTo>
                <a:cubicBezTo>
                  <a:pt x="191" y="226"/>
                  <a:pt x="393" y="429"/>
                  <a:pt x="595" y="642"/>
                </a:cubicBezTo>
                <a:cubicBezTo>
                  <a:pt x="3713" y="3799"/>
                  <a:pt x="6603" y="4617"/>
                  <a:pt x="9648" y="4617"/>
                </a:cubicBezTo>
                <a:cubicBezTo>
                  <a:pt x="12404" y="4617"/>
                  <a:pt x="15288" y="3946"/>
                  <a:pt x="18585" y="3732"/>
                </a:cubicBezTo>
                <a:cubicBezTo>
                  <a:pt x="18873" y="3713"/>
                  <a:pt x="19149" y="3704"/>
                  <a:pt x="19413" y="3704"/>
                </a:cubicBezTo>
                <a:cubicBezTo>
                  <a:pt x="34782" y="3704"/>
                  <a:pt x="12670" y="35305"/>
                  <a:pt x="33620" y="35305"/>
                </a:cubicBezTo>
                <a:cubicBezTo>
                  <a:pt x="33663" y="35305"/>
                  <a:pt x="33705" y="35305"/>
                  <a:pt x="33748" y="35305"/>
                </a:cubicBezTo>
                <a:cubicBezTo>
                  <a:pt x="40688" y="35257"/>
                  <a:pt x="44526" y="28211"/>
                  <a:pt x="50681" y="26215"/>
                </a:cubicBezTo>
                <a:cubicBezTo>
                  <a:pt x="52078" y="25760"/>
                  <a:pt x="53450" y="25575"/>
                  <a:pt x="54805" y="25575"/>
                </a:cubicBezTo>
                <a:cubicBezTo>
                  <a:pt x="60713" y="25575"/>
                  <a:pt x="66310" y="29094"/>
                  <a:pt x="72332" y="29161"/>
                </a:cubicBezTo>
                <a:cubicBezTo>
                  <a:pt x="72389" y="29162"/>
                  <a:pt x="72445" y="29162"/>
                  <a:pt x="72501" y="29162"/>
                </a:cubicBezTo>
                <a:cubicBezTo>
                  <a:pt x="80473" y="29162"/>
                  <a:pt x="83952" y="23312"/>
                  <a:pt x="85427" y="16173"/>
                </a:cubicBezTo>
                <a:cubicBezTo>
                  <a:pt x="86116" y="12858"/>
                  <a:pt x="85772" y="8699"/>
                  <a:pt x="88434" y="6132"/>
                </a:cubicBezTo>
                <a:cubicBezTo>
                  <a:pt x="90727" y="3910"/>
                  <a:pt x="93721" y="4754"/>
                  <a:pt x="96419" y="3732"/>
                </a:cubicBezTo>
                <a:cubicBezTo>
                  <a:pt x="98784" y="2841"/>
                  <a:pt x="100768" y="1546"/>
                  <a:pt x="102396"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0"/>
          <p:cNvSpPr/>
          <p:nvPr/>
        </p:nvSpPr>
        <p:spPr>
          <a:xfrm rot="-5400000">
            <a:off x="6112341" y="2111849"/>
            <a:ext cx="3568885" cy="2494417"/>
          </a:xfrm>
          <a:custGeom>
            <a:rect b="b" l="l" r="r" t="t"/>
            <a:pathLst>
              <a:path extrusionOk="0" h="68093" w="97424">
                <a:moveTo>
                  <a:pt x="16965" y="0"/>
                </a:moveTo>
                <a:cubicBezTo>
                  <a:pt x="9972" y="0"/>
                  <a:pt x="3049" y="4210"/>
                  <a:pt x="11" y="10533"/>
                </a:cubicBezTo>
                <a:lnTo>
                  <a:pt x="0" y="10533"/>
                </a:lnTo>
                <a:lnTo>
                  <a:pt x="0" y="68093"/>
                </a:lnTo>
                <a:lnTo>
                  <a:pt x="96420" y="68093"/>
                </a:lnTo>
                <a:cubicBezTo>
                  <a:pt x="97423" y="64510"/>
                  <a:pt x="95459" y="60571"/>
                  <a:pt x="93307" y="57531"/>
                </a:cubicBezTo>
                <a:cubicBezTo>
                  <a:pt x="91155" y="54502"/>
                  <a:pt x="88617" y="51431"/>
                  <a:pt x="88251" y="47722"/>
                </a:cubicBezTo>
                <a:cubicBezTo>
                  <a:pt x="87906" y="44139"/>
                  <a:pt x="89682" y="40702"/>
                  <a:pt x="90529" y="37193"/>
                </a:cubicBezTo>
                <a:cubicBezTo>
                  <a:pt x="92001" y="31081"/>
                  <a:pt x="90497" y="24270"/>
                  <a:pt x="86454" y="19465"/>
                </a:cubicBezTo>
                <a:cubicBezTo>
                  <a:pt x="82873" y="15210"/>
                  <a:pt x="77376" y="12644"/>
                  <a:pt x="71836" y="12644"/>
                </a:cubicBezTo>
                <a:cubicBezTo>
                  <a:pt x="71105" y="12644"/>
                  <a:pt x="70374" y="12688"/>
                  <a:pt x="69646" y="12779"/>
                </a:cubicBezTo>
                <a:cubicBezTo>
                  <a:pt x="63410" y="13584"/>
                  <a:pt x="57685" y="17846"/>
                  <a:pt x="55324" y="23675"/>
                </a:cubicBezTo>
                <a:cubicBezTo>
                  <a:pt x="54123" y="26652"/>
                  <a:pt x="53757" y="29891"/>
                  <a:pt x="52671" y="32910"/>
                </a:cubicBezTo>
                <a:cubicBezTo>
                  <a:pt x="51584" y="35908"/>
                  <a:pt x="49485" y="38874"/>
                  <a:pt x="46382" y="39626"/>
                </a:cubicBezTo>
                <a:cubicBezTo>
                  <a:pt x="45887" y="39747"/>
                  <a:pt x="45388" y="39804"/>
                  <a:pt x="44891" y="39804"/>
                </a:cubicBezTo>
                <a:cubicBezTo>
                  <a:pt x="41993" y="39804"/>
                  <a:pt x="39172" y="37864"/>
                  <a:pt x="37639" y="35323"/>
                </a:cubicBezTo>
                <a:cubicBezTo>
                  <a:pt x="35852" y="32345"/>
                  <a:pt x="35487" y="28731"/>
                  <a:pt x="35466" y="25252"/>
                </a:cubicBezTo>
                <a:cubicBezTo>
                  <a:pt x="35434" y="21784"/>
                  <a:pt x="35696" y="18264"/>
                  <a:pt x="35006" y="14858"/>
                </a:cubicBezTo>
                <a:cubicBezTo>
                  <a:pt x="33460" y="7285"/>
                  <a:pt x="26722" y="1069"/>
                  <a:pt x="19065" y="129"/>
                </a:cubicBezTo>
                <a:cubicBezTo>
                  <a:pt x="18367" y="42"/>
                  <a:pt x="17666" y="0"/>
                  <a:pt x="16965"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0"/>
          <p:cNvSpPr/>
          <p:nvPr/>
        </p:nvSpPr>
        <p:spPr>
          <a:xfrm>
            <a:off x="6456850" y="0"/>
            <a:ext cx="1682950" cy="1249500"/>
          </a:xfrm>
          <a:custGeom>
            <a:rect b="b" l="l" r="r" t="t"/>
            <a:pathLst>
              <a:path extrusionOk="0" h="49980" w="67318">
                <a:moveTo>
                  <a:pt x="24313" y="0"/>
                </a:moveTo>
                <a:cubicBezTo>
                  <a:pt x="20843" y="2115"/>
                  <a:pt x="17159" y="3303"/>
                  <a:pt x="12965" y="5858"/>
                </a:cubicBezTo>
                <a:cubicBezTo>
                  <a:pt x="6429" y="9851"/>
                  <a:pt x="0" y="18181"/>
                  <a:pt x="4302" y="25798"/>
                </a:cubicBezTo>
                <a:cubicBezTo>
                  <a:pt x="8271" y="32833"/>
                  <a:pt x="11848" y="35637"/>
                  <a:pt x="12002" y="44514"/>
                </a:cubicBezTo>
                <a:cubicBezTo>
                  <a:pt x="12026" y="46450"/>
                  <a:pt x="12002" y="48257"/>
                  <a:pt x="12002" y="49980"/>
                </a:cubicBezTo>
                <a:cubicBezTo>
                  <a:pt x="19548" y="47663"/>
                  <a:pt x="20071" y="42101"/>
                  <a:pt x="23101" y="35958"/>
                </a:cubicBezTo>
                <a:cubicBezTo>
                  <a:pt x="24491" y="33146"/>
                  <a:pt x="26185" y="32063"/>
                  <a:pt x="28090" y="32063"/>
                </a:cubicBezTo>
                <a:cubicBezTo>
                  <a:pt x="34494" y="32063"/>
                  <a:pt x="43294" y="44307"/>
                  <a:pt x="51055" y="44307"/>
                </a:cubicBezTo>
                <a:cubicBezTo>
                  <a:pt x="53768" y="44307"/>
                  <a:pt x="56354" y="42811"/>
                  <a:pt x="58666" y="38774"/>
                </a:cubicBezTo>
                <a:cubicBezTo>
                  <a:pt x="62172" y="32631"/>
                  <a:pt x="57930" y="25655"/>
                  <a:pt x="59320" y="19203"/>
                </a:cubicBezTo>
                <a:cubicBezTo>
                  <a:pt x="60378" y="14366"/>
                  <a:pt x="63883" y="11265"/>
                  <a:pt x="67317" y="8080"/>
                </a:cubicBezTo>
                <a:lnTo>
                  <a:pt x="67317" y="0"/>
                </a:ln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0"/>
          <p:cNvSpPr/>
          <p:nvPr/>
        </p:nvSpPr>
        <p:spPr>
          <a:xfrm>
            <a:off x="7332725" y="0"/>
            <a:ext cx="1811275" cy="2250950"/>
          </a:xfrm>
          <a:custGeom>
            <a:rect b="b" l="l" r="r" t="t"/>
            <a:pathLst>
              <a:path extrusionOk="0" h="90038" w="72451">
                <a:moveTo>
                  <a:pt x="1343" y="1"/>
                </a:moveTo>
                <a:cubicBezTo>
                  <a:pt x="0" y="5479"/>
                  <a:pt x="1093" y="13072"/>
                  <a:pt x="4290" y="17718"/>
                </a:cubicBezTo>
                <a:cubicBezTo>
                  <a:pt x="7486" y="22365"/>
                  <a:pt x="12691" y="25561"/>
                  <a:pt x="18300" y="26286"/>
                </a:cubicBezTo>
                <a:cubicBezTo>
                  <a:pt x="23683" y="26987"/>
                  <a:pt x="29113" y="25466"/>
                  <a:pt x="34532" y="25098"/>
                </a:cubicBezTo>
                <a:cubicBezTo>
                  <a:pt x="39951" y="24729"/>
                  <a:pt x="46106" y="25882"/>
                  <a:pt x="49207" y="30362"/>
                </a:cubicBezTo>
                <a:cubicBezTo>
                  <a:pt x="52487" y="35079"/>
                  <a:pt x="51049" y="41662"/>
                  <a:pt x="48316" y="46725"/>
                </a:cubicBezTo>
                <a:cubicBezTo>
                  <a:pt x="45583" y="51787"/>
                  <a:pt x="41674" y="56290"/>
                  <a:pt x="39951" y="61780"/>
                </a:cubicBezTo>
                <a:cubicBezTo>
                  <a:pt x="37313" y="70134"/>
                  <a:pt x="40675" y="80032"/>
                  <a:pt x="47888" y="85035"/>
                </a:cubicBezTo>
                <a:cubicBezTo>
                  <a:pt x="55090" y="90038"/>
                  <a:pt x="65535" y="89753"/>
                  <a:pt x="72451" y="84370"/>
                </a:cubicBezTo>
                <a:lnTo>
                  <a:pt x="72213" y="1"/>
                </a:lnTo>
                <a:close/>
              </a:path>
            </a:pathLst>
          </a:custGeom>
          <a:gradFill>
            <a:gsLst>
              <a:gs pos="0">
                <a:schemeClr val="dk2"/>
              </a:gs>
              <a:gs pos="100000">
                <a:schemeClr val="lt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0"/>
          <p:cNvSpPr/>
          <p:nvPr/>
        </p:nvSpPr>
        <p:spPr>
          <a:xfrm flipH="1" rot="-5400000">
            <a:off x="588546" y="-588963"/>
            <a:ext cx="1314498" cy="2492666"/>
          </a:xfrm>
          <a:custGeom>
            <a:rect b="b" l="l" r="r" t="t"/>
            <a:pathLst>
              <a:path extrusionOk="0" h="77835" w="41046">
                <a:moveTo>
                  <a:pt x="0" y="1"/>
                </a:moveTo>
                <a:lnTo>
                  <a:pt x="0" y="77834"/>
                </a:lnTo>
                <a:cubicBezTo>
                  <a:pt x="2329" y="76967"/>
                  <a:pt x="4468" y="75731"/>
                  <a:pt x="6191" y="74043"/>
                </a:cubicBezTo>
                <a:cubicBezTo>
                  <a:pt x="12239" y="68114"/>
                  <a:pt x="9815" y="63004"/>
                  <a:pt x="9388" y="56065"/>
                </a:cubicBezTo>
                <a:cubicBezTo>
                  <a:pt x="9056" y="50728"/>
                  <a:pt x="12052" y="49382"/>
                  <a:pt x="16320" y="49382"/>
                </a:cubicBezTo>
                <a:cubicBezTo>
                  <a:pt x="20662" y="49382"/>
                  <a:pt x="26319" y="50775"/>
                  <a:pt x="31125" y="50775"/>
                </a:cubicBezTo>
                <a:cubicBezTo>
                  <a:pt x="36647" y="50775"/>
                  <a:pt x="41045" y="48936"/>
                  <a:pt x="41032" y="41033"/>
                </a:cubicBezTo>
                <a:cubicBezTo>
                  <a:pt x="41008" y="34105"/>
                  <a:pt x="33973" y="30243"/>
                  <a:pt x="32013" y="24076"/>
                </a:cubicBezTo>
                <a:cubicBezTo>
                  <a:pt x="29624" y="16578"/>
                  <a:pt x="34936" y="9840"/>
                  <a:pt x="35043" y="2449"/>
                </a:cubicBezTo>
                <a:cubicBezTo>
                  <a:pt x="35055" y="1581"/>
                  <a:pt x="34995" y="773"/>
                  <a:pt x="34877" y="1"/>
                </a:cubicBez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0"/>
          <p:cNvSpPr/>
          <p:nvPr/>
        </p:nvSpPr>
        <p:spPr>
          <a:xfrm flipH="1" rot="10800000">
            <a:off x="-554" y="3601500"/>
            <a:ext cx="1298838" cy="1542004"/>
          </a:xfrm>
          <a:custGeom>
            <a:rect b="b" l="l" r="r" t="t"/>
            <a:pathLst>
              <a:path extrusionOk="0" h="48150" w="40557">
                <a:moveTo>
                  <a:pt x="40557" y="24"/>
                </a:moveTo>
                <a:cubicBezTo>
                  <a:pt x="36968" y="3054"/>
                  <a:pt x="36160" y="10101"/>
                  <a:pt x="36077" y="14794"/>
                </a:cubicBezTo>
                <a:cubicBezTo>
                  <a:pt x="36005" y="19488"/>
                  <a:pt x="36398" y="24408"/>
                  <a:pt x="34354" y="28638"/>
                </a:cubicBezTo>
                <a:cubicBezTo>
                  <a:pt x="32619" y="32274"/>
                  <a:pt x="29149" y="34995"/>
                  <a:pt x="25228" y="35815"/>
                </a:cubicBezTo>
                <a:cubicBezTo>
                  <a:pt x="22447" y="36398"/>
                  <a:pt x="19548" y="36065"/>
                  <a:pt x="16743" y="36516"/>
                </a:cubicBezTo>
                <a:cubicBezTo>
                  <a:pt x="9899" y="37598"/>
                  <a:pt x="4682" y="43016"/>
                  <a:pt x="0" y="48150"/>
                </a:cubicBezTo>
                <a:cubicBezTo>
                  <a:pt x="0" y="48150"/>
                  <a:pt x="166" y="15852"/>
                  <a:pt x="0" y="0"/>
                </a:cubicBezTo>
                <a:lnTo>
                  <a:pt x="40557" y="0"/>
                </a:lnTo>
                <a:close/>
              </a:path>
            </a:pathLst>
          </a:custGeom>
          <a:gradFill>
            <a:gsLst>
              <a:gs pos="0">
                <a:schemeClr val="lt2"/>
              </a:gs>
              <a:gs pos="100000">
                <a:schemeClr val="dk2"/>
              </a:gs>
            </a:gsLst>
            <a:lin ang="0" scaled="0"/>
          </a:gra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100000">
              <a:schemeClr val="dk2"/>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Sen ExtraBold"/>
              <a:buNone/>
              <a:defRPr b="0" i="0" sz="3500" u="none" cap="none" strike="noStrike">
                <a:solidFill>
                  <a:schemeClr val="dk1"/>
                </a:solidFill>
                <a:latin typeface="Sen ExtraBold"/>
                <a:ea typeface="Sen ExtraBold"/>
                <a:cs typeface="Sen ExtraBold"/>
                <a:sym typeface="Sen ExtraBold"/>
              </a:defRPr>
            </a:lvl1pPr>
            <a:lvl2pPr lvl="1" marR="0" rtl="0" algn="l">
              <a:lnSpc>
                <a:spcPct val="100000"/>
              </a:lnSpc>
              <a:spcBef>
                <a:spcPts val="0"/>
              </a:spcBef>
              <a:spcAft>
                <a:spcPts val="0"/>
              </a:spcAft>
              <a:buClr>
                <a:schemeClr val="dk1"/>
              </a:buClr>
              <a:buSzPts val="3500"/>
              <a:buFont typeface="Sen ExtraBold"/>
              <a:buNone/>
              <a:defRPr b="0" i="0" sz="3500" u="none" cap="none" strike="noStrike">
                <a:solidFill>
                  <a:schemeClr val="dk1"/>
                </a:solidFill>
                <a:latin typeface="Sen ExtraBold"/>
                <a:ea typeface="Sen ExtraBold"/>
                <a:cs typeface="Sen ExtraBold"/>
                <a:sym typeface="Sen ExtraBold"/>
              </a:defRPr>
            </a:lvl2pPr>
            <a:lvl3pPr lvl="2" marR="0" rtl="0" algn="l">
              <a:lnSpc>
                <a:spcPct val="100000"/>
              </a:lnSpc>
              <a:spcBef>
                <a:spcPts val="0"/>
              </a:spcBef>
              <a:spcAft>
                <a:spcPts val="0"/>
              </a:spcAft>
              <a:buClr>
                <a:schemeClr val="dk1"/>
              </a:buClr>
              <a:buSzPts val="3500"/>
              <a:buFont typeface="Sen ExtraBold"/>
              <a:buNone/>
              <a:defRPr b="0" i="0" sz="3500" u="none" cap="none" strike="noStrike">
                <a:solidFill>
                  <a:schemeClr val="dk1"/>
                </a:solidFill>
                <a:latin typeface="Sen ExtraBold"/>
                <a:ea typeface="Sen ExtraBold"/>
                <a:cs typeface="Sen ExtraBold"/>
                <a:sym typeface="Sen ExtraBold"/>
              </a:defRPr>
            </a:lvl3pPr>
            <a:lvl4pPr lvl="3" marR="0" rtl="0" algn="l">
              <a:lnSpc>
                <a:spcPct val="100000"/>
              </a:lnSpc>
              <a:spcBef>
                <a:spcPts val="0"/>
              </a:spcBef>
              <a:spcAft>
                <a:spcPts val="0"/>
              </a:spcAft>
              <a:buClr>
                <a:schemeClr val="dk1"/>
              </a:buClr>
              <a:buSzPts val="3500"/>
              <a:buFont typeface="Sen ExtraBold"/>
              <a:buNone/>
              <a:defRPr b="0" i="0" sz="3500" u="none" cap="none" strike="noStrike">
                <a:solidFill>
                  <a:schemeClr val="dk1"/>
                </a:solidFill>
                <a:latin typeface="Sen ExtraBold"/>
                <a:ea typeface="Sen ExtraBold"/>
                <a:cs typeface="Sen ExtraBold"/>
                <a:sym typeface="Sen ExtraBold"/>
              </a:defRPr>
            </a:lvl4pPr>
            <a:lvl5pPr lvl="4" marR="0" rtl="0" algn="l">
              <a:lnSpc>
                <a:spcPct val="100000"/>
              </a:lnSpc>
              <a:spcBef>
                <a:spcPts val="0"/>
              </a:spcBef>
              <a:spcAft>
                <a:spcPts val="0"/>
              </a:spcAft>
              <a:buClr>
                <a:schemeClr val="dk1"/>
              </a:buClr>
              <a:buSzPts val="3500"/>
              <a:buFont typeface="Sen ExtraBold"/>
              <a:buNone/>
              <a:defRPr b="0" i="0" sz="3500" u="none" cap="none" strike="noStrike">
                <a:solidFill>
                  <a:schemeClr val="dk1"/>
                </a:solidFill>
                <a:latin typeface="Sen ExtraBold"/>
                <a:ea typeface="Sen ExtraBold"/>
                <a:cs typeface="Sen ExtraBold"/>
                <a:sym typeface="Sen ExtraBold"/>
              </a:defRPr>
            </a:lvl5pPr>
            <a:lvl6pPr lvl="5" marR="0" rtl="0" algn="l">
              <a:lnSpc>
                <a:spcPct val="100000"/>
              </a:lnSpc>
              <a:spcBef>
                <a:spcPts val="0"/>
              </a:spcBef>
              <a:spcAft>
                <a:spcPts val="0"/>
              </a:spcAft>
              <a:buClr>
                <a:schemeClr val="dk1"/>
              </a:buClr>
              <a:buSzPts val="3500"/>
              <a:buFont typeface="Sen ExtraBold"/>
              <a:buNone/>
              <a:defRPr b="0" i="0" sz="3500" u="none" cap="none" strike="noStrike">
                <a:solidFill>
                  <a:schemeClr val="dk1"/>
                </a:solidFill>
                <a:latin typeface="Sen ExtraBold"/>
                <a:ea typeface="Sen ExtraBold"/>
                <a:cs typeface="Sen ExtraBold"/>
                <a:sym typeface="Sen ExtraBold"/>
              </a:defRPr>
            </a:lvl6pPr>
            <a:lvl7pPr lvl="6" marR="0" rtl="0" algn="l">
              <a:lnSpc>
                <a:spcPct val="100000"/>
              </a:lnSpc>
              <a:spcBef>
                <a:spcPts val="0"/>
              </a:spcBef>
              <a:spcAft>
                <a:spcPts val="0"/>
              </a:spcAft>
              <a:buClr>
                <a:schemeClr val="dk1"/>
              </a:buClr>
              <a:buSzPts val="3500"/>
              <a:buFont typeface="Sen ExtraBold"/>
              <a:buNone/>
              <a:defRPr b="0" i="0" sz="3500" u="none" cap="none" strike="noStrike">
                <a:solidFill>
                  <a:schemeClr val="dk1"/>
                </a:solidFill>
                <a:latin typeface="Sen ExtraBold"/>
                <a:ea typeface="Sen ExtraBold"/>
                <a:cs typeface="Sen ExtraBold"/>
                <a:sym typeface="Sen ExtraBold"/>
              </a:defRPr>
            </a:lvl7pPr>
            <a:lvl8pPr lvl="7" marR="0" rtl="0" algn="l">
              <a:lnSpc>
                <a:spcPct val="100000"/>
              </a:lnSpc>
              <a:spcBef>
                <a:spcPts val="0"/>
              </a:spcBef>
              <a:spcAft>
                <a:spcPts val="0"/>
              </a:spcAft>
              <a:buClr>
                <a:schemeClr val="dk1"/>
              </a:buClr>
              <a:buSzPts val="3500"/>
              <a:buFont typeface="Sen ExtraBold"/>
              <a:buNone/>
              <a:defRPr b="0" i="0" sz="3500" u="none" cap="none" strike="noStrike">
                <a:solidFill>
                  <a:schemeClr val="dk1"/>
                </a:solidFill>
                <a:latin typeface="Sen ExtraBold"/>
                <a:ea typeface="Sen ExtraBold"/>
                <a:cs typeface="Sen ExtraBold"/>
                <a:sym typeface="Sen ExtraBold"/>
              </a:defRPr>
            </a:lvl8pPr>
            <a:lvl9pPr lvl="8" marR="0" rtl="0" algn="l">
              <a:lnSpc>
                <a:spcPct val="100000"/>
              </a:lnSpc>
              <a:spcBef>
                <a:spcPts val="0"/>
              </a:spcBef>
              <a:spcAft>
                <a:spcPts val="0"/>
              </a:spcAft>
              <a:buClr>
                <a:schemeClr val="dk1"/>
              </a:buClr>
              <a:buSzPts val="3500"/>
              <a:buFont typeface="Sen ExtraBold"/>
              <a:buNone/>
              <a:defRPr b="0" i="0" sz="3500" u="none" cap="none" strike="noStrike">
                <a:solidFill>
                  <a:schemeClr val="dk1"/>
                </a:solidFill>
                <a:latin typeface="Sen ExtraBold"/>
                <a:ea typeface="Sen ExtraBold"/>
                <a:cs typeface="Sen ExtraBold"/>
                <a:sym typeface="Sen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6550" lvl="0" marL="457200" marR="0" rtl="0" algn="l">
              <a:lnSpc>
                <a:spcPct val="100000"/>
              </a:lnSpc>
              <a:spcBef>
                <a:spcPts val="0"/>
              </a:spcBef>
              <a:spcAft>
                <a:spcPts val="0"/>
              </a:spcAft>
              <a:buClr>
                <a:schemeClr val="dk1"/>
              </a:buClr>
              <a:buSzPts val="1700"/>
              <a:buFont typeface="Archivo Narrow Medium"/>
              <a:buChar char="●"/>
              <a:defRPr b="0" i="0" sz="1700" u="none" cap="none" strike="noStrike">
                <a:solidFill>
                  <a:schemeClr val="dk1"/>
                </a:solidFill>
                <a:latin typeface="Archivo Narrow Medium"/>
                <a:ea typeface="Archivo Narrow Medium"/>
                <a:cs typeface="Archivo Narrow Medium"/>
                <a:sym typeface="Archivo Narrow Medium"/>
              </a:defRPr>
            </a:lvl1pPr>
            <a:lvl2pPr indent="-336550" lvl="1" marL="914400" marR="0" rtl="0" algn="l">
              <a:lnSpc>
                <a:spcPct val="100000"/>
              </a:lnSpc>
              <a:spcBef>
                <a:spcPts val="1600"/>
              </a:spcBef>
              <a:spcAft>
                <a:spcPts val="0"/>
              </a:spcAft>
              <a:buClr>
                <a:schemeClr val="dk1"/>
              </a:buClr>
              <a:buSzPts val="1700"/>
              <a:buFont typeface="Archivo Narrow Medium"/>
              <a:buChar char="○"/>
              <a:defRPr b="0" i="0" sz="1700" u="none" cap="none" strike="noStrike">
                <a:solidFill>
                  <a:schemeClr val="dk1"/>
                </a:solidFill>
                <a:latin typeface="Archivo Narrow Medium"/>
                <a:ea typeface="Archivo Narrow Medium"/>
                <a:cs typeface="Archivo Narrow Medium"/>
                <a:sym typeface="Archivo Narrow Medium"/>
              </a:defRPr>
            </a:lvl2pPr>
            <a:lvl3pPr indent="-336550" lvl="2" marL="1371600" marR="0" rtl="0" algn="l">
              <a:lnSpc>
                <a:spcPct val="100000"/>
              </a:lnSpc>
              <a:spcBef>
                <a:spcPts val="1600"/>
              </a:spcBef>
              <a:spcAft>
                <a:spcPts val="0"/>
              </a:spcAft>
              <a:buClr>
                <a:schemeClr val="dk1"/>
              </a:buClr>
              <a:buSzPts val="1700"/>
              <a:buFont typeface="Archivo Narrow Medium"/>
              <a:buChar char="■"/>
              <a:defRPr b="0" i="0" sz="1700" u="none" cap="none" strike="noStrike">
                <a:solidFill>
                  <a:schemeClr val="dk1"/>
                </a:solidFill>
                <a:latin typeface="Archivo Narrow Medium"/>
                <a:ea typeface="Archivo Narrow Medium"/>
                <a:cs typeface="Archivo Narrow Medium"/>
                <a:sym typeface="Archivo Narrow Medium"/>
              </a:defRPr>
            </a:lvl3pPr>
            <a:lvl4pPr indent="-336550" lvl="3" marL="1828800" marR="0" rtl="0" algn="l">
              <a:lnSpc>
                <a:spcPct val="100000"/>
              </a:lnSpc>
              <a:spcBef>
                <a:spcPts val="1600"/>
              </a:spcBef>
              <a:spcAft>
                <a:spcPts val="0"/>
              </a:spcAft>
              <a:buClr>
                <a:schemeClr val="dk1"/>
              </a:buClr>
              <a:buSzPts val="1700"/>
              <a:buFont typeface="Archivo Narrow Medium"/>
              <a:buChar char="●"/>
              <a:defRPr b="0" i="0" sz="1700" u="none" cap="none" strike="noStrike">
                <a:solidFill>
                  <a:schemeClr val="dk1"/>
                </a:solidFill>
                <a:latin typeface="Archivo Narrow Medium"/>
                <a:ea typeface="Archivo Narrow Medium"/>
                <a:cs typeface="Archivo Narrow Medium"/>
                <a:sym typeface="Archivo Narrow Medium"/>
              </a:defRPr>
            </a:lvl4pPr>
            <a:lvl5pPr indent="-336550" lvl="4" marL="2286000" marR="0" rtl="0" algn="l">
              <a:lnSpc>
                <a:spcPct val="100000"/>
              </a:lnSpc>
              <a:spcBef>
                <a:spcPts val="1600"/>
              </a:spcBef>
              <a:spcAft>
                <a:spcPts val="0"/>
              </a:spcAft>
              <a:buClr>
                <a:schemeClr val="dk1"/>
              </a:buClr>
              <a:buSzPts val="1700"/>
              <a:buFont typeface="Archivo Narrow Medium"/>
              <a:buChar char="○"/>
              <a:defRPr b="0" i="0" sz="1700" u="none" cap="none" strike="noStrike">
                <a:solidFill>
                  <a:schemeClr val="dk1"/>
                </a:solidFill>
                <a:latin typeface="Archivo Narrow Medium"/>
                <a:ea typeface="Archivo Narrow Medium"/>
                <a:cs typeface="Archivo Narrow Medium"/>
                <a:sym typeface="Archivo Narrow Medium"/>
              </a:defRPr>
            </a:lvl5pPr>
            <a:lvl6pPr indent="-336550" lvl="5" marL="2743200" marR="0" rtl="0" algn="l">
              <a:lnSpc>
                <a:spcPct val="100000"/>
              </a:lnSpc>
              <a:spcBef>
                <a:spcPts val="1600"/>
              </a:spcBef>
              <a:spcAft>
                <a:spcPts val="0"/>
              </a:spcAft>
              <a:buClr>
                <a:schemeClr val="dk1"/>
              </a:buClr>
              <a:buSzPts val="1700"/>
              <a:buFont typeface="Archivo Narrow Medium"/>
              <a:buChar char="■"/>
              <a:defRPr b="0" i="0" sz="1700" u="none" cap="none" strike="noStrike">
                <a:solidFill>
                  <a:schemeClr val="dk1"/>
                </a:solidFill>
                <a:latin typeface="Archivo Narrow Medium"/>
                <a:ea typeface="Archivo Narrow Medium"/>
                <a:cs typeface="Archivo Narrow Medium"/>
                <a:sym typeface="Archivo Narrow Medium"/>
              </a:defRPr>
            </a:lvl6pPr>
            <a:lvl7pPr indent="-336550" lvl="6" marL="3200400" marR="0" rtl="0" algn="l">
              <a:lnSpc>
                <a:spcPct val="100000"/>
              </a:lnSpc>
              <a:spcBef>
                <a:spcPts val="1600"/>
              </a:spcBef>
              <a:spcAft>
                <a:spcPts val="0"/>
              </a:spcAft>
              <a:buClr>
                <a:schemeClr val="dk1"/>
              </a:buClr>
              <a:buSzPts val="1700"/>
              <a:buFont typeface="Archivo Narrow Medium"/>
              <a:buChar char="●"/>
              <a:defRPr b="0" i="0" sz="1700" u="none" cap="none" strike="noStrike">
                <a:solidFill>
                  <a:schemeClr val="dk1"/>
                </a:solidFill>
                <a:latin typeface="Archivo Narrow Medium"/>
                <a:ea typeface="Archivo Narrow Medium"/>
                <a:cs typeface="Archivo Narrow Medium"/>
                <a:sym typeface="Archivo Narrow Medium"/>
              </a:defRPr>
            </a:lvl7pPr>
            <a:lvl8pPr indent="-336550" lvl="7" marL="3657600" marR="0" rtl="0" algn="l">
              <a:lnSpc>
                <a:spcPct val="100000"/>
              </a:lnSpc>
              <a:spcBef>
                <a:spcPts val="1600"/>
              </a:spcBef>
              <a:spcAft>
                <a:spcPts val="0"/>
              </a:spcAft>
              <a:buClr>
                <a:schemeClr val="dk1"/>
              </a:buClr>
              <a:buSzPts val="1700"/>
              <a:buFont typeface="Archivo Narrow Medium"/>
              <a:buChar char="○"/>
              <a:defRPr b="0" i="0" sz="1700" u="none" cap="none" strike="noStrike">
                <a:solidFill>
                  <a:schemeClr val="dk1"/>
                </a:solidFill>
                <a:latin typeface="Archivo Narrow Medium"/>
                <a:ea typeface="Archivo Narrow Medium"/>
                <a:cs typeface="Archivo Narrow Medium"/>
                <a:sym typeface="Archivo Narrow Medium"/>
              </a:defRPr>
            </a:lvl8pPr>
            <a:lvl9pPr indent="-336550" lvl="8" marL="4114800" marR="0" rtl="0" algn="l">
              <a:lnSpc>
                <a:spcPct val="100000"/>
              </a:lnSpc>
              <a:spcBef>
                <a:spcPts val="1600"/>
              </a:spcBef>
              <a:spcAft>
                <a:spcPts val="1600"/>
              </a:spcAft>
              <a:buClr>
                <a:schemeClr val="dk1"/>
              </a:buClr>
              <a:buSzPts val="1700"/>
              <a:buFont typeface="Archivo Narrow Medium"/>
              <a:buChar char="■"/>
              <a:defRPr b="0" i="0" sz="1700" u="none" cap="none" strike="noStrike">
                <a:solidFill>
                  <a:schemeClr val="dk1"/>
                </a:solidFill>
                <a:latin typeface="Archivo Narrow Medium"/>
                <a:ea typeface="Archivo Narrow Medium"/>
                <a:cs typeface="Archivo Narrow Medium"/>
                <a:sym typeface="Archivo Narrow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9"/>
          <p:cNvSpPr txBox="1"/>
          <p:nvPr>
            <p:ph type="ctrTitle"/>
          </p:nvPr>
        </p:nvSpPr>
        <p:spPr>
          <a:xfrm>
            <a:off x="1176825" y="1322100"/>
            <a:ext cx="6898800" cy="2340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500">
                <a:latin typeface="Proxima Nova"/>
                <a:ea typeface="Proxima Nova"/>
                <a:cs typeface="Proxima Nova"/>
                <a:sym typeface="Proxima Nova"/>
              </a:rPr>
              <a:t>Health Care Cost Prediction with:</a:t>
            </a:r>
            <a:endParaRPr b="1" sz="2500">
              <a:latin typeface="Proxima Nova"/>
              <a:ea typeface="Proxima Nova"/>
              <a:cs typeface="Proxima Nova"/>
              <a:sym typeface="Proxima Nova"/>
            </a:endParaRPr>
          </a:p>
          <a:p>
            <a:pPr indent="-349250" lvl="0" marL="457200" rtl="0" algn="ctr">
              <a:lnSpc>
                <a:spcPct val="115000"/>
              </a:lnSpc>
              <a:spcBef>
                <a:spcPts val="0"/>
              </a:spcBef>
              <a:spcAft>
                <a:spcPts val="0"/>
              </a:spcAft>
              <a:buClr>
                <a:schemeClr val="dk1"/>
              </a:buClr>
              <a:buSzPts val="1900"/>
              <a:buFont typeface="Proxima Nova"/>
              <a:buChar char="★"/>
            </a:pPr>
            <a:r>
              <a:rPr b="1" lang="en" sz="1900">
                <a:latin typeface="Proxima Nova"/>
                <a:ea typeface="Proxima Nova"/>
                <a:cs typeface="Proxima Nova"/>
                <a:sym typeface="Proxima Nova"/>
              </a:rPr>
              <a:t> Linear Regression</a:t>
            </a:r>
            <a:endParaRPr b="1" sz="1900">
              <a:latin typeface="Proxima Nova"/>
              <a:ea typeface="Proxima Nova"/>
              <a:cs typeface="Proxima Nova"/>
              <a:sym typeface="Proxima Nova"/>
            </a:endParaRPr>
          </a:p>
          <a:p>
            <a:pPr indent="-349250" lvl="0" marL="457200" rtl="0" algn="ctr">
              <a:lnSpc>
                <a:spcPct val="115000"/>
              </a:lnSpc>
              <a:spcBef>
                <a:spcPts val="0"/>
              </a:spcBef>
              <a:spcAft>
                <a:spcPts val="0"/>
              </a:spcAft>
              <a:buClr>
                <a:schemeClr val="dk1"/>
              </a:buClr>
              <a:buSzPts val="1900"/>
              <a:buFont typeface="Proxima Nova"/>
              <a:buChar char="★"/>
            </a:pPr>
            <a:r>
              <a:rPr b="1" lang="en" sz="1900">
                <a:latin typeface="Proxima Nova"/>
                <a:ea typeface="Proxima Nova"/>
                <a:cs typeface="Proxima Nova"/>
                <a:sym typeface="Proxima Nova"/>
              </a:rPr>
              <a:t>Logistic Regression</a:t>
            </a:r>
            <a:endParaRPr b="1" sz="1900">
              <a:latin typeface="Proxima Nova"/>
              <a:ea typeface="Proxima Nova"/>
              <a:cs typeface="Proxima Nova"/>
              <a:sym typeface="Proxima Nova"/>
            </a:endParaRPr>
          </a:p>
          <a:p>
            <a:pPr indent="-349250" lvl="0" marL="457200" rtl="0" algn="ctr">
              <a:lnSpc>
                <a:spcPct val="115000"/>
              </a:lnSpc>
              <a:spcBef>
                <a:spcPts val="0"/>
              </a:spcBef>
              <a:spcAft>
                <a:spcPts val="0"/>
              </a:spcAft>
              <a:buClr>
                <a:schemeClr val="dk1"/>
              </a:buClr>
              <a:buSzPts val="1900"/>
              <a:buFont typeface="Proxima Nova"/>
              <a:buChar char="★"/>
            </a:pPr>
            <a:r>
              <a:rPr b="1" lang="en" sz="1900">
                <a:latin typeface="Proxima Nova"/>
                <a:ea typeface="Proxima Nova"/>
                <a:cs typeface="Proxima Nova"/>
                <a:sym typeface="Proxima Nova"/>
              </a:rPr>
              <a:t>Linear Mixed model</a:t>
            </a:r>
            <a:endParaRPr b="1" sz="1900">
              <a:latin typeface="Proxima Nova"/>
              <a:ea typeface="Proxima Nova"/>
              <a:cs typeface="Proxima Nova"/>
              <a:sym typeface="Proxima Nova"/>
            </a:endParaRPr>
          </a:p>
          <a:p>
            <a:pPr indent="-349250" lvl="0" marL="457200" rtl="0" algn="ctr">
              <a:lnSpc>
                <a:spcPct val="115000"/>
              </a:lnSpc>
              <a:spcBef>
                <a:spcPts val="0"/>
              </a:spcBef>
              <a:spcAft>
                <a:spcPts val="0"/>
              </a:spcAft>
              <a:buClr>
                <a:schemeClr val="dk1"/>
              </a:buClr>
              <a:buSzPts val="1900"/>
              <a:buFont typeface="Proxima Nova"/>
              <a:buChar char="★"/>
            </a:pPr>
            <a:r>
              <a:rPr b="1" lang="en" sz="1900">
                <a:latin typeface="Proxima Nova"/>
                <a:ea typeface="Proxima Nova"/>
                <a:cs typeface="Proxima Nova"/>
                <a:sym typeface="Proxima Nova"/>
              </a:rPr>
              <a:t>Generalized Mixed Models</a:t>
            </a:r>
            <a:endParaRPr b="1" sz="1900">
              <a:latin typeface="Proxima Nova"/>
              <a:ea typeface="Proxima Nova"/>
              <a:cs typeface="Proxima Nova"/>
              <a:sym typeface="Proxima Nova"/>
            </a:endParaRPr>
          </a:p>
        </p:txBody>
      </p:sp>
      <p:sp>
        <p:nvSpPr>
          <p:cNvPr id="306" name="Google Shape;306;p29"/>
          <p:cNvSpPr txBox="1"/>
          <p:nvPr>
            <p:ph idx="1" type="subTitle"/>
          </p:nvPr>
        </p:nvSpPr>
        <p:spPr>
          <a:xfrm>
            <a:off x="0" y="3534650"/>
            <a:ext cx="4359000" cy="12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chivo Narrow"/>
                <a:ea typeface="Archivo Narrow"/>
                <a:cs typeface="Archivo Narrow"/>
                <a:sym typeface="Archivo Narrow"/>
              </a:rPr>
              <a:t>Presenters</a:t>
            </a:r>
            <a:r>
              <a:rPr b="1" lang="en">
                <a:latin typeface="Archivo Narrow"/>
                <a:ea typeface="Archivo Narrow"/>
                <a:cs typeface="Archivo Narrow"/>
                <a:sym typeface="Archivo Narrow"/>
              </a:rPr>
              <a:t>:</a:t>
            </a:r>
            <a:endParaRPr b="1">
              <a:latin typeface="Archivo Narrow"/>
              <a:ea typeface="Archivo Narrow"/>
              <a:cs typeface="Archivo Narrow"/>
              <a:sym typeface="Archivo Narrow"/>
            </a:endParaRPr>
          </a:p>
          <a:p>
            <a:pPr indent="0" lvl="0" marL="0" rtl="0" algn="l">
              <a:spcBef>
                <a:spcPts val="0"/>
              </a:spcBef>
              <a:spcAft>
                <a:spcPts val="0"/>
              </a:spcAft>
              <a:buNone/>
            </a:pPr>
            <a:r>
              <a:rPr lang="en" sz="1500"/>
              <a:t>Ayush </a:t>
            </a:r>
            <a:r>
              <a:rPr lang="en" sz="1450">
                <a:latin typeface="Roboto"/>
                <a:ea typeface="Roboto"/>
                <a:cs typeface="Roboto"/>
                <a:sym typeface="Roboto"/>
              </a:rPr>
              <a:t>Chakraborty</a:t>
            </a:r>
            <a:endParaRPr sz="1450">
              <a:latin typeface="Roboto"/>
              <a:ea typeface="Roboto"/>
              <a:cs typeface="Roboto"/>
              <a:sym typeface="Roboto"/>
            </a:endParaRPr>
          </a:p>
          <a:p>
            <a:pPr indent="0" lvl="0" marL="0" rtl="0" algn="l">
              <a:spcBef>
                <a:spcPts val="0"/>
              </a:spcBef>
              <a:spcAft>
                <a:spcPts val="0"/>
              </a:spcAft>
              <a:buNone/>
            </a:pPr>
            <a:r>
              <a:rPr lang="en" sz="1450">
                <a:latin typeface="Roboto"/>
                <a:ea typeface="Roboto"/>
                <a:cs typeface="Roboto"/>
                <a:sym typeface="Roboto"/>
              </a:rPr>
              <a:t>Gibran Erlangga</a:t>
            </a:r>
            <a:endParaRPr sz="1450">
              <a:latin typeface="Roboto"/>
              <a:ea typeface="Roboto"/>
              <a:cs typeface="Roboto"/>
              <a:sym typeface="Roboto"/>
            </a:endParaRPr>
          </a:p>
          <a:p>
            <a:pPr indent="0" lvl="0" marL="0" rtl="0" algn="l">
              <a:spcBef>
                <a:spcPts val="0"/>
              </a:spcBef>
              <a:spcAft>
                <a:spcPts val="0"/>
              </a:spcAft>
              <a:buNone/>
            </a:pPr>
            <a:r>
              <a:rPr lang="en" sz="1450">
                <a:latin typeface="Roboto"/>
                <a:ea typeface="Roboto"/>
                <a:cs typeface="Roboto"/>
                <a:sym typeface="Roboto"/>
              </a:rPr>
              <a:t>Hyunjoe Yoo</a:t>
            </a:r>
            <a:endParaRPr sz="1450">
              <a:latin typeface="Roboto"/>
              <a:ea typeface="Roboto"/>
              <a:cs typeface="Roboto"/>
              <a:sym typeface="Roboto"/>
            </a:endParaRPr>
          </a:p>
          <a:p>
            <a:pPr indent="0" lvl="0" marL="0" rtl="0" algn="l">
              <a:spcBef>
                <a:spcPts val="0"/>
              </a:spcBef>
              <a:spcAft>
                <a:spcPts val="0"/>
              </a:spcAft>
              <a:buNone/>
            </a:pPr>
            <a:r>
              <a:rPr lang="en" sz="1450">
                <a:latin typeface="Roboto"/>
                <a:ea typeface="Roboto"/>
                <a:cs typeface="Roboto"/>
                <a:sym typeface="Roboto"/>
              </a:rPr>
              <a:t>Parinitha Kompala</a:t>
            </a:r>
            <a:endParaRPr sz="1450">
              <a:latin typeface="Roboto"/>
              <a:ea typeface="Roboto"/>
              <a:cs typeface="Roboto"/>
              <a:sym typeface="Roboto"/>
            </a:endParaRPr>
          </a:p>
          <a:p>
            <a:pPr indent="0" lvl="0" marL="0" rtl="0" algn="l">
              <a:spcBef>
                <a:spcPts val="0"/>
              </a:spcBef>
              <a:spcAft>
                <a:spcPts val="0"/>
              </a:spcAft>
              <a:buNone/>
            </a:pPr>
            <a:r>
              <a:rPr lang="en" sz="1450">
                <a:latin typeface="Roboto"/>
                <a:ea typeface="Roboto"/>
                <a:cs typeface="Roboto"/>
                <a:sym typeface="Roboto"/>
              </a:rPr>
              <a:t>Shrey Khetrapal</a:t>
            </a:r>
            <a:endParaRPr sz="1450">
              <a:latin typeface="Roboto"/>
              <a:ea typeface="Roboto"/>
              <a:cs typeface="Roboto"/>
              <a:sym typeface="Roboto"/>
            </a:endParaRPr>
          </a:p>
          <a:p>
            <a:pPr indent="0" lvl="0" marL="0" rtl="0" algn="ctr">
              <a:spcBef>
                <a:spcPts val="0"/>
              </a:spcBef>
              <a:spcAft>
                <a:spcPts val="0"/>
              </a:spcAft>
              <a:buNone/>
            </a:pPr>
            <a:r>
              <a:t/>
            </a:r>
            <a:endParaRPr sz="1650">
              <a:solidFill>
                <a:srgbClr val="202124"/>
              </a:solidFill>
              <a:latin typeface="Roboto"/>
              <a:ea typeface="Roboto"/>
              <a:cs typeface="Roboto"/>
              <a:sym typeface="Roboto"/>
            </a:endParaRPr>
          </a:p>
        </p:txBody>
      </p:sp>
      <p:sp>
        <p:nvSpPr>
          <p:cNvPr id="307" name="Google Shape;307;p29"/>
          <p:cNvSpPr txBox="1"/>
          <p:nvPr/>
        </p:nvSpPr>
        <p:spPr>
          <a:xfrm>
            <a:off x="7115150" y="75300"/>
            <a:ext cx="18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rchivo Narrow Medium"/>
                <a:ea typeface="Archivo Narrow Medium"/>
                <a:cs typeface="Archivo Narrow Medium"/>
                <a:sym typeface="Archivo Narrow Medium"/>
              </a:rPr>
              <a:t>QBS121_BIOSTATS2</a:t>
            </a:r>
            <a:endParaRPr>
              <a:solidFill>
                <a:schemeClr val="dk1"/>
              </a:solidFill>
              <a:latin typeface="Archivo Narrow Medium"/>
              <a:ea typeface="Archivo Narrow Medium"/>
              <a:cs typeface="Archivo Narrow Medium"/>
              <a:sym typeface="Archivo Narrow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Regression</a:t>
            </a:r>
            <a:endParaRPr/>
          </a:p>
        </p:txBody>
      </p:sp>
      <p:pic>
        <p:nvPicPr>
          <p:cNvPr id="378" name="Google Shape;378;p38"/>
          <p:cNvPicPr preferRelativeResize="0"/>
          <p:nvPr/>
        </p:nvPicPr>
        <p:blipFill rotWithShape="1">
          <a:blip r:embed="rId3">
            <a:alphaModFix/>
          </a:blip>
          <a:srcRect b="0" l="2162" r="0" t="26884"/>
          <a:stretch/>
        </p:blipFill>
        <p:spPr>
          <a:xfrm>
            <a:off x="1526125" y="1124800"/>
            <a:ext cx="6091751" cy="3760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9"/>
          <p:cNvSpPr txBox="1"/>
          <p:nvPr>
            <p:ph type="title"/>
          </p:nvPr>
        </p:nvSpPr>
        <p:spPr>
          <a:xfrm>
            <a:off x="720000" y="298850"/>
            <a:ext cx="7704000" cy="543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latin typeface="Proxima Nova"/>
                <a:ea typeface="Proxima Nova"/>
                <a:cs typeface="Proxima Nova"/>
                <a:sym typeface="Proxima Nova"/>
              </a:rPr>
              <a:t>Logistic Regression</a:t>
            </a:r>
            <a:endParaRPr/>
          </a:p>
        </p:txBody>
      </p:sp>
      <p:sp>
        <p:nvSpPr>
          <p:cNvPr id="384" name="Google Shape;384;p39"/>
          <p:cNvSpPr txBox="1"/>
          <p:nvPr>
            <p:ph idx="1" type="body"/>
          </p:nvPr>
        </p:nvSpPr>
        <p:spPr>
          <a:xfrm>
            <a:off x="720000" y="1093925"/>
            <a:ext cx="7704000" cy="35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50">
                <a:latin typeface="Proxima Nova"/>
                <a:ea typeface="Proxima Nova"/>
                <a:cs typeface="Proxima Nova"/>
                <a:sym typeface="Proxima Nova"/>
              </a:rPr>
              <a:t>Intuition : Health care companies and High Risk Applicants</a:t>
            </a:r>
            <a:endParaRPr sz="1850">
              <a:latin typeface="Proxima Nova"/>
              <a:ea typeface="Proxima Nova"/>
              <a:cs typeface="Proxima Nova"/>
              <a:sym typeface="Proxima Nova"/>
            </a:endParaRPr>
          </a:p>
          <a:p>
            <a:pPr indent="0" lvl="0" marL="0" rtl="0" algn="l">
              <a:spcBef>
                <a:spcPts val="0"/>
              </a:spcBef>
              <a:spcAft>
                <a:spcPts val="0"/>
              </a:spcAft>
              <a:buNone/>
            </a:pPr>
            <a:r>
              <a:t/>
            </a:r>
            <a:endParaRPr sz="1850">
              <a:latin typeface="Proxima Nova"/>
              <a:ea typeface="Proxima Nova"/>
              <a:cs typeface="Proxima Nova"/>
              <a:sym typeface="Proxima Nova"/>
            </a:endParaRPr>
          </a:p>
          <a:p>
            <a:pPr indent="0" lvl="0" marL="0" rtl="0" algn="l">
              <a:spcBef>
                <a:spcPts val="0"/>
              </a:spcBef>
              <a:spcAft>
                <a:spcPts val="0"/>
              </a:spcAft>
              <a:buNone/>
            </a:pPr>
            <a:r>
              <a:rPr lang="en" sz="1850">
                <a:latin typeface="Proxima Nova"/>
                <a:ea typeface="Proxima Nova"/>
                <a:cs typeface="Proxima Nova"/>
                <a:sym typeface="Proxima Nova"/>
              </a:rPr>
              <a:t>For the purpose of Logistic Regression we categorised each </a:t>
            </a:r>
            <a:r>
              <a:rPr lang="en" sz="1850">
                <a:latin typeface="Proxima Nova"/>
                <a:ea typeface="Proxima Nova"/>
                <a:cs typeface="Proxima Nova"/>
                <a:sym typeface="Proxima Nova"/>
              </a:rPr>
              <a:t>individual</a:t>
            </a:r>
            <a:r>
              <a:rPr lang="en" sz="1850">
                <a:latin typeface="Proxima Nova"/>
                <a:ea typeface="Proxima Nova"/>
                <a:cs typeface="Proxima Nova"/>
                <a:sym typeface="Proxima Nova"/>
              </a:rPr>
              <a:t> as a High Risk Applicant if he has attributes : </a:t>
            </a:r>
            <a:endParaRPr sz="1850">
              <a:latin typeface="Proxima Nova"/>
              <a:ea typeface="Proxima Nova"/>
              <a:cs typeface="Proxima Nova"/>
              <a:sym typeface="Proxima Nova"/>
            </a:endParaRPr>
          </a:p>
          <a:p>
            <a:pPr indent="-346075" lvl="0" marL="457200" rtl="0" algn="l">
              <a:spcBef>
                <a:spcPts val="0"/>
              </a:spcBef>
              <a:spcAft>
                <a:spcPts val="0"/>
              </a:spcAft>
              <a:buSzPts val="1850"/>
              <a:buFont typeface="Proxima Nova"/>
              <a:buChar char="-"/>
            </a:pPr>
            <a:r>
              <a:rPr lang="en" sz="1850">
                <a:latin typeface="Proxima Nova"/>
                <a:ea typeface="Proxima Nova"/>
                <a:cs typeface="Proxima Nova"/>
                <a:sym typeface="Proxima Nova"/>
              </a:rPr>
              <a:t>BMI &gt; 25 </a:t>
            </a:r>
            <a:endParaRPr sz="1850">
              <a:latin typeface="Proxima Nova"/>
              <a:ea typeface="Proxima Nova"/>
              <a:cs typeface="Proxima Nova"/>
              <a:sym typeface="Proxima Nova"/>
            </a:endParaRPr>
          </a:p>
          <a:p>
            <a:pPr indent="-346075" lvl="0" marL="457200" rtl="0" algn="l">
              <a:spcBef>
                <a:spcPts val="0"/>
              </a:spcBef>
              <a:spcAft>
                <a:spcPts val="0"/>
              </a:spcAft>
              <a:buSzPts val="1850"/>
              <a:buFont typeface="Proxima Nova"/>
              <a:buChar char="-"/>
            </a:pPr>
            <a:r>
              <a:rPr lang="en" sz="1850">
                <a:latin typeface="Proxima Nova"/>
                <a:ea typeface="Proxima Nova"/>
                <a:cs typeface="Proxima Nova"/>
                <a:sym typeface="Proxima Nova"/>
              </a:rPr>
              <a:t>Smoker Status : Yes </a:t>
            </a:r>
            <a:endParaRPr sz="1850">
              <a:latin typeface="Proxima Nova"/>
              <a:ea typeface="Proxima Nova"/>
              <a:cs typeface="Proxima Nova"/>
              <a:sym typeface="Proxima Nova"/>
            </a:endParaRPr>
          </a:p>
          <a:p>
            <a:pPr indent="-346075" lvl="0" marL="457200" rtl="0" algn="l">
              <a:spcBef>
                <a:spcPts val="0"/>
              </a:spcBef>
              <a:spcAft>
                <a:spcPts val="0"/>
              </a:spcAft>
              <a:buSzPts val="1850"/>
              <a:buFont typeface="Proxima Nova"/>
              <a:buChar char="-"/>
            </a:pPr>
            <a:r>
              <a:rPr lang="en" sz="1850">
                <a:latin typeface="Proxima Nova"/>
                <a:ea typeface="Proxima Nova"/>
                <a:cs typeface="Proxima Nova"/>
                <a:sym typeface="Proxima Nova"/>
              </a:rPr>
              <a:t>Age &gt; 50</a:t>
            </a:r>
            <a:endParaRPr sz="185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0"/>
          <p:cNvSpPr txBox="1"/>
          <p:nvPr>
            <p:ph type="title"/>
          </p:nvPr>
        </p:nvSpPr>
        <p:spPr>
          <a:xfrm>
            <a:off x="720000" y="298850"/>
            <a:ext cx="7704000" cy="543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latin typeface="Proxima Nova"/>
                <a:ea typeface="Proxima Nova"/>
                <a:cs typeface="Proxima Nova"/>
                <a:sym typeface="Proxima Nova"/>
              </a:rPr>
              <a:t>Logistic Regression</a:t>
            </a:r>
            <a:endParaRPr/>
          </a:p>
        </p:txBody>
      </p:sp>
      <p:pic>
        <p:nvPicPr>
          <p:cNvPr id="390" name="Google Shape;390;p40"/>
          <p:cNvPicPr preferRelativeResize="0"/>
          <p:nvPr/>
        </p:nvPicPr>
        <p:blipFill>
          <a:blip r:embed="rId3">
            <a:alphaModFix/>
          </a:blip>
          <a:stretch>
            <a:fillRect/>
          </a:stretch>
        </p:blipFill>
        <p:spPr>
          <a:xfrm>
            <a:off x="2436827" y="1050426"/>
            <a:ext cx="4270351" cy="3169401"/>
          </a:xfrm>
          <a:prstGeom prst="rect">
            <a:avLst/>
          </a:prstGeom>
          <a:noFill/>
          <a:ln>
            <a:noFill/>
          </a:ln>
        </p:spPr>
      </p:pic>
      <p:sp>
        <p:nvSpPr>
          <p:cNvPr id="391" name="Google Shape;391;p40"/>
          <p:cNvSpPr txBox="1"/>
          <p:nvPr>
            <p:ph idx="1" type="body"/>
          </p:nvPr>
        </p:nvSpPr>
        <p:spPr>
          <a:xfrm>
            <a:off x="720000" y="4323875"/>
            <a:ext cx="7704000" cy="7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50">
                <a:latin typeface="Proxima Nova"/>
                <a:ea typeface="Proxima Nova"/>
                <a:cs typeface="Proxima Nova"/>
                <a:sym typeface="Proxima Nova"/>
              </a:rPr>
              <a:t>0 : 1258</a:t>
            </a:r>
            <a:endParaRPr sz="1850">
              <a:latin typeface="Proxima Nova"/>
              <a:ea typeface="Proxima Nova"/>
              <a:cs typeface="Proxima Nova"/>
              <a:sym typeface="Proxima Nova"/>
            </a:endParaRPr>
          </a:p>
          <a:p>
            <a:pPr indent="0" lvl="0" marL="0" rtl="0" algn="l">
              <a:spcBef>
                <a:spcPts val="0"/>
              </a:spcBef>
              <a:spcAft>
                <a:spcPts val="0"/>
              </a:spcAft>
              <a:buNone/>
            </a:pPr>
            <a:r>
              <a:rPr lang="en" sz="1850">
                <a:latin typeface="Proxima Nova"/>
                <a:ea typeface="Proxima Nova"/>
                <a:cs typeface="Proxima Nova"/>
                <a:sym typeface="Proxima Nova"/>
              </a:rPr>
              <a:t>1 : 53</a:t>
            </a:r>
            <a:endParaRPr sz="185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1"/>
          <p:cNvSpPr txBox="1"/>
          <p:nvPr>
            <p:ph type="title"/>
          </p:nvPr>
        </p:nvSpPr>
        <p:spPr>
          <a:xfrm>
            <a:off x="720000" y="298850"/>
            <a:ext cx="7704000" cy="543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latin typeface="Proxima Nova"/>
                <a:ea typeface="Proxima Nova"/>
                <a:cs typeface="Proxima Nova"/>
                <a:sym typeface="Proxima Nova"/>
              </a:rPr>
              <a:t>Logistic Regression</a:t>
            </a:r>
            <a:endParaRPr/>
          </a:p>
        </p:txBody>
      </p:sp>
      <p:sp>
        <p:nvSpPr>
          <p:cNvPr id="397" name="Google Shape;397;p41"/>
          <p:cNvSpPr txBox="1"/>
          <p:nvPr>
            <p:ph idx="1" type="body"/>
          </p:nvPr>
        </p:nvSpPr>
        <p:spPr>
          <a:xfrm>
            <a:off x="720000" y="1093925"/>
            <a:ext cx="7704000" cy="35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50">
                <a:latin typeface="Proxima Nova"/>
                <a:ea typeface="Proxima Nova"/>
                <a:cs typeface="Proxima Nova"/>
                <a:sym typeface="Proxima Nova"/>
              </a:rPr>
              <a:t>Imbalance in classification problem</a:t>
            </a:r>
            <a:endParaRPr sz="1850">
              <a:latin typeface="Proxima Nova"/>
              <a:ea typeface="Proxima Nova"/>
              <a:cs typeface="Proxima Nova"/>
              <a:sym typeface="Proxima Nova"/>
            </a:endParaRPr>
          </a:p>
          <a:p>
            <a:pPr indent="-346075" lvl="0" marL="457200" rtl="0" algn="l">
              <a:spcBef>
                <a:spcPts val="0"/>
              </a:spcBef>
              <a:spcAft>
                <a:spcPts val="0"/>
              </a:spcAft>
              <a:buSzPts val="1850"/>
              <a:buFont typeface="Proxima Nova"/>
              <a:buChar char="-"/>
            </a:pPr>
            <a:r>
              <a:rPr lang="en" sz="1850">
                <a:latin typeface="Proxima Nova"/>
                <a:ea typeface="Proxima Nova"/>
                <a:cs typeface="Proxima Nova"/>
                <a:sym typeface="Proxima Nova"/>
              </a:rPr>
              <a:t>Oversample (eg SMOTE)</a:t>
            </a:r>
            <a:endParaRPr sz="1850">
              <a:latin typeface="Proxima Nova"/>
              <a:ea typeface="Proxima Nova"/>
              <a:cs typeface="Proxima Nova"/>
              <a:sym typeface="Proxima Nova"/>
            </a:endParaRPr>
          </a:p>
          <a:p>
            <a:pPr indent="-346075" lvl="0" marL="457200" rtl="0" algn="l">
              <a:spcBef>
                <a:spcPts val="0"/>
              </a:spcBef>
              <a:spcAft>
                <a:spcPts val="0"/>
              </a:spcAft>
              <a:buSzPts val="1850"/>
              <a:buFont typeface="Proxima Nova"/>
              <a:buChar char="-"/>
            </a:pPr>
            <a:r>
              <a:rPr lang="en" sz="1850">
                <a:latin typeface="Proxima Nova"/>
                <a:ea typeface="Proxima Nova"/>
                <a:cs typeface="Proxima Nova"/>
                <a:sym typeface="Proxima Nova"/>
              </a:rPr>
              <a:t>Downsample </a:t>
            </a:r>
            <a:endParaRPr sz="1850">
              <a:latin typeface="Proxima Nova"/>
              <a:ea typeface="Proxima Nova"/>
              <a:cs typeface="Proxima Nova"/>
              <a:sym typeface="Proxima Nova"/>
            </a:endParaRPr>
          </a:p>
          <a:p>
            <a:pPr indent="0" lvl="0" marL="457200" rtl="0" algn="l">
              <a:spcBef>
                <a:spcPts val="0"/>
              </a:spcBef>
              <a:spcAft>
                <a:spcPts val="0"/>
              </a:spcAft>
              <a:buNone/>
            </a:pPr>
            <a:r>
              <a:t/>
            </a:r>
            <a:endParaRPr sz="1850">
              <a:latin typeface="Proxima Nova"/>
              <a:ea typeface="Proxima Nova"/>
              <a:cs typeface="Proxima Nova"/>
              <a:sym typeface="Proxima Nova"/>
            </a:endParaRPr>
          </a:p>
          <a:p>
            <a:pPr indent="0" lvl="0" marL="0" rtl="0" algn="l">
              <a:spcBef>
                <a:spcPts val="0"/>
              </a:spcBef>
              <a:spcAft>
                <a:spcPts val="0"/>
              </a:spcAft>
              <a:buNone/>
            </a:pPr>
            <a:r>
              <a:rPr lang="en" sz="1850">
                <a:latin typeface="Proxima Nova"/>
                <a:ea typeface="Proxima Nova"/>
                <a:cs typeface="Proxima Nova"/>
                <a:sym typeface="Proxima Nova"/>
              </a:rPr>
              <a:t>Divide into Training and Test set (80-20)</a:t>
            </a:r>
            <a:endParaRPr sz="1850">
              <a:latin typeface="Proxima Nova"/>
              <a:ea typeface="Proxima Nova"/>
              <a:cs typeface="Proxima Nova"/>
              <a:sym typeface="Proxima Nova"/>
            </a:endParaRPr>
          </a:p>
          <a:p>
            <a:pPr indent="0" lvl="0" marL="0" rtl="0" algn="l">
              <a:spcBef>
                <a:spcPts val="0"/>
              </a:spcBef>
              <a:spcAft>
                <a:spcPts val="0"/>
              </a:spcAft>
              <a:buNone/>
            </a:pPr>
            <a:r>
              <a:t/>
            </a:r>
            <a:endParaRPr sz="1850">
              <a:latin typeface="Proxima Nova"/>
              <a:ea typeface="Proxima Nova"/>
              <a:cs typeface="Proxima Nova"/>
              <a:sym typeface="Proxima Nova"/>
            </a:endParaRPr>
          </a:p>
          <a:p>
            <a:pPr indent="0" lvl="0" marL="0" rtl="0" algn="l">
              <a:spcBef>
                <a:spcPts val="0"/>
              </a:spcBef>
              <a:spcAft>
                <a:spcPts val="0"/>
              </a:spcAft>
              <a:buNone/>
            </a:pPr>
            <a:r>
              <a:t/>
            </a:r>
            <a:endParaRPr sz="185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2"/>
          <p:cNvSpPr txBox="1"/>
          <p:nvPr>
            <p:ph type="title"/>
          </p:nvPr>
        </p:nvSpPr>
        <p:spPr>
          <a:xfrm>
            <a:off x="720000" y="298850"/>
            <a:ext cx="7704000" cy="543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latin typeface="Proxima Nova"/>
                <a:ea typeface="Proxima Nova"/>
                <a:cs typeface="Proxima Nova"/>
                <a:sym typeface="Proxima Nova"/>
              </a:rPr>
              <a:t>Logistic Regression</a:t>
            </a:r>
            <a:endParaRPr/>
          </a:p>
        </p:txBody>
      </p:sp>
      <p:pic>
        <p:nvPicPr>
          <p:cNvPr id="403" name="Google Shape;403;p42"/>
          <p:cNvPicPr preferRelativeResize="0"/>
          <p:nvPr/>
        </p:nvPicPr>
        <p:blipFill>
          <a:blip r:embed="rId3">
            <a:alphaModFix/>
          </a:blip>
          <a:stretch>
            <a:fillRect/>
          </a:stretch>
        </p:blipFill>
        <p:spPr>
          <a:xfrm>
            <a:off x="923850" y="1791638"/>
            <a:ext cx="7296299" cy="156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3"/>
          <p:cNvSpPr txBox="1"/>
          <p:nvPr>
            <p:ph type="title"/>
          </p:nvPr>
        </p:nvSpPr>
        <p:spPr>
          <a:xfrm>
            <a:off x="720000" y="298850"/>
            <a:ext cx="7704000" cy="543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latin typeface="Proxima Nova"/>
                <a:ea typeface="Proxima Nova"/>
                <a:cs typeface="Proxima Nova"/>
                <a:sym typeface="Proxima Nova"/>
              </a:rPr>
              <a:t>Logistic Regression</a:t>
            </a:r>
            <a:endParaRPr/>
          </a:p>
        </p:txBody>
      </p:sp>
      <p:sp>
        <p:nvSpPr>
          <p:cNvPr id="409" name="Google Shape;409;p43"/>
          <p:cNvSpPr txBox="1"/>
          <p:nvPr>
            <p:ph idx="1" type="body"/>
          </p:nvPr>
        </p:nvSpPr>
        <p:spPr>
          <a:xfrm>
            <a:off x="720000" y="1093925"/>
            <a:ext cx="7704000" cy="37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50">
                <a:latin typeface="Proxima Nova"/>
                <a:ea typeface="Proxima Nova"/>
                <a:cs typeface="Proxima Nova"/>
                <a:sym typeface="Proxima Nova"/>
              </a:rPr>
              <a:t>Confusion Matrix </a:t>
            </a:r>
            <a:endParaRPr sz="1850">
              <a:latin typeface="Proxima Nova"/>
              <a:ea typeface="Proxima Nova"/>
              <a:cs typeface="Proxima Nova"/>
              <a:sym typeface="Proxima Nova"/>
            </a:endParaRPr>
          </a:p>
          <a:p>
            <a:pPr indent="0" lvl="0" marL="0" rtl="0" algn="l">
              <a:spcBef>
                <a:spcPts val="0"/>
              </a:spcBef>
              <a:spcAft>
                <a:spcPts val="0"/>
              </a:spcAft>
              <a:buNone/>
            </a:pPr>
            <a:r>
              <a:t/>
            </a:r>
            <a:endParaRPr sz="1850">
              <a:latin typeface="Proxima Nova"/>
              <a:ea typeface="Proxima Nova"/>
              <a:cs typeface="Proxima Nova"/>
              <a:sym typeface="Proxima Nova"/>
            </a:endParaRPr>
          </a:p>
          <a:p>
            <a:pPr indent="0" lvl="0" marL="0" rtl="0" algn="l">
              <a:spcBef>
                <a:spcPts val="0"/>
              </a:spcBef>
              <a:spcAft>
                <a:spcPts val="0"/>
              </a:spcAft>
              <a:buNone/>
            </a:pPr>
            <a:r>
              <a:t/>
            </a:r>
            <a:endParaRPr sz="1850">
              <a:latin typeface="Proxima Nova"/>
              <a:ea typeface="Proxima Nova"/>
              <a:cs typeface="Proxima Nova"/>
              <a:sym typeface="Proxima Nova"/>
            </a:endParaRPr>
          </a:p>
          <a:p>
            <a:pPr indent="0" lvl="0" marL="0" rtl="0" algn="l">
              <a:spcBef>
                <a:spcPts val="0"/>
              </a:spcBef>
              <a:spcAft>
                <a:spcPts val="0"/>
              </a:spcAft>
              <a:buNone/>
            </a:pPr>
            <a:r>
              <a:t/>
            </a:r>
            <a:endParaRPr sz="1850">
              <a:latin typeface="Proxima Nova"/>
              <a:ea typeface="Proxima Nova"/>
              <a:cs typeface="Proxima Nova"/>
              <a:sym typeface="Proxima Nova"/>
            </a:endParaRPr>
          </a:p>
          <a:p>
            <a:pPr indent="0" lvl="0" marL="0" rtl="0" algn="l">
              <a:spcBef>
                <a:spcPts val="0"/>
              </a:spcBef>
              <a:spcAft>
                <a:spcPts val="0"/>
              </a:spcAft>
              <a:buNone/>
            </a:pPr>
            <a:r>
              <a:t/>
            </a:r>
            <a:endParaRPr sz="1850">
              <a:latin typeface="Proxima Nova"/>
              <a:ea typeface="Proxima Nova"/>
              <a:cs typeface="Proxima Nova"/>
              <a:sym typeface="Proxima Nova"/>
            </a:endParaRPr>
          </a:p>
          <a:p>
            <a:pPr indent="0" lvl="0" marL="0" rtl="0" algn="l">
              <a:spcBef>
                <a:spcPts val="0"/>
              </a:spcBef>
              <a:spcAft>
                <a:spcPts val="0"/>
              </a:spcAft>
              <a:buNone/>
            </a:pPr>
            <a:r>
              <a:t/>
            </a:r>
            <a:endParaRPr sz="1850">
              <a:latin typeface="Proxima Nova"/>
              <a:ea typeface="Proxima Nova"/>
              <a:cs typeface="Proxima Nova"/>
              <a:sym typeface="Proxima Nova"/>
            </a:endParaRPr>
          </a:p>
          <a:p>
            <a:pPr indent="0" lvl="0" marL="0" rtl="0" algn="l">
              <a:spcBef>
                <a:spcPts val="0"/>
              </a:spcBef>
              <a:spcAft>
                <a:spcPts val="0"/>
              </a:spcAft>
              <a:buNone/>
            </a:pPr>
            <a:r>
              <a:t/>
            </a:r>
            <a:endParaRPr sz="1850">
              <a:latin typeface="Proxima Nova"/>
              <a:ea typeface="Proxima Nova"/>
              <a:cs typeface="Proxima Nova"/>
              <a:sym typeface="Proxima Nova"/>
            </a:endParaRPr>
          </a:p>
          <a:p>
            <a:pPr indent="0" lvl="0" marL="0" rtl="0" algn="l">
              <a:spcBef>
                <a:spcPts val="0"/>
              </a:spcBef>
              <a:spcAft>
                <a:spcPts val="0"/>
              </a:spcAft>
              <a:buNone/>
            </a:pPr>
            <a:r>
              <a:t/>
            </a:r>
            <a:endParaRPr sz="1850">
              <a:latin typeface="Proxima Nova"/>
              <a:ea typeface="Proxima Nova"/>
              <a:cs typeface="Proxima Nova"/>
              <a:sym typeface="Proxima Nova"/>
            </a:endParaRPr>
          </a:p>
          <a:p>
            <a:pPr indent="0" lvl="0" marL="0" rtl="0" algn="l">
              <a:spcBef>
                <a:spcPts val="0"/>
              </a:spcBef>
              <a:spcAft>
                <a:spcPts val="0"/>
              </a:spcAft>
              <a:buNone/>
            </a:pPr>
            <a:r>
              <a:t/>
            </a:r>
            <a:endParaRPr sz="1850">
              <a:latin typeface="Proxima Nova"/>
              <a:ea typeface="Proxima Nova"/>
              <a:cs typeface="Proxima Nova"/>
              <a:sym typeface="Proxima Nova"/>
            </a:endParaRPr>
          </a:p>
          <a:p>
            <a:pPr indent="0" lvl="0" marL="0" rtl="0" algn="l">
              <a:spcBef>
                <a:spcPts val="0"/>
              </a:spcBef>
              <a:spcAft>
                <a:spcPts val="0"/>
              </a:spcAft>
              <a:buNone/>
            </a:pPr>
            <a:r>
              <a:rPr lang="en" sz="1850">
                <a:latin typeface="Proxima Nova"/>
                <a:ea typeface="Proxima Nova"/>
                <a:cs typeface="Proxima Nova"/>
                <a:sym typeface="Proxima Nova"/>
              </a:rPr>
              <a:t>Accuracy : 91.17 %</a:t>
            </a:r>
            <a:endParaRPr sz="1850">
              <a:latin typeface="Proxima Nova"/>
              <a:ea typeface="Proxima Nova"/>
              <a:cs typeface="Proxima Nova"/>
              <a:sym typeface="Proxima Nova"/>
            </a:endParaRPr>
          </a:p>
          <a:p>
            <a:pPr indent="0" lvl="0" marL="0" rtl="0" algn="l">
              <a:spcBef>
                <a:spcPts val="0"/>
              </a:spcBef>
              <a:spcAft>
                <a:spcPts val="0"/>
              </a:spcAft>
              <a:buNone/>
            </a:pPr>
            <a:r>
              <a:rPr lang="en" sz="1850">
                <a:latin typeface="Proxima Nova"/>
                <a:ea typeface="Proxima Nova"/>
                <a:cs typeface="Proxima Nova"/>
                <a:sym typeface="Proxima Nova"/>
              </a:rPr>
              <a:t>Recall : 87.5%</a:t>
            </a:r>
            <a:endParaRPr sz="1850">
              <a:latin typeface="Proxima Nova"/>
              <a:ea typeface="Proxima Nova"/>
              <a:cs typeface="Proxima Nova"/>
              <a:sym typeface="Proxima Nova"/>
            </a:endParaRPr>
          </a:p>
        </p:txBody>
      </p:sp>
      <p:pic>
        <p:nvPicPr>
          <p:cNvPr id="410" name="Google Shape;410;p43"/>
          <p:cNvPicPr preferRelativeResize="0"/>
          <p:nvPr/>
        </p:nvPicPr>
        <p:blipFill>
          <a:blip r:embed="rId3">
            <a:alphaModFix/>
          </a:blip>
          <a:stretch>
            <a:fillRect/>
          </a:stretch>
        </p:blipFill>
        <p:spPr>
          <a:xfrm>
            <a:off x="3254700" y="1804050"/>
            <a:ext cx="2634600" cy="153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4"/>
          <p:cNvSpPr txBox="1"/>
          <p:nvPr>
            <p:ph type="title"/>
          </p:nvPr>
        </p:nvSpPr>
        <p:spPr>
          <a:xfrm>
            <a:off x="720000" y="445025"/>
            <a:ext cx="8392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Mixed-Effects Model (LMM)</a:t>
            </a:r>
            <a:endParaRPr/>
          </a:p>
        </p:txBody>
      </p:sp>
      <p:pic>
        <p:nvPicPr>
          <p:cNvPr id="416" name="Google Shape;416;p44"/>
          <p:cNvPicPr preferRelativeResize="0"/>
          <p:nvPr/>
        </p:nvPicPr>
        <p:blipFill>
          <a:blip r:embed="rId3">
            <a:alphaModFix/>
          </a:blip>
          <a:stretch>
            <a:fillRect/>
          </a:stretch>
        </p:blipFill>
        <p:spPr>
          <a:xfrm>
            <a:off x="1264413" y="1033750"/>
            <a:ext cx="3197723" cy="1939051"/>
          </a:xfrm>
          <a:prstGeom prst="rect">
            <a:avLst/>
          </a:prstGeom>
          <a:noFill/>
          <a:ln>
            <a:noFill/>
          </a:ln>
        </p:spPr>
      </p:pic>
      <p:sp>
        <p:nvSpPr>
          <p:cNvPr id="417" name="Google Shape;417;p44"/>
          <p:cNvSpPr txBox="1"/>
          <p:nvPr>
            <p:ph idx="1" type="body"/>
          </p:nvPr>
        </p:nvSpPr>
        <p:spPr>
          <a:xfrm>
            <a:off x="4727975" y="3317000"/>
            <a:ext cx="3266700" cy="14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intercept and slopes on each region for different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an ideal case for LMM because these trends have same direction (positive slope, upwards)</a:t>
            </a:r>
            <a:endParaRPr/>
          </a:p>
        </p:txBody>
      </p:sp>
      <p:pic>
        <p:nvPicPr>
          <p:cNvPr id="418" name="Google Shape;418;p44"/>
          <p:cNvPicPr preferRelativeResize="0"/>
          <p:nvPr/>
        </p:nvPicPr>
        <p:blipFill>
          <a:blip r:embed="rId4">
            <a:alphaModFix/>
          </a:blip>
          <a:stretch>
            <a:fillRect/>
          </a:stretch>
        </p:blipFill>
        <p:spPr>
          <a:xfrm>
            <a:off x="4727987" y="1033750"/>
            <a:ext cx="3151603" cy="1939050"/>
          </a:xfrm>
          <a:prstGeom prst="rect">
            <a:avLst/>
          </a:prstGeom>
          <a:noFill/>
          <a:ln>
            <a:noFill/>
          </a:ln>
        </p:spPr>
      </p:pic>
      <p:pic>
        <p:nvPicPr>
          <p:cNvPr id="419" name="Google Shape;419;p44"/>
          <p:cNvPicPr preferRelativeResize="0"/>
          <p:nvPr/>
        </p:nvPicPr>
        <p:blipFill>
          <a:blip r:embed="rId5">
            <a:alphaModFix/>
          </a:blip>
          <a:stretch>
            <a:fillRect/>
          </a:stretch>
        </p:blipFill>
        <p:spPr>
          <a:xfrm>
            <a:off x="1264425" y="3078550"/>
            <a:ext cx="3197701" cy="19690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5"/>
          <p:cNvSpPr txBox="1"/>
          <p:nvPr>
            <p:ph type="title"/>
          </p:nvPr>
        </p:nvSpPr>
        <p:spPr>
          <a:xfrm>
            <a:off x="720000" y="445025"/>
            <a:ext cx="8392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Mixed-Effects Model (LMM)</a:t>
            </a:r>
            <a:endParaRPr/>
          </a:p>
        </p:txBody>
      </p:sp>
      <p:sp>
        <p:nvSpPr>
          <p:cNvPr id="425" name="Google Shape;425;p45"/>
          <p:cNvSpPr txBox="1"/>
          <p:nvPr>
            <p:ph idx="1" type="body"/>
          </p:nvPr>
        </p:nvSpPr>
        <p:spPr>
          <a:xfrm>
            <a:off x="3754275" y="3514250"/>
            <a:ext cx="4899300" cy="119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t>- (1 | region) as random effect to handle non-independence by introducing different intercepts for each region</a:t>
            </a:r>
            <a:endParaRPr sz="1150"/>
          </a:p>
          <a:p>
            <a:pPr indent="0" lvl="0" marL="0" rtl="0" algn="just">
              <a:spcBef>
                <a:spcPts val="0"/>
              </a:spcBef>
              <a:spcAft>
                <a:spcPts val="0"/>
              </a:spcAft>
              <a:buNone/>
            </a:pPr>
            <a:r>
              <a:rPr lang="en" sz="1150"/>
              <a:t>- After running ANOVA between LR and LMM, the AIC BIC values </a:t>
            </a:r>
            <a:r>
              <a:rPr b="1" i="1" lang="en" sz="1150">
                <a:latin typeface="Archivo Narrow"/>
                <a:ea typeface="Archivo Narrow"/>
                <a:cs typeface="Archivo Narrow"/>
                <a:sym typeface="Archivo Narrow"/>
              </a:rPr>
              <a:t>increase</a:t>
            </a:r>
            <a:r>
              <a:rPr lang="en" sz="1150"/>
              <a:t> between LMM compared to LR -&gt; the model unnecessarily increase the complexity without improving the fit to the data</a:t>
            </a:r>
            <a:endParaRPr sz="1150"/>
          </a:p>
        </p:txBody>
      </p:sp>
      <p:pic>
        <p:nvPicPr>
          <p:cNvPr id="426" name="Google Shape;426;p45"/>
          <p:cNvPicPr preferRelativeResize="0"/>
          <p:nvPr/>
        </p:nvPicPr>
        <p:blipFill>
          <a:blip r:embed="rId3">
            <a:alphaModFix/>
          </a:blip>
          <a:stretch>
            <a:fillRect/>
          </a:stretch>
        </p:blipFill>
        <p:spPr>
          <a:xfrm>
            <a:off x="3754275" y="1017725"/>
            <a:ext cx="3633949" cy="954025"/>
          </a:xfrm>
          <a:prstGeom prst="rect">
            <a:avLst/>
          </a:prstGeom>
          <a:noFill/>
          <a:ln>
            <a:noFill/>
          </a:ln>
        </p:spPr>
      </p:pic>
      <p:grpSp>
        <p:nvGrpSpPr>
          <p:cNvPr id="427" name="Google Shape;427;p45"/>
          <p:cNvGrpSpPr/>
          <p:nvPr/>
        </p:nvGrpSpPr>
        <p:grpSpPr>
          <a:xfrm>
            <a:off x="494200" y="984425"/>
            <a:ext cx="2983249" cy="3951299"/>
            <a:chOff x="1094700" y="989300"/>
            <a:chExt cx="2983249" cy="3951299"/>
          </a:xfrm>
        </p:grpSpPr>
        <p:pic>
          <p:nvPicPr>
            <p:cNvPr id="428" name="Google Shape;428;p45"/>
            <p:cNvPicPr preferRelativeResize="0"/>
            <p:nvPr/>
          </p:nvPicPr>
          <p:blipFill>
            <a:blip r:embed="rId4">
              <a:alphaModFix/>
            </a:blip>
            <a:stretch>
              <a:fillRect/>
            </a:stretch>
          </p:blipFill>
          <p:spPr>
            <a:xfrm>
              <a:off x="1094700" y="989300"/>
              <a:ext cx="2983249" cy="3951299"/>
            </a:xfrm>
            <a:prstGeom prst="rect">
              <a:avLst/>
            </a:prstGeom>
            <a:noFill/>
            <a:ln>
              <a:noFill/>
            </a:ln>
          </p:spPr>
        </p:pic>
        <p:sp>
          <p:nvSpPr>
            <p:cNvPr id="429" name="Google Shape;429;p45"/>
            <p:cNvSpPr/>
            <p:nvPr/>
          </p:nvSpPr>
          <p:spPr>
            <a:xfrm>
              <a:off x="1094700" y="2382425"/>
              <a:ext cx="2396100" cy="791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5"/>
            <p:cNvSpPr/>
            <p:nvPr/>
          </p:nvSpPr>
          <p:spPr>
            <a:xfrm>
              <a:off x="1094700" y="3242725"/>
              <a:ext cx="2396100" cy="8778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1" name="Google Shape;431;p45"/>
          <p:cNvPicPr preferRelativeResize="0"/>
          <p:nvPr/>
        </p:nvPicPr>
        <p:blipFill>
          <a:blip r:embed="rId5">
            <a:alphaModFix/>
          </a:blip>
          <a:stretch>
            <a:fillRect/>
          </a:stretch>
        </p:blipFill>
        <p:spPr>
          <a:xfrm>
            <a:off x="3754275" y="2196449"/>
            <a:ext cx="2194800" cy="1093100"/>
          </a:xfrm>
          <a:prstGeom prst="rect">
            <a:avLst/>
          </a:prstGeom>
          <a:noFill/>
          <a:ln>
            <a:noFill/>
          </a:ln>
        </p:spPr>
      </p:pic>
      <p:sp>
        <p:nvSpPr>
          <p:cNvPr id="432" name="Google Shape;432;p45"/>
          <p:cNvSpPr/>
          <p:nvPr/>
        </p:nvSpPr>
        <p:spPr>
          <a:xfrm>
            <a:off x="3344175" y="932475"/>
            <a:ext cx="258900" cy="273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latin typeface="Proxima Nova"/>
                <a:ea typeface="Proxima Nova"/>
                <a:cs typeface="Proxima Nova"/>
                <a:sym typeface="Proxima Nova"/>
              </a:rPr>
              <a:t>1</a:t>
            </a:r>
            <a:endParaRPr b="1" sz="800">
              <a:latin typeface="Proxima Nova"/>
              <a:ea typeface="Proxima Nova"/>
              <a:cs typeface="Proxima Nova"/>
              <a:sym typeface="Proxima Nova"/>
            </a:endParaRPr>
          </a:p>
        </p:txBody>
      </p:sp>
      <p:sp>
        <p:nvSpPr>
          <p:cNvPr id="433" name="Google Shape;433;p45"/>
          <p:cNvSpPr/>
          <p:nvPr/>
        </p:nvSpPr>
        <p:spPr>
          <a:xfrm>
            <a:off x="7192250" y="984425"/>
            <a:ext cx="258900" cy="273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latin typeface="Proxima Nova"/>
                <a:ea typeface="Proxima Nova"/>
                <a:cs typeface="Proxima Nova"/>
                <a:sym typeface="Proxima Nova"/>
              </a:rPr>
              <a:t>2</a:t>
            </a:r>
            <a:endParaRPr b="1" sz="800">
              <a:latin typeface="Proxima Nova"/>
              <a:ea typeface="Proxima Nova"/>
              <a:cs typeface="Proxima Nova"/>
              <a:sym typeface="Proxima Nova"/>
            </a:endParaRPr>
          </a:p>
        </p:txBody>
      </p:sp>
      <p:sp>
        <p:nvSpPr>
          <p:cNvPr id="434" name="Google Shape;434;p45"/>
          <p:cNvSpPr/>
          <p:nvPr/>
        </p:nvSpPr>
        <p:spPr>
          <a:xfrm>
            <a:off x="5772650" y="2088188"/>
            <a:ext cx="258900" cy="273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latin typeface="Proxima Nova"/>
                <a:ea typeface="Proxima Nova"/>
                <a:cs typeface="Proxima Nova"/>
                <a:sym typeface="Proxima Nova"/>
              </a:rPr>
              <a:t>3</a:t>
            </a:r>
            <a:endParaRPr b="1" sz="800">
              <a:latin typeface="Proxima Nova"/>
              <a:ea typeface="Proxima Nova"/>
              <a:cs typeface="Proxima Nova"/>
              <a:sym typeface="Proxima Nova"/>
            </a:endParaRPr>
          </a:p>
        </p:txBody>
      </p:sp>
      <p:sp>
        <p:nvSpPr>
          <p:cNvPr id="435" name="Google Shape;435;p45"/>
          <p:cNvSpPr/>
          <p:nvPr/>
        </p:nvSpPr>
        <p:spPr>
          <a:xfrm>
            <a:off x="4657425" y="1552475"/>
            <a:ext cx="669000" cy="376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5"/>
          <p:cNvSpPr txBox="1"/>
          <p:nvPr>
            <p:ph idx="1" type="body"/>
          </p:nvPr>
        </p:nvSpPr>
        <p:spPr>
          <a:xfrm>
            <a:off x="6225900" y="2145100"/>
            <a:ext cx="2520300" cy="119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150">
                <a:latin typeface="Archivo Narrow"/>
                <a:ea typeface="Archivo Narrow"/>
                <a:cs typeface="Archivo Narrow"/>
                <a:sym typeface="Archivo Narrow"/>
              </a:rPr>
              <a:t>Conclusion:</a:t>
            </a:r>
            <a:endParaRPr b="1" sz="1150">
              <a:latin typeface="Archivo Narrow"/>
              <a:ea typeface="Archivo Narrow"/>
              <a:cs typeface="Archivo Narrow"/>
              <a:sym typeface="Archivo Narrow"/>
            </a:endParaRPr>
          </a:p>
          <a:p>
            <a:pPr indent="0" lvl="0" marL="0" rtl="0" algn="just">
              <a:spcBef>
                <a:spcPts val="0"/>
              </a:spcBef>
              <a:spcAft>
                <a:spcPts val="0"/>
              </a:spcAft>
              <a:buNone/>
            </a:pPr>
            <a:r>
              <a:rPr lang="en" sz="1150"/>
              <a:t>There is not much difference in variance happened between different regions, hence LMM is </a:t>
            </a:r>
            <a:r>
              <a:rPr b="1" lang="en" sz="1150" u="sng">
                <a:latin typeface="Archivo Narrow"/>
                <a:ea typeface="Archivo Narrow"/>
                <a:cs typeface="Archivo Narrow"/>
                <a:sym typeface="Archivo Narrow"/>
              </a:rPr>
              <a:t>NOT</a:t>
            </a:r>
            <a:r>
              <a:rPr lang="en" sz="1150"/>
              <a:t> needed and LM is better fit for this case</a:t>
            </a:r>
            <a:endParaRPr sz="1150"/>
          </a:p>
          <a:p>
            <a:pPr indent="0" lvl="0" marL="0" rtl="0" algn="just">
              <a:spcBef>
                <a:spcPts val="0"/>
              </a:spcBef>
              <a:spcAft>
                <a:spcPts val="0"/>
              </a:spcAft>
              <a:buNone/>
            </a:pPr>
            <a:r>
              <a:t/>
            </a:r>
            <a:endParaRPr b="1" sz="1150">
              <a:latin typeface="Archivo Narrow"/>
              <a:ea typeface="Archivo Narrow"/>
              <a:cs typeface="Archivo Narrow"/>
              <a:sym typeface="Archivo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6"/>
          <p:cNvSpPr txBox="1"/>
          <p:nvPr>
            <p:ph type="title"/>
          </p:nvPr>
        </p:nvSpPr>
        <p:spPr>
          <a:xfrm>
            <a:off x="0" y="162775"/>
            <a:ext cx="9144000" cy="85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Generalized Linear Mixed Model (GLMM) on logistic regression</a:t>
            </a:r>
            <a:endParaRPr/>
          </a:p>
        </p:txBody>
      </p:sp>
      <p:sp>
        <p:nvSpPr>
          <p:cNvPr id="442" name="Google Shape;442;p46"/>
          <p:cNvSpPr txBox="1"/>
          <p:nvPr/>
        </p:nvSpPr>
        <p:spPr>
          <a:xfrm>
            <a:off x="541650" y="1833000"/>
            <a:ext cx="80607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rchivo Narrow Medium"/>
              <a:buChar char="-"/>
            </a:pPr>
            <a:r>
              <a:rPr lang="en">
                <a:solidFill>
                  <a:schemeClr val="dk1"/>
                </a:solidFill>
                <a:latin typeface="Archivo Narrow Medium"/>
                <a:ea typeface="Archivo Narrow Medium"/>
                <a:cs typeface="Archivo Narrow Medium"/>
                <a:sym typeface="Archivo Narrow Medium"/>
              </a:rPr>
              <a:t>Why are we using the method?</a:t>
            </a:r>
            <a:endParaRPr>
              <a:solidFill>
                <a:schemeClr val="dk1"/>
              </a:solidFill>
              <a:latin typeface="Archivo Narrow Medium"/>
              <a:ea typeface="Archivo Narrow Medium"/>
              <a:cs typeface="Archivo Narrow Medium"/>
              <a:sym typeface="Archivo Narrow Medium"/>
            </a:endParaRPr>
          </a:p>
          <a:p>
            <a:pPr indent="-317500" lvl="0" marL="914400" rtl="0" algn="l">
              <a:spcBef>
                <a:spcPts val="0"/>
              </a:spcBef>
              <a:spcAft>
                <a:spcPts val="0"/>
              </a:spcAft>
              <a:buClr>
                <a:schemeClr val="dk1"/>
              </a:buClr>
              <a:buSzPts val="1400"/>
              <a:buFont typeface="Archivo Narrow Medium"/>
              <a:buChar char="-"/>
            </a:pPr>
            <a:r>
              <a:rPr lang="en">
                <a:solidFill>
                  <a:schemeClr val="dk1"/>
                </a:solidFill>
                <a:latin typeface="Archivo Narrow Medium"/>
                <a:ea typeface="Archivo Narrow Medium"/>
                <a:cs typeface="Archivo Narrow Medium"/>
                <a:sym typeface="Archivo Narrow Medium"/>
              </a:rPr>
              <a:t>Provides information about whether individual variation amongst regions is significant.</a:t>
            </a:r>
            <a:endParaRPr>
              <a:solidFill>
                <a:schemeClr val="dk1"/>
              </a:solidFill>
              <a:latin typeface="Archivo Narrow Medium"/>
              <a:ea typeface="Archivo Narrow Medium"/>
              <a:cs typeface="Archivo Narrow Medium"/>
              <a:sym typeface="Archivo Narrow Medium"/>
            </a:endParaRPr>
          </a:p>
          <a:p>
            <a:pPr indent="-317500" lvl="0" marL="914400" rtl="0" algn="l">
              <a:spcBef>
                <a:spcPts val="0"/>
              </a:spcBef>
              <a:spcAft>
                <a:spcPts val="0"/>
              </a:spcAft>
              <a:buClr>
                <a:schemeClr val="dk1"/>
              </a:buClr>
              <a:buSzPts val="1400"/>
              <a:buFont typeface="Archivo Narrow Medium"/>
              <a:buChar char="-"/>
            </a:pPr>
            <a:r>
              <a:rPr lang="en">
                <a:solidFill>
                  <a:schemeClr val="dk1"/>
                </a:solidFill>
                <a:latin typeface="Archivo Narrow Medium"/>
                <a:ea typeface="Archivo Narrow Medium"/>
                <a:cs typeface="Archivo Narrow Medium"/>
                <a:sym typeface="Archivo Narrow Medium"/>
              </a:rPr>
              <a:t>To see if there is a different trends compared to overall in the regions.</a:t>
            </a:r>
            <a:endParaRPr>
              <a:solidFill>
                <a:schemeClr val="dk1"/>
              </a:solidFill>
              <a:latin typeface="Archivo Narrow Medium"/>
              <a:ea typeface="Archivo Narrow Medium"/>
              <a:cs typeface="Archivo Narrow Medium"/>
              <a:sym typeface="Archivo Narrow Medium"/>
            </a:endParaRPr>
          </a:p>
          <a:p>
            <a:pPr indent="-317500" lvl="0" marL="457200" rtl="0" algn="l">
              <a:spcBef>
                <a:spcPts val="0"/>
              </a:spcBef>
              <a:spcAft>
                <a:spcPts val="0"/>
              </a:spcAft>
              <a:buClr>
                <a:schemeClr val="dk1"/>
              </a:buClr>
              <a:buSzPts val="1400"/>
              <a:buFont typeface="Archivo Narrow Medium"/>
              <a:buChar char="-"/>
            </a:pPr>
            <a:r>
              <a:rPr lang="en">
                <a:solidFill>
                  <a:schemeClr val="dk1"/>
                </a:solidFill>
                <a:latin typeface="Archivo Narrow Medium"/>
                <a:ea typeface="Archivo Narrow Medium"/>
                <a:cs typeface="Archivo Narrow Medium"/>
                <a:sym typeface="Archivo Narrow Medium"/>
              </a:rPr>
              <a:t>What variables used in the model</a:t>
            </a:r>
            <a:endParaRPr>
              <a:solidFill>
                <a:schemeClr val="dk1"/>
              </a:solidFill>
              <a:latin typeface="Archivo Narrow Medium"/>
              <a:ea typeface="Archivo Narrow Medium"/>
              <a:cs typeface="Archivo Narrow Medium"/>
              <a:sym typeface="Archivo Narrow Medium"/>
            </a:endParaRPr>
          </a:p>
          <a:p>
            <a:pPr indent="-317500" lvl="0" marL="914400" rtl="0" algn="l">
              <a:spcBef>
                <a:spcPts val="0"/>
              </a:spcBef>
              <a:spcAft>
                <a:spcPts val="0"/>
              </a:spcAft>
              <a:buClr>
                <a:schemeClr val="dk1"/>
              </a:buClr>
              <a:buSzPts val="1400"/>
              <a:buFont typeface="Archivo Narrow Medium"/>
              <a:buChar char="-"/>
            </a:pPr>
            <a:r>
              <a:rPr lang="en">
                <a:solidFill>
                  <a:schemeClr val="dk1"/>
                </a:solidFill>
                <a:latin typeface="Archivo Narrow Medium"/>
                <a:ea typeface="Archivo Narrow Medium"/>
                <a:cs typeface="Archivo Narrow Medium"/>
                <a:sym typeface="Archivo Narrow Medium"/>
              </a:rPr>
              <a:t>Fixed - effect variables: Sex, Age, Children, Smoker</a:t>
            </a:r>
            <a:endParaRPr>
              <a:solidFill>
                <a:schemeClr val="dk1"/>
              </a:solidFill>
              <a:latin typeface="Archivo Narrow Medium"/>
              <a:ea typeface="Archivo Narrow Medium"/>
              <a:cs typeface="Archivo Narrow Medium"/>
              <a:sym typeface="Archivo Narrow Medium"/>
            </a:endParaRPr>
          </a:p>
          <a:p>
            <a:pPr indent="-317500" lvl="0" marL="914400" rtl="0" algn="l">
              <a:spcBef>
                <a:spcPts val="0"/>
              </a:spcBef>
              <a:spcAft>
                <a:spcPts val="0"/>
              </a:spcAft>
              <a:buClr>
                <a:schemeClr val="dk1"/>
              </a:buClr>
              <a:buSzPts val="1400"/>
              <a:buFont typeface="Archivo Narrow Medium"/>
              <a:buChar char="-"/>
            </a:pPr>
            <a:r>
              <a:rPr lang="en">
                <a:solidFill>
                  <a:schemeClr val="dk1"/>
                </a:solidFill>
                <a:latin typeface="Archivo Narrow Medium"/>
                <a:ea typeface="Archivo Narrow Medium"/>
                <a:cs typeface="Archivo Narrow Medium"/>
                <a:sym typeface="Archivo Narrow Medium"/>
              </a:rPr>
              <a:t>Random - effect variables: Region</a:t>
            </a:r>
            <a:endParaRPr>
              <a:solidFill>
                <a:schemeClr val="dk1"/>
              </a:solidFill>
              <a:latin typeface="Archivo Narrow Medium"/>
              <a:ea typeface="Archivo Narrow Medium"/>
              <a:cs typeface="Archivo Narrow Medium"/>
              <a:sym typeface="Archivo Narrow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7"/>
          <p:cNvSpPr txBox="1"/>
          <p:nvPr>
            <p:ph type="title"/>
          </p:nvPr>
        </p:nvSpPr>
        <p:spPr>
          <a:xfrm>
            <a:off x="0" y="162775"/>
            <a:ext cx="9144000" cy="85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Generalized Linear Mixed Model (GLMM) on logistic regression</a:t>
            </a:r>
            <a:endParaRPr/>
          </a:p>
        </p:txBody>
      </p:sp>
      <p:pic>
        <p:nvPicPr>
          <p:cNvPr id="448" name="Google Shape;448;p47"/>
          <p:cNvPicPr preferRelativeResize="0"/>
          <p:nvPr/>
        </p:nvPicPr>
        <p:blipFill>
          <a:blip r:embed="rId3">
            <a:alphaModFix/>
          </a:blip>
          <a:stretch>
            <a:fillRect/>
          </a:stretch>
        </p:blipFill>
        <p:spPr>
          <a:xfrm>
            <a:off x="1476350" y="1183250"/>
            <a:ext cx="5799548" cy="3824175"/>
          </a:xfrm>
          <a:prstGeom prst="rect">
            <a:avLst/>
          </a:prstGeom>
          <a:noFill/>
          <a:ln>
            <a:noFill/>
          </a:ln>
        </p:spPr>
      </p:pic>
      <p:sp>
        <p:nvSpPr>
          <p:cNvPr id="449" name="Google Shape;449;p47"/>
          <p:cNvSpPr txBox="1"/>
          <p:nvPr/>
        </p:nvSpPr>
        <p:spPr>
          <a:xfrm>
            <a:off x="6123625" y="2084650"/>
            <a:ext cx="25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Archivo Narrow Medium"/>
              <a:ea typeface="Archivo Narrow Medium"/>
              <a:cs typeface="Archivo Narrow Medium"/>
              <a:sym typeface="Archivo Narrow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a:t>Introduction</a:t>
            </a:r>
            <a:endParaRPr sz="5900"/>
          </a:p>
        </p:txBody>
      </p:sp>
      <p:sp>
        <p:nvSpPr>
          <p:cNvPr id="313" name="Google Shape;313;p30"/>
          <p:cNvSpPr txBox="1"/>
          <p:nvPr>
            <p:ph idx="1" type="body"/>
          </p:nvPr>
        </p:nvSpPr>
        <p:spPr>
          <a:xfrm>
            <a:off x="720000" y="1093925"/>
            <a:ext cx="77040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Arial"/>
                <a:ea typeface="Arial"/>
                <a:cs typeface="Arial"/>
                <a:sym typeface="Arial"/>
              </a:rPr>
              <a:t>Medical expenses are difficult to estimate because the most </a:t>
            </a:r>
            <a:r>
              <a:rPr lang="en" sz="1050">
                <a:latin typeface="Arial"/>
                <a:ea typeface="Arial"/>
                <a:cs typeface="Arial"/>
                <a:sym typeface="Arial"/>
              </a:rPr>
              <a:t>costly </a:t>
            </a:r>
            <a:r>
              <a:rPr lang="en" sz="1050">
                <a:latin typeface="Arial"/>
                <a:ea typeface="Arial"/>
                <a:cs typeface="Arial"/>
                <a:sym typeface="Arial"/>
              </a:rPr>
              <a:t>conditions are rare and seemingly random. Still, some conditions are more prevalent for certain segments of the population. For instance, lung cancer is more likely among smokers than non-smokers, and heart disease may be more likely among the obese.</a:t>
            </a:r>
            <a:endParaRPr/>
          </a:p>
        </p:txBody>
      </p:sp>
      <p:sp>
        <p:nvSpPr>
          <p:cNvPr id="314" name="Google Shape;314;p30"/>
          <p:cNvSpPr txBox="1"/>
          <p:nvPr>
            <p:ph type="title"/>
          </p:nvPr>
        </p:nvSpPr>
        <p:spPr>
          <a:xfrm>
            <a:off x="780600" y="2410338"/>
            <a:ext cx="7704000" cy="5727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a:t>Goal</a:t>
            </a:r>
            <a:endParaRPr/>
          </a:p>
        </p:txBody>
      </p:sp>
      <p:sp>
        <p:nvSpPr>
          <p:cNvPr id="315" name="Google Shape;315;p30"/>
          <p:cNvSpPr txBox="1"/>
          <p:nvPr>
            <p:ph idx="1" type="body"/>
          </p:nvPr>
        </p:nvSpPr>
        <p:spPr>
          <a:xfrm>
            <a:off x="750300" y="3030725"/>
            <a:ext cx="77646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Arial"/>
                <a:ea typeface="Arial"/>
                <a:cs typeface="Arial"/>
                <a:sym typeface="Arial"/>
              </a:rPr>
              <a:t>The goal of this analysis is to use patient data to estimate the average medical care expenses for such population segments. These estimates can be used to create actuarial tables that set the price of yearly premiums higher or lower, depending on the expected treatment costs.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8"/>
          <p:cNvSpPr txBox="1"/>
          <p:nvPr>
            <p:ph type="title"/>
          </p:nvPr>
        </p:nvSpPr>
        <p:spPr>
          <a:xfrm>
            <a:off x="0" y="162775"/>
            <a:ext cx="9144000" cy="85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Generalized Linear Mixed Model (GLMM) on logistic regression</a:t>
            </a:r>
            <a:endParaRPr/>
          </a:p>
        </p:txBody>
      </p:sp>
      <p:pic>
        <p:nvPicPr>
          <p:cNvPr id="455" name="Google Shape;455;p48"/>
          <p:cNvPicPr preferRelativeResize="0"/>
          <p:nvPr/>
        </p:nvPicPr>
        <p:blipFill>
          <a:blip r:embed="rId3">
            <a:alphaModFix/>
          </a:blip>
          <a:stretch>
            <a:fillRect/>
          </a:stretch>
        </p:blipFill>
        <p:spPr>
          <a:xfrm>
            <a:off x="2169338" y="1344187"/>
            <a:ext cx="4805326" cy="1009425"/>
          </a:xfrm>
          <a:prstGeom prst="rect">
            <a:avLst/>
          </a:prstGeom>
          <a:noFill/>
          <a:ln>
            <a:noFill/>
          </a:ln>
        </p:spPr>
      </p:pic>
      <p:pic>
        <p:nvPicPr>
          <p:cNvPr id="456" name="Google Shape;456;p48"/>
          <p:cNvPicPr preferRelativeResize="0"/>
          <p:nvPr/>
        </p:nvPicPr>
        <p:blipFill>
          <a:blip r:embed="rId4">
            <a:alphaModFix/>
          </a:blip>
          <a:stretch>
            <a:fillRect/>
          </a:stretch>
        </p:blipFill>
        <p:spPr>
          <a:xfrm>
            <a:off x="1521836" y="2983413"/>
            <a:ext cx="6100349" cy="1536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9"/>
          <p:cNvSpPr txBox="1"/>
          <p:nvPr>
            <p:ph type="title"/>
          </p:nvPr>
        </p:nvSpPr>
        <p:spPr>
          <a:xfrm>
            <a:off x="0" y="162775"/>
            <a:ext cx="9144000" cy="85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Generalized Linear Mixed Model (GLMM) on logistic regression</a:t>
            </a:r>
            <a:endParaRPr/>
          </a:p>
        </p:txBody>
      </p:sp>
      <p:sp>
        <p:nvSpPr>
          <p:cNvPr id="462" name="Google Shape;462;p49"/>
          <p:cNvSpPr txBox="1"/>
          <p:nvPr/>
        </p:nvSpPr>
        <p:spPr>
          <a:xfrm>
            <a:off x="932650" y="3558025"/>
            <a:ext cx="7619700" cy="7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50">
                <a:solidFill>
                  <a:schemeClr val="dk1"/>
                </a:solidFill>
                <a:latin typeface="Archivo Narrow"/>
                <a:ea typeface="Archivo Narrow"/>
                <a:cs typeface="Archivo Narrow"/>
                <a:sym typeface="Archivo Narrow"/>
              </a:rPr>
              <a:t>Conclusion:</a:t>
            </a:r>
            <a:endParaRPr b="1" sz="1150">
              <a:solidFill>
                <a:schemeClr val="dk1"/>
              </a:solidFill>
              <a:latin typeface="Archivo Narrow"/>
              <a:ea typeface="Archivo Narrow"/>
              <a:cs typeface="Archivo Narrow"/>
              <a:sym typeface="Archivo Narrow"/>
            </a:endParaRPr>
          </a:p>
          <a:p>
            <a:pPr indent="0" lvl="0" marL="0" rtl="0" algn="just">
              <a:spcBef>
                <a:spcPts val="0"/>
              </a:spcBef>
              <a:spcAft>
                <a:spcPts val="0"/>
              </a:spcAft>
              <a:buNone/>
            </a:pPr>
            <a:r>
              <a:rPr lang="en" sz="1150">
                <a:solidFill>
                  <a:schemeClr val="dk1"/>
                </a:solidFill>
              </a:rPr>
              <a:t>There is not much difference in variance happened between different regions, hence GLMM is </a:t>
            </a:r>
            <a:r>
              <a:rPr b="1" lang="en" sz="1150" u="sng">
                <a:solidFill>
                  <a:schemeClr val="dk1"/>
                </a:solidFill>
                <a:latin typeface="Archivo Narrow"/>
                <a:ea typeface="Archivo Narrow"/>
                <a:cs typeface="Archivo Narrow"/>
                <a:sym typeface="Archivo Narrow"/>
              </a:rPr>
              <a:t>NOT</a:t>
            </a:r>
            <a:r>
              <a:rPr lang="en" sz="1150">
                <a:solidFill>
                  <a:schemeClr val="dk1"/>
                </a:solidFill>
              </a:rPr>
              <a:t> needed and GLM is better fit for this case</a:t>
            </a:r>
            <a:endParaRPr>
              <a:solidFill>
                <a:schemeClr val="dk1"/>
              </a:solidFill>
              <a:latin typeface="Archivo Narrow Medium"/>
              <a:ea typeface="Archivo Narrow Medium"/>
              <a:cs typeface="Archivo Narrow Medium"/>
              <a:sym typeface="Archivo Narrow Medium"/>
            </a:endParaRPr>
          </a:p>
        </p:txBody>
      </p:sp>
      <p:pic>
        <p:nvPicPr>
          <p:cNvPr id="463" name="Google Shape;463;p49"/>
          <p:cNvPicPr preferRelativeResize="0"/>
          <p:nvPr/>
        </p:nvPicPr>
        <p:blipFill>
          <a:blip r:embed="rId3">
            <a:alphaModFix/>
          </a:blip>
          <a:stretch>
            <a:fillRect/>
          </a:stretch>
        </p:blipFill>
        <p:spPr>
          <a:xfrm>
            <a:off x="2730789" y="1570975"/>
            <a:ext cx="4023426" cy="1918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69" name="Google Shape;469;p50"/>
          <p:cNvSpPr txBox="1"/>
          <p:nvPr>
            <p:ph idx="1" type="body"/>
          </p:nvPr>
        </p:nvSpPr>
        <p:spPr>
          <a:xfrm>
            <a:off x="720000" y="1093925"/>
            <a:ext cx="7704000" cy="35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u="sng">
              <a:latin typeface="Archivo Narrow"/>
              <a:ea typeface="Archivo Narrow"/>
              <a:cs typeface="Archivo Narrow"/>
              <a:sym typeface="Archivo Narrow"/>
            </a:endParaRPr>
          </a:p>
          <a:p>
            <a:pPr indent="0" lvl="0" marL="457200" rtl="0" algn="l">
              <a:spcBef>
                <a:spcPts val="0"/>
              </a:spcBef>
              <a:spcAft>
                <a:spcPts val="0"/>
              </a:spcAft>
              <a:buNone/>
            </a:pPr>
            <a:r>
              <a:t/>
            </a:r>
            <a:endParaRPr b="1" u="sng">
              <a:latin typeface="Archivo Narrow"/>
              <a:ea typeface="Archivo Narrow"/>
              <a:cs typeface="Archivo Narrow"/>
              <a:sym typeface="Archivo Narrow"/>
            </a:endParaRPr>
          </a:p>
          <a:p>
            <a:pPr indent="-304800" lvl="0" marL="457200" rtl="0" algn="l">
              <a:spcBef>
                <a:spcPts val="0"/>
              </a:spcBef>
              <a:spcAft>
                <a:spcPts val="0"/>
              </a:spcAft>
              <a:buSzPts val="1200"/>
              <a:buChar char="●"/>
            </a:pPr>
            <a:r>
              <a:rPr lang="en"/>
              <a:t>We have figured out the features or variables which play vital role in the amount of health insurance as well as the prediction model to help the companies and the customers.</a:t>
            </a:r>
            <a:endParaRPr/>
          </a:p>
          <a:p>
            <a:pPr indent="-304800" lvl="0" marL="457200" rtl="0" algn="l">
              <a:spcBef>
                <a:spcPts val="0"/>
              </a:spcBef>
              <a:spcAft>
                <a:spcPts val="0"/>
              </a:spcAft>
              <a:buSzPts val="1200"/>
              <a:buChar char="●"/>
            </a:pPr>
            <a:r>
              <a:rPr lang="en"/>
              <a:t>For further analysis, dataset with more features will provide comparatively more accurate outputs</a:t>
            </a:r>
            <a:r>
              <a:rPr lang="en" sz="1450">
                <a:solidFill>
                  <a:srgbClr val="819198"/>
                </a:solidFill>
                <a:latin typeface="Arial"/>
                <a:ea typeface="Arial"/>
                <a:cs typeface="Arial"/>
                <a:sym typeface="Arial"/>
              </a:rPr>
              <a:t>.</a:t>
            </a:r>
            <a:endParaRPr b="1" u="sng">
              <a:latin typeface="Archivo Narrow"/>
              <a:ea typeface="Archivo Narrow"/>
              <a:cs typeface="Archivo Narrow"/>
              <a:sym typeface="Archivo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1"/>
          <p:cNvSpPr txBox="1"/>
          <p:nvPr>
            <p:ph idx="1" type="subTitle"/>
          </p:nvPr>
        </p:nvSpPr>
        <p:spPr>
          <a:xfrm>
            <a:off x="1081950" y="1786650"/>
            <a:ext cx="6980100" cy="157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Sen ExtraBold"/>
                <a:ea typeface="Sen ExtraBold"/>
                <a:cs typeface="Sen ExtraBold"/>
                <a:sym typeface="Sen ExtraBold"/>
              </a:rPr>
              <a:t>Thank</a:t>
            </a:r>
            <a:r>
              <a:rPr lang="en"/>
              <a:t> </a:t>
            </a:r>
            <a:r>
              <a:rPr lang="en" sz="3500">
                <a:latin typeface="Sen ExtraBold"/>
                <a:ea typeface="Sen ExtraBold"/>
                <a:cs typeface="Sen ExtraBold"/>
                <a:sym typeface="Sen ExtraBold"/>
              </a:rPr>
              <a:t>You </a:t>
            </a:r>
            <a:endParaRPr sz="3500">
              <a:latin typeface="Sen ExtraBold"/>
              <a:ea typeface="Sen ExtraBold"/>
              <a:cs typeface="Sen ExtraBold"/>
              <a:sym typeface="Sen ExtraBold"/>
            </a:endParaRPr>
          </a:p>
          <a:p>
            <a:pPr indent="0" lvl="0" marL="0" rtl="0" algn="ctr">
              <a:spcBef>
                <a:spcPts val="0"/>
              </a:spcBef>
              <a:spcAft>
                <a:spcPts val="0"/>
              </a:spcAft>
              <a:buNone/>
            </a:pPr>
            <a:r>
              <a:rPr lang="en" sz="3500">
                <a:latin typeface="Sen ExtraBold"/>
                <a:ea typeface="Sen ExtraBold"/>
                <a:cs typeface="Sen ExtraBold"/>
                <a:sym typeface="Sen ExtraBold"/>
              </a:rPr>
              <a:t>Any questions :)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321" name="Google Shape;321;p31"/>
          <p:cNvSpPr txBox="1"/>
          <p:nvPr>
            <p:ph idx="1" type="body"/>
          </p:nvPr>
        </p:nvSpPr>
        <p:spPr>
          <a:xfrm>
            <a:off x="720000" y="1093925"/>
            <a:ext cx="7704000" cy="35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Arial"/>
                <a:ea typeface="Arial"/>
                <a:cs typeface="Arial"/>
                <a:sym typeface="Arial"/>
              </a:rPr>
              <a:t>For this analysis, we will use a simulated dataset containing hypothetical medical expenses for patients in the United States. This data was created for using demographic statistics from the US Census Bureau, and thus, approximately reflect real-world conditions.And got this from Kaggel.</a:t>
            </a:r>
            <a:endParaRPr sz="1050">
              <a:latin typeface="Arial"/>
              <a:ea typeface="Arial"/>
              <a:cs typeface="Arial"/>
              <a:sym typeface="Arial"/>
            </a:endParaRPr>
          </a:p>
          <a:p>
            <a:pPr indent="0" lvl="0" marL="0" rtl="0" algn="l">
              <a:spcBef>
                <a:spcPts val="0"/>
              </a:spcBef>
              <a:spcAft>
                <a:spcPts val="0"/>
              </a:spcAft>
              <a:buNone/>
            </a:pPr>
            <a:r>
              <a:t/>
            </a:r>
            <a:endParaRPr sz="1050">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The insurance.csv file includes 1,338 examples of beneficiaries currently enrolled in the insurance plan, with features indicating characteristics of the patient as well as the total medical expenses charged to the plan for the calendar year. The features are:</a:t>
            </a:r>
            <a:endParaRPr sz="1050">
              <a:latin typeface="Arial"/>
              <a:ea typeface="Arial"/>
              <a:cs typeface="Arial"/>
              <a:sym typeface="Arial"/>
            </a:endParaRPr>
          </a:p>
          <a:p>
            <a:pPr indent="-295275" lvl="0" marL="457200" rtl="0" algn="l">
              <a:spcBef>
                <a:spcPts val="800"/>
              </a:spcBef>
              <a:spcAft>
                <a:spcPts val="0"/>
              </a:spcAft>
              <a:buClr>
                <a:schemeClr val="dk1"/>
              </a:buClr>
              <a:buSzPts val="1050"/>
              <a:buFont typeface="Arial"/>
              <a:buChar char="●"/>
            </a:pPr>
            <a:r>
              <a:rPr i="1" lang="en" sz="1050">
                <a:latin typeface="Arial"/>
                <a:ea typeface="Arial"/>
                <a:cs typeface="Arial"/>
                <a:sym typeface="Arial"/>
              </a:rPr>
              <a:t>age:</a:t>
            </a:r>
            <a:r>
              <a:rPr lang="en" sz="1050">
                <a:latin typeface="Arial"/>
                <a:ea typeface="Arial"/>
                <a:cs typeface="Arial"/>
                <a:sym typeface="Arial"/>
              </a:rPr>
              <a:t> An integer indicating the age of the primary beneficiary (excluding those above 64 years, since they are generally covered by the government).</a:t>
            </a:r>
            <a:endParaRPr sz="1050">
              <a:latin typeface="Arial"/>
              <a:ea typeface="Arial"/>
              <a:cs typeface="Arial"/>
              <a:sym typeface="Arial"/>
            </a:endParaRPr>
          </a:p>
          <a:p>
            <a:pPr indent="-295275" lvl="0" marL="457200" rtl="0" algn="l">
              <a:spcBef>
                <a:spcPts val="0"/>
              </a:spcBef>
              <a:spcAft>
                <a:spcPts val="0"/>
              </a:spcAft>
              <a:buClr>
                <a:schemeClr val="dk1"/>
              </a:buClr>
              <a:buSzPts val="1050"/>
              <a:buFont typeface="Arial"/>
              <a:buChar char="●"/>
            </a:pPr>
            <a:r>
              <a:rPr i="1" lang="en" sz="1050">
                <a:latin typeface="Arial"/>
                <a:ea typeface="Arial"/>
                <a:cs typeface="Arial"/>
                <a:sym typeface="Arial"/>
              </a:rPr>
              <a:t>sex:</a:t>
            </a:r>
            <a:r>
              <a:rPr lang="en" sz="1050">
                <a:latin typeface="Arial"/>
                <a:ea typeface="Arial"/>
                <a:cs typeface="Arial"/>
                <a:sym typeface="Arial"/>
              </a:rPr>
              <a:t> The policy holder’s gender, either male or female.</a:t>
            </a:r>
            <a:endParaRPr sz="1050">
              <a:latin typeface="Arial"/>
              <a:ea typeface="Arial"/>
              <a:cs typeface="Arial"/>
              <a:sym typeface="Arial"/>
            </a:endParaRPr>
          </a:p>
          <a:p>
            <a:pPr indent="-295275" lvl="0" marL="457200" rtl="0" algn="l">
              <a:spcBef>
                <a:spcPts val="0"/>
              </a:spcBef>
              <a:spcAft>
                <a:spcPts val="0"/>
              </a:spcAft>
              <a:buClr>
                <a:schemeClr val="dk1"/>
              </a:buClr>
              <a:buSzPts val="1050"/>
              <a:buFont typeface="Arial"/>
              <a:buChar char="●"/>
            </a:pPr>
            <a:r>
              <a:rPr i="1" lang="en" sz="1050">
                <a:latin typeface="Arial"/>
                <a:ea typeface="Arial"/>
                <a:cs typeface="Arial"/>
                <a:sym typeface="Arial"/>
              </a:rPr>
              <a:t>bmi:</a:t>
            </a:r>
            <a:r>
              <a:rPr lang="en" sz="1050">
                <a:latin typeface="Arial"/>
                <a:ea typeface="Arial"/>
                <a:cs typeface="Arial"/>
                <a:sym typeface="Arial"/>
              </a:rPr>
              <a:t> The body mass index (BMI), which provides a sense of how over- or under-weight a person is relative to their height. BMI is equal to weight (in kilograms) divided by height (in meters) squared. An ideal BMI is within the range of 18.5 to 24.9.</a:t>
            </a:r>
            <a:endParaRPr sz="1050">
              <a:latin typeface="Arial"/>
              <a:ea typeface="Arial"/>
              <a:cs typeface="Arial"/>
              <a:sym typeface="Arial"/>
            </a:endParaRPr>
          </a:p>
          <a:p>
            <a:pPr indent="-295275" lvl="0" marL="457200" rtl="0" algn="l">
              <a:spcBef>
                <a:spcPts val="0"/>
              </a:spcBef>
              <a:spcAft>
                <a:spcPts val="0"/>
              </a:spcAft>
              <a:buClr>
                <a:schemeClr val="dk1"/>
              </a:buClr>
              <a:buSzPts val="1050"/>
              <a:buFont typeface="Arial"/>
              <a:buChar char="●"/>
            </a:pPr>
            <a:r>
              <a:rPr i="1" lang="en" sz="1050">
                <a:latin typeface="Arial"/>
                <a:ea typeface="Arial"/>
                <a:cs typeface="Arial"/>
                <a:sym typeface="Arial"/>
              </a:rPr>
              <a:t>children:</a:t>
            </a:r>
            <a:r>
              <a:rPr lang="en" sz="1050">
                <a:latin typeface="Arial"/>
                <a:ea typeface="Arial"/>
                <a:cs typeface="Arial"/>
                <a:sym typeface="Arial"/>
              </a:rPr>
              <a:t> An integer indicating the number of children/dependents covered by the insurance plan.</a:t>
            </a:r>
            <a:endParaRPr sz="1050">
              <a:latin typeface="Arial"/>
              <a:ea typeface="Arial"/>
              <a:cs typeface="Arial"/>
              <a:sym typeface="Arial"/>
            </a:endParaRPr>
          </a:p>
          <a:p>
            <a:pPr indent="-295275" lvl="0" marL="457200" rtl="0" algn="l">
              <a:spcBef>
                <a:spcPts val="0"/>
              </a:spcBef>
              <a:spcAft>
                <a:spcPts val="0"/>
              </a:spcAft>
              <a:buClr>
                <a:schemeClr val="dk1"/>
              </a:buClr>
              <a:buSzPts val="1050"/>
              <a:buFont typeface="Arial"/>
              <a:buChar char="●"/>
            </a:pPr>
            <a:r>
              <a:rPr i="1" lang="en" sz="1050">
                <a:latin typeface="Arial"/>
                <a:ea typeface="Arial"/>
                <a:cs typeface="Arial"/>
                <a:sym typeface="Arial"/>
              </a:rPr>
              <a:t>smoker:</a:t>
            </a:r>
            <a:r>
              <a:rPr lang="en" sz="1050">
                <a:latin typeface="Arial"/>
                <a:ea typeface="Arial"/>
                <a:cs typeface="Arial"/>
                <a:sym typeface="Arial"/>
              </a:rPr>
              <a:t> A yes or no categorical variable that indicates whether the insured regularly smokes tobacco.</a:t>
            </a:r>
            <a:endParaRPr sz="1050">
              <a:latin typeface="Arial"/>
              <a:ea typeface="Arial"/>
              <a:cs typeface="Arial"/>
              <a:sym typeface="Arial"/>
            </a:endParaRPr>
          </a:p>
          <a:p>
            <a:pPr indent="-295275" lvl="0" marL="457200" rtl="0" algn="l">
              <a:spcBef>
                <a:spcPts val="0"/>
              </a:spcBef>
              <a:spcAft>
                <a:spcPts val="0"/>
              </a:spcAft>
              <a:buClr>
                <a:schemeClr val="dk1"/>
              </a:buClr>
              <a:buSzPts val="1050"/>
              <a:buFont typeface="Arial"/>
              <a:buChar char="●"/>
            </a:pPr>
            <a:r>
              <a:rPr i="1" lang="en" sz="1050">
                <a:latin typeface="Arial"/>
                <a:ea typeface="Arial"/>
                <a:cs typeface="Arial"/>
                <a:sym typeface="Arial"/>
              </a:rPr>
              <a:t>region:</a:t>
            </a:r>
            <a:r>
              <a:rPr lang="en" sz="1050">
                <a:latin typeface="Arial"/>
                <a:ea typeface="Arial"/>
                <a:cs typeface="Arial"/>
                <a:sym typeface="Arial"/>
              </a:rPr>
              <a:t> The beneficiary’s place of residence in the US, divided into four geographic regions: northeast, southeast, southwest, or northwest.</a:t>
            </a:r>
            <a:endParaRPr sz="1050">
              <a:latin typeface="Arial"/>
              <a:ea typeface="Arial"/>
              <a:cs typeface="Arial"/>
              <a:sym typeface="Arial"/>
            </a:endParaRPr>
          </a:p>
          <a:p>
            <a:pPr indent="0" lvl="0" marL="0" rtl="0" algn="l">
              <a:spcBef>
                <a:spcPts val="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05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EXPLORATION</a:t>
            </a:r>
            <a:endParaRPr/>
          </a:p>
        </p:txBody>
      </p:sp>
      <p:pic>
        <p:nvPicPr>
          <p:cNvPr id="327" name="Google Shape;327;p32"/>
          <p:cNvPicPr preferRelativeResize="0"/>
          <p:nvPr/>
        </p:nvPicPr>
        <p:blipFill>
          <a:blip r:embed="rId3">
            <a:alphaModFix/>
          </a:blip>
          <a:stretch>
            <a:fillRect/>
          </a:stretch>
        </p:blipFill>
        <p:spPr>
          <a:xfrm>
            <a:off x="778100" y="1153825"/>
            <a:ext cx="4275225" cy="1290825"/>
          </a:xfrm>
          <a:prstGeom prst="rect">
            <a:avLst/>
          </a:prstGeom>
          <a:noFill/>
          <a:ln>
            <a:noFill/>
          </a:ln>
        </p:spPr>
      </p:pic>
      <p:pic>
        <p:nvPicPr>
          <p:cNvPr id="328" name="Google Shape;328;p32"/>
          <p:cNvPicPr preferRelativeResize="0"/>
          <p:nvPr/>
        </p:nvPicPr>
        <p:blipFill>
          <a:blip r:embed="rId4">
            <a:alphaModFix/>
          </a:blip>
          <a:stretch>
            <a:fillRect/>
          </a:stretch>
        </p:blipFill>
        <p:spPr>
          <a:xfrm>
            <a:off x="5191400" y="2641125"/>
            <a:ext cx="3232601" cy="1848850"/>
          </a:xfrm>
          <a:prstGeom prst="rect">
            <a:avLst/>
          </a:prstGeom>
          <a:noFill/>
          <a:ln>
            <a:noFill/>
          </a:ln>
        </p:spPr>
      </p:pic>
      <p:sp>
        <p:nvSpPr>
          <p:cNvPr id="329" name="Google Shape;329;p32"/>
          <p:cNvSpPr txBox="1"/>
          <p:nvPr/>
        </p:nvSpPr>
        <p:spPr>
          <a:xfrm>
            <a:off x="6232500" y="1678175"/>
            <a:ext cx="240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rchivo Narrow Medium"/>
                <a:ea typeface="Archivo Narrow Medium"/>
                <a:cs typeface="Archivo Narrow Medium"/>
                <a:sym typeface="Archivo Narrow Medium"/>
              </a:rPr>
              <a:t>The structure of our dataset.</a:t>
            </a:r>
            <a:endParaRPr>
              <a:solidFill>
                <a:schemeClr val="lt1"/>
              </a:solidFill>
              <a:latin typeface="Archivo Narrow Medium"/>
              <a:ea typeface="Archivo Narrow Medium"/>
              <a:cs typeface="Archivo Narrow Medium"/>
              <a:sym typeface="Archivo Narrow Medium"/>
            </a:endParaRPr>
          </a:p>
        </p:txBody>
      </p:sp>
      <p:cxnSp>
        <p:nvCxnSpPr>
          <p:cNvPr id="330" name="Google Shape;330;p32"/>
          <p:cNvCxnSpPr>
            <a:stCxn id="329" idx="1"/>
          </p:cNvCxnSpPr>
          <p:nvPr/>
        </p:nvCxnSpPr>
        <p:spPr>
          <a:xfrm rot="10800000">
            <a:off x="5300400" y="1875875"/>
            <a:ext cx="932100" cy="2400"/>
          </a:xfrm>
          <a:prstGeom prst="straightConnector1">
            <a:avLst/>
          </a:prstGeom>
          <a:noFill/>
          <a:ln cap="flat" cmpd="sng" w="9525">
            <a:solidFill>
              <a:schemeClr val="dk1"/>
            </a:solidFill>
            <a:prstDash val="solid"/>
            <a:round/>
            <a:headEnd len="med" w="med" type="none"/>
            <a:tailEnd len="med" w="med" type="triangle"/>
          </a:ln>
        </p:spPr>
      </p:cxnSp>
      <p:sp>
        <p:nvSpPr>
          <p:cNvPr id="331" name="Google Shape;331;p32"/>
          <p:cNvSpPr txBox="1"/>
          <p:nvPr/>
        </p:nvSpPr>
        <p:spPr>
          <a:xfrm>
            <a:off x="534275" y="3419850"/>
            <a:ext cx="30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rchivo Narrow Medium"/>
                <a:ea typeface="Archivo Narrow Medium"/>
                <a:cs typeface="Archivo Narrow Medium"/>
                <a:sym typeface="Archivo Narrow Medium"/>
              </a:rPr>
              <a:t>Checking for missingness in the dataset </a:t>
            </a:r>
            <a:endParaRPr>
              <a:solidFill>
                <a:schemeClr val="dk1"/>
              </a:solidFill>
              <a:latin typeface="Archivo Narrow Medium"/>
              <a:ea typeface="Archivo Narrow Medium"/>
              <a:cs typeface="Archivo Narrow Medium"/>
              <a:sym typeface="Archivo Narrow Medium"/>
            </a:endParaRPr>
          </a:p>
        </p:txBody>
      </p:sp>
      <p:cxnSp>
        <p:nvCxnSpPr>
          <p:cNvPr id="332" name="Google Shape;332;p32"/>
          <p:cNvCxnSpPr/>
          <p:nvPr/>
        </p:nvCxnSpPr>
        <p:spPr>
          <a:xfrm flipH="1" rot="10800000">
            <a:off x="3619950" y="3612900"/>
            <a:ext cx="1355700" cy="1410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33"/>
          <p:cNvPicPr preferRelativeResize="0"/>
          <p:nvPr/>
        </p:nvPicPr>
        <p:blipFill>
          <a:blip r:embed="rId3">
            <a:alphaModFix/>
          </a:blip>
          <a:stretch>
            <a:fillRect/>
          </a:stretch>
        </p:blipFill>
        <p:spPr>
          <a:xfrm>
            <a:off x="115875" y="67700"/>
            <a:ext cx="4028299" cy="2267150"/>
          </a:xfrm>
          <a:prstGeom prst="rect">
            <a:avLst/>
          </a:prstGeom>
          <a:noFill/>
          <a:ln>
            <a:noFill/>
          </a:ln>
        </p:spPr>
      </p:pic>
      <p:sp>
        <p:nvSpPr>
          <p:cNvPr id="338" name="Google Shape;338;p33"/>
          <p:cNvSpPr txBox="1"/>
          <p:nvPr/>
        </p:nvSpPr>
        <p:spPr>
          <a:xfrm>
            <a:off x="5787675" y="400125"/>
            <a:ext cx="316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rchivo Narrow Medium"/>
                <a:ea typeface="Archivo Narrow Medium"/>
                <a:cs typeface="Archivo Narrow Medium"/>
                <a:sym typeface="Archivo Narrow Medium"/>
              </a:rPr>
              <a:t>From this we can conclude that it is not normally distributed and is skewed right.</a:t>
            </a:r>
            <a:endParaRPr>
              <a:solidFill>
                <a:schemeClr val="dk1"/>
              </a:solidFill>
              <a:latin typeface="Archivo Narrow Medium"/>
              <a:ea typeface="Archivo Narrow Medium"/>
              <a:cs typeface="Archivo Narrow Medium"/>
              <a:sym typeface="Archivo Narrow Medium"/>
            </a:endParaRPr>
          </a:p>
        </p:txBody>
      </p:sp>
      <p:cxnSp>
        <p:nvCxnSpPr>
          <p:cNvPr id="339" name="Google Shape;339;p33"/>
          <p:cNvCxnSpPr>
            <a:stCxn id="338" idx="1"/>
          </p:cNvCxnSpPr>
          <p:nvPr/>
        </p:nvCxnSpPr>
        <p:spPr>
          <a:xfrm flipH="1">
            <a:off x="4368375" y="707925"/>
            <a:ext cx="1419300" cy="3000"/>
          </a:xfrm>
          <a:prstGeom prst="straightConnector1">
            <a:avLst/>
          </a:prstGeom>
          <a:noFill/>
          <a:ln cap="flat" cmpd="sng" w="9525">
            <a:solidFill>
              <a:schemeClr val="lt1"/>
            </a:solidFill>
            <a:prstDash val="solid"/>
            <a:round/>
            <a:headEnd len="med" w="med" type="none"/>
            <a:tailEnd len="med" w="med" type="triangle"/>
          </a:ln>
        </p:spPr>
      </p:cxnSp>
      <p:pic>
        <p:nvPicPr>
          <p:cNvPr id="340" name="Google Shape;340;p33"/>
          <p:cNvPicPr preferRelativeResize="0"/>
          <p:nvPr/>
        </p:nvPicPr>
        <p:blipFill>
          <a:blip r:embed="rId4">
            <a:alphaModFix/>
          </a:blip>
          <a:stretch>
            <a:fillRect/>
          </a:stretch>
        </p:blipFill>
        <p:spPr>
          <a:xfrm>
            <a:off x="4820300" y="2494250"/>
            <a:ext cx="3782926" cy="2306800"/>
          </a:xfrm>
          <a:prstGeom prst="rect">
            <a:avLst/>
          </a:prstGeom>
          <a:noFill/>
          <a:ln>
            <a:noFill/>
          </a:ln>
        </p:spPr>
      </p:pic>
      <p:sp>
        <p:nvSpPr>
          <p:cNvPr id="341" name="Google Shape;341;p33"/>
          <p:cNvSpPr txBox="1"/>
          <p:nvPr/>
        </p:nvSpPr>
        <p:spPr>
          <a:xfrm>
            <a:off x="580775" y="3235700"/>
            <a:ext cx="28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rchivo Narrow Medium"/>
                <a:ea typeface="Archivo Narrow Medium"/>
                <a:cs typeface="Archivo Narrow Medium"/>
                <a:sym typeface="Archivo Narrow Medium"/>
              </a:rPr>
              <a:t>After adding log function to the variable</a:t>
            </a:r>
            <a:endParaRPr>
              <a:solidFill>
                <a:schemeClr val="dk1"/>
              </a:solidFill>
              <a:latin typeface="Archivo Narrow Medium"/>
              <a:ea typeface="Archivo Narrow Medium"/>
              <a:cs typeface="Archivo Narrow Medium"/>
              <a:sym typeface="Archivo Narrow Medium"/>
            </a:endParaRPr>
          </a:p>
        </p:txBody>
      </p:sp>
      <p:cxnSp>
        <p:nvCxnSpPr>
          <p:cNvPr id="342" name="Google Shape;342;p33"/>
          <p:cNvCxnSpPr>
            <a:stCxn id="341" idx="3"/>
          </p:cNvCxnSpPr>
          <p:nvPr/>
        </p:nvCxnSpPr>
        <p:spPr>
          <a:xfrm>
            <a:off x="3471575" y="3435800"/>
            <a:ext cx="949200" cy="60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nvSpPr>
        <p:spPr>
          <a:xfrm>
            <a:off x="5829625" y="2224900"/>
            <a:ext cx="26619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rchivo Narrow Medium"/>
                <a:ea typeface="Archivo Narrow Medium"/>
                <a:cs typeface="Archivo Narrow Medium"/>
                <a:sym typeface="Archivo Narrow Medium"/>
              </a:rPr>
              <a:t>Correlation between the variables.</a:t>
            </a:r>
            <a:endParaRPr>
              <a:solidFill>
                <a:schemeClr val="dk1"/>
              </a:solidFill>
              <a:latin typeface="Archivo Narrow Medium"/>
              <a:ea typeface="Archivo Narrow Medium"/>
              <a:cs typeface="Archivo Narrow Medium"/>
              <a:sym typeface="Archivo Narrow Medium"/>
            </a:endParaRPr>
          </a:p>
          <a:p>
            <a:pPr indent="0" lvl="0" marL="0" rtl="0" algn="l">
              <a:spcBef>
                <a:spcPts val="0"/>
              </a:spcBef>
              <a:spcAft>
                <a:spcPts val="0"/>
              </a:spcAft>
              <a:buNone/>
            </a:pPr>
            <a:r>
              <a:t/>
            </a:r>
            <a:endParaRPr sz="1000">
              <a:solidFill>
                <a:schemeClr val="dk1"/>
              </a:solidFill>
              <a:latin typeface="Archivo Narrow Medium"/>
              <a:ea typeface="Archivo Narrow Medium"/>
              <a:cs typeface="Archivo Narrow Medium"/>
              <a:sym typeface="Archivo Narrow Medium"/>
            </a:endParaRPr>
          </a:p>
          <a:p>
            <a:pPr indent="0" lvl="0" marL="0" rtl="0" algn="l">
              <a:spcBef>
                <a:spcPts val="0"/>
              </a:spcBef>
              <a:spcAft>
                <a:spcPts val="0"/>
              </a:spcAft>
              <a:buNone/>
            </a:pPr>
            <a:r>
              <a:t/>
            </a:r>
            <a:endParaRPr>
              <a:solidFill>
                <a:schemeClr val="dk1"/>
              </a:solidFill>
              <a:latin typeface="Archivo Narrow Medium"/>
              <a:ea typeface="Archivo Narrow Medium"/>
              <a:cs typeface="Archivo Narrow Medium"/>
              <a:sym typeface="Archivo Narrow Medium"/>
            </a:endParaRPr>
          </a:p>
          <a:p>
            <a:pPr indent="0" lvl="0" marL="0" rtl="0" algn="l">
              <a:spcBef>
                <a:spcPts val="0"/>
              </a:spcBef>
              <a:spcAft>
                <a:spcPts val="0"/>
              </a:spcAft>
              <a:buNone/>
            </a:pPr>
            <a:r>
              <a:t/>
            </a:r>
            <a:endParaRPr>
              <a:solidFill>
                <a:schemeClr val="dk1"/>
              </a:solidFill>
              <a:latin typeface="Archivo Narrow Medium"/>
              <a:ea typeface="Archivo Narrow Medium"/>
              <a:cs typeface="Archivo Narrow Medium"/>
              <a:sym typeface="Archivo Narrow Medium"/>
            </a:endParaRPr>
          </a:p>
        </p:txBody>
      </p:sp>
      <p:pic>
        <p:nvPicPr>
          <p:cNvPr id="348" name="Google Shape;348;p34"/>
          <p:cNvPicPr preferRelativeResize="0"/>
          <p:nvPr/>
        </p:nvPicPr>
        <p:blipFill>
          <a:blip r:embed="rId3">
            <a:alphaModFix/>
          </a:blip>
          <a:stretch>
            <a:fillRect/>
          </a:stretch>
        </p:blipFill>
        <p:spPr>
          <a:xfrm>
            <a:off x="255249" y="1159275"/>
            <a:ext cx="4572173" cy="2824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35"/>
          <p:cNvPicPr preferRelativeResize="0"/>
          <p:nvPr/>
        </p:nvPicPr>
        <p:blipFill>
          <a:blip r:embed="rId3">
            <a:alphaModFix/>
          </a:blip>
          <a:stretch>
            <a:fillRect/>
          </a:stretch>
        </p:blipFill>
        <p:spPr>
          <a:xfrm>
            <a:off x="71174" y="96112"/>
            <a:ext cx="4287850" cy="2748225"/>
          </a:xfrm>
          <a:prstGeom prst="rect">
            <a:avLst/>
          </a:prstGeom>
          <a:noFill/>
          <a:ln>
            <a:noFill/>
          </a:ln>
        </p:spPr>
      </p:pic>
      <p:sp>
        <p:nvSpPr>
          <p:cNvPr id="354" name="Google Shape;354;p35"/>
          <p:cNvSpPr txBox="1"/>
          <p:nvPr/>
        </p:nvSpPr>
        <p:spPr>
          <a:xfrm>
            <a:off x="4679100" y="626075"/>
            <a:ext cx="357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rchivo Narrow Medium"/>
                <a:ea typeface="Archivo Narrow Medium"/>
                <a:cs typeface="Archivo Narrow Medium"/>
                <a:sym typeface="Archivo Narrow Medium"/>
              </a:rPr>
              <a:t>Looking into the correlation between charges and age, charges and bmi based on the region</a:t>
            </a:r>
            <a:endParaRPr>
              <a:solidFill>
                <a:schemeClr val="dk1"/>
              </a:solidFill>
              <a:latin typeface="Archivo Narrow Medium"/>
              <a:ea typeface="Archivo Narrow Medium"/>
              <a:cs typeface="Archivo Narrow Medium"/>
              <a:sym typeface="Archivo Narrow Medium"/>
            </a:endParaRPr>
          </a:p>
        </p:txBody>
      </p:sp>
      <p:pic>
        <p:nvPicPr>
          <p:cNvPr id="355" name="Google Shape;355;p35"/>
          <p:cNvPicPr preferRelativeResize="0"/>
          <p:nvPr/>
        </p:nvPicPr>
        <p:blipFill>
          <a:blip r:embed="rId4">
            <a:alphaModFix/>
          </a:blip>
          <a:stretch>
            <a:fillRect/>
          </a:stretch>
        </p:blipFill>
        <p:spPr>
          <a:xfrm>
            <a:off x="4679100" y="1565175"/>
            <a:ext cx="4287849" cy="2662736"/>
          </a:xfrm>
          <a:prstGeom prst="rect">
            <a:avLst/>
          </a:prstGeom>
          <a:noFill/>
          <a:ln>
            <a:noFill/>
          </a:ln>
        </p:spPr>
      </p:pic>
      <p:sp>
        <p:nvSpPr>
          <p:cNvPr id="356" name="Google Shape;356;p35"/>
          <p:cNvSpPr txBox="1"/>
          <p:nvPr/>
        </p:nvSpPr>
        <p:spPr>
          <a:xfrm>
            <a:off x="216525" y="3196275"/>
            <a:ext cx="454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rchivo Narrow Medium"/>
                <a:ea typeface="Archivo Narrow Medium"/>
                <a:cs typeface="Archivo Narrow Medium"/>
                <a:sym typeface="Archivo Narrow Medium"/>
              </a:rPr>
              <a:t>As Age go up Charges for health insurance also trends up.</a:t>
            </a:r>
            <a:endParaRPr>
              <a:solidFill>
                <a:schemeClr val="lt1"/>
              </a:solidFill>
              <a:latin typeface="Archivo Narrow Medium"/>
              <a:ea typeface="Archivo Narrow Medium"/>
              <a:cs typeface="Archivo Narrow Medium"/>
              <a:sym typeface="Archivo Narrow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Dependent vs. Independent Variables</a:t>
            </a:r>
            <a:endParaRPr sz="3000"/>
          </a:p>
        </p:txBody>
      </p:sp>
      <p:pic>
        <p:nvPicPr>
          <p:cNvPr id="362" name="Google Shape;362;p36"/>
          <p:cNvPicPr preferRelativeResize="0"/>
          <p:nvPr/>
        </p:nvPicPr>
        <p:blipFill>
          <a:blip r:embed="rId3">
            <a:alphaModFix/>
          </a:blip>
          <a:stretch>
            <a:fillRect/>
          </a:stretch>
        </p:blipFill>
        <p:spPr>
          <a:xfrm>
            <a:off x="1108075" y="1083920"/>
            <a:ext cx="3085874" cy="1911168"/>
          </a:xfrm>
          <a:prstGeom prst="rect">
            <a:avLst/>
          </a:prstGeom>
          <a:noFill/>
          <a:ln>
            <a:noFill/>
          </a:ln>
        </p:spPr>
      </p:pic>
      <p:pic>
        <p:nvPicPr>
          <p:cNvPr id="363" name="Google Shape;363;p36"/>
          <p:cNvPicPr preferRelativeResize="0"/>
          <p:nvPr/>
        </p:nvPicPr>
        <p:blipFill>
          <a:blip r:embed="rId4">
            <a:alphaModFix/>
          </a:blip>
          <a:stretch>
            <a:fillRect/>
          </a:stretch>
        </p:blipFill>
        <p:spPr>
          <a:xfrm>
            <a:off x="4478275" y="1096321"/>
            <a:ext cx="3086100" cy="1886343"/>
          </a:xfrm>
          <a:prstGeom prst="rect">
            <a:avLst/>
          </a:prstGeom>
          <a:noFill/>
          <a:ln>
            <a:noFill/>
          </a:ln>
        </p:spPr>
      </p:pic>
      <p:pic>
        <p:nvPicPr>
          <p:cNvPr id="364" name="Google Shape;364;p36"/>
          <p:cNvPicPr preferRelativeResize="0"/>
          <p:nvPr/>
        </p:nvPicPr>
        <p:blipFill>
          <a:blip r:embed="rId5">
            <a:alphaModFix/>
          </a:blip>
          <a:stretch>
            <a:fillRect/>
          </a:stretch>
        </p:blipFill>
        <p:spPr>
          <a:xfrm>
            <a:off x="4478275" y="3061275"/>
            <a:ext cx="3086099" cy="1890499"/>
          </a:xfrm>
          <a:prstGeom prst="rect">
            <a:avLst/>
          </a:prstGeom>
          <a:noFill/>
          <a:ln>
            <a:noFill/>
          </a:ln>
        </p:spPr>
      </p:pic>
      <p:pic>
        <p:nvPicPr>
          <p:cNvPr id="365" name="Google Shape;365;p36"/>
          <p:cNvPicPr preferRelativeResize="0"/>
          <p:nvPr/>
        </p:nvPicPr>
        <p:blipFill>
          <a:blip r:embed="rId6">
            <a:alphaModFix/>
          </a:blip>
          <a:stretch>
            <a:fillRect/>
          </a:stretch>
        </p:blipFill>
        <p:spPr>
          <a:xfrm>
            <a:off x="1108075" y="3061300"/>
            <a:ext cx="3085870" cy="189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Regression </a:t>
            </a:r>
            <a:endParaRPr/>
          </a:p>
        </p:txBody>
      </p:sp>
      <p:sp>
        <p:nvSpPr>
          <p:cNvPr id="371" name="Google Shape;371;p37"/>
          <p:cNvSpPr txBox="1"/>
          <p:nvPr>
            <p:ph idx="1" type="body"/>
          </p:nvPr>
        </p:nvSpPr>
        <p:spPr>
          <a:xfrm>
            <a:off x="4572000" y="1408700"/>
            <a:ext cx="4180200" cy="3416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t>Dependent variable: Insurance charges</a:t>
            </a:r>
            <a:endParaRPr sz="1400"/>
          </a:p>
          <a:p>
            <a:pPr indent="0" lvl="0" marL="0" rtl="0" algn="l">
              <a:lnSpc>
                <a:spcPct val="150000"/>
              </a:lnSpc>
              <a:spcBef>
                <a:spcPts val="0"/>
              </a:spcBef>
              <a:spcAft>
                <a:spcPts val="0"/>
              </a:spcAft>
              <a:buNone/>
            </a:pPr>
            <a:r>
              <a:rPr lang="en" sz="1400"/>
              <a:t>Independent variable: Age, BMI, Region, Children, Sex, Smoker</a:t>
            </a:r>
            <a:endParaRPr sz="1400"/>
          </a:p>
          <a:p>
            <a:pPr indent="0" lvl="0" marL="0" rtl="0" algn="l">
              <a:lnSpc>
                <a:spcPct val="150000"/>
              </a:lnSpc>
              <a:spcBef>
                <a:spcPts val="0"/>
              </a:spcBef>
              <a:spcAft>
                <a:spcPts val="0"/>
              </a:spcAft>
              <a:buNone/>
            </a:pPr>
            <a:r>
              <a:t/>
            </a:r>
            <a:endParaRPr sz="1400"/>
          </a:p>
          <a:p>
            <a:pPr indent="0" lvl="0" marL="0" rtl="0" algn="l">
              <a:lnSpc>
                <a:spcPct val="150000"/>
              </a:lnSpc>
              <a:spcBef>
                <a:spcPts val="0"/>
              </a:spcBef>
              <a:spcAft>
                <a:spcPts val="0"/>
              </a:spcAft>
              <a:buNone/>
            </a:pPr>
            <a:r>
              <a:rPr lang="en" sz="1400"/>
              <a:t>P value &lt; 0.05 → significant </a:t>
            </a:r>
            <a:endParaRPr sz="1400"/>
          </a:p>
          <a:p>
            <a:pPr indent="0" lvl="0" marL="0" rtl="0" algn="l">
              <a:lnSpc>
                <a:spcPct val="150000"/>
              </a:lnSpc>
              <a:spcBef>
                <a:spcPts val="0"/>
              </a:spcBef>
              <a:spcAft>
                <a:spcPts val="0"/>
              </a:spcAft>
              <a:buNone/>
            </a:pPr>
            <a:r>
              <a:t/>
            </a:r>
            <a:endParaRPr sz="1400"/>
          </a:p>
          <a:p>
            <a:pPr indent="0" lvl="0" marL="0" rtl="0" algn="l">
              <a:lnSpc>
                <a:spcPct val="150000"/>
              </a:lnSpc>
              <a:spcBef>
                <a:spcPts val="0"/>
              </a:spcBef>
              <a:spcAft>
                <a:spcPts val="0"/>
              </a:spcAft>
              <a:buNone/>
            </a:pPr>
            <a:r>
              <a:rPr lang="en" sz="1400"/>
              <a:t>Top significant variables:</a:t>
            </a:r>
            <a:endParaRPr sz="1400"/>
          </a:p>
          <a:p>
            <a:pPr indent="0" lvl="0" marL="0" rtl="0" algn="l">
              <a:lnSpc>
                <a:spcPct val="150000"/>
              </a:lnSpc>
              <a:spcBef>
                <a:spcPts val="0"/>
              </a:spcBef>
              <a:spcAft>
                <a:spcPts val="0"/>
              </a:spcAft>
              <a:buNone/>
            </a:pPr>
            <a:r>
              <a:rPr lang="en" sz="1400"/>
              <a:t>Age, BMI, </a:t>
            </a:r>
            <a:r>
              <a:rPr lang="en" sz="1400"/>
              <a:t> C</a:t>
            </a:r>
            <a:r>
              <a:rPr lang="en" sz="1400"/>
              <a:t>hildren</a:t>
            </a:r>
            <a:r>
              <a:rPr lang="en" sz="1400"/>
              <a:t>, Smoker</a:t>
            </a:r>
            <a:endParaRPr sz="1400"/>
          </a:p>
          <a:p>
            <a:pPr indent="0" lvl="0" marL="0" rtl="0" algn="l">
              <a:lnSpc>
                <a:spcPct val="150000"/>
              </a:lnSpc>
              <a:spcBef>
                <a:spcPts val="0"/>
              </a:spcBef>
              <a:spcAft>
                <a:spcPts val="0"/>
              </a:spcAft>
              <a:buNone/>
            </a:pPr>
            <a:r>
              <a:t/>
            </a:r>
            <a:endParaRPr sz="1400"/>
          </a:p>
          <a:p>
            <a:pPr indent="0" lvl="0" marL="0" rtl="0" algn="l">
              <a:lnSpc>
                <a:spcPct val="150000"/>
              </a:lnSpc>
              <a:spcBef>
                <a:spcPts val="0"/>
              </a:spcBef>
              <a:spcAft>
                <a:spcPts val="0"/>
              </a:spcAft>
              <a:buNone/>
            </a:pPr>
            <a:r>
              <a:rPr lang="en" sz="1400"/>
              <a:t>R-squared: 0.75 → 75% variance explained by the model</a:t>
            </a:r>
            <a:endParaRPr sz="1400"/>
          </a:p>
          <a:p>
            <a:pPr indent="0" lvl="0" marL="0" rtl="0" algn="l">
              <a:lnSpc>
                <a:spcPct val="150000"/>
              </a:lnSpc>
              <a:spcBef>
                <a:spcPts val="0"/>
              </a:spcBef>
              <a:spcAft>
                <a:spcPts val="0"/>
              </a:spcAft>
              <a:buNone/>
            </a:pPr>
            <a:r>
              <a:t/>
            </a:r>
            <a:endParaRPr sz="1400"/>
          </a:p>
          <a:p>
            <a:pPr indent="0" lvl="0" marL="0" rtl="0" algn="l">
              <a:lnSpc>
                <a:spcPct val="150000"/>
              </a:lnSpc>
              <a:spcBef>
                <a:spcPts val="0"/>
              </a:spcBef>
              <a:spcAft>
                <a:spcPts val="0"/>
              </a:spcAft>
              <a:buNone/>
            </a:pPr>
            <a:r>
              <a:t/>
            </a:r>
            <a:endParaRPr sz="1400"/>
          </a:p>
          <a:p>
            <a:pPr indent="0" lvl="0" marL="0" rtl="0" algn="l">
              <a:lnSpc>
                <a:spcPct val="150000"/>
              </a:lnSpc>
              <a:spcBef>
                <a:spcPts val="0"/>
              </a:spcBef>
              <a:spcAft>
                <a:spcPts val="0"/>
              </a:spcAft>
              <a:buNone/>
            </a:pPr>
            <a:r>
              <a:t/>
            </a:r>
            <a:endParaRPr sz="1400"/>
          </a:p>
        </p:txBody>
      </p:sp>
      <p:pic>
        <p:nvPicPr>
          <p:cNvPr id="372" name="Google Shape;372;p37"/>
          <p:cNvPicPr preferRelativeResize="0"/>
          <p:nvPr/>
        </p:nvPicPr>
        <p:blipFill>
          <a:blip r:embed="rId3">
            <a:alphaModFix/>
          </a:blip>
          <a:stretch>
            <a:fillRect/>
          </a:stretch>
        </p:blipFill>
        <p:spPr>
          <a:xfrm>
            <a:off x="839265" y="1408725"/>
            <a:ext cx="3595225" cy="3416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allo Welt - Schulzentrum by Slidesgo ">
  <a:themeElements>
    <a:clrScheme name="Simple Light">
      <a:dk1>
        <a:srgbClr val="FFFFFF"/>
      </a:dk1>
      <a:lt1>
        <a:srgbClr val="FFFFFF"/>
      </a:lt1>
      <a:dk2>
        <a:srgbClr val="444444"/>
      </a:dk2>
      <a:lt2>
        <a:srgbClr val="171717"/>
      </a:lt2>
      <a:accent1>
        <a:srgbClr val="FFFFFF"/>
      </a:accent1>
      <a:accent2>
        <a:srgbClr val="FFFFFF"/>
      </a:accent2>
      <a:accent3>
        <a:srgbClr val="FFFFFF"/>
      </a:accent3>
      <a:accent4>
        <a:srgbClr val="FFFFFF"/>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