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56DD-8E19-4564-9006-A80F70770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What’s in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5FA90-FE31-4E73-B0DE-57E99C2CE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Respect and Status Recognition in U.S. Government Mentions of Kim Jong Un</a:t>
            </a:r>
          </a:p>
        </p:txBody>
      </p:sp>
    </p:spTree>
    <p:extLst>
      <p:ext uri="{BB962C8B-B14F-4D97-AF65-F5344CB8AC3E}">
        <p14:creationId xmlns:p14="http://schemas.microsoft.com/office/powerpoint/2010/main" val="72712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3F82-5E94-423F-BA06-F53D9A8E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9706748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What’s in a name?</vt:lpstr>
      <vt:lpstr>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Jenna Gibson</dc:creator>
  <cp:lastModifiedBy>Jenna Gibson</cp:lastModifiedBy>
  <cp:revision>2</cp:revision>
  <dcterms:created xsi:type="dcterms:W3CDTF">2019-12-07T21:41:02Z</dcterms:created>
  <dcterms:modified xsi:type="dcterms:W3CDTF">2019-12-07T21:45:17Z</dcterms:modified>
</cp:coreProperties>
</file>