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56DD-8E19-4564-9006-A80F70770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What’s in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5FA90-FE31-4E73-B0DE-57E99C2CE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Respect and Status Recognition in U.S. Government Mentions of Kim Jong Un</a:t>
            </a:r>
          </a:p>
        </p:txBody>
      </p:sp>
    </p:spTree>
    <p:extLst>
      <p:ext uri="{BB962C8B-B14F-4D97-AF65-F5344CB8AC3E}">
        <p14:creationId xmlns:p14="http://schemas.microsoft.com/office/powerpoint/2010/main" val="72712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3F82-5E94-423F-BA06-F53D9A8E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A65E4C-DDD7-42E2-B86B-69B88F34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3" y="2380957"/>
            <a:ext cx="5618480" cy="444539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802054-3D11-4C44-B610-7FB24CAE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58" y="2380956"/>
            <a:ext cx="5977468" cy="43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6951-A1C4-45DE-A15F-67B6FEF5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EB77-3560-429F-A8BD-C230BAB7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Get all URLs (146 for State, 1,509 for White House)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Scrape 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Filter for mentions of “Kim”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Group by title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Visualize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51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3474-0F97-4939-8DA4-9D0C7203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208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3306A7-8143-49D3-BC6A-46145647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41592"/>
              </p:ext>
            </p:extLst>
          </p:nvPr>
        </p:nvGraphicFramePr>
        <p:xfrm>
          <a:off x="387928" y="2615738"/>
          <a:ext cx="5486398" cy="32258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6304">
                  <a:extLst>
                    <a:ext uri="{9D8B030D-6E8A-4147-A177-3AD203B41FA5}">
                      <a16:colId xmlns:a16="http://schemas.microsoft.com/office/drawing/2014/main" val="1319041748"/>
                    </a:ext>
                  </a:extLst>
                </a:gridCol>
                <a:gridCol w="1036304">
                  <a:extLst>
                    <a:ext uri="{9D8B030D-6E8A-4147-A177-3AD203B41FA5}">
                      <a16:colId xmlns:a16="http://schemas.microsoft.com/office/drawing/2014/main" val="2972493684"/>
                    </a:ext>
                  </a:extLst>
                </a:gridCol>
                <a:gridCol w="908008">
                  <a:extLst>
                    <a:ext uri="{9D8B030D-6E8A-4147-A177-3AD203B41FA5}">
                      <a16:colId xmlns:a16="http://schemas.microsoft.com/office/drawing/2014/main" val="885846399"/>
                    </a:ext>
                  </a:extLst>
                </a:gridCol>
                <a:gridCol w="789369">
                  <a:extLst>
                    <a:ext uri="{9D8B030D-6E8A-4147-A177-3AD203B41FA5}">
                      <a16:colId xmlns:a16="http://schemas.microsoft.com/office/drawing/2014/main" val="1509920711"/>
                    </a:ext>
                  </a:extLst>
                </a:gridCol>
                <a:gridCol w="837651">
                  <a:extLst>
                    <a:ext uri="{9D8B030D-6E8A-4147-A177-3AD203B41FA5}">
                      <a16:colId xmlns:a16="http://schemas.microsoft.com/office/drawing/2014/main" val="1212972633"/>
                    </a:ext>
                  </a:extLst>
                </a:gridCol>
                <a:gridCol w="878762">
                  <a:extLst>
                    <a:ext uri="{9D8B030D-6E8A-4147-A177-3AD203B41FA5}">
                      <a16:colId xmlns:a16="http://schemas.microsoft.com/office/drawing/2014/main" val="2325303724"/>
                    </a:ext>
                  </a:extLst>
                </a:gridCol>
              </a:tblGrid>
              <a:tr h="65519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 Mentions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676530"/>
                  </a:ext>
                </a:extLst>
              </a:tr>
              <a:tr h="6551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Chairman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Dictator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4877"/>
                  </a:ext>
                </a:extLst>
              </a:tr>
              <a:tr h="6384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294589"/>
                  </a:ext>
                </a:extLst>
              </a:tr>
              <a:tr h="6384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59992"/>
                  </a:ext>
                </a:extLst>
              </a:tr>
              <a:tr h="6384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441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BCCC56D-4A89-40AC-8CA1-4638B12D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583882"/>
            <a:ext cx="5486397" cy="51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F0DD-84F4-4A39-87CA-3B75083C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7083-971F-48AD-AE59-1F766A92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07091"/>
          </a:xfrm>
        </p:spPr>
        <p:txBody>
          <a:bodyPr>
            <a:normAutofit/>
          </a:bodyPr>
          <a:lstStyle/>
          <a:p>
            <a:r>
              <a:rPr lang="en-US" sz="2800" dirty="0"/>
              <a:t>Converting from lists -&gt; vectors -&gt; </a:t>
            </a:r>
            <a:r>
              <a:rPr lang="en-US" sz="2800" dirty="0" err="1"/>
              <a:t>dataframes</a:t>
            </a:r>
            <a:endParaRPr lang="en-US" sz="2800" dirty="0"/>
          </a:p>
          <a:p>
            <a:r>
              <a:rPr lang="en-US" sz="2800" dirty="0"/>
              <a:t>State Department forgot dates on many documents</a:t>
            </a:r>
          </a:p>
          <a:p>
            <a:r>
              <a:rPr lang="en-US" sz="2800" dirty="0"/>
              <a:t>Multiple different “</a:t>
            </a:r>
            <a:r>
              <a:rPr lang="en-US" sz="2800" dirty="0" err="1"/>
              <a:t>Kim”s</a:t>
            </a:r>
            <a:r>
              <a:rPr lang="en-US" sz="2800" dirty="0"/>
              <a:t> and multiple mentions per paragraph</a:t>
            </a:r>
          </a:p>
          <a:p>
            <a:r>
              <a:rPr lang="en-US" sz="2800" dirty="0"/>
              <a:t>Large dataset – took forever to map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0274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117</TotalTime>
  <Words>109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What’s in a name?</vt:lpstr>
      <vt:lpstr>Documents</vt:lpstr>
      <vt:lpstr>Steps</vt:lpstr>
      <vt:lpstr>results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name?</dc:title>
  <dc:creator>Jenna Gibson</dc:creator>
  <cp:lastModifiedBy>Jenna Gibson</cp:lastModifiedBy>
  <cp:revision>18</cp:revision>
  <dcterms:created xsi:type="dcterms:W3CDTF">2019-12-07T21:41:02Z</dcterms:created>
  <dcterms:modified xsi:type="dcterms:W3CDTF">2019-12-08T23:20:42Z</dcterms:modified>
</cp:coreProperties>
</file>