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3DFD6-E2F4-4520-B1ED-6770D04CD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43BDA3-F3BD-454B-A6FF-9F5C9B6ACC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A13E9-B0E7-4B62-B660-E604CE0E6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97DD-9DB6-4F84-85E9-154C10E390F0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85FDC-4742-42A8-AF5F-01B6FA5F3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044C2-19AE-4D1D-B403-67F4C7ECD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E739-9242-47BC-BB2E-5DA11B8BD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93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F245B-1D17-452E-A2AA-89328C268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069989-CAE6-4EC9-8C6A-0C2BA5022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97DD-9DB6-4F84-85E9-154C10E390F0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FADBF3-6DCF-4B88-87F6-F4028E65D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B2BFF5-BA85-4196-BF70-3F8232BEF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E739-9242-47BC-BB2E-5DA11B8BD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48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4C44F4-D484-4A21-B6B3-CAD571C7E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97DD-9DB6-4F84-85E9-154C10E390F0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CCCDF4-2DE4-4CD3-86A6-338F866CC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F2E0E0-ECF5-4096-B0AD-C45309DC6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E739-9242-47BC-BB2E-5DA11B8BD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50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4EE40-B3C1-4579-8B49-9A3CEC738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4C5A1-BC57-4E0C-BC5F-BE370BB74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CA7ED4-87EC-4F02-85FC-D9009A600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72C6A-44A9-4CBC-9C23-E88272AA3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97DD-9DB6-4F84-85E9-154C10E390F0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02E68-C811-43C1-8614-BFAE2CB29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541A7-8015-424B-A835-E986FC632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E739-9242-47BC-BB2E-5DA11B8BD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934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B05D7-24DE-4EA0-A551-5358869A9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A2B61-B3E6-40EC-9D93-B9ACF850C4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BAF9CD-3329-4E4A-A1AF-CCCA54F5B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DD72F3-8F54-4F86-85A5-CA9C4F2FF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97DD-9DB6-4F84-85E9-154C10E390F0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30F4F-C875-495C-995C-AF3DE95F8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C8D36-ACC5-4738-A0F2-126E95AE7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E739-9242-47BC-BB2E-5DA11B8BD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11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3CA80-7B61-47C3-9B8C-4C833B938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B72F8C-6D8E-4089-95FF-EFCBB8D6AC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E9A4C-F2A2-40AD-B6CE-21565054C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97DD-9DB6-4F84-85E9-154C10E390F0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5D399-F129-48CC-AEC4-20FFC5E39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0A458-CE97-4F4D-9376-4AF2A8FBB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E739-9242-47BC-BB2E-5DA11B8BD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142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6BF330-1AE4-48DB-B00C-3C4DFE474D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CA2F22-C827-4196-93D8-24A6FF96A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E420C-C8C4-4D1E-BAEB-724EC61D1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97DD-9DB6-4F84-85E9-154C10E390F0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A9B0E-75EC-42C7-9906-C9B3AE503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542A6-A8C9-461A-8F23-7AE6B7E50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E739-9242-47BC-BB2E-5DA11B8BD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84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4D8E3-F408-405D-8914-602481584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57F5F-7A6F-41F7-9458-747B37DA8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BDAA0-05E6-4553-9754-C5BC0CD0D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97DD-9DB6-4F84-85E9-154C10E390F0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B4334-97CC-421A-96D3-5F0CAA971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C8D41-D48E-4DBA-A609-E6CC1F761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E739-9242-47BC-BB2E-5DA11B8BD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06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_three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4D8E3-F408-405D-8914-602481584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57F5F-7A6F-41F7-9458-747B37DA8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91840" cy="4572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BDAA0-05E6-4553-9754-C5BC0CD0D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97DD-9DB6-4F84-85E9-154C10E390F0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B4334-97CC-421A-96D3-5F0CAA971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C8D41-D48E-4DBA-A609-E6CC1F761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E739-9242-47BC-BB2E-5DA11B8BDC8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7898213-61E8-4C23-8772-0E5EBC6CBEA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450080" y="1827750"/>
            <a:ext cx="32918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98D68722-5A64-4E0C-B039-404136A8C7F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061960" y="1825625"/>
            <a:ext cx="32918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5332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_four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4D8E3-F408-405D-8914-602481584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57F5F-7A6F-41F7-9458-747B37DA8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613" y="1825625"/>
            <a:ext cx="2926080" cy="4572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BDAA0-05E6-4553-9754-C5BC0CD0D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97DD-9DB6-4F84-85E9-154C10E390F0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B4334-97CC-421A-96D3-5F0CAA971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C8D41-D48E-4DBA-A609-E6CC1F761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E739-9242-47BC-BB2E-5DA11B8BDC8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7898213-61E8-4C23-8772-0E5EBC6CBEA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125511" y="1827750"/>
            <a:ext cx="292608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98D68722-5A64-4E0C-B039-404136A8C7F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140409" y="1825625"/>
            <a:ext cx="292608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AF1531F6-47CC-4D76-A2D0-224CC0605FC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9155307" y="1825625"/>
            <a:ext cx="292608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5751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_demoCy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4D8E3-F408-405D-8914-602481584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BDAA0-05E6-4553-9754-C5BC0CD0D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97DD-9DB6-4F84-85E9-154C10E390F0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B4334-97CC-421A-96D3-5F0CAA971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C8D41-D48E-4DBA-A609-E6CC1F761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E739-9242-47BC-BB2E-5DA11B8BDC8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ercDays">
            <a:extLst>
              <a:ext uri="{FF2B5EF4-FFF2-40B4-BE49-F238E27FC236}">
                <a16:creationId xmlns:a16="http://schemas.microsoft.com/office/drawing/2014/main" id="{67898213-61E8-4C23-8772-0E5EBC6CBEA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970020" y="2286000"/>
            <a:ext cx="4251960" cy="4572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LBN">
            <a:extLst>
              <a:ext uri="{FF2B5EF4-FFF2-40B4-BE49-F238E27FC236}">
                <a16:creationId xmlns:a16="http://schemas.microsoft.com/office/drawing/2014/main" id="{98D68722-5A64-4E0C-B039-404136A8C7F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534400" y="2286000"/>
            <a:ext cx="3657600" cy="4572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TD">
            <a:extLst>
              <a:ext uri="{FF2B5EF4-FFF2-40B4-BE49-F238E27FC236}">
                <a16:creationId xmlns:a16="http://schemas.microsoft.com/office/drawing/2014/main" id="{0B257F5F-7A6F-41F7-9458-747B37DA8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86000"/>
            <a:ext cx="3657600" cy="4572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11B35C-0A7B-4F87-834A-45C7178596AF}"/>
              </a:ext>
            </a:extLst>
          </p:cNvPr>
          <p:cNvSpPr txBox="1"/>
          <p:nvPr userDrawn="1"/>
        </p:nvSpPr>
        <p:spPr>
          <a:xfrm>
            <a:off x="1421319" y="1824335"/>
            <a:ext cx="80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STD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80CA3E-CFCC-4ED2-84AD-FD0109D4AAB6}"/>
              </a:ext>
            </a:extLst>
          </p:cNvPr>
          <p:cNvSpPr txBox="1"/>
          <p:nvPr userDrawn="1"/>
        </p:nvSpPr>
        <p:spPr>
          <a:xfrm>
            <a:off x="9978478" y="1824335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08B8B"/>
                </a:solidFill>
              </a:rPr>
              <a:t>LBN</a:t>
            </a:r>
          </a:p>
        </p:txBody>
      </p:sp>
    </p:spTree>
    <p:extLst>
      <p:ext uri="{BB962C8B-B14F-4D97-AF65-F5344CB8AC3E}">
        <p14:creationId xmlns:p14="http://schemas.microsoft.com/office/powerpoint/2010/main" val="47135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A157E-AB1D-4C00-A14B-ADA98359C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C0D91-EAAE-4860-85A3-3271DEF63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D6BB1-0306-466B-B099-E6E09A01E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97DD-9DB6-4F84-85E9-154C10E390F0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63768-5CDE-4023-B3B8-7CEE1C4C1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FE59B-D01D-4CFF-A704-F971451F1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E739-9242-47BC-BB2E-5DA11B8BD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4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AA7AC-1672-4871-A421-F2B0A241F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AEC64-9473-4947-BC75-41DCBE2D98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814B3D-9E95-487F-8B98-02AE7CF7F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055C4-FB1B-4F58-A219-DE268A05A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97DD-9DB6-4F84-85E9-154C10E390F0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D61E95-C624-428D-BBC8-26AFD5671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88A1F-2FA2-4FCF-A368-D01DF23E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E739-9242-47BC-BB2E-5DA11B8BD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633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mo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AA7AC-1672-4871-A421-F2B0A241F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AEC64-9473-4947-BC75-41DCBE2D98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912864" cy="4572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814B3D-9E95-487F-8B98-02AE7CF7F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97368" y="1825625"/>
            <a:ext cx="3456432" cy="4572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055C4-FB1B-4F58-A219-DE268A05A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97DD-9DB6-4F84-85E9-154C10E390F0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D61E95-C624-428D-BBC8-26AFD5671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88A1F-2FA2-4FCF-A368-D01DF23E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E739-9242-47BC-BB2E-5DA11B8BD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99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9B8BD-CC27-4D29-9CC1-2BE78EF06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5B050-EA07-49C5-A37B-C86DF747C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48BD79-E3DF-47D1-9E40-C5C1FDC74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6F96D5-B48D-44ED-8475-3A82D8E0FB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2A74F6-FB5D-4690-BB95-87962D91C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4310B4-6893-4FA9-B119-737D7A054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97DD-9DB6-4F84-85E9-154C10E390F0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42C082-6FFA-4EAA-9840-C27FB9FC3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966BEA-436B-4CEC-9141-2008492B3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E739-9242-47BC-BB2E-5DA11B8BD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98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9764E3-188A-4180-B1B8-4317DCDAE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BA2ED-C0E9-4E14-A655-A83D54A6B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9167F-0DA0-4EF2-AADC-4C3731C26F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097DD-9DB6-4F84-85E9-154C10E390F0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AAE91-B101-47DE-972D-9FF86E798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B98D6-919D-4B6E-AE45-14552764F3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BE739-9242-47BC-BB2E-5DA11B8BD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0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2" r:id="rId4"/>
    <p:sldLayoutId id="2147483661" r:id="rId5"/>
    <p:sldLayoutId id="2147483651" r:id="rId6"/>
    <p:sldLayoutId id="2147483652" r:id="rId7"/>
    <p:sldLayoutId id="2147483663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B4174-2A09-F103-609E-4C330EB7D6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F40453-57BB-964D-B5A1-40E2B51CD0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80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Amanda Gibson</dc:creator>
  <cp:lastModifiedBy>Amanda Gibson</cp:lastModifiedBy>
  <cp:revision>14</cp:revision>
  <dcterms:created xsi:type="dcterms:W3CDTF">2022-10-12T21:16:28Z</dcterms:created>
  <dcterms:modified xsi:type="dcterms:W3CDTF">2023-04-01T17:43:33Z</dcterms:modified>
</cp:coreProperties>
</file>