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DFD6-E2F4-4520-B1ED-6770D04CD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3BDA3-F3BD-454B-A6FF-9F5C9B6AC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A13E9-B0E7-4B62-B660-E604CE0E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85FDC-4742-42A8-AF5F-01B6FA5F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44C2-19AE-4D1D-B403-67F4C7EC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9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C44F4-D484-4A21-B6B3-CAD571C7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CCDF4-2DE4-4CD3-86A6-338F866C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2E0E0-ECF5-4096-B0AD-C45309DC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EE40-B3C1-4579-8B49-9A3CEC73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C5A1-BC57-4E0C-BC5F-BE370BB7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A7ED4-87EC-4F02-85FC-D9009A600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72C6A-44A9-4CBC-9C23-E88272AA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02E68-C811-43C1-8614-BFAE2CB2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541A7-8015-424B-A835-E986FC63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34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05D7-24DE-4EA0-A551-5358869A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A2B61-B3E6-40EC-9D93-B9ACF850C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AF9CD-3329-4E4A-A1AF-CCCA54F5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D72F3-8F54-4F86-85A5-CA9C4F2F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30F4F-C875-495C-995C-AF3DE95F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C8D36-ACC5-4738-A0F2-126E95AE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1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CA80-7B61-47C3-9B8C-4C833B93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72F8C-6D8E-4089-95FF-EFCBB8D6A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E9A4C-F2A2-40AD-B6CE-21565054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5D399-F129-48CC-AEC4-20FFC5E3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A458-CE97-4F4D-9376-4AF2A8FB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14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BF330-1AE4-48DB-B00C-3C4DFE474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A2F22-C827-4196-93D8-24A6FF96A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420C-C8C4-4D1E-BAEB-724EC61D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A9B0E-75EC-42C7-9906-C9B3AE50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542A6-A8C9-461A-8F23-7AE6B7E5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7F5F-7A6F-41F7-9458-747B37DA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DAA0-05E6-4553-9754-C5BC0CD0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B4334-97CC-421A-96D3-5F0CAA97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8D41-D48E-4DBA-A609-E6CC1F76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0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thre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7F5F-7A6F-41F7-9458-747B37DA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184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DAA0-05E6-4553-9754-C5BC0CD0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B4334-97CC-421A-96D3-5F0CAA97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8D41-D48E-4DBA-A609-E6CC1F76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7898213-61E8-4C23-8772-0E5EBC6CBE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50080" y="1827750"/>
            <a:ext cx="32918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8D68722-5A64-4E0C-B039-404136A8C7F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1960" y="1825625"/>
            <a:ext cx="32918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533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four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7F5F-7A6F-41F7-9458-747B37DA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3" y="1825625"/>
            <a:ext cx="292608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DAA0-05E6-4553-9754-C5BC0CD0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B4334-97CC-421A-96D3-5F0CAA97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8D41-D48E-4DBA-A609-E6CC1F76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7898213-61E8-4C23-8772-0E5EBC6CBE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125511" y="1827750"/>
            <a:ext cx="292608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8D68722-5A64-4E0C-B039-404136A8C7F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40409" y="1825625"/>
            <a:ext cx="292608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F1531F6-47CC-4D76-A2D0-224CC0605FC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155307" y="1825625"/>
            <a:ext cx="292608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75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demoCy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DAA0-05E6-4553-9754-C5BC0CD0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B4334-97CC-421A-96D3-5F0CAA97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8D41-D48E-4DBA-A609-E6CC1F76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ercDays">
            <a:extLst>
              <a:ext uri="{FF2B5EF4-FFF2-40B4-BE49-F238E27FC236}">
                <a16:creationId xmlns:a16="http://schemas.microsoft.com/office/drawing/2014/main" id="{67898213-61E8-4C23-8772-0E5EBC6CBE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970020" y="2286000"/>
            <a:ext cx="425196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LBN">
            <a:extLst>
              <a:ext uri="{FF2B5EF4-FFF2-40B4-BE49-F238E27FC236}">
                <a16:creationId xmlns:a16="http://schemas.microsoft.com/office/drawing/2014/main" id="{98D68722-5A64-4E0C-B039-404136A8C7F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34400" y="2286000"/>
            <a:ext cx="36576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TD">
            <a:extLst>
              <a:ext uri="{FF2B5EF4-FFF2-40B4-BE49-F238E27FC236}">
                <a16:creationId xmlns:a16="http://schemas.microsoft.com/office/drawing/2014/main" id="{0B257F5F-7A6F-41F7-9458-747B37DA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6000"/>
            <a:ext cx="36576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1B35C-0A7B-4F87-834A-45C7178596AF}"/>
              </a:ext>
            </a:extLst>
          </p:cNvPr>
          <p:cNvSpPr txBox="1"/>
          <p:nvPr userDrawn="1"/>
        </p:nvSpPr>
        <p:spPr>
          <a:xfrm>
            <a:off x="1421319" y="1824335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STD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80CA3E-CFCC-4ED2-84AD-FD0109D4AAB6}"/>
              </a:ext>
            </a:extLst>
          </p:cNvPr>
          <p:cNvSpPr txBox="1"/>
          <p:nvPr userDrawn="1"/>
        </p:nvSpPr>
        <p:spPr>
          <a:xfrm>
            <a:off x="9978478" y="182433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8B8B"/>
                </a:solidFill>
              </a:rPr>
              <a:t>LBN</a:t>
            </a:r>
          </a:p>
        </p:txBody>
      </p:sp>
    </p:spTree>
    <p:extLst>
      <p:ext uri="{BB962C8B-B14F-4D97-AF65-F5344CB8AC3E}">
        <p14:creationId xmlns:p14="http://schemas.microsoft.com/office/powerpoint/2010/main" val="47135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157E-AB1D-4C00-A14B-ADA98359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C0D91-EAAE-4860-85A3-3271DEF6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6BB1-0306-466B-B099-E6E09A01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63768-5CDE-4023-B3B8-7CEE1C4C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E59B-D01D-4CFF-A704-F971451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A7AC-1672-4871-A421-F2B0A24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EC64-9473-4947-BC75-41DCBE2D9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14B3D-9E95-487F-8B98-02AE7CF7F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055C4-FB1B-4F58-A219-DE268A05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61E95-C624-428D-BBC8-26AFD567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88A1F-2FA2-4FCF-A368-D01DF23E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3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B8BD-CC27-4D29-9CC1-2BE78EF0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5B050-EA07-49C5-A37B-C86DF747C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8BD79-E3DF-47D1-9E40-C5C1FDC7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F96D5-B48D-44ED-8475-3A82D8E0F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A74F6-FB5D-4690-BB95-87962D91C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310B4-6893-4FA9-B119-737D7A05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2C082-6FFA-4EAA-9840-C27FB9FC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66BEA-436B-4CEC-9141-2008492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9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245B-1D17-452E-A2AA-89328C26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69989-CAE6-4EC9-8C6A-0C2BA502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ADBF3-6DCF-4B88-87F6-F4028E65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2BFF5-BA85-4196-BF70-3F8232BE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4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764E3-188A-4180-B1B8-4317DCDA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BA2ED-C0E9-4E14-A655-A83D54A6B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9167F-0DA0-4EF2-AADC-4C3731C26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97DD-9DB6-4F84-85E9-154C10E390F0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AAE91-B101-47DE-972D-9FF86E798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98D6-919D-4B6E-AE45-14552764F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0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2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Gibson</dc:creator>
  <cp:lastModifiedBy>Amanda Gibson</cp:lastModifiedBy>
  <cp:revision>10</cp:revision>
  <dcterms:created xsi:type="dcterms:W3CDTF">2022-10-12T21:16:28Z</dcterms:created>
  <dcterms:modified xsi:type="dcterms:W3CDTF">2022-10-16T18:16:16Z</dcterms:modified>
</cp:coreProperties>
</file>