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/>
    <p:restoredTop sz="95263"/>
  </p:normalViewPr>
  <p:slideViewPr>
    <p:cSldViewPr snapToGrid="0" snapToObjects="1">
      <p:cViewPr>
        <p:scale>
          <a:sx n="79" d="100"/>
          <a:sy n="79" d="100"/>
        </p:scale>
        <p:origin x="8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ousCycl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g1">
            <a:extLst>
              <a:ext uri="{FF2B5EF4-FFF2-40B4-BE49-F238E27FC236}">
                <a16:creationId xmlns:a16="http://schemas.microsoft.com/office/drawing/2014/main" id="{3D55C9AB-1157-6646-9214-C36AC8BA81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82967"/>
            <a:ext cx="2448553" cy="1956816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text1">
            <a:extLst>
              <a:ext uri="{FF2B5EF4-FFF2-40B4-BE49-F238E27FC236}">
                <a16:creationId xmlns:a16="http://schemas.microsoft.com/office/drawing/2014/main" id="{051892DA-C470-7E4D-9686-6E5B579ED9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1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6" name="img2">
            <a:extLst>
              <a:ext uri="{FF2B5EF4-FFF2-40B4-BE49-F238E27FC236}">
                <a16:creationId xmlns:a16="http://schemas.microsoft.com/office/drawing/2014/main" id="{58AA158E-1F42-FF44-9994-57D5979E44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536616" y="282968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67" name="text2">
            <a:extLst>
              <a:ext uri="{FF2B5EF4-FFF2-40B4-BE49-F238E27FC236}">
                <a16:creationId xmlns:a16="http://schemas.microsoft.com/office/drawing/2014/main" id="{B7443886-E90A-E649-8F04-EC23260228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36616" y="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8" name="img3">
            <a:extLst>
              <a:ext uri="{FF2B5EF4-FFF2-40B4-BE49-F238E27FC236}">
                <a16:creationId xmlns:a16="http://schemas.microsoft.com/office/drawing/2014/main" id="{69182CF5-9DF5-8E4F-AA5F-722C3858C7D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73232" y="28296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text3">
            <a:extLst>
              <a:ext uri="{FF2B5EF4-FFF2-40B4-BE49-F238E27FC236}">
                <a16:creationId xmlns:a16="http://schemas.microsoft.com/office/drawing/2014/main" id="{BBBB4EE0-A04E-EB4B-B87B-CF0BDBEEB9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3232" y="-3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0" name="img4">
            <a:extLst>
              <a:ext uri="{FF2B5EF4-FFF2-40B4-BE49-F238E27FC236}">
                <a16:creationId xmlns:a16="http://schemas.microsoft.com/office/drawing/2014/main" id="{D74C1B3D-4766-5B41-86AC-AED17452D9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09847" y="282968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text4">
            <a:extLst>
              <a:ext uri="{FF2B5EF4-FFF2-40B4-BE49-F238E27FC236}">
                <a16:creationId xmlns:a16="http://schemas.microsoft.com/office/drawing/2014/main" id="{7DFA3D67-8BB6-6644-8D7A-04AC5430B7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09847" y="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2" name="img5">
            <a:extLst>
              <a:ext uri="{FF2B5EF4-FFF2-40B4-BE49-F238E27FC236}">
                <a16:creationId xmlns:a16="http://schemas.microsoft.com/office/drawing/2014/main" id="{1B9E66EE-8389-9643-949E-A24E8E6565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906779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3" name="text5">
            <a:extLst>
              <a:ext uri="{FF2B5EF4-FFF2-40B4-BE49-F238E27FC236}">
                <a16:creationId xmlns:a16="http://schemas.microsoft.com/office/drawing/2014/main" id="{460823F6-9A80-6141-9FC1-32187557F5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2623806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4" name="img6">
            <a:extLst>
              <a:ext uri="{FF2B5EF4-FFF2-40B4-BE49-F238E27FC236}">
                <a16:creationId xmlns:a16="http://schemas.microsoft.com/office/drawing/2014/main" id="{38787C5C-5867-114B-889A-70606242777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36616" y="2906779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5" name="text6">
            <a:extLst>
              <a:ext uri="{FF2B5EF4-FFF2-40B4-BE49-F238E27FC236}">
                <a16:creationId xmlns:a16="http://schemas.microsoft.com/office/drawing/2014/main" id="{64E72464-9665-F94B-91BA-349BCACAC0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6616" y="2623807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6" name="img7">
            <a:extLst>
              <a:ext uri="{FF2B5EF4-FFF2-40B4-BE49-F238E27FC236}">
                <a16:creationId xmlns:a16="http://schemas.microsoft.com/office/drawing/2014/main" id="{BA7D7D85-6BCE-F249-B406-12232991EC0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073232" y="2906779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7" name="text7">
            <a:extLst>
              <a:ext uri="{FF2B5EF4-FFF2-40B4-BE49-F238E27FC236}">
                <a16:creationId xmlns:a16="http://schemas.microsoft.com/office/drawing/2014/main" id="{C0298B32-E3F0-564F-8763-29253FD2C2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73232" y="2623804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8" name="img8">
            <a:extLst>
              <a:ext uri="{FF2B5EF4-FFF2-40B4-BE49-F238E27FC236}">
                <a16:creationId xmlns:a16="http://schemas.microsoft.com/office/drawing/2014/main" id="{46AB61F0-4B3A-4749-92EF-7DF55F9EE2E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09847" y="2906779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9" name="text8">
            <a:extLst>
              <a:ext uri="{FF2B5EF4-FFF2-40B4-BE49-F238E27FC236}">
                <a16:creationId xmlns:a16="http://schemas.microsoft.com/office/drawing/2014/main" id="{7910DDA6-00CF-CD42-8A42-CA74BC9A2F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09847" y="2623807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0" name="img9">
            <a:extLst>
              <a:ext uri="{FF2B5EF4-FFF2-40B4-BE49-F238E27FC236}">
                <a16:creationId xmlns:a16="http://schemas.microsoft.com/office/drawing/2014/main" id="{E7C31873-5AA9-A749-9148-3EC69DA55F2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9497" y="5813557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1" name="text9">
            <a:extLst>
              <a:ext uri="{FF2B5EF4-FFF2-40B4-BE49-F238E27FC236}">
                <a16:creationId xmlns:a16="http://schemas.microsoft.com/office/drawing/2014/main" id="{E9BF9CA3-6481-1B46-A66B-D4E72D16F4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497" y="5530589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2" name="img10">
            <a:extLst>
              <a:ext uri="{FF2B5EF4-FFF2-40B4-BE49-F238E27FC236}">
                <a16:creationId xmlns:a16="http://schemas.microsoft.com/office/drawing/2014/main" id="{BB5D6EB7-845A-5645-B7A2-34B74DB971B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566113" y="5813558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3" name="text10">
            <a:extLst>
              <a:ext uri="{FF2B5EF4-FFF2-40B4-BE49-F238E27FC236}">
                <a16:creationId xmlns:a16="http://schemas.microsoft.com/office/drawing/2014/main" id="{3F8A8DC6-C725-7F4E-9B37-6B418AC637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66113" y="553059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4" name="img11">
            <a:extLst>
              <a:ext uri="{FF2B5EF4-FFF2-40B4-BE49-F238E27FC236}">
                <a16:creationId xmlns:a16="http://schemas.microsoft.com/office/drawing/2014/main" id="{38F3DF15-13F2-C84F-B975-4B7FB097883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102729" y="581355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text11">
            <a:extLst>
              <a:ext uri="{FF2B5EF4-FFF2-40B4-BE49-F238E27FC236}">
                <a16:creationId xmlns:a16="http://schemas.microsoft.com/office/drawing/2014/main" id="{8CB74B90-0821-DB40-BC28-024B6428EE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02729" y="5530587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6" name="img12">
            <a:extLst>
              <a:ext uri="{FF2B5EF4-FFF2-40B4-BE49-F238E27FC236}">
                <a16:creationId xmlns:a16="http://schemas.microsoft.com/office/drawing/2014/main" id="{F5992314-87E0-0447-A014-E0F29333E89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39344" y="5813558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text12">
            <a:extLst>
              <a:ext uri="{FF2B5EF4-FFF2-40B4-BE49-F238E27FC236}">
                <a16:creationId xmlns:a16="http://schemas.microsoft.com/office/drawing/2014/main" id="{0CB2D438-9D6B-4246-A9FE-DFA2B9B7E4E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639344" y="553059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2257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ousCycl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g1">
            <a:extLst>
              <a:ext uri="{FF2B5EF4-FFF2-40B4-BE49-F238E27FC236}">
                <a16:creationId xmlns:a16="http://schemas.microsoft.com/office/drawing/2014/main" id="{3D55C9AB-1157-6646-9214-C36AC8BA81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82960"/>
            <a:ext cx="2819516" cy="2251405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text1">
            <a:extLst>
              <a:ext uri="{FF2B5EF4-FFF2-40B4-BE49-F238E27FC236}">
                <a16:creationId xmlns:a16="http://schemas.microsoft.com/office/drawing/2014/main" id="{051892DA-C470-7E4D-9686-6E5B579ED9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1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6" name="img2">
            <a:extLst>
              <a:ext uri="{FF2B5EF4-FFF2-40B4-BE49-F238E27FC236}">
                <a16:creationId xmlns:a16="http://schemas.microsoft.com/office/drawing/2014/main" id="{58AA158E-1F42-FF44-9994-57D5979E44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19442" y="282968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67" name="text2">
            <a:extLst>
              <a:ext uri="{FF2B5EF4-FFF2-40B4-BE49-F238E27FC236}">
                <a16:creationId xmlns:a16="http://schemas.microsoft.com/office/drawing/2014/main" id="{B7443886-E90A-E649-8F04-EC23260228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9442" y="0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8" name="img3">
            <a:extLst>
              <a:ext uri="{FF2B5EF4-FFF2-40B4-BE49-F238E27FC236}">
                <a16:creationId xmlns:a16="http://schemas.microsoft.com/office/drawing/2014/main" id="{69182CF5-9DF5-8E4F-AA5F-722C3858C7D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8884" y="282968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text3">
            <a:extLst>
              <a:ext uri="{FF2B5EF4-FFF2-40B4-BE49-F238E27FC236}">
                <a16:creationId xmlns:a16="http://schemas.microsoft.com/office/drawing/2014/main" id="{BBBB4EE0-A04E-EB4B-B87B-CF0BDBEEB9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8884" y="0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0" name="img4">
            <a:extLst>
              <a:ext uri="{FF2B5EF4-FFF2-40B4-BE49-F238E27FC236}">
                <a16:creationId xmlns:a16="http://schemas.microsoft.com/office/drawing/2014/main" id="{D74C1B3D-4766-5B41-86AC-AED17452D9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2890673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text4">
            <a:extLst>
              <a:ext uri="{FF2B5EF4-FFF2-40B4-BE49-F238E27FC236}">
                <a16:creationId xmlns:a16="http://schemas.microsoft.com/office/drawing/2014/main" id="{7DFA3D67-8BB6-6644-8D7A-04AC5430B7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580011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2" name="img5">
            <a:extLst>
              <a:ext uri="{FF2B5EF4-FFF2-40B4-BE49-F238E27FC236}">
                <a16:creationId xmlns:a16="http://schemas.microsoft.com/office/drawing/2014/main" id="{1B9E66EE-8389-9643-949E-A24E8E6565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9442" y="2890673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3" name="text5">
            <a:extLst>
              <a:ext uri="{FF2B5EF4-FFF2-40B4-BE49-F238E27FC236}">
                <a16:creationId xmlns:a16="http://schemas.microsoft.com/office/drawing/2014/main" id="{460823F6-9A80-6141-9FC1-32187557F5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19442" y="2592442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4" name="img6">
            <a:extLst>
              <a:ext uri="{FF2B5EF4-FFF2-40B4-BE49-F238E27FC236}">
                <a16:creationId xmlns:a16="http://schemas.microsoft.com/office/drawing/2014/main" id="{38787C5C-5867-114B-889A-70606242777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238884" y="2890677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5" name="text6">
            <a:extLst>
              <a:ext uri="{FF2B5EF4-FFF2-40B4-BE49-F238E27FC236}">
                <a16:creationId xmlns:a16="http://schemas.microsoft.com/office/drawing/2014/main" id="{64E72464-9665-F94B-91BA-349BCACAC0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38884" y="2577530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6" name="img7">
            <a:extLst>
              <a:ext uri="{FF2B5EF4-FFF2-40B4-BE49-F238E27FC236}">
                <a16:creationId xmlns:a16="http://schemas.microsoft.com/office/drawing/2014/main" id="{BA7D7D85-6BCE-F249-B406-12232991EC0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518663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7" name="text7">
            <a:extLst>
              <a:ext uri="{FF2B5EF4-FFF2-40B4-BE49-F238E27FC236}">
                <a16:creationId xmlns:a16="http://schemas.microsoft.com/office/drawing/2014/main" id="{C0298B32-E3F0-564F-8763-29253FD2C2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202041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8" name="img8">
            <a:extLst>
              <a:ext uri="{FF2B5EF4-FFF2-40B4-BE49-F238E27FC236}">
                <a16:creationId xmlns:a16="http://schemas.microsoft.com/office/drawing/2014/main" id="{46AB61F0-4B3A-4749-92EF-7DF55F9EE2E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619442" y="5518664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9" name="text8">
            <a:extLst>
              <a:ext uri="{FF2B5EF4-FFF2-40B4-BE49-F238E27FC236}">
                <a16:creationId xmlns:a16="http://schemas.microsoft.com/office/drawing/2014/main" id="{7910DDA6-00CF-CD42-8A42-CA74BC9A2F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19442" y="5220022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0" name="img9">
            <a:extLst>
              <a:ext uri="{FF2B5EF4-FFF2-40B4-BE49-F238E27FC236}">
                <a16:creationId xmlns:a16="http://schemas.microsoft.com/office/drawing/2014/main" id="{E7C31873-5AA9-A749-9148-3EC69DA55F2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38884" y="5518664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81" name="text9">
            <a:extLst>
              <a:ext uri="{FF2B5EF4-FFF2-40B4-BE49-F238E27FC236}">
                <a16:creationId xmlns:a16="http://schemas.microsoft.com/office/drawing/2014/main" id="{E9BF9CA3-6481-1B46-A66B-D4E72D16F4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38884" y="5235702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997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ousCyc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g4">
            <a:extLst>
              <a:ext uri="{FF2B5EF4-FFF2-40B4-BE49-F238E27FC236}">
                <a16:creationId xmlns:a16="http://schemas.microsoft.com/office/drawing/2014/main" id="{167AD465-66E7-284F-8C06-39AB4DFB0BA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589639" y="4200366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4">
            <a:extLst>
              <a:ext uri="{FF2B5EF4-FFF2-40B4-BE49-F238E27FC236}">
                <a16:creationId xmlns:a16="http://schemas.microsoft.com/office/drawing/2014/main" id="{23C1F2B8-5861-974F-A691-E6390F2CFF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89638" y="3917406"/>
            <a:ext cx="4468761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10" name="img3">
            <a:extLst>
              <a:ext uri="{FF2B5EF4-FFF2-40B4-BE49-F238E27FC236}">
                <a16:creationId xmlns:a16="http://schemas.microsoft.com/office/drawing/2014/main" id="{72F8063E-2C90-DE4F-8DC7-703982EF658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589639" y="282960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3">
            <a:extLst>
              <a:ext uri="{FF2B5EF4-FFF2-40B4-BE49-F238E27FC236}">
                <a16:creationId xmlns:a16="http://schemas.microsoft.com/office/drawing/2014/main" id="{D1CD2A56-AF09-0742-90D5-467DCB7159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9639" y="0"/>
            <a:ext cx="4468761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" name="img2">
            <a:extLst>
              <a:ext uri="{FF2B5EF4-FFF2-40B4-BE49-F238E27FC236}">
                <a16:creationId xmlns:a16="http://schemas.microsoft.com/office/drawing/2014/main" id="{10190AD1-9427-B34B-8D93-14A4CAD0BB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4200366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DC635211-F242-4C42-8C49-502896B12EE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1" y="3917406"/>
            <a:ext cx="4468761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2" name="img1">
            <a:extLst>
              <a:ext uri="{FF2B5EF4-FFF2-40B4-BE49-F238E27FC236}">
                <a16:creationId xmlns:a16="http://schemas.microsoft.com/office/drawing/2014/main" id="{D00E4A13-8638-174D-A5EA-C04DBA71075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82960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1">
            <a:extLst>
              <a:ext uri="{FF2B5EF4-FFF2-40B4-BE49-F238E27FC236}">
                <a16:creationId xmlns:a16="http://schemas.microsoft.com/office/drawing/2014/main" id="{B06C81D4-065A-A74D-B925-87ACC4D83E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4468761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69862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2658-D281-2E4F-92C0-62272D5815A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EAAE-BEBD-4B43-BE8F-E9A715868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E78FE-FC94-7741-B42A-6DD402565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9</cp:revision>
  <dcterms:created xsi:type="dcterms:W3CDTF">2021-08-17T17:36:24Z</dcterms:created>
  <dcterms:modified xsi:type="dcterms:W3CDTF">2021-08-22T17:15:19Z</dcterms:modified>
</cp:coreProperties>
</file>