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1"/>
    <p:restoredTop sz="95263"/>
  </p:normalViewPr>
  <p:slideViewPr>
    <p:cSldViewPr snapToGrid="0" snapToObjects="1">
      <p:cViewPr varScale="1">
        <p:scale>
          <a:sx n="76" d="100"/>
          <a:sy n="76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ousCycl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mg1">
            <a:extLst>
              <a:ext uri="{FF2B5EF4-FFF2-40B4-BE49-F238E27FC236}">
                <a16:creationId xmlns:a16="http://schemas.microsoft.com/office/drawing/2014/main" id="{3D55C9AB-1157-6646-9214-C36AC8BA81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027" y="537565"/>
            <a:ext cx="2448553" cy="1956816"/>
          </a:xfrm>
        </p:spPr>
        <p:txBody>
          <a:bodyPr/>
          <a:lstStyle/>
          <a:p>
            <a:endParaRPr lang="en-US"/>
          </a:p>
        </p:txBody>
      </p:sp>
      <p:sp>
        <p:nvSpPr>
          <p:cNvPr id="53" name="text1">
            <a:extLst>
              <a:ext uri="{FF2B5EF4-FFF2-40B4-BE49-F238E27FC236}">
                <a16:creationId xmlns:a16="http://schemas.microsoft.com/office/drawing/2014/main" id="{051892DA-C470-7E4D-9686-6E5B579ED9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027" y="-1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66" name="img2">
            <a:extLst>
              <a:ext uri="{FF2B5EF4-FFF2-40B4-BE49-F238E27FC236}">
                <a16:creationId xmlns:a16="http://schemas.microsoft.com/office/drawing/2014/main" id="{58AA158E-1F42-FF44-9994-57D5979E447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535589" y="537566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67" name="text2">
            <a:extLst>
              <a:ext uri="{FF2B5EF4-FFF2-40B4-BE49-F238E27FC236}">
                <a16:creationId xmlns:a16="http://schemas.microsoft.com/office/drawing/2014/main" id="{B7443886-E90A-E649-8F04-EC23260228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35589" y="0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68" name="img3">
            <a:extLst>
              <a:ext uri="{FF2B5EF4-FFF2-40B4-BE49-F238E27FC236}">
                <a16:creationId xmlns:a16="http://schemas.microsoft.com/office/drawing/2014/main" id="{69182CF5-9DF5-8E4F-AA5F-722C3858C7D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072205" y="537563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69" name="text3">
            <a:extLst>
              <a:ext uri="{FF2B5EF4-FFF2-40B4-BE49-F238E27FC236}">
                <a16:creationId xmlns:a16="http://schemas.microsoft.com/office/drawing/2014/main" id="{BBBB4EE0-A04E-EB4B-B87B-CF0BDBEEB9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72205" y="-3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0" name="img4">
            <a:extLst>
              <a:ext uri="{FF2B5EF4-FFF2-40B4-BE49-F238E27FC236}">
                <a16:creationId xmlns:a16="http://schemas.microsoft.com/office/drawing/2014/main" id="{D74C1B3D-4766-5B41-86AC-AED17452D9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608820" y="537566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1" name="text4">
            <a:extLst>
              <a:ext uri="{FF2B5EF4-FFF2-40B4-BE49-F238E27FC236}">
                <a16:creationId xmlns:a16="http://schemas.microsoft.com/office/drawing/2014/main" id="{7DFA3D67-8BB6-6644-8D7A-04AC5430B7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08820" y="0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2" name="img5">
            <a:extLst>
              <a:ext uri="{FF2B5EF4-FFF2-40B4-BE49-F238E27FC236}">
                <a16:creationId xmlns:a16="http://schemas.microsoft.com/office/drawing/2014/main" id="{1B9E66EE-8389-9643-949E-A24E8E65659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-1027" y="3121185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3" name="text5">
            <a:extLst>
              <a:ext uri="{FF2B5EF4-FFF2-40B4-BE49-F238E27FC236}">
                <a16:creationId xmlns:a16="http://schemas.microsoft.com/office/drawing/2014/main" id="{460823F6-9A80-6141-9FC1-32187557F5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-1027" y="2583452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4" name="img6">
            <a:extLst>
              <a:ext uri="{FF2B5EF4-FFF2-40B4-BE49-F238E27FC236}">
                <a16:creationId xmlns:a16="http://schemas.microsoft.com/office/drawing/2014/main" id="{38787C5C-5867-114B-889A-70606242777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535589" y="3121185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5" name="text6">
            <a:extLst>
              <a:ext uri="{FF2B5EF4-FFF2-40B4-BE49-F238E27FC236}">
                <a16:creationId xmlns:a16="http://schemas.microsoft.com/office/drawing/2014/main" id="{64E72464-9665-F94B-91BA-349BCACAC0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5589" y="2583453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6" name="img7">
            <a:extLst>
              <a:ext uri="{FF2B5EF4-FFF2-40B4-BE49-F238E27FC236}">
                <a16:creationId xmlns:a16="http://schemas.microsoft.com/office/drawing/2014/main" id="{BA7D7D85-6BCE-F249-B406-12232991EC0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072205" y="3121185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7" name="text7">
            <a:extLst>
              <a:ext uri="{FF2B5EF4-FFF2-40B4-BE49-F238E27FC236}">
                <a16:creationId xmlns:a16="http://schemas.microsoft.com/office/drawing/2014/main" id="{C0298B32-E3F0-564F-8763-29253FD2C23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72205" y="2583450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8" name="img8">
            <a:extLst>
              <a:ext uri="{FF2B5EF4-FFF2-40B4-BE49-F238E27FC236}">
                <a16:creationId xmlns:a16="http://schemas.microsoft.com/office/drawing/2014/main" id="{46AB61F0-4B3A-4749-92EF-7DF55F9EE2E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08820" y="3121185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79" name="text8">
            <a:extLst>
              <a:ext uri="{FF2B5EF4-FFF2-40B4-BE49-F238E27FC236}">
                <a16:creationId xmlns:a16="http://schemas.microsoft.com/office/drawing/2014/main" id="{7910DDA6-00CF-CD42-8A42-CA74BC9A2F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08820" y="2583453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0" name="img9">
            <a:extLst>
              <a:ext uri="{FF2B5EF4-FFF2-40B4-BE49-F238E27FC236}">
                <a16:creationId xmlns:a16="http://schemas.microsoft.com/office/drawing/2014/main" id="{E7C31873-5AA9-A749-9148-3EC69DA55F2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1027" y="5813557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81" name="text9">
            <a:extLst>
              <a:ext uri="{FF2B5EF4-FFF2-40B4-BE49-F238E27FC236}">
                <a16:creationId xmlns:a16="http://schemas.microsoft.com/office/drawing/2014/main" id="{E9BF9CA3-6481-1B46-A66B-D4E72D16F4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1027" y="5276034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2" name="img10">
            <a:extLst>
              <a:ext uri="{FF2B5EF4-FFF2-40B4-BE49-F238E27FC236}">
                <a16:creationId xmlns:a16="http://schemas.microsoft.com/office/drawing/2014/main" id="{BB5D6EB7-845A-5645-B7A2-34B74DB971B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535589" y="5813558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83" name="text10">
            <a:extLst>
              <a:ext uri="{FF2B5EF4-FFF2-40B4-BE49-F238E27FC236}">
                <a16:creationId xmlns:a16="http://schemas.microsoft.com/office/drawing/2014/main" id="{3F8A8DC6-C725-7F4E-9B37-6B418AC637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35589" y="5276035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4" name="img11">
            <a:extLst>
              <a:ext uri="{FF2B5EF4-FFF2-40B4-BE49-F238E27FC236}">
                <a16:creationId xmlns:a16="http://schemas.microsoft.com/office/drawing/2014/main" id="{38F3DF15-13F2-C84F-B975-4B7FB097883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072205" y="5813555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85" name="text11">
            <a:extLst>
              <a:ext uri="{FF2B5EF4-FFF2-40B4-BE49-F238E27FC236}">
                <a16:creationId xmlns:a16="http://schemas.microsoft.com/office/drawing/2014/main" id="{8CB74B90-0821-DB40-BC28-024B6428EE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72205" y="5276032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6" name="img12">
            <a:extLst>
              <a:ext uri="{FF2B5EF4-FFF2-40B4-BE49-F238E27FC236}">
                <a16:creationId xmlns:a16="http://schemas.microsoft.com/office/drawing/2014/main" id="{F5992314-87E0-0447-A014-E0F29333E89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608820" y="5813558"/>
            <a:ext cx="2448553" cy="1958842"/>
          </a:xfrm>
        </p:spPr>
        <p:txBody>
          <a:bodyPr/>
          <a:lstStyle/>
          <a:p>
            <a:endParaRPr lang="en-US"/>
          </a:p>
        </p:txBody>
      </p:sp>
      <p:sp>
        <p:nvSpPr>
          <p:cNvPr id="87" name="text12">
            <a:extLst>
              <a:ext uri="{FF2B5EF4-FFF2-40B4-BE49-F238E27FC236}">
                <a16:creationId xmlns:a16="http://schemas.microsoft.com/office/drawing/2014/main" id="{0CB2D438-9D6B-4246-A9FE-DFA2B9B7E4E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608820" y="5276035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26" name="stage9">
            <a:extLst>
              <a:ext uri="{FF2B5EF4-FFF2-40B4-BE49-F238E27FC236}">
                <a16:creationId xmlns:a16="http://schemas.microsoft.com/office/drawing/2014/main" id="{0C227659-8475-474F-8CFB-CAE5CA4AB14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-1027" y="5530590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27" name="stage10">
            <a:extLst>
              <a:ext uri="{FF2B5EF4-FFF2-40B4-BE49-F238E27FC236}">
                <a16:creationId xmlns:a16="http://schemas.microsoft.com/office/drawing/2014/main" id="{3756AD66-CDE9-4F41-8273-99E3A4678E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535589" y="5530591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28" name="stage11">
            <a:extLst>
              <a:ext uri="{FF2B5EF4-FFF2-40B4-BE49-F238E27FC236}">
                <a16:creationId xmlns:a16="http://schemas.microsoft.com/office/drawing/2014/main" id="{E836B717-C1D0-4D86-A0D0-0F4FA78C3F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72205" y="5530588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29" name="stage12">
            <a:extLst>
              <a:ext uri="{FF2B5EF4-FFF2-40B4-BE49-F238E27FC236}">
                <a16:creationId xmlns:a16="http://schemas.microsoft.com/office/drawing/2014/main" id="{C3665908-CE44-4336-A147-E973D4AD4F2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608820" y="5530591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30" name="stage1">
            <a:extLst>
              <a:ext uri="{FF2B5EF4-FFF2-40B4-BE49-F238E27FC236}">
                <a16:creationId xmlns:a16="http://schemas.microsoft.com/office/drawing/2014/main" id="{71B58674-6225-47EE-8203-1D1F745B95A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027" y="254595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31" name="stage2">
            <a:extLst>
              <a:ext uri="{FF2B5EF4-FFF2-40B4-BE49-F238E27FC236}">
                <a16:creationId xmlns:a16="http://schemas.microsoft.com/office/drawing/2014/main" id="{DE2CC20E-FF50-4BF5-AB91-A970C268254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35589" y="254596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32" name="stage3">
            <a:extLst>
              <a:ext uri="{FF2B5EF4-FFF2-40B4-BE49-F238E27FC236}">
                <a16:creationId xmlns:a16="http://schemas.microsoft.com/office/drawing/2014/main" id="{D9EEC3F3-C668-4A4E-9C99-5C6235AD42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72205" y="254593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33" name="stage4">
            <a:extLst>
              <a:ext uri="{FF2B5EF4-FFF2-40B4-BE49-F238E27FC236}">
                <a16:creationId xmlns:a16="http://schemas.microsoft.com/office/drawing/2014/main" id="{EA9C8596-0EF4-4B8F-9A70-07AF2F2A03D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08820" y="254596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34" name="stage5">
            <a:extLst>
              <a:ext uri="{FF2B5EF4-FFF2-40B4-BE49-F238E27FC236}">
                <a16:creationId xmlns:a16="http://schemas.microsoft.com/office/drawing/2014/main" id="{7476FCEB-EA13-4992-9FA6-732AF1273A3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-1027" y="2838210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35" name="stage6">
            <a:extLst>
              <a:ext uri="{FF2B5EF4-FFF2-40B4-BE49-F238E27FC236}">
                <a16:creationId xmlns:a16="http://schemas.microsoft.com/office/drawing/2014/main" id="{56AD3CC3-67EA-4944-8AC7-701753DC877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535589" y="2838211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36" name="stage7">
            <a:extLst>
              <a:ext uri="{FF2B5EF4-FFF2-40B4-BE49-F238E27FC236}">
                <a16:creationId xmlns:a16="http://schemas.microsoft.com/office/drawing/2014/main" id="{57B4B718-B4E5-41B6-BA60-CC32E1A3406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72205" y="2838208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37" name="stage8">
            <a:extLst>
              <a:ext uri="{FF2B5EF4-FFF2-40B4-BE49-F238E27FC236}">
                <a16:creationId xmlns:a16="http://schemas.microsoft.com/office/drawing/2014/main" id="{EC741E8E-7745-457B-A212-A5B5DEAB708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08820" y="2838211"/>
            <a:ext cx="2448553" cy="282967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82257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2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0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67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ousCycl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mg1">
            <a:extLst>
              <a:ext uri="{FF2B5EF4-FFF2-40B4-BE49-F238E27FC236}">
                <a16:creationId xmlns:a16="http://schemas.microsoft.com/office/drawing/2014/main" id="{3D55C9AB-1157-6646-9214-C36AC8BA81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9963" y="282960"/>
            <a:ext cx="2819516" cy="2251405"/>
          </a:xfrm>
        </p:spPr>
        <p:txBody>
          <a:bodyPr/>
          <a:lstStyle/>
          <a:p>
            <a:endParaRPr lang="en-US"/>
          </a:p>
        </p:txBody>
      </p:sp>
      <p:sp>
        <p:nvSpPr>
          <p:cNvPr id="53" name="text1">
            <a:extLst>
              <a:ext uri="{FF2B5EF4-FFF2-40B4-BE49-F238E27FC236}">
                <a16:creationId xmlns:a16="http://schemas.microsoft.com/office/drawing/2014/main" id="{051892DA-C470-7E4D-9686-6E5B579ED9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9963" y="-1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66" name="img2">
            <a:extLst>
              <a:ext uri="{FF2B5EF4-FFF2-40B4-BE49-F238E27FC236}">
                <a16:creationId xmlns:a16="http://schemas.microsoft.com/office/drawing/2014/main" id="{58AA158E-1F42-FF44-9994-57D5979E447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19423" y="282968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67" name="text2">
            <a:extLst>
              <a:ext uri="{FF2B5EF4-FFF2-40B4-BE49-F238E27FC236}">
                <a16:creationId xmlns:a16="http://schemas.microsoft.com/office/drawing/2014/main" id="{B7443886-E90A-E649-8F04-EC23260228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19423" y="0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68" name="img3">
            <a:extLst>
              <a:ext uri="{FF2B5EF4-FFF2-40B4-BE49-F238E27FC236}">
                <a16:creationId xmlns:a16="http://schemas.microsoft.com/office/drawing/2014/main" id="{69182CF5-9DF5-8E4F-AA5F-722C3858C7D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38884" y="282968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69" name="text3">
            <a:extLst>
              <a:ext uri="{FF2B5EF4-FFF2-40B4-BE49-F238E27FC236}">
                <a16:creationId xmlns:a16="http://schemas.microsoft.com/office/drawing/2014/main" id="{BBBB4EE0-A04E-EB4B-B87B-CF0BDBEEB9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8884" y="0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0" name="img4">
            <a:extLst>
              <a:ext uri="{FF2B5EF4-FFF2-40B4-BE49-F238E27FC236}">
                <a16:creationId xmlns:a16="http://schemas.microsoft.com/office/drawing/2014/main" id="{D74C1B3D-4766-5B41-86AC-AED17452D9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99963" y="2890673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1" name="text4">
            <a:extLst>
              <a:ext uri="{FF2B5EF4-FFF2-40B4-BE49-F238E27FC236}">
                <a16:creationId xmlns:a16="http://schemas.microsoft.com/office/drawing/2014/main" id="{7DFA3D67-8BB6-6644-8D7A-04AC5430B7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9963" y="2580011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2" name="img5">
            <a:extLst>
              <a:ext uri="{FF2B5EF4-FFF2-40B4-BE49-F238E27FC236}">
                <a16:creationId xmlns:a16="http://schemas.microsoft.com/office/drawing/2014/main" id="{1B9E66EE-8389-9643-949E-A24E8E65659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19423" y="2890673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3" name="text5">
            <a:extLst>
              <a:ext uri="{FF2B5EF4-FFF2-40B4-BE49-F238E27FC236}">
                <a16:creationId xmlns:a16="http://schemas.microsoft.com/office/drawing/2014/main" id="{460823F6-9A80-6141-9FC1-32187557F5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19423" y="2592442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4" name="img6">
            <a:extLst>
              <a:ext uri="{FF2B5EF4-FFF2-40B4-BE49-F238E27FC236}">
                <a16:creationId xmlns:a16="http://schemas.microsoft.com/office/drawing/2014/main" id="{38787C5C-5867-114B-889A-70606242777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238884" y="2890677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5" name="text6">
            <a:extLst>
              <a:ext uri="{FF2B5EF4-FFF2-40B4-BE49-F238E27FC236}">
                <a16:creationId xmlns:a16="http://schemas.microsoft.com/office/drawing/2014/main" id="{64E72464-9665-F94B-91BA-349BCACAC0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38884" y="2577530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6" name="img7">
            <a:extLst>
              <a:ext uri="{FF2B5EF4-FFF2-40B4-BE49-F238E27FC236}">
                <a16:creationId xmlns:a16="http://schemas.microsoft.com/office/drawing/2014/main" id="{BA7D7D85-6BCE-F249-B406-12232991EC0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99963" y="5518663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7" name="text7">
            <a:extLst>
              <a:ext uri="{FF2B5EF4-FFF2-40B4-BE49-F238E27FC236}">
                <a16:creationId xmlns:a16="http://schemas.microsoft.com/office/drawing/2014/main" id="{C0298B32-E3F0-564F-8763-29253FD2C23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9963" y="5202041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8" name="img8">
            <a:extLst>
              <a:ext uri="{FF2B5EF4-FFF2-40B4-BE49-F238E27FC236}">
                <a16:creationId xmlns:a16="http://schemas.microsoft.com/office/drawing/2014/main" id="{46AB61F0-4B3A-4749-92EF-7DF55F9EE2E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819423" y="5518664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79" name="text8">
            <a:extLst>
              <a:ext uri="{FF2B5EF4-FFF2-40B4-BE49-F238E27FC236}">
                <a16:creationId xmlns:a16="http://schemas.microsoft.com/office/drawing/2014/main" id="{7910DDA6-00CF-CD42-8A42-CA74BC9A2F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19423" y="5220022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80" name="img9">
            <a:extLst>
              <a:ext uri="{FF2B5EF4-FFF2-40B4-BE49-F238E27FC236}">
                <a16:creationId xmlns:a16="http://schemas.microsoft.com/office/drawing/2014/main" id="{E7C31873-5AA9-A749-9148-3EC69DA55F2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238884" y="5518664"/>
            <a:ext cx="2819516" cy="2253736"/>
          </a:xfrm>
        </p:spPr>
        <p:txBody>
          <a:bodyPr/>
          <a:lstStyle/>
          <a:p>
            <a:endParaRPr lang="en-US"/>
          </a:p>
        </p:txBody>
      </p:sp>
      <p:sp>
        <p:nvSpPr>
          <p:cNvPr id="81" name="text9">
            <a:extLst>
              <a:ext uri="{FF2B5EF4-FFF2-40B4-BE49-F238E27FC236}">
                <a16:creationId xmlns:a16="http://schemas.microsoft.com/office/drawing/2014/main" id="{E9BF9CA3-6481-1B46-A66B-D4E72D16F4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38884" y="5235702"/>
            <a:ext cx="2819516" cy="28296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6" name="stage1">
            <a:extLst>
              <a:ext uri="{FF2B5EF4-FFF2-40B4-BE49-F238E27FC236}">
                <a16:creationId xmlns:a16="http://schemas.microsoft.com/office/drawing/2014/main" id="{74ADDA88-59F3-4F90-B151-B725D81EB21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5964" y="282575"/>
            <a:ext cx="314325" cy="2254250"/>
          </a:xfrm>
        </p:spPr>
        <p:txBody>
          <a:bodyPr vert="vert270" anchor="b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34" name="stage2">
            <a:extLst>
              <a:ext uri="{FF2B5EF4-FFF2-40B4-BE49-F238E27FC236}">
                <a16:creationId xmlns:a16="http://schemas.microsoft.com/office/drawing/2014/main" id="{CD703F89-5A69-4D44-AB47-1047342F8CD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549213" y="282968"/>
            <a:ext cx="314325" cy="2254250"/>
          </a:xfrm>
        </p:spPr>
        <p:txBody>
          <a:bodyPr vert="vert270" anchor="b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35" name="stage3">
            <a:extLst>
              <a:ext uri="{FF2B5EF4-FFF2-40B4-BE49-F238E27FC236}">
                <a16:creationId xmlns:a16="http://schemas.microsoft.com/office/drawing/2014/main" id="{9CDC4A87-4C2E-4E56-A02E-9A5D450CFF7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74798" y="282968"/>
            <a:ext cx="314325" cy="2254250"/>
          </a:xfrm>
        </p:spPr>
        <p:txBody>
          <a:bodyPr vert="vert270" anchor="b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36" name="stage4">
            <a:extLst>
              <a:ext uri="{FF2B5EF4-FFF2-40B4-BE49-F238E27FC236}">
                <a16:creationId xmlns:a16="http://schemas.microsoft.com/office/drawing/2014/main" id="{038FBC6E-CB72-4511-8CA9-DAEA11D652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1201" y="2887799"/>
            <a:ext cx="314325" cy="2254250"/>
          </a:xfrm>
        </p:spPr>
        <p:txBody>
          <a:bodyPr vert="vert270" anchor="b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37" name="stage5">
            <a:extLst>
              <a:ext uri="{FF2B5EF4-FFF2-40B4-BE49-F238E27FC236}">
                <a16:creationId xmlns:a16="http://schemas.microsoft.com/office/drawing/2014/main" id="{1511EE02-ED59-421E-A7BD-F0DE5501F44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544450" y="2888192"/>
            <a:ext cx="314325" cy="2254250"/>
          </a:xfrm>
        </p:spPr>
        <p:txBody>
          <a:bodyPr vert="vert270" anchor="b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38" name="stage6">
            <a:extLst>
              <a:ext uri="{FF2B5EF4-FFF2-40B4-BE49-F238E27FC236}">
                <a16:creationId xmlns:a16="http://schemas.microsoft.com/office/drawing/2014/main" id="{701F088C-A9FC-4867-9338-B46E595600E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70035" y="2888192"/>
            <a:ext cx="314325" cy="2254250"/>
          </a:xfrm>
        </p:spPr>
        <p:txBody>
          <a:bodyPr vert="vert270" anchor="b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39" name="stage7">
            <a:extLst>
              <a:ext uri="{FF2B5EF4-FFF2-40B4-BE49-F238E27FC236}">
                <a16:creationId xmlns:a16="http://schemas.microsoft.com/office/drawing/2014/main" id="{7DC25CD7-25A4-4E38-B93F-E66DA99CBA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6438" y="5517756"/>
            <a:ext cx="314325" cy="2254250"/>
          </a:xfrm>
        </p:spPr>
        <p:txBody>
          <a:bodyPr vert="vert270" anchor="b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40" name="stage8">
            <a:extLst>
              <a:ext uri="{FF2B5EF4-FFF2-40B4-BE49-F238E27FC236}">
                <a16:creationId xmlns:a16="http://schemas.microsoft.com/office/drawing/2014/main" id="{8FD1A405-0D6D-4734-920C-ED3A4567B06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39687" y="5518149"/>
            <a:ext cx="314325" cy="2254250"/>
          </a:xfrm>
        </p:spPr>
        <p:txBody>
          <a:bodyPr vert="vert270" anchor="b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41" name="stage9">
            <a:extLst>
              <a:ext uri="{FF2B5EF4-FFF2-40B4-BE49-F238E27FC236}">
                <a16:creationId xmlns:a16="http://schemas.microsoft.com/office/drawing/2014/main" id="{47361863-A794-4141-8917-5849DC4C5EC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965272" y="5518149"/>
            <a:ext cx="314325" cy="2254250"/>
          </a:xfrm>
        </p:spPr>
        <p:txBody>
          <a:bodyPr vert="vert270" anchor="b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33997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trousCycl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g4">
            <a:extLst>
              <a:ext uri="{FF2B5EF4-FFF2-40B4-BE49-F238E27FC236}">
                <a16:creationId xmlns:a16="http://schemas.microsoft.com/office/drawing/2014/main" id="{167AD465-66E7-284F-8C06-39AB4DFB0BA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589639" y="4200366"/>
            <a:ext cx="4468761" cy="357203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4">
            <a:extLst>
              <a:ext uri="{FF2B5EF4-FFF2-40B4-BE49-F238E27FC236}">
                <a16:creationId xmlns:a16="http://schemas.microsoft.com/office/drawing/2014/main" id="{23C1F2B8-5861-974F-A691-E6390F2CFF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89638" y="3917405"/>
            <a:ext cx="2230735" cy="286241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10" name="img3">
            <a:extLst>
              <a:ext uri="{FF2B5EF4-FFF2-40B4-BE49-F238E27FC236}">
                <a16:creationId xmlns:a16="http://schemas.microsoft.com/office/drawing/2014/main" id="{72F8063E-2C90-DE4F-8DC7-703982EF658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589639" y="282960"/>
            <a:ext cx="4468761" cy="357203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3">
            <a:extLst>
              <a:ext uri="{FF2B5EF4-FFF2-40B4-BE49-F238E27FC236}">
                <a16:creationId xmlns:a16="http://schemas.microsoft.com/office/drawing/2014/main" id="{D1CD2A56-AF09-0742-90D5-467DCB7159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89639" y="0"/>
            <a:ext cx="2234379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7" name="img2">
            <a:extLst>
              <a:ext uri="{FF2B5EF4-FFF2-40B4-BE49-F238E27FC236}">
                <a16:creationId xmlns:a16="http://schemas.microsoft.com/office/drawing/2014/main" id="{10190AD1-9427-B34B-8D93-14A4CAD0BB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4200366"/>
            <a:ext cx="4468761" cy="357203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2">
            <a:extLst>
              <a:ext uri="{FF2B5EF4-FFF2-40B4-BE49-F238E27FC236}">
                <a16:creationId xmlns:a16="http://schemas.microsoft.com/office/drawing/2014/main" id="{DC635211-F242-4C42-8C49-502896B12EE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917406"/>
            <a:ext cx="2230734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2" name="img1">
            <a:extLst>
              <a:ext uri="{FF2B5EF4-FFF2-40B4-BE49-F238E27FC236}">
                <a16:creationId xmlns:a16="http://schemas.microsoft.com/office/drawing/2014/main" id="{D00E4A13-8638-174D-A5EA-C04DBA71075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82960"/>
            <a:ext cx="4468761" cy="357203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1">
            <a:extLst>
              <a:ext uri="{FF2B5EF4-FFF2-40B4-BE49-F238E27FC236}">
                <a16:creationId xmlns:a16="http://schemas.microsoft.com/office/drawing/2014/main" id="{B06C81D4-065A-A74D-B925-87ACC4D83E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0"/>
            <a:ext cx="2230734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id</a:t>
            </a:r>
          </a:p>
        </p:txBody>
      </p:sp>
      <p:sp>
        <p:nvSpPr>
          <p:cNvPr id="14" name="stage1">
            <a:extLst>
              <a:ext uri="{FF2B5EF4-FFF2-40B4-BE49-F238E27FC236}">
                <a16:creationId xmlns:a16="http://schemas.microsoft.com/office/drawing/2014/main" id="{FECFDA5D-33B1-4BC2-B202-B0D7293239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49751" y="0"/>
            <a:ext cx="2230734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15" name="stage2">
            <a:extLst>
              <a:ext uri="{FF2B5EF4-FFF2-40B4-BE49-F238E27FC236}">
                <a16:creationId xmlns:a16="http://schemas.microsoft.com/office/drawing/2014/main" id="{F7AD1D40-4C12-43B7-8117-011F4B7CDC4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24018" y="0"/>
            <a:ext cx="2230734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16" name="stage3">
            <a:extLst>
              <a:ext uri="{FF2B5EF4-FFF2-40B4-BE49-F238E27FC236}">
                <a16:creationId xmlns:a16="http://schemas.microsoft.com/office/drawing/2014/main" id="{1A88010B-18D1-480D-8873-B4E7AD24C9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38027" y="3920687"/>
            <a:ext cx="2230734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Stage</a:t>
            </a:r>
          </a:p>
        </p:txBody>
      </p:sp>
      <p:sp>
        <p:nvSpPr>
          <p:cNvPr id="17" name="stage4">
            <a:extLst>
              <a:ext uri="{FF2B5EF4-FFF2-40B4-BE49-F238E27FC236}">
                <a16:creationId xmlns:a16="http://schemas.microsoft.com/office/drawing/2014/main" id="{FC8D62DE-3233-4788-B81F-646DFC9E2BF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827666" y="3917406"/>
            <a:ext cx="2230734" cy="282960"/>
          </a:xfrm>
        </p:spPr>
        <p:txBody>
          <a:bodyPr>
            <a:noAutofit/>
          </a:bodyPr>
          <a:lstStyle>
            <a:lvl1pPr marL="0" indent="0">
              <a:buNone/>
              <a:defRPr sz="13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369862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2658-D281-2E4F-92C0-62272D5815A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4091-01E1-0C48-B352-1E4BD2881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2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4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Gibson</dc:creator>
  <cp:lastModifiedBy>Amanda Gibson</cp:lastModifiedBy>
  <cp:revision>16</cp:revision>
  <dcterms:created xsi:type="dcterms:W3CDTF">2021-08-17T17:36:24Z</dcterms:created>
  <dcterms:modified xsi:type="dcterms:W3CDTF">2021-09-23T04:17:41Z</dcterms:modified>
</cp:coreProperties>
</file>