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/>
    <p:restoredTop sz="95263"/>
  </p:normalViewPr>
  <p:slideViewPr>
    <p:cSldViewPr snapToGrid="0" snapToObjects="1">
      <p:cViewPr varScale="1">
        <p:scale>
          <a:sx n="98" d="100"/>
          <a:sy n="9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EF8B-B215-EA4F-94D7-B84C30F3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9584-0876-7340-AAD6-38414792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D22B-5B6A-9845-9F5A-0E211CD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BEE1-AFD5-F940-94AC-5DD33B55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6893-C782-B548-A9EB-B5EEAE3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DAE7-DEC0-3047-8B00-7B771097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AE0F-F1FE-5A4A-9225-48E9AE12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1B01-0E48-4345-B722-450DB55B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F25C-EA62-9B48-8583-5BB8F034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CE33-C766-0248-BFC0-D781840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2953-FF8E-5348-8A98-ACF40D3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E4F-4500-3C44-A83F-81D84476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5A505-4C3D-6C4F-84AC-FD7A53C2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E19FF-CED1-814B-95C0-FBAF3413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3A9A-E32F-9A4A-AC07-A825551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7010-F55B-F241-A372-F7157FB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7914-8A0A-1D4B-A79B-7EC7B478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065-31A4-254E-B055-1C1453A2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41FB-1FA8-574F-B6DF-4AAC4139C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CF71-74FF-FF4B-80C1-78921AA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7486-0A34-B34D-927A-D90B9B1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A08-D54D-DF44-8633-B9DCCA3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67AE8-F793-E14A-841C-BC248F26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716A-CF2D-244E-ACBC-AF172264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5301-9E46-9D46-8504-0CE3D65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1E96-4DD1-6547-8D18-0A10C4F0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052D-33F7-F94C-97C9-8A3793EE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397272" y="-804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18947" y="2796144"/>
            <a:ext cx="3812883" cy="27179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3936680" y="1396052"/>
            <a:ext cx="461665" cy="2759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3935607" y="4140034"/>
            <a:ext cx="461665" cy="27179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210155" y="1396051"/>
            <a:ext cx="461665" cy="27179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10" name="uterus">
            <a:extLst>
              <a:ext uri="{FF2B5EF4-FFF2-40B4-BE49-F238E27FC236}">
                <a16:creationId xmlns:a16="http://schemas.microsoft.com/office/drawing/2014/main" id="{44587AAD-3A09-4344-8231-66259D63CEF5}"/>
              </a:ext>
            </a:extLst>
          </p:cNvPr>
          <p:cNvSpPr txBox="1"/>
          <p:nvPr userDrawn="1"/>
        </p:nvSpPr>
        <p:spPr>
          <a:xfrm>
            <a:off x="8213932" y="4155126"/>
            <a:ext cx="461665" cy="27028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Uterus</a:t>
            </a:r>
          </a:p>
        </p:txBody>
      </p:sp>
      <p:sp>
        <p:nvSpPr>
          <p:cNvPr id="12" name="uterineMass">
            <a:extLst>
              <a:ext uri="{FF2B5EF4-FFF2-40B4-BE49-F238E27FC236}">
                <a16:creationId xmlns:a16="http://schemas.microsoft.com/office/drawing/2014/main" id="{84396B10-458B-A44C-B9B1-D3749F4AD3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671820" y="-803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Uterine Mass: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97272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97272" y="4140035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75597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63" y="-804"/>
            <a:ext cx="4043363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</p:spTree>
    <p:extLst>
      <p:ext uri="{BB962C8B-B14F-4D97-AF65-F5344CB8AC3E}">
        <p14:creationId xmlns:p14="http://schemas.microsoft.com/office/powerpoint/2010/main" val="17601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terusPic">
            <a:extLst>
              <a:ext uri="{FF2B5EF4-FFF2-40B4-BE49-F238E27FC236}">
                <a16:creationId xmlns:a16="http://schemas.microsoft.com/office/drawing/2014/main" id="{1F84A36F-E68E-F549-BB0A-9C9ACE636BF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68396" y="4483184"/>
            <a:ext cx="5823604" cy="2298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Uterus</a:t>
            </a:r>
          </a:p>
        </p:txBody>
      </p:sp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33470" y="0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2396" y="4483184"/>
            <a:ext cx="5823604" cy="2298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0" y="1495344"/>
            <a:ext cx="276999" cy="2759074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4047497" y="1515898"/>
            <a:ext cx="276999" cy="271796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139900" y="1515899"/>
            <a:ext cx="276999" cy="271796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12" name="uterineMass">
            <a:extLst>
              <a:ext uri="{FF2B5EF4-FFF2-40B4-BE49-F238E27FC236}">
                <a16:creationId xmlns:a16="http://schemas.microsoft.com/office/drawing/2014/main" id="{84396B10-458B-A44C-B9B1-D3749F4AD3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57201" y="0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Uterine Mass: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2396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4799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57201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892" y="0"/>
            <a:ext cx="4045604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</p:spTree>
    <p:extLst>
      <p:ext uri="{BB962C8B-B14F-4D97-AF65-F5344CB8AC3E}">
        <p14:creationId xmlns:p14="http://schemas.microsoft.com/office/powerpoint/2010/main" val="35689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417-1272-8445-B9A8-3150CD20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7FF-C79E-ED47-B9FB-08129945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EA1B-066D-734B-AB40-EDC230B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B682-A20D-B549-ADF2-7318819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176-D7B5-3947-9C55-678BC52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19FB-2304-4B4C-9F36-83426EA5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214-966E-5449-A01A-04388682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F3D-59C5-7D4D-A56B-0AC2B2B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B8DF-9C58-3E47-A8BE-BD8EE3D8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3569-FD75-1848-A851-D5CD8DF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30D-6CBD-E546-905F-456BB817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2809-D752-5C40-A589-969AF6497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060ED-3E10-1E47-A9DD-E4021D65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235E-37B0-0641-9F96-ACFE9FB9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E8C22-8574-B041-B7BB-185992D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604E-AA61-7E47-98D0-425C725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0BA-5305-A946-830B-6875E79E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F1DA-647F-0B4A-9BFC-56C81FC2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3550-7827-1749-8002-8E975621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62A5-22DA-D84E-AD2D-93CDEF0A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4A088-D0F1-8C44-BA25-876396FA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DBF3-FCCC-9B4C-B6B7-8272F38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A6194-47AC-B84E-A563-7B5055F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F420-4E1A-A64D-BE9D-8674E9D0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3F2E-26FE-7747-A107-220F84EA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431A-789A-E74B-900D-6214F8D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25FFA-28EE-324C-89C2-C12068B2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9F66-3FB6-2245-9FBE-619C01FA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6858D-B49F-5640-9FB7-DFA79A0C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91A7B-09EF-E148-BD78-6435254E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D03D-D72A-2D49-9ABE-8687366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B7228-18D6-5D40-8573-EDDB341A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6C5C-B653-BF4C-9896-67BA87D2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36E9-9FB0-7347-9734-82F114A1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7B00-D02C-3C43-8451-528C95176F9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DFD3-7604-6847-AF0E-DAE920BF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A61-885F-D547-B074-21C6B254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4</cp:revision>
  <dcterms:created xsi:type="dcterms:W3CDTF">2021-08-22T17:15:22Z</dcterms:created>
  <dcterms:modified xsi:type="dcterms:W3CDTF">2021-08-27T17:50:47Z</dcterms:modified>
</cp:coreProperties>
</file>