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4" r:id="rId1"/>
  </p:sldMasterIdLst>
  <p:notesMasterIdLst>
    <p:notesMasterId r:id="rId2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72" r:id="rId11"/>
    <p:sldId id="265" r:id="rId12"/>
    <p:sldId id="267" r:id="rId13"/>
    <p:sldId id="268" r:id="rId14"/>
    <p:sldId id="270" r:id="rId15"/>
    <p:sldId id="271" r:id="rId16"/>
    <p:sldId id="273" r:id="rId17"/>
    <p:sldId id="269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95" autoAdjust="0"/>
  </p:normalViewPr>
  <p:slideViewPr>
    <p:cSldViewPr>
      <p:cViewPr>
        <p:scale>
          <a:sx n="70" d="100"/>
          <a:sy n="70" d="100"/>
        </p:scale>
        <p:origin x="-2178" y="-9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CEB14-25EF-490F-B676-E7937FF1A95F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E797C-2374-429A-9002-D6DF9FB55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5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E797C-2374-429A-9002-D6DF9FB550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5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14BC22D-6E46-45DA-B571-0E339BF762D0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BC22D-6E46-45DA-B571-0E339BF762D0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14BC22D-6E46-45DA-B571-0E339BF762D0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BC22D-6E46-45DA-B571-0E339BF762D0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14BC22D-6E46-45DA-B571-0E339BF762D0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BC22D-6E46-45DA-B571-0E339BF762D0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BC22D-6E46-45DA-B571-0E339BF762D0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BC22D-6E46-45DA-B571-0E339BF762D0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14BC22D-6E46-45DA-B571-0E339BF762D0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BC22D-6E46-45DA-B571-0E339BF762D0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BC22D-6E46-45DA-B571-0E339BF762D0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14BC22D-6E46-45DA-B571-0E339BF762D0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Lt7aP/115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lnkr.co/edit/14q6WxHyhWuVxEIqwww1?p=previe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lnkr.co/edit/s4qWyaoyPU0QIZlxn1LX?p=preview" TargetMode="External"/><Relationship Id="rId2" Type="http://schemas.openxmlformats.org/officeDocument/2006/relationships/hyperlink" Target="https://www.airpair.com/js/javascript-framework-compari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logs.asp.net/dwahlin/creating-custom-angularjs-directives-part-i-the-fundamentals" TargetMode="External"/><Relationship Id="rId5" Type="http://schemas.openxmlformats.org/officeDocument/2006/relationships/hyperlink" Target="https://www.ng-book.com/p/The-Digest-Loop-and-apply/" TargetMode="External"/><Relationship Id="rId4" Type="http://schemas.openxmlformats.org/officeDocument/2006/relationships/hyperlink" Target="http://jsfiddle.net/theparabolink/dnCHA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jsperf.com/angularjs-digest/6" TargetMode="External"/><Relationship Id="rId3" Type="http://schemas.openxmlformats.org/officeDocument/2006/relationships/hyperlink" Target="http://weblogs.asp.net/dwahlin/creating-custom-angularjs-directives-part-2-isolate-scope" TargetMode="External"/><Relationship Id="rId7" Type="http://schemas.openxmlformats.org/officeDocument/2006/relationships/hyperlink" Target="https://www.airpair.com/js/javascript-framework-comparison" TargetMode="External"/><Relationship Id="rId2" Type="http://schemas.openxmlformats.org/officeDocument/2006/relationships/hyperlink" Target="http://weblogs.asp.net/dwahlin/creating-custom-angularjs-directives-part-i-the-fundament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gular/angular-seed" TargetMode="External"/><Relationship Id="rId5" Type="http://schemas.openxmlformats.org/officeDocument/2006/relationships/hyperlink" Target="http://stackoverflow.com/questions/14994391/thinking-in-angularjs-if-i-have-a-jquery-background" TargetMode="External"/><Relationship Id="rId4" Type="http://schemas.openxmlformats.org/officeDocument/2006/relationships/hyperlink" Target="http://www.bluesphereinc.com/blog/unit-testing-angularjs-directiv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775552"/>
            <a:ext cx="5114778" cy="1101248"/>
          </a:xfrm>
        </p:spPr>
        <p:txBody>
          <a:bodyPr/>
          <a:lstStyle/>
          <a:p>
            <a:r>
              <a:rPr lang="en-US" dirty="0" smtClean="0"/>
              <a:t>Gibson Wong</a:t>
            </a:r>
            <a:endParaRPr lang="en-US" dirty="0"/>
          </a:p>
        </p:txBody>
      </p:sp>
      <p:sp>
        <p:nvSpPr>
          <p:cNvPr id="4" name="AutoShape 4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http://raphamorim.com/angular.gallery/assets/images/logo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3" descr="http://raphamorim.com/angular.gallery/assets/images/logo.sv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5" descr="http://raphamorim.com/angular.gallery/assets/images/logo.sv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70" name="Picture 2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1" b="4371"/>
          <a:stretch/>
        </p:blipFill>
        <p:spPr bwMode="auto">
          <a:xfrm>
            <a:off x="1752600" y="1089025"/>
            <a:ext cx="6705600" cy="167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0588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Components</a:t>
            </a:r>
            <a:endParaRPr lang="en-US" dirty="0"/>
          </a:p>
        </p:txBody>
      </p:sp>
      <p:pic>
        <p:nvPicPr>
          <p:cNvPr id="5122" name="Picture 2" descr="http://www.adevedo.com/Articles_images/AngularJS/1/dia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" t="1715" r="136" b="3372"/>
          <a:stretch/>
        </p:blipFill>
        <p:spPr bwMode="auto">
          <a:xfrm>
            <a:off x="557212" y="1847851"/>
            <a:ext cx="688657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6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715184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ngController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Constructor function used to augment $scope (you can think of it as the view model)</a:t>
            </a:r>
          </a:p>
          <a:p>
            <a:r>
              <a:rPr lang="en-US" dirty="0" smtClean="0"/>
              <a:t>When to use controller:</a:t>
            </a:r>
          </a:p>
          <a:p>
            <a:pPr lvl="1"/>
            <a:r>
              <a:rPr lang="en-US" dirty="0" smtClean="0"/>
              <a:t>Use controllers to set initial state of $scope</a:t>
            </a:r>
          </a:p>
          <a:p>
            <a:pPr lvl="1"/>
            <a:r>
              <a:rPr lang="en-US" dirty="0" smtClean="0"/>
              <a:t>Add behaviors to $scope </a:t>
            </a:r>
          </a:p>
          <a:p>
            <a:r>
              <a:rPr lang="en-US" dirty="0" smtClean="0"/>
              <a:t>This is where your imperative logic belongs to!</a:t>
            </a:r>
          </a:p>
          <a:p>
            <a:r>
              <a:rPr lang="en-US" dirty="0" smtClean="0">
                <a:hlinkClick r:id="rId2"/>
              </a:rPr>
              <a:t>Simple example of controllers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97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</a:t>
            </a:r>
            <a:r>
              <a:rPr lang="en-US" dirty="0" err="1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(</a:t>
            </a:r>
            <a:r>
              <a:rPr lang="en-US" dirty="0" err="1" smtClean="0"/>
              <a:t>ngView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templating</a:t>
            </a:r>
            <a:r>
              <a:rPr lang="en-US" dirty="0" smtClean="0"/>
              <a:t> engine</a:t>
            </a:r>
          </a:p>
          <a:p>
            <a:pPr lvl="1"/>
            <a:r>
              <a:rPr lang="en-US" dirty="0" smtClean="0"/>
              <a:t>Just HTML!</a:t>
            </a:r>
          </a:p>
          <a:p>
            <a:endParaRPr lang="en-US" dirty="0" smtClean="0"/>
          </a:p>
          <a:p>
            <a:r>
              <a:rPr lang="en-US" dirty="0" smtClean="0"/>
              <a:t>Routes (</a:t>
            </a:r>
            <a:r>
              <a:rPr lang="en-US" dirty="0" err="1" smtClean="0"/>
              <a:t>ngRoute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Very much similar to Backbone’s router</a:t>
            </a:r>
          </a:p>
          <a:p>
            <a:pPr lvl="1"/>
            <a:r>
              <a:rPr lang="en-US" dirty="0" err="1" smtClean="0"/>
              <a:t>ngRoute</a:t>
            </a:r>
            <a:r>
              <a:rPr lang="en-US" dirty="0" smtClean="0"/>
              <a:t> only allows one view per page</a:t>
            </a:r>
          </a:p>
          <a:p>
            <a:pPr lvl="1"/>
            <a:r>
              <a:rPr lang="en-US" dirty="0" smtClean="0"/>
              <a:t>In summary, no support for multiple views and nested views</a:t>
            </a:r>
          </a:p>
          <a:p>
            <a:pPr lvl="1"/>
            <a:r>
              <a:rPr lang="en-US" dirty="0" smtClean="0"/>
              <a:t>Use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instead (UI-Router)</a:t>
            </a:r>
            <a:endParaRPr lang="en-US" dirty="0"/>
          </a:p>
          <a:p>
            <a:pPr marL="292608" lvl="1" indent="0">
              <a:buNone/>
            </a:pPr>
            <a:r>
              <a:rPr lang="en-US" dirty="0" smtClean="0"/>
              <a:t>	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6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543800" cy="4846320"/>
          </a:xfrm>
        </p:spPr>
        <p:txBody>
          <a:bodyPr>
            <a:normAutofit/>
          </a:bodyPr>
          <a:lstStyle/>
          <a:p>
            <a:r>
              <a:rPr lang="en-US" dirty="0" smtClean="0"/>
              <a:t>Markers of DOM elements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datePicker</a:t>
            </a:r>
            <a:r>
              <a:rPr lang="en-US" dirty="0" smtClean="0"/>
              <a:t>  is matched by</a:t>
            </a:r>
          </a:p>
          <a:p>
            <a:pPr lvl="1"/>
            <a:r>
              <a:rPr lang="en-US" dirty="0" smtClean="0"/>
              <a:t>Element:  &lt;date-picker&gt;&lt;/date-picker&gt;</a:t>
            </a:r>
          </a:p>
          <a:p>
            <a:pPr lvl="1"/>
            <a:r>
              <a:rPr lang="en-US" dirty="0" smtClean="0"/>
              <a:t>Attribute: &lt;input type=“text” date-picker&gt;</a:t>
            </a:r>
          </a:p>
          <a:p>
            <a:pPr lvl="1"/>
            <a:r>
              <a:rPr lang="en-US" dirty="0" smtClean="0"/>
              <a:t>Class:       &lt;input type=“text” class=“date-picker”&gt;</a:t>
            </a:r>
          </a:p>
          <a:p>
            <a:endParaRPr lang="en-US" dirty="0" smtClean="0"/>
          </a:p>
          <a:p>
            <a:r>
              <a:rPr lang="en-US" dirty="0" smtClean="0"/>
              <a:t>No more of this:</a:t>
            </a:r>
          </a:p>
          <a:p>
            <a:pPr marL="1664208" lvl="7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343400"/>
            <a:ext cx="3581400" cy="223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7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associated to these elements are declared in the directive</a:t>
            </a:r>
          </a:p>
          <a:p>
            <a:endParaRPr lang="en-US" dirty="0" smtClean="0"/>
          </a:p>
          <a:p>
            <a:r>
              <a:rPr lang="en-US" dirty="0" smtClean="0"/>
              <a:t>Templates </a:t>
            </a:r>
            <a:r>
              <a:rPr lang="en-US" dirty="0"/>
              <a:t>can also be included here</a:t>
            </a:r>
          </a:p>
          <a:p>
            <a:pPr lvl="1"/>
            <a:r>
              <a:rPr lang="en-US" dirty="0"/>
              <a:t>We can create nested views using directives</a:t>
            </a:r>
          </a:p>
          <a:p>
            <a:endParaRPr lang="en-US" dirty="0" smtClean="0"/>
          </a:p>
          <a:p>
            <a:r>
              <a:rPr lang="en-US" dirty="0" smtClean="0"/>
              <a:t>Declarative </a:t>
            </a:r>
            <a:r>
              <a:rPr lang="en-US" dirty="0"/>
              <a:t>logic placed here</a:t>
            </a:r>
          </a:p>
          <a:p>
            <a:pPr lvl="1"/>
            <a:r>
              <a:rPr lang="en-US" dirty="0"/>
              <a:t>DOM manipulation as well!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Example </a:t>
            </a:r>
            <a:r>
              <a:rPr lang="en-US" dirty="0">
                <a:hlinkClick r:id="rId2"/>
              </a:rPr>
              <a:t>of Directive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that isn’t involved with the MVC</a:t>
            </a:r>
          </a:p>
          <a:p>
            <a:endParaRPr lang="en-US" dirty="0"/>
          </a:p>
          <a:p>
            <a:r>
              <a:rPr lang="en-US" dirty="0" smtClean="0"/>
              <a:t>It’s where you put code that doesn’t fit in Controllers or Directives</a:t>
            </a:r>
          </a:p>
          <a:p>
            <a:pPr marL="292608" lvl="1" indent="0">
              <a:buNone/>
            </a:pPr>
            <a:endParaRPr lang="en-US" dirty="0"/>
          </a:p>
          <a:p>
            <a:r>
              <a:rPr lang="en-US" dirty="0" smtClean="0"/>
              <a:t>Use it for shared code across application</a:t>
            </a:r>
          </a:p>
          <a:p>
            <a:pPr lvl="1"/>
            <a:r>
              <a:rPr lang="en-US" dirty="0" smtClean="0"/>
              <a:t>Simply inject the service into your components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</a:p>
          <a:p>
            <a:pPr lvl="1"/>
            <a:r>
              <a:rPr lang="en-US" dirty="0" smtClean="0"/>
              <a:t>Everything is managed through DI</a:t>
            </a:r>
          </a:p>
          <a:p>
            <a:pPr lvl="2"/>
            <a:r>
              <a:rPr lang="en-US" dirty="0" smtClean="0"/>
              <a:t>Controllers are injected with $scope</a:t>
            </a:r>
            <a:endParaRPr lang="en-US" dirty="0"/>
          </a:p>
          <a:p>
            <a:pPr lvl="1"/>
            <a:r>
              <a:rPr lang="en-US" dirty="0" smtClean="0"/>
              <a:t>To test modules, we can just inject mock data, on a test by test basis</a:t>
            </a:r>
          </a:p>
          <a:p>
            <a:endParaRPr lang="en-US" dirty="0" smtClean="0"/>
          </a:p>
          <a:p>
            <a:r>
              <a:rPr lang="en-US" dirty="0" smtClean="0"/>
              <a:t>Tools for Unit testing</a:t>
            </a:r>
          </a:p>
          <a:p>
            <a:pPr lvl="1"/>
            <a:r>
              <a:rPr lang="en-US" dirty="0" smtClean="0"/>
              <a:t>Karma</a:t>
            </a:r>
          </a:p>
          <a:p>
            <a:pPr lvl="2"/>
            <a:r>
              <a:rPr lang="en-US" dirty="0" smtClean="0"/>
              <a:t>CLI tool that spawns web server and load application’s source code to execute tests</a:t>
            </a:r>
          </a:p>
          <a:p>
            <a:pPr lvl="1"/>
            <a:r>
              <a:rPr lang="en-US" dirty="0" smtClean="0"/>
              <a:t>Jasmine</a:t>
            </a:r>
          </a:p>
          <a:p>
            <a:pPr lvl="2"/>
            <a:r>
              <a:rPr lang="en-US" dirty="0" smtClean="0"/>
              <a:t>Test drive framework for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29260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0650" y="1647825"/>
            <a:ext cx="2895600" cy="4846320"/>
          </a:xfrm>
        </p:spPr>
        <p:txBody>
          <a:bodyPr/>
          <a:lstStyle/>
          <a:p>
            <a:r>
              <a:rPr lang="en-US" dirty="0" smtClean="0"/>
              <a:t>Good separation of concerns </a:t>
            </a:r>
          </a:p>
          <a:p>
            <a:r>
              <a:rPr lang="en-US" dirty="0" smtClean="0"/>
              <a:t>Two-way data-binding!!!</a:t>
            </a:r>
          </a:p>
          <a:p>
            <a:r>
              <a:rPr lang="en-US" dirty="0" smtClean="0"/>
              <a:t>Dependency Injection makes testing easy</a:t>
            </a:r>
          </a:p>
          <a:p>
            <a:endParaRPr lang="en-US" dirty="0" smtClean="0"/>
          </a:p>
          <a:p>
            <a:r>
              <a:rPr lang="en-US" dirty="0" smtClean="0"/>
              <a:t>High learning curve</a:t>
            </a:r>
          </a:p>
          <a:p>
            <a:endParaRPr lang="en-US" dirty="0"/>
          </a:p>
        </p:txBody>
      </p:sp>
      <p:pic>
        <p:nvPicPr>
          <p:cNvPr id="6146" name="Picture 2" descr="http://www.bennadel.com/resources/uploads/2013/feelings_about_angularjs_over_tim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6"/>
          <a:stretch/>
        </p:blipFill>
        <p:spPr bwMode="auto">
          <a:xfrm>
            <a:off x="0" y="1714500"/>
            <a:ext cx="51911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1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4846320"/>
          </a:xfrm>
        </p:spPr>
        <p:txBody>
          <a:bodyPr>
            <a:normAutofit/>
          </a:bodyPr>
          <a:lstStyle/>
          <a:p>
            <a:r>
              <a:rPr lang="en-US" dirty="0" smtClean="0"/>
              <a:t>Useful Links and Articles</a:t>
            </a:r>
            <a:endParaRPr lang="en-US" dirty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Comparison between </a:t>
            </a:r>
            <a:r>
              <a:rPr lang="en-US" dirty="0" err="1" smtClean="0">
                <a:hlinkClick r:id="rId2"/>
              </a:rPr>
              <a:t>AnuglarJS</a:t>
            </a:r>
            <a:r>
              <a:rPr lang="en-US" dirty="0" smtClean="0">
                <a:hlinkClick r:id="rId2"/>
              </a:rPr>
              <a:t>, Backbone.js and Ember.js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Nesting Directives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hlinkClick r:id="rId4"/>
              </a:rPr>
              <a:t>Example of incorporating jQuery Dialogs into </a:t>
            </a:r>
            <a:r>
              <a:rPr lang="en-US" dirty="0" err="1" smtClean="0">
                <a:hlinkClick r:id="rId4"/>
              </a:rPr>
              <a:t>AngularJS</a:t>
            </a:r>
            <a:endParaRPr lang="en-US" dirty="0"/>
          </a:p>
          <a:p>
            <a:pPr lvl="1"/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A bit more information on the Digest Loop</a:t>
            </a:r>
            <a:endParaRPr lang="en-US" dirty="0" smtClean="0"/>
          </a:p>
          <a:p>
            <a:pPr lvl="1"/>
            <a:endParaRPr lang="en-US" dirty="0" smtClean="0">
              <a:hlinkClick r:id="rId6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hlinkClick r:id="rId2"/>
              </a:rPr>
              <a:t>Creating directives</a:t>
            </a:r>
            <a:r>
              <a:rPr lang="en-US" dirty="0"/>
              <a:t> (there’s a broken link for the topic Isolate Scope. It can be found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)</a:t>
            </a:r>
          </a:p>
          <a:p>
            <a:pPr lvl="1"/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Testing directives</a:t>
            </a:r>
            <a:endParaRPr lang="en-US" dirty="0"/>
          </a:p>
          <a:p>
            <a:pPr lvl="1"/>
            <a:endParaRPr lang="en-US" dirty="0">
              <a:hlinkClick r:id="rId5"/>
            </a:endParaRPr>
          </a:p>
          <a:p>
            <a:pPr lvl="1"/>
            <a:r>
              <a:rPr lang="en-US" dirty="0">
                <a:hlinkClick r:id="rId5"/>
              </a:rPr>
              <a:t>A good read on using jQuery in </a:t>
            </a:r>
            <a:r>
              <a:rPr lang="en-US" dirty="0" smtClean="0">
                <a:hlinkClick r:id="rId5"/>
              </a:rPr>
              <a:t>Angular</a:t>
            </a:r>
            <a:endParaRPr lang="en-US" dirty="0" smtClean="0"/>
          </a:p>
          <a:p>
            <a:pPr lvl="1"/>
            <a:endParaRPr lang="en-US" dirty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Angular Seed Project (quick way to set up a project)</a:t>
            </a:r>
            <a:endParaRPr lang="en-US" dirty="0" smtClean="0"/>
          </a:p>
          <a:p>
            <a:pPr lvl="1"/>
            <a:endParaRPr lang="en-US" dirty="0">
              <a:hlinkClick r:id="rId7"/>
            </a:endParaRPr>
          </a:p>
          <a:p>
            <a:pPr lvl="1"/>
            <a:r>
              <a:rPr lang="en-US" dirty="0">
                <a:hlinkClick r:id="rId8"/>
              </a:rPr>
              <a:t>Experiment on </a:t>
            </a:r>
            <a:r>
              <a:rPr lang="en-US" dirty="0" smtClean="0">
                <a:hlinkClick r:id="rId8"/>
              </a:rPr>
              <a:t>digest loop runtime</a:t>
            </a:r>
            <a:endParaRPr lang="en-US" dirty="0"/>
          </a:p>
          <a:p>
            <a:pPr lvl="1"/>
            <a:endParaRPr lang="en-US" dirty="0">
              <a:hlinkClick r:id="rId7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Main Features</a:t>
            </a:r>
          </a:p>
          <a:p>
            <a:r>
              <a:rPr lang="en-US" dirty="0" smtClean="0"/>
              <a:t>Data binding</a:t>
            </a:r>
          </a:p>
          <a:p>
            <a:r>
              <a:rPr lang="en-US" dirty="0" smtClean="0"/>
              <a:t>Angular Components</a:t>
            </a:r>
          </a:p>
          <a:p>
            <a:pPr lvl="1"/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Views and Routes</a:t>
            </a:r>
          </a:p>
          <a:p>
            <a:pPr lvl="1"/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Services</a:t>
            </a:r>
            <a:endParaRPr lang="en-US" dirty="0"/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4" name="AutoShape 4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2009 as part of, a larger commercial product called </a:t>
            </a:r>
            <a:r>
              <a:rPr lang="en-US" dirty="0" err="1" smtClean="0"/>
              <a:t>GetAngular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Eventually sponsored by Google and became an open-source project</a:t>
            </a:r>
          </a:p>
          <a:p>
            <a:endParaRPr lang="en-US" dirty="0"/>
          </a:p>
          <a:p>
            <a:r>
              <a:rPr lang="en-US" dirty="0" smtClean="0"/>
              <a:t>Main purpose </a:t>
            </a:r>
            <a:r>
              <a:rPr lang="en-US" dirty="0"/>
              <a:t>is to separate declarative programming from imperative programming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Declarative: </a:t>
            </a:r>
            <a:r>
              <a:rPr lang="en-US" dirty="0" smtClean="0"/>
              <a:t>What </a:t>
            </a:r>
            <a:r>
              <a:rPr lang="en-US" dirty="0"/>
              <a:t>you </a:t>
            </a:r>
            <a:r>
              <a:rPr lang="en-US" dirty="0" smtClean="0"/>
              <a:t>would like to happen </a:t>
            </a:r>
          </a:p>
          <a:p>
            <a:pPr lvl="1"/>
            <a:r>
              <a:rPr lang="en-US" dirty="0" smtClean="0"/>
              <a:t>computer figure the rest out</a:t>
            </a:r>
          </a:p>
          <a:p>
            <a:pPr marL="292608" lvl="1" indent="0">
              <a:buNone/>
            </a:pPr>
            <a:endParaRPr lang="en-US" dirty="0" smtClean="0"/>
          </a:p>
          <a:p>
            <a:pPr marL="292608" lvl="1" indent="0">
              <a:buNone/>
            </a:pPr>
            <a:endParaRPr lang="en-US" dirty="0"/>
          </a:p>
          <a:p>
            <a:pPr marL="292608" lvl="1" indent="0">
              <a:buNone/>
            </a:pPr>
            <a:endParaRPr lang="en-US" dirty="0" smtClean="0"/>
          </a:p>
          <a:p>
            <a:r>
              <a:rPr lang="en-US" dirty="0"/>
              <a:t>Imperative: </a:t>
            </a:r>
            <a:r>
              <a:rPr lang="en-US" dirty="0" smtClean="0"/>
              <a:t>Tell computer how to do something</a:t>
            </a:r>
          </a:p>
          <a:p>
            <a:pPr lvl="1"/>
            <a:r>
              <a:rPr lang="en-US" dirty="0" smtClean="0"/>
              <a:t> what you want to happen will happen </a:t>
            </a:r>
          </a:p>
          <a:p>
            <a:pPr marL="292608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5064" r="7780" b="15259"/>
          <a:stretch/>
        </p:blipFill>
        <p:spPr>
          <a:xfrm>
            <a:off x="990600" y="4761931"/>
            <a:ext cx="5555634" cy="166275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05360"/>
            <a:ext cx="5555634" cy="132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7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Two-way Data-Binding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Extend the HTML language</a:t>
            </a:r>
          </a:p>
          <a:p>
            <a:endParaRPr lang="en-US" dirty="0" smtClean="0"/>
          </a:p>
          <a:p>
            <a:r>
              <a:rPr lang="en-US" dirty="0" smtClean="0"/>
              <a:t>Dependency injection</a:t>
            </a:r>
          </a:p>
          <a:p>
            <a:endParaRPr lang="en-US" dirty="0" smtClean="0"/>
          </a:p>
          <a:p>
            <a:r>
              <a:rPr lang="en-US" dirty="0" smtClean="0"/>
              <a:t>Testing!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2188" y="1609416"/>
            <a:ext cx="3934012" cy="4846320"/>
          </a:xfrm>
        </p:spPr>
        <p:txBody>
          <a:bodyPr>
            <a:normAutofit/>
          </a:bodyPr>
          <a:lstStyle/>
          <a:p>
            <a:r>
              <a:rPr lang="en-US" dirty="0" smtClean="0"/>
              <a:t>Typically, the template is bound by the model and then merged to view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AngularJS</a:t>
            </a:r>
            <a:r>
              <a:rPr lang="en-US" dirty="0" smtClean="0"/>
              <a:t> automatically synchronize models with views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71625"/>
            <a:ext cx="3152588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https://docs.angularjs.org/img/Two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695700"/>
            <a:ext cx="3100551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56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Data-Binding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Templates is first compiled on the browser which then produces a live view</a:t>
            </a:r>
          </a:p>
          <a:p>
            <a:endParaRPr lang="en-US" dirty="0" smtClean="0"/>
          </a:p>
          <a:p>
            <a:r>
              <a:rPr lang="en-US" dirty="0" smtClean="0"/>
              <a:t>Changes to view updates the model</a:t>
            </a:r>
          </a:p>
          <a:p>
            <a:endParaRPr lang="en-US" dirty="0" smtClean="0"/>
          </a:p>
          <a:p>
            <a:r>
              <a:rPr lang="en-US" dirty="0" smtClean="0"/>
              <a:t>Changes to model updates the view</a:t>
            </a:r>
          </a:p>
          <a:p>
            <a:pPr marL="292608" lvl="1" indent="0">
              <a:buNone/>
            </a:pPr>
            <a:endParaRPr lang="en-US" dirty="0" smtClean="0"/>
          </a:p>
          <a:p>
            <a:r>
              <a:rPr lang="en-US" dirty="0"/>
              <a:t>How does the two-way data-binding work?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81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7315200" cy="5172384"/>
          </a:xfrm>
        </p:spPr>
        <p:txBody>
          <a:bodyPr/>
          <a:lstStyle/>
          <a:p>
            <a:r>
              <a:rPr lang="en-US" dirty="0" smtClean="0"/>
              <a:t>During bootstrap process, bindings (ng-bind or the {{ }} ) are tracked with a </a:t>
            </a:r>
            <a:r>
              <a:rPr lang="en-US" i="1" dirty="0" smtClean="0"/>
              <a:t>watch</a:t>
            </a:r>
            <a:r>
              <a:rPr lang="en-US" dirty="0" smtClean="0"/>
              <a:t> function and added to the $watch list</a:t>
            </a:r>
          </a:p>
          <a:p>
            <a:endParaRPr lang="en-US" dirty="0"/>
          </a:p>
          <a:p>
            <a:r>
              <a:rPr lang="en-US" dirty="0" smtClean="0"/>
              <a:t>$watch list is then resolved in the $digest loop (</a:t>
            </a:r>
            <a:r>
              <a:rPr lang="en-US" dirty="0" err="1" smtClean="0"/>
              <a:t>Angular’s</a:t>
            </a:r>
            <a:r>
              <a:rPr lang="en-US" dirty="0" smtClean="0"/>
              <a:t> event loop)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http://slides.yearofmoo.com/angularjs-strangeloop-slides/images/diges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114800"/>
            <a:ext cx="4827356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92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Digest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2895600" cy="4867584"/>
          </a:xfrm>
        </p:spPr>
        <p:txBody>
          <a:bodyPr>
            <a:normAutofit/>
          </a:bodyPr>
          <a:lstStyle/>
          <a:p>
            <a:r>
              <a:rPr lang="en-US" dirty="0" smtClean="0"/>
              <a:t>Dirty Checking!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Checks if value changed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 smtClean="0"/>
              <a:t>General Rule: No more than 2000 bindings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Digest 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47800"/>
            <a:ext cx="5013881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Custom 5">
      <a:dk1>
        <a:srgbClr val="595959"/>
      </a:dk1>
      <a:lt1>
        <a:srgbClr val="FFFFFF"/>
      </a:lt1>
      <a:dk2>
        <a:srgbClr val="E16568"/>
      </a:dk2>
      <a:lt2>
        <a:srgbClr val="C8C8B1"/>
      </a:lt2>
      <a:accent1>
        <a:srgbClr val="F9E0E0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3003</TotalTime>
  <Words>579</Words>
  <Application>Microsoft Office PowerPoint</Application>
  <PresentationFormat>On-screen Show (4:3)</PresentationFormat>
  <Paragraphs>149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Opulent</vt:lpstr>
      <vt:lpstr>PowerPoint Presentation</vt:lpstr>
      <vt:lpstr>Agenda</vt:lpstr>
      <vt:lpstr>Overview</vt:lpstr>
      <vt:lpstr>overview</vt:lpstr>
      <vt:lpstr>Main Features</vt:lpstr>
      <vt:lpstr>Data-Binding</vt:lpstr>
      <vt:lpstr>Data-Binding (Cont’)</vt:lpstr>
      <vt:lpstr>Watch List</vt:lpstr>
      <vt:lpstr>Digest Loop</vt:lpstr>
      <vt:lpstr>Angular Components</vt:lpstr>
      <vt:lpstr>Controllers </vt:lpstr>
      <vt:lpstr>Views and ROutes</vt:lpstr>
      <vt:lpstr>Directives</vt:lpstr>
      <vt:lpstr>Directives (Cont’)</vt:lpstr>
      <vt:lpstr>Services</vt:lpstr>
      <vt:lpstr>Unit Testing</vt:lpstr>
      <vt:lpstr>Final Thoughts</vt:lpstr>
      <vt:lpstr>Thank you!</vt:lpstr>
      <vt:lpstr>More Links!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</dc:title>
  <dc:creator>Gibson Wong</dc:creator>
  <cp:lastModifiedBy>Gibson Wong</cp:lastModifiedBy>
  <cp:revision>51</cp:revision>
  <dcterms:created xsi:type="dcterms:W3CDTF">2014-12-17T17:32:48Z</dcterms:created>
  <dcterms:modified xsi:type="dcterms:W3CDTF">2014-12-19T20:54:42Z</dcterms:modified>
</cp:coreProperties>
</file>