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4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69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08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CEB14-25EF-490F-B676-E7937FF1A95F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E797C-2374-429A-9002-D6DF9FB5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E797C-2374-429A-9002-D6DF9FB550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5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14BC22D-6E46-45DA-B571-0E339BF762D0}" type="datetimeFigureOut">
              <a:rPr lang="en-US" smtClean="0"/>
              <a:t>12/17/2014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F1F6847-E6DF-4298-922B-A3AF2A1D62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lnkr.co/edit/14q6WxHyhWuVxEIqwww1?p=pre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14994391/thinking-in-angularjs-if-i-have-a-jquery-background" TargetMode="External"/><Relationship Id="rId3" Type="http://schemas.openxmlformats.org/officeDocument/2006/relationships/hyperlink" Target="http://plnkr.co/edit/s4qWyaoyPU0QIZlxn1LX?p=preview" TargetMode="External"/><Relationship Id="rId7" Type="http://schemas.openxmlformats.org/officeDocument/2006/relationships/hyperlink" Target="http://www.bluesphereinc.com/blog/unit-testing-angularjs-directives" TargetMode="External"/><Relationship Id="rId2" Type="http://schemas.openxmlformats.org/officeDocument/2006/relationships/hyperlink" Target="https://www.airpair.com/js/javascript-framework-comparis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logs.asp.net/dwahlin/creating-custom-angularjs-directives-part-2-isolate-scope" TargetMode="External"/><Relationship Id="rId5" Type="http://schemas.openxmlformats.org/officeDocument/2006/relationships/hyperlink" Target="http://weblogs.asp.net/dwahlin/creating-custom-angularjs-directives-part-i-the-fundamentals" TargetMode="External"/><Relationship Id="rId4" Type="http://schemas.openxmlformats.org/officeDocument/2006/relationships/hyperlink" Target="https://www.ng-book.com/p/The-Digest-Loop-and-appl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jsperf.com/angularjs-digest/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775552"/>
            <a:ext cx="5114778" cy="1101248"/>
          </a:xfrm>
        </p:spPr>
        <p:txBody>
          <a:bodyPr/>
          <a:lstStyle/>
          <a:p>
            <a:r>
              <a:rPr lang="en-US" dirty="0" smtClean="0"/>
              <a:t>Gibson Wong</a:t>
            </a:r>
            <a:endParaRPr lang="en-US" dirty="0"/>
          </a:p>
        </p:txBody>
      </p:sp>
      <p:sp>
        <p:nvSpPr>
          <p:cNvPr id="4" name="AutoShape 4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1" descr="http://raphamorim.com/angular.gallery/assets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3" descr="http://raphamorim.com/angular.gallery/assets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5" descr="http://raphamorim.com/angular.gallery/assets/images/logo.sv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1" b="4371"/>
          <a:stretch/>
        </p:blipFill>
        <p:spPr bwMode="auto">
          <a:xfrm>
            <a:off x="1752600" y="1089025"/>
            <a:ext cx="6705600" cy="167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0588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ng-controller</a:t>
            </a:r>
          </a:p>
          <a:p>
            <a:endParaRPr lang="en-US" b="1" dirty="0" smtClean="0"/>
          </a:p>
          <a:p>
            <a:r>
              <a:rPr lang="en-US" dirty="0" smtClean="0"/>
              <a:t>Constructor function</a:t>
            </a:r>
          </a:p>
          <a:p>
            <a:r>
              <a:rPr lang="en-US" dirty="0" smtClean="0"/>
              <a:t>Creates a new child scope: $scope (you can think of it as the view-model)</a:t>
            </a:r>
          </a:p>
          <a:p>
            <a:r>
              <a:rPr lang="en-US" dirty="0" smtClean="0"/>
              <a:t>When to use controller:</a:t>
            </a:r>
          </a:p>
          <a:p>
            <a:pPr lvl="1"/>
            <a:r>
              <a:rPr lang="en-US" dirty="0" smtClean="0"/>
              <a:t>Use controllers to set initial state of $scope</a:t>
            </a:r>
          </a:p>
          <a:p>
            <a:pPr lvl="1"/>
            <a:r>
              <a:rPr lang="en-US" dirty="0" smtClean="0"/>
              <a:t>Add behaviors to $scope </a:t>
            </a:r>
          </a:p>
          <a:p>
            <a:r>
              <a:rPr lang="en-US" dirty="0" smtClean="0"/>
              <a:t>This is where your imperative logic belongs to!</a:t>
            </a:r>
          </a:p>
        </p:txBody>
      </p:sp>
    </p:spTree>
    <p:extLst>
      <p:ext uri="{BB962C8B-B14F-4D97-AF65-F5344CB8AC3E}">
        <p14:creationId xmlns:p14="http://schemas.microsoft.com/office/powerpoint/2010/main" val="41997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and </a:t>
            </a:r>
            <a:r>
              <a:rPr lang="en-US" dirty="0" err="1" smtClean="0"/>
              <a:t>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pPr lvl="1"/>
            <a:r>
              <a:rPr lang="en-US" dirty="0" smtClean="0"/>
              <a:t>Just HTML!</a:t>
            </a:r>
          </a:p>
          <a:p>
            <a:endParaRPr lang="en-US" dirty="0" smtClean="0"/>
          </a:p>
          <a:p>
            <a:r>
              <a:rPr lang="en-US" dirty="0" smtClean="0"/>
              <a:t>Routes (</a:t>
            </a:r>
            <a:r>
              <a:rPr lang="en-US" dirty="0" err="1" smtClean="0"/>
              <a:t>ngRoute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Very much similar to Backbone’s router</a:t>
            </a:r>
          </a:p>
          <a:p>
            <a:pPr lvl="1"/>
            <a:r>
              <a:rPr lang="en-US" dirty="0" err="1" smtClean="0"/>
              <a:t>ngRoute</a:t>
            </a:r>
            <a:r>
              <a:rPr lang="en-US" dirty="0" smtClean="0"/>
              <a:t> only allows one view per page</a:t>
            </a:r>
          </a:p>
          <a:p>
            <a:pPr lvl="1"/>
            <a:r>
              <a:rPr lang="en-US" dirty="0" smtClean="0"/>
              <a:t>In summary, no support for multiple views and nested views</a:t>
            </a:r>
          </a:p>
          <a:p>
            <a:pPr lvl="1"/>
            <a:r>
              <a:rPr lang="en-US" dirty="0" smtClean="0"/>
              <a:t>Use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instead (UI-Router)</a:t>
            </a:r>
            <a:endParaRPr lang="en-US" dirty="0"/>
          </a:p>
          <a:p>
            <a:pPr marL="292608" lvl="1" indent="0">
              <a:buNone/>
            </a:pPr>
            <a:r>
              <a:rPr lang="en-US" dirty="0" smtClean="0"/>
              <a:t>	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6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5438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Markers of DOM elements</a:t>
            </a:r>
          </a:p>
          <a:p>
            <a:r>
              <a:rPr lang="en-US" dirty="0" smtClean="0"/>
              <a:t>Match by</a:t>
            </a:r>
          </a:p>
          <a:p>
            <a:pPr lvl="1"/>
            <a:r>
              <a:rPr lang="en-US" dirty="0" smtClean="0"/>
              <a:t>Element:  &lt;date-picker&gt;&lt;/date-picker&gt;</a:t>
            </a:r>
          </a:p>
          <a:p>
            <a:pPr lvl="1"/>
            <a:r>
              <a:rPr lang="en-US" dirty="0" smtClean="0"/>
              <a:t>Attribute: &lt;input type=“text” date-picker&gt;</a:t>
            </a:r>
          </a:p>
          <a:p>
            <a:pPr lvl="1"/>
            <a:r>
              <a:rPr lang="en-US" dirty="0" smtClean="0"/>
              <a:t>Class:       &lt;input type=“text” class=“date-picker”&gt;</a:t>
            </a:r>
          </a:p>
          <a:p>
            <a:endParaRPr lang="en-US" dirty="0" smtClean="0"/>
          </a:p>
          <a:p>
            <a:r>
              <a:rPr lang="en-US" dirty="0" smtClean="0"/>
              <a:t>No more this:</a:t>
            </a:r>
          </a:p>
          <a:p>
            <a:pPr marL="1664208" lvl="7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3581400" cy="223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7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associated to these elements are declared in the directive</a:t>
            </a:r>
          </a:p>
          <a:p>
            <a:endParaRPr lang="en-US" dirty="0" smtClean="0"/>
          </a:p>
          <a:p>
            <a:r>
              <a:rPr lang="en-US" dirty="0" smtClean="0"/>
              <a:t>Templates </a:t>
            </a:r>
            <a:r>
              <a:rPr lang="en-US" dirty="0"/>
              <a:t>can also be included here</a:t>
            </a:r>
          </a:p>
          <a:p>
            <a:pPr lvl="1"/>
            <a:r>
              <a:rPr lang="en-US" dirty="0"/>
              <a:t>We can create nested views using directives</a:t>
            </a:r>
          </a:p>
          <a:p>
            <a:endParaRPr lang="en-US" dirty="0" smtClean="0"/>
          </a:p>
          <a:p>
            <a:r>
              <a:rPr lang="en-US" dirty="0" smtClean="0"/>
              <a:t>Declarative </a:t>
            </a:r>
            <a:r>
              <a:rPr lang="en-US" dirty="0"/>
              <a:t>logic placed here</a:t>
            </a:r>
          </a:p>
          <a:p>
            <a:pPr lvl="1"/>
            <a:r>
              <a:rPr lang="en-US" dirty="0"/>
              <a:t>DOM manipulation as well!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Example </a:t>
            </a:r>
            <a:r>
              <a:rPr lang="en-US" dirty="0">
                <a:hlinkClick r:id="rId2"/>
              </a:rPr>
              <a:t>of Directive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that isn’t involved with the MVC</a:t>
            </a:r>
          </a:p>
          <a:p>
            <a:endParaRPr lang="en-US" dirty="0"/>
          </a:p>
          <a:p>
            <a:r>
              <a:rPr lang="en-US" dirty="0" smtClean="0"/>
              <a:t>It’s where you put code that doesn’t fit in Controllers or Directives</a:t>
            </a:r>
          </a:p>
          <a:p>
            <a:pPr marL="292608" lvl="1" indent="0">
              <a:buNone/>
            </a:pPr>
            <a:endParaRPr lang="en-US" dirty="0"/>
          </a:p>
          <a:p>
            <a:r>
              <a:rPr lang="en-US" dirty="0" smtClean="0"/>
              <a:t>Use it for shared code across application</a:t>
            </a:r>
          </a:p>
          <a:p>
            <a:pPr lvl="1"/>
            <a:r>
              <a:rPr lang="en-US" dirty="0" smtClean="0"/>
              <a:t>Simply inject the service into your components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Components</a:t>
            </a:r>
            <a:endParaRPr lang="en-US" dirty="0"/>
          </a:p>
        </p:txBody>
      </p:sp>
      <p:pic>
        <p:nvPicPr>
          <p:cNvPr id="5122" name="Picture 2" descr="http://www.adevedo.com/Articles_images/AngularJS/1/dia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1715" r="136" b="3372"/>
          <a:stretch/>
        </p:blipFill>
        <p:spPr bwMode="auto">
          <a:xfrm>
            <a:off x="504825" y="1828801"/>
            <a:ext cx="6886575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Everything is managed through DI</a:t>
            </a:r>
          </a:p>
          <a:p>
            <a:pPr lvl="2"/>
            <a:r>
              <a:rPr lang="en-US" dirty="0" smtClean="0"/>
              <a:t>Controllers are injected with $scope</a:t>
            </a:r>
            <a:endParaRPr lang="en-US" dirty="0"/>
          </a:p>
          <a:p>
            <a:pPr lvl="1"/>
            <a:r>
              <a:rPr lang="en-US" dirty="0" smtClean="0"/>
              <a:t>To test modules, we just inject mock data</a:t>
            </a:r>
          </a:p>
          <a:p>
            <a:endParaRPr lang="en-US" dirty="0" smtClean="0"/>
          </a:p>
          <a:p>
            <a:r>
              <a:rPr lang="en-US" dirty="0" smtClean="0"/>
              <a:t>Tools for Unit testing</a:t>
            </a:r>
          </a:p>
          <a:p>
            <a:pPr lvl="1"/>
            <a:r>
              <a:rPr lang="en-US" dirty="0" smtClean="0"/>
              <a:t>Karma</a:t>
            </a:r>
          </a:p>
          <a:p>
            <a:pPr lvl="2"/>
            <a:r>
              <a:rPr lang="en-US" dirty="0" smtClean="0"/>
              <a:t>CLI tool that spawns web server and load application’s source code to execute tests</a:t>
            </a:r>
          </a:p>
          <a:p>
            <a:pPr lvl="1"/>
            <a:r>
              <a:rPr lang="en-US" dirty="0" smtClean="0"/>
              <a:t>Jasmine</a:t>
            </a:r>
          </a:p>
          <a:p>
            <a:pPr lvl="2"/>
            <a:r>
              <a:rPr lang="en-US" dirty="0" smtClean="0"/>
              <a:t>Test drive framework for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marL="29260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600200"/>
            <a:ext cx="2895600" cy="4846320"/>
          </a:xfrm>
        </p:spPr>
        <p:txBody>
          <a:bodyPr/>
          <a:lstStyle/>
          <a:p>
            <a:r>
              <a:rPr lang="en-US" dirty="0" smtClean="0"/>
              <a:t>Good separation of concerns </a:t>
            </a:r>
          </a:p>
          <a:p>
            <a:r>
              <a:rPr lang="en-US" dirty="0" smtClean="0"/>
              <a:t>Dependency Injection makes testing easy</a:t>
            </a:r>
          </a:p>
          <a:p>
            <a:endParaRPr lang="en-US" dirty="0" smtClean="0"/>
          </a:p>
          <a:p>
            <a:r>
              <a:rPr lang="en-US" dirty="0" smtClean="0"/>
              <a:t>High learning curve</a:t>
            </a:r>
          </a:p>
          <a:p>
            <a:endParaRPr lang="en-US" dirty="0"/>
          </a:p>
        </p:txBody>
      </p:sp>
      <p:pic>
        <p:nvPicPr>
          <p:cNvPr id="6146" name="Picture 2" descr="http://www.bennadel.com/resources/uploads/2013/feelings_about_angularjs_over_tim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6"/>
          <a:stretch/>
        </p:blipFill>
        <p:spPr bwMode="auto">
          <a:xfrm>
            <a:off x="0" y="1676400"/>
            <a:ext cx="51911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9000" cy="4846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Useful Links</a:t>
            </a:r>
            <a:endParaRPr lang="en-US" dirty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Comparison between </a:t>
            </a:r>
            <a:r>
              <a:rPr lang="en-US" dirty="0" err="1" smtClean="0">
                <a:hlinkClick r:id="rId2"/>
              </a:rPr>
              <a:t>AnuglarJS</a:t>
            </a:r>
            <a:r>
              <a:rPr lang="en-US" dirty="0" smtClean="0">
                <a:hlinkClick r:id="rId2"/>
              </a:rPr>
              <a:t>, Backbone.js and Ember.js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Nesting Directives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4"/>
              </a:rPr>
              <a:t>A bit more information on the Digest Loop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Creating directives</a:t>
            </a:r>
            <a:r>
              <a:rPr lang="en-US" dirty="0" smtClean="0"/>
              <a:t> (there’s a broken link for the topic Isolate Scope. It can be found </a:t>
            </a:r>
            <a:r>
              <a:rPr lang="en-US" dirty="0" smtClean="0">
                <a:hlinkClick r:id="rId6"/>
              </a:rPr>
              <a:t>here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hlinkClick r:id="rId7"/>
              </a:rPr>
              <a:t>Testing directives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8"/>
              </a:rPr>
              <a:t>A good </a:t>
            </a:r>
            <a:r>
              <a:rPr lang="en-US" dirty="0" smtClean="0">
                <a:hlinkClick r:id="rId8"/>
              </a:rPr>
              <a:t>read on using jQuery in Angular</a:t>
            </a:r>
            <a:endParaRPr lang="en-US" dirty="0">
              <a:hlinkClick r:id="rId2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Main Features</a:t>
            </a:r>
          </a:p>
          <a:p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Digest Loop</a:t>
            </a:r>
          </a:p>
          <a:p>
            <a:r>
              <a:rPr lang="en-US" dirty="0" smtClean="0"/>
              <a:t>Angular Components</a:t>
            </a:r>
          </a:p>
          <a:p>
            <a:pPr lvl="1"/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Views and Routes</a:t>
            </a:r>
          </a:p>
          <a:p>
            <a:pPr lvl="1"/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Services</a:t>
            </a:r>
            <a:endParaRPr lang="en-US" dirty="0"/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4" name="AutoShape 4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data:image/jpeg;base64,/9j/4AAQSkZJRgABAQAAAQABAAD/2wCEAAkGBxQQEhQTEhQUFhUXFBwZGRcQGBUXGBcXFxQXFxQVGBQbHCggGiAlHRUXITIhJSkrLi8vGB8zODMsNygtLysBCgoKDg0OGhAQGjAmHyUsLC4sLywsLCwvLCwsLDU0LCwsNy8sLSwsLDQvLywsLCwwLDAsLCwsLCwsLCwsLCwsLP/AABEIAHMBtAMBEQACEQEDEQH/xAAbAAEAAgMBAQAAAAAAAAAAAAAABQYDBAcBAv/EAE8QAAEDAgMCBwsHCAgHAQAAAAEAAgMEEQUSIQYxEyJBUWGBkQcyNFJxcnShsbPRFDNCYnOSwTVEU6K00uHwFiNDVIKDk7IXJGOUo8LTFf/EABsBAQACAwEBAAAAAAAAAAAAAAADBAIFBgEH/8QAMxEBAAIBAgQDBgUEAwEAAAAAAAECAwQRBRIhMRNBUSIyYXGRsYGhwdHhFTNS8BQj8Qb/2gAMAwEAAhEDEQA/AO4oCAgINGqxaKPe8E8zdT6t3WgiKraUn5toHS/U9iCt4htG0m0s19dwNwPKG6BYTkrE7brdNBqLV5opO3x6fdv4fjr7XjkD2+UOHbvCyiYnsr3x2pO1o2+abpdpWnSRpHS3Udm/2r1gl6atjk7x4PRfXs3oNhAQEBAQEBAQEBAQEBAQEBAQEBAQEBAQEBAQEBAQEBAQEBAQEBAQEBAQEBAQEBBq1WIxxd88A8w1PYEEPVbS8kbOt/7o+KCu4ptF+ll/wt/db+KwtkrXvK3g0Ooz+5Xp69o/NXaraXkjZ1v/AHR8VBbUf4w3ODgPnmt+Efv/AAiKrEJJO+eSOYaDsCgtktbvLc4NFgwe5WPn3lKYLgHyimnldyWZH59wSerQdZUmHHzRMqHFNf4N6Uj13n5Ksx7o3aFzXA2OUkEEbxosesJrVreOsbwl6PaeZmjrPH1tD94fBSxmtHdQy8Lw393pKcotqIX2zZoz06j7w/GyljNWe7WZeF5qe77S0UGPSAAskD29JzDt3qSJ37NfalqTtaNk1S7SMOkjS3pbqPivWKXp6tkguxwPk39m9BmQEBAQEBAQEBAQEBAQEBAQEBAQEBAQEBAQEBAQEBAQEBAQEBAQEBAQEBBRa3aZtQZHQyO4JjnMdoW2dHpILWudQV5M7dWVKze0VjvPRV6raRo+baT0u0HZv9ir21EeUN9g4DeeuW23wjrP7fdEVWLSyb3EDmZoPioLZbW825wcN02H3a7z6z1aSjXhB9RxlxDWi7iQAByk6AI8taKxMz2h1x+HCmohCPogXPO4uBceskrZUryxs4HVZ5z5bZJ8/t5OXbW0PBy5wOLJr/iHfduh7VXy12ndvOF5/Exck96/byQaibIQfcMzmG7HFp52khImY7Mb0reNrRv80xR7UTM0fleOnQ9o+CljNaO7X5eFYb9a9PsseD46yd2Voc14F9eYWFw4eUKamSLdGo1WgyaeOaZiYdA2amc+Ml7i7jWF+YAcvWpFJLoCAgICAgICAgICAgICAgICAgICAgICAgICAgICAgICAgICAgICAgICDjeBRZJ8Ug8Wtkd1StDh+K8nrDPHbltE+kwrtrLWPom+/UQEBBbO51hfCzmZw4sQ06XuBA7Bc9inwU3tv6NLxvU+Hh8OO9vtDoONfMv6vaFdckouN0PDwuaO+3t84bu3UdawvXmrstaLP4OWLT27T8nPVTdYICAgsexMfHkdzNA7T/BTYI6y1HGLexWvxdf2cZaBvSSfXb8FZaBJoCAgICAgICAgICAgICAgICAgICAgICAgxR1DXOc0G5aQHDmJaHAdhB60GVAQEBAQEBAQEBAQEBAQEBByWaMxY1iTdwkZBKB/l5HH7wKCsVbbSPHM9w7HFa20bWmH0LT25sVLesR9mJYpRAQdj2Vwv5LTMYRxiMz/ADnC5HVoOpbDHXlrs4XiGp/5Ge1o7do+Uf7ug+6LjhgbHEw8YuD3W8RrgA0+cb9ixy5OWYiFnh2ijNW97du0fOfP8GvDKHta5uocAR5CLhSxO8btXek0tNZ7wpG1FDwUxI71/GHl+kO3XrVXLXazpeHZ/Fw7T3r0/ZEKNfEBBbdiY+JI7ncB2C//ALKxgjpLQ8Yt7dK/D7/+Ou4Qy0MY+oD2i/4qdp2nhuLmaWqjyhvATiIEG+a8EUuY83ztrdCCUjddB9oCCKbihNXJT5QAyFkma+pzue21ujJ60Eow6IPUGN0nMgjMS2hpqb5+ohiPNK9jT2E3QR8W3eHuOUV1Nfm4Ro9qCeo61souxzXt52EOHaEGrtDiZpYhIGhxMsbLE2+clawnqzX6kG+x1ygyICCMxvEzT8BZodwtQyI3NsoeHcbptl3IN+N10GjjeJmn4GzQ7hahkWptYPvxum1tyDejddBkQEBAQYa2pEUb5HbmtJNt5sNw6TuQaWFwOjYM/fuJe8jx3G7hfmHejoaEEmCgINXFKrgYZZQLlkbn2Ol8rSbX6kGvFig4Bs8jmxtMbXuLiA1oc0E3ceQX3oNH+mFF/fKb/Vj+KDNS7TUsrg2Opge47g2RhJ6gUEs2TnQZEBByva/buqiq5YYS1jYiG7g7MS0OzajTvrW6FBlvNZ6Nxw7R4s2ObXjzdHwWd0lPDI83c+Jjid1y5gJ08pU1Z3iGszViuS1Y7RMtHafaaGgYDJdz3d5G22Z1t56AL7/asb3isJdLpL6i21e0d5c1xPun1RJLeBhbyaZj1ucbHsCh8W09m3/pumxRvkn6zsiv+JVVfwpvZH8E3ysfD4d23j6ykKTumVg+nDIPrM/dcE8S8d2caDR5Pcn6T/66nsnjBraWOdzQ0uLwWtJI4kjmaE8+W/Wp6W5o3abV4IwZZxxO+235xuom10fB47G79NQFvXHLf2X7VkrKxjTLTyedftAK1+WNry7nhlubSY5+G30aSjXhBYNhsK+UVLS4cSLju5rg8Rvbr1FS4ac1ms4tqfB08xHe3SP1dZe4AEk2AFyTyAbyr7jIiZnaHEdpMSNVLLKdziMoPI0EBo7PWStfNua0y7fHp40+nrj9O/z80rsdXZmGI72ajzTydR9oVnDbps57i2DlvGWPPv8ANv7RUPDQut3zeM3q3jrH4LPJXmqq8Pz+FmjftPSVAVR1L1AQXjZGO1OD4znH12/BWsPuua4pbfUTHpEOtQsytaOYAdgUrXKzs14Tifprf2KlQZtnce+UPmhe3g54JHNew8rMx4KVvO1zbFBYmuug9QVqH8qVHokPvZkFjj3INB9Vwkzo297GAX9L3atZ1N4x85iDNLScILOJDTvDSWk+Vw1A8lkH1SYfFCLRxsZ5jWj2BBlnga8We1rhzOAI7Cg0MO2fpqaR8sELI3vaGuMYyhwBuLtGnXa6DQ278Gb6TT/tMaCdi3oMqAgru2G+i9Oi9j0E7Cgg9sfzP06H2uQTkKDKgICAgisSdwkscPI20r/IDaFp8rwXf5SCH2hqX0tZRzlx4CTNTyA7mvkIdC/rc3L1hBaYjyIMiCN2l8EqfsJPduQfGCMBp4AQCDDHodR823kQbvyKP9Gz7rfgg0sW2dpqqN0c0MbgRvygOHS1w1BQRuxBf8jY2Rxc6N8kYc7e5sUrmMcTy6NCCzoCDge235RrPtR7pirZu7oeEf2p+f6O17OeCU32Efu2qevuw0mp/vX+c/dw7Fq51dVve4/OTZG/VYH5Ix1Cx8pKrZOt3Q6CIx6WLfOXb8IwCnpWhsUTAQO+sC8nnLzqVaiIiNoc5ly2y2m1p6pJzQRYgEdK9RobFNk6KpFpaaI/Wa3K7qe2xHaglKOlZCxscYDWtFgB/O/pR7MzM7y553T4yyvwqUbi6aJx89jS0fqntR4q+0zbTnpaD7R+Co549t2PBLb6WI9JmP1/VFKFthB1jYXCvk9M0uFny8d3QPoDs16yr+GnLVxnFtT42omI7V6R+v5vduZ5BTGOFj3OkOU8G0mzd7ibbr7utM0zy7Q84TTHOfnyTERXr1nz8v3cvqMInDTeGUbt7HDlHQqlaW9HTZtXgmvvx9YfOFU88ErX8FJYHUZTq06H49SlrFqzvs1+pvgzYppzx8OvmvatuWUDaGh4GZwHeu4zfITqOo/gqeSvLZ1Whz+NhiZ7x0lGrBcEHR9lYP6qnbz5f1nXPtVzHG1Ycnrrc2ovPx+3R05ZqqrbN+E4n6a39ipUHxtjg0l2V1GP+agGrdwni3uhdz8pHSgltn8ZjrIWTxG7Hjcd7SNHNcOQg6IJYIK1D+VKj0SH3syCxx7kFf2Yl4RtRLyvq5r/AOW/gW9giAQWEIPUBAQV3bvwZvpNP+0xoJ2LegyoCCu7Yb6L06L2PQTsKCD2x/M/Tofa5BOQoMqAgIPl7w0Ek2AFyTyAbygi8HaXAyu76Z2fXe1lgIm9FmgEjnc5B7tThArKWWDcXN4h8WRpzRu6nAINTY/FzVUsUrtJLZJR4srOLIO0X60FgQRu0vglT9hJ7tyD5wHwen+xj921BJkoMcj9NO3mQa2HMYGhsfeN0uN1xv15Tfeee6DeQEHA9tvyjWfaj3TFWzd3Q8I/tT8/0dr2c8EpvsI/dtU9fdhpNT/ev85+7guK0bqSqmgdcOjlJb0sc7PG4dRCr5q7Tu3nC81b4vDnvH2l0/B+6ZA6MCpD2SAWJa0ua484tqPJZSVzRt1U83CckW/6+sfRIDui0H6R/wDpSfurLxaof6XqfSPrCUwnaikqjlhma53iuzMcfI1wBKyi9Z7Sgy6TNi63r+v2TCyVnPO7Oy0NFN+ixCEm3iuzA/ggrO1jLPYedpHYf4qpqY6w6jgFv+u9fj94/hBKs36V2Ywv5VUsjIuzvn+Y3eOs2HWpMdOa2ynr9T/x8Frx37R85/3d2VbBwj1BHY/8yfOHtQVhB4gh9qaHhYS4DjM4w6R9IdmvUostd6tjw3P4eXlntbp+yjKq6V4Uew63s3BaSFvi2/Vb/BXojaHF5Lc15t6zK9r1gq2zfhOJ+mt/YqVBaGoKLjMJwmpNZGD8jncBUsb/AGUhsG1DRyA/SQXSnlBAIILSLgjUEHUEHmQQMP5UqPRIfezILHHuQVfYo2jqI+VlbUA9GeYyD1PCC0hB6g0MfxH5LTT1AbmMUL5MpNs2RhdlvY2vbfZBnppi8NPOAe0XQQu3h/5VvpNP+0xoJ2LegyoCCvbYDWi9Oi/2yFBOQoIPbH8z9Oh9rkE5CgyoCAgi8bdnyQD+1JzfZMsZO27Wf40G3LO2Jj5HmzWNLieZrRc+xB9xzXAOUi4Bs7eLjcelBEYVgoppqmRjjknkEhjto2TKGyOB+tYFBNRnRBobS+CVP2Enu3IPnAfB6f7GP3bUEPtvO+lfT1obnihL2zAXzNjlDQZWjlylov0FBNGGKoDHHjsIzCzjkcHAWLmg2ePLdBItaAABoBuAQeoCDge235RrPtR7pirZu7oeEf2p+f6O17OeCU32Efu2qevuw0mp/vX+c/dp7T7J02IAcM0h7RZskZyyNvyA2sR0EELJFW01neJ6qbL3JiO8qzb/AKkQJ7Q4KOcVV6vE9RWNt9/nDFJ3J5bcWrZf60Rt6nrzwas/6rn+H0UvGsInoZhDUNAdbMx8ZJY8A72kgEEHk3jsUWTHy9YbLRa/x55LRtP5S6xsJtNw9KOHdeRjiwuO9wABaT02cB1KXHfeOrWa/ScmX2I6T1Yu7HAX4TUFu+MxyDoySscfVdStcp+0pzRQv5+Xzmg/gq2pjpEug/8An7e3evwifpP8q8qjp3Te5zhfBQGZw40p08xve9puexXdPTau/q5Ljep8TNGKO1fulNrsT+TUsjgbOcMjLb8ztLjyC56lnlty13U+G6fx9RWs9o6z8o/3Zyf/APRm/TTf6j/iqPNb1dp/x8X+EfSP2Y58Qmyn+tl65H846V7W1vVDn0+Ll9yPpDT+Xy/pZfvv+Kz5p9VTwMX+EfSEhgOLPZM3O97mu4pzucQL7jqee3rWdLzFuqrrdJS+GeSsRMdekRHZeSrbmHPMaoeAmcz6O9vmnd2bupUr15Z2dbpM/jYot5+fza1JHmexvO4DtIXkRvKbLblpa3pEuxbMsvPfmaT7B+KvOMW5BVtm/CcT9Nb+xUqC0NQfFTA2RjmPaHNcC1zXaggixBQUnAZHYZUDD5iTA+5o5Xc280zjzt5DyjsQT8dA4Vkk9xlfAyO3KCx7z6w/1IJmPcgpvCfIcUka/SGvDXsce9bURtDHsvyF7Q09JCC4Ru5EGRBBbd/k2u9El905BIYf3kfmN/2hBG7e0r5aCoEWsjWcIwb7uicJGi3Tkt1oN3B8RZURRzxm7JGBw6xqOo6dSCSQEETitNw01P4sLzKT9fg3Rxt/8jndGUc6CSiCCC2x/M/Tofa5BOQoMqAgIIfDzwr5J+RxyR/Zxki/+J+Y35RlQb9fQsnidDICWPFnAFzbjlGZpBHUUEL/AEIo/Em/7mr/APqgidqdmGUlOamjEwmgcJcpnneHsYbyRlr3kG7b8nIgtmG1jZmMlYbskaHNPQ4XCDFtL4JU/YSe7cg+cB8Hp/sY/dtQSUsYcC1wBaQQQdQQdCCEFHwRxwuq+QSE/J5SXUj3fRO+SmcecE3b0ILtE7kQZEBBwDa+QSV9U5uoM1hblLWtYfW0qplnezpeF45pg3t5zv8Ag7phMBjghYd7ImNPla0A+xWqxtDnstubJa3rMtq69RvUBBzLuzPaTSt0zgvd0hpAb6z7Cos0+zs2fCsdrZufyiGvsBgj5qZzxcAyut02awE9tx1KPHXeFziGorTLEfBd9vqbhcNrWAXJpZSBzkRuc0doCstA5dE/hMMpX8oii7QzISoNRHsNxwO22p29YlqYNh5qZo4m/SdqeZo1ceoXVSleadnUarPGDFbJPlH5+TtkMQY1rWizWgAAcgAsAtlEbOAtabWm095c37pOJcJO2EHSIXd57gD6m27SqeotvOzquB6fkxTlnvbt8o/n7Keq7eMc/en+eULKvdDn91qLNUEHQcCreGha498OK7zhy9eh61cx25quU12Dwc0xHaesfi0trqHhIuEA40f+07+zQ9qwzV3jdZ4Xn5MnJPa33VrAGZqiIfWv90E/gocce1Dca63Lp7z8Pu7BsmzjvPM0DtP8FccmsyCjYTjUEFbiEUsrWSSVrMjXXu7NSUzG205XAhBeAg9QRW02BR18DoX3ae+Y9vfRyDvXtPIR8UFbwbbFkTXQYi9sNTCcj818sotdsrDbUOFj5UF2iNwCOUINHH8FirYXQzA5TqC3RzHDvXsdyOHOgrUNVX4fxKiJ1ZCNGz01uGDeThYSeMfrNQbbNvaEaSVAhPi1TXxH9doQe1G1uHVDHROqqaVr2lrmNe15c1ws4ZW3JuDZBL4VXNmP9WyQNaNHPjfG08gDc4BPYgk0FGOGVOFSPdSRmoo3uLjTsIEsDjq4w3IDmk3OXeg3I9vqIaSzGnd4lWx8RH3hY9RQbUW2lE82jq4ZD4sLuEd91lygkKOqdNq2N7Wb88wyE+bGeN1uA60EkAgrW3dS2KOlkkIaxtbC5zjuABdclB8jbegH51F+t8EHv9OaH+9xev4IH9OaH+9xev4IPrFdpoPknDMnaGSP4JsoJsHEkPcNN7QHHytQSOA10E8YNM9r42cQFl7DKBZuo5BZBKICDxzQQQdQd4KDn+z2MQ4YZ6GplEYhlJgMl+NBLeRgB5cpJb1BBa8clElDO5pBa6meQRqCDESCPKEGhsjjtPURxRRStfIyBmZrb3Fmtab6c+iCyoInafA2V0DoXHK64dG9vfRyN1Y9p6D6roK7gu2ccbDFiEjYaqF2SQOvZ5AFpWG2rXDVBcqOqbMxskbg5jhdrm6gg7iCg4tiG1VfVySNY6YAvLeDpmPsADl75oza2vqeVQXi8z07N1pbaOmKs325vPvP8LHsLsG9r21FW3LlN2RGxOYbnPtoLaEC+/fa1kpi26y81fE4vWaYvPvP7OmKdpnGtu461tdNIGVXBggRPiDyA3I0kAs1AzZjZQ5KWmd4bXQarDjpNMsd59N4Q8W3tXDxTVOHRMGk9rxf1rD/ALYXJ/p9/T84Z/8AiLWS8RlSCTyRNYXdQAJTfK8jHw+Ou8fVuYLslWYhJwk/CsYbZpai+cjmY12pPlFh6kjFaZ6vcnEsGKvLijf8Nodhw6hZTxsiiGVjBYD2k85J1v0qxEREbQ0OTJbJabW7yyVUWdj2nXM0jtFl6wcR2KDZ8PFMXt4SIuY4AgubklOUlu+xACxvXmrssaTUTp80ZIjfZ5NSz0jszS5uls8ZI0PITyblStS9OrrsGs02sryz3/xn/erGcZqD/by/fd8Vhz29Vn/iYP8ACPpDTkkLiXOJJOpLjck85KxT1rFY2iOj5R6xz96f55Qsq90Of3Wos1QQZ6atkiuI3ubfflO9exaY7I8mHHk9+sS2oq+plORr5HXFrDXQ6G/QsoteeiC+DTYo57ViNk/gGz5hcJJCMwBs1u4XFtSpseLad5arXcQrlrOOkdPV0fZBt43PBBDnWBBBBy3B1HMbjqKmalPICAgICAgICAg8IugNaBuAHkQeoCAg8IQALbvUg9QEBAQEBAQEBAQEBAQEBAQEBAQEBAQeEX3+tAa0DcAPIg9QEBBxLbHuPzxzPq8LmdnLi8xOcGPBc4ucGSaAjXvXW8pQQGFd0KSneafE4XMe3QvykOHnxcvlb2IROy0uw2CqYJaZ7bHcWasPRb6J/mygvgie3RutJxrLi9nL7Ufn/P4/VB1lE+I2e23Md4PkKqWpNe7pdPq8WojfHO/3hgWKwxz96f55Qsq90Of3Wos1R6xhcQACSdwGpPUjyZiI3lYcM2Wc6zpjlHii2Y+U7gpq4Znu1Wo4rWvTF1n18v5buKY/SYaOD04Q7ooRmkcTuvzX6VYisR2aTLmvlnmvO73Dtl8TxfjVLjQUp3Rs+fkadeN4vXbzSvUTq+B4THRwR08IIjjblbmNzvuSTykkk9aDeQEBAQEBAQEBAQEBAQEBAQEBAQEBAQEBAQEBAQEBAQEBAQEBAQEBAQEBAQEENtLsvS4jHwdVE1/iu3PZ0teNR7EHG8c7ltfhT3T4XK6aPeY9OFsOR0dssvVY8wQYsC7okUp4CuZwMm4lwPBkjQhwOrD5bjpC8mInpLKl7UtzVnaU9WYC14zwOFjqBe7SPquVe+n86t/pOOWj2c8b/GO/4q9XQOYC17SDpofKN3Oq8VmJ2lvLZseXHzUneG1hmzkkti/+rb098fI34qeuKZ7tPqOJYsXSvtT+SZq6ujwtl5HNaSNL8aV/kG/2BWK0ivZos+qy559ufw8mlh8GJ4z4Mw0VIf7eYHhXtPKxvwsPrLJXdD2P7ntHhnGjYZJz3089nSEk3NuRvVrzkoLYgICAgICAgICAgICAgICAgICAgICAgICAgICAgICAgICAgICAgICAgICAgICAgICCr7YbBUeKNPDx2ktpNFxZBppc7nDoddByHE9j8VwEmSmcaqlGpDQTYfWhuS3zm82pQb2C90SkqGXntC9ovaTjDTlY4DU9FgfKmz2LTHSJfdNjFdizjHhUBZFezquoFmjffKCLX8mY67hvR4u2yfcrpqV3D1TjWVN7mSfVrTyZYySNOc3PNbcgv4QEBAQEBAQEBAQEBAQEBAQEBAQEBAQEBAQEBAQEBAQEBAQEBAQEBAQEBAQEBAQEBAQEBAQUfaHYegmraeSSljLnFxda7Q8htwXtaQ13WCgukEDY2hjGta1osGsADQBuAA0AQZEBAQEBAQEBAQEBAQEBAQEBAQEBAQEBAQEBAQEBAQEBAQEBAQEBAQEBAQEBAQEBB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2009 as part of </a:t>
            </a:r>
            <a:r>
              <a:rPr lang="en-US" dirty="0" err="1" smtClean="0"/>
              <a:t>GetAngular</a:t>
            </a:r>
            <a:r>
              <a:rPr lang="en-US" dirty="0" smtClean="0"/>
              <a:t>, a larger commercial product</a:t>
            </a:r>
          </a:p>
          <a:p>
            <a:endParaRPr lang="en-US" dirty="0"/>
          </a:p>
          <a:p>
            <a:r>
              <a:rPr lang="en-US" dirty="0" smtClean="0"/>
              <a:t>Eventually sponsored by Google and became an open-source project</a:t>
            </a:r>
          </a:p>
          <a:p>
            <a:endParaRPr lang="en-US" dirty="0"/>
          </a:p>
          <a:p>
            <a:r>
              <a:rPr lang="en-US" dirty="0" smtClean="0"/>
              <a:t>Main purpose </a:t>
            </a:r>
            <a:r>
              <a:rPr lang="en-US" dirty="0"/>
              <a:t>is to separate declarative programming from imperative programming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Declarative: “What you want to </a:t>
            </a:r>
            <a:r>
              <a:rPr lang="en-US" dirty="0" smtClean="0"/>
              <a:t>happen” </a:t>
            </a:r>
          </a:p>
          <a:p>
            <a:endParaRPr lang="en-US" dirty="0" smtClean="0"/>
          </a:p>
          <a:p>
            <a:r>
              <a:rPr lang="en-US" dirty="0"/>
              <a:t>Imperative: “What you would like to </a:t>
            </a:r>
            <a:r>
              <a:rPr lang="en-US" dirty="0" smtClean="0"/>
              <a:t>happen”</a:t>
            </a:r>
          </a:p>
          <a:p>
            <a:pPr marL="292608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http://www.infoq.com/resource/articles/backbone-vs-angular/en/resources/1Imagine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5638800" cy="3493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Two-way Data-Binding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Extend the HTML language</a:t>
            </a:r>
          </a:p>
          <a:p>
            <a:endParaRPr lang="en-US" dirty="0" smtClean="0"/>
          </a:p>
          <a:p>
            <a:r>
              <a:rPr lang="en-US" dirty="0" smtClean="0"/>
              <a:t>Dependency injection</a:t>
            </a:r>
          </a:p>
          <a:p>
            <a:endParaRPr lang="en-US" dirty="0" smtClean="0"/>
          </a:p>
          <a:p>
            <a:r>
              <a:rPr lang="en-US" dirty="0" smtClean="0"/>
              <a:t>Testing!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188" y="1609416"/>
            <a:ext cx="3934012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the template is bound by the model and then merged to view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AngularJS</a:t>
            </a:r>
            <a:r>
              <a:rPr lang="en-US" dirty="0" smtClean="0"/>
              <a:t> automatically synchronize models with views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71625"/>
            <a:ext cx="3152588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https://docs.angularjs.org/img/Two_Way_Data_Bind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695700"/>
            <a:ext cx="3100551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5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 is first compiled on the browser which then produces a live view</a:t>
            </a:r>
          </a:p>
          <a:p>
            <a:endParaRPr lang="en-US" dirty="0" smtClean="0"/>
          </a:p>
          <a:p>
            <a:r>
              <a:rPr lang="en-US" dirty="0" smtClean="0"/>
              <a:t>Changes to view updates the model</a:t>
            </a:r>
          </a:p>
          <a:p>
            <a:endParaRPr lang="en-US" dirty="0" smtClean="0"/>
          </a:p>
          <a:p>
            <a:r>
              <a:rPr lang="en-US" dirty="0" smtClean="0"/>
              <a:t>Changes to model updates the view</a:t>
            </a:r>
          </a:p>
          <a:p>
            <a:pPr marL="292608" lvl="1" indent="0">
              <a:buNone/>
            </a:pPr>
            <a:endParaRPr lang="en-US" dirty="0" smtClean="0"/>
          </a:p>
          <a:p>
            <a:r>
              <a:rPr lang="en-US" dirty="0"/>
              <a:t>How does the two-way data-binding work?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81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9416"/>
            <a:ext cx="7315200" cy="4846320"/>
          </a:xfrm>
        </p:spPr>
        <p:txBody>
          <a:bodyPr/>
          <a:lstStyle/>
          <a:p>
            <a:r>
              <a:rPr lang="en-US" dirty="0" smtClean="0"/>
              <a:t>Bindings (ng-bind or the {{ }} ) are tracked with a </a:t>
            </a:r>
            <a:r>
              <a:rPr lang="en-US" i="1" dirty="0" smtClean="0"/>
              <a:t>watch</a:t>
            </a:r>
            <a:r>
              <a:rPr lang="en-US" dirty="0" smtClean="0"/>
              <a:t> function and added to the $watch list</a:t>
            </a:r>
            <a:endParaRPr lang="en-US" dirty="0"/>
          </a:p>
          <a:p>
            <a:r>
              <a:rPr lang="en-US" dirty="0" smtClean="0"/>
              <a:t>$watch list is then resolved in the $digest loop (</a:t>
            </a:r>
            <a:r>
              <a:rPr lang="en-US" dirty="0" err="1" smtClean="0"/>
              <a:t>Angular’s</a:t>
            </a:r>
            <a:r>
              <a:rPr lang="en-US" dirty="0" smtClean="0"/>
              <a:t> event loop)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http://slides.yearofmoo.com/angularjs-strangeloop-slides/images/diges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4827356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2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Digest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2895600" cy="48675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Dirty Checking!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Checks if value changed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 smtClean="0"/>
              <a:t>General Rule: No more than 2000 bindings 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Experiment on runtime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Digest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47800"/>
            <a:ext cx="5013881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Custom 5">
      <a:dk1>
        <a:srgbClr val="595959"/>
      </a:dk1>
      <a:lt1>
        <a:srgbClr val="FFFFFF"/>
      </a:lt1>
      <a:dk2>
        <a:srgbClr val="E16568"/>
      </a:dk2>
      <a:lt2>
        <a:srgbClr val="C8C8B1"/>
      </a:lt2>
      <a:accent1>
        <a:srgbClr val="F9E0E0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247</TotalTime>
  <Words>516</Words>
  <Application>Microsoft Office PowerPoint</Application>
  <PresentationFormat>On-screen Show (4:3)</PresentationFormat>
  <Paragraphs>137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Opulent</vt:lpstr>
      <vt:lpstr>PowerPoint Presentation</vt:lpstr>
      <vt:lpstr>Agenda</vt:lpstr>
      <vt:lpstr>Overview</vt:lpstr>
      <vt:lpstr>overview</vt:lpstr>
      <vt:lpstr>Main Features</vt:lpstr>
      <vt:lpstr>Data-Binding</vt:lpstr>
      <vt:lpstr>Data-Binding (Cont’)</vt:lpstr>
      <vt:lpstr>Digest Loop</vt:lpstr>
      <vt:lpstr>Digest Loop</vt:lpstr>
      <vt:lpstr>Controllers </vt:lpstr>
      <vt:lpstr>Views and ROutes</vt:lpstr>
      <vt:lpstr>Directives</vt:lpstr>
      <vt:lpstr>Directives (Cont’)</vt:lpstr>
      <vt:lpstr>Services</vt:lpstr>
      <vt:lpstr>Angular Components</vt:lpstr>
      <vt:lpstr>Unit Testing</vt:lpstr>
      <vt:lpstr>Final Thoughts</vt:lpstr>
      <vt:lpstr>Thank you!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Gibson Wong</dc:creator>
  <cp:lastModifiedBy>Gibson Wong</cp:lastModifiedBy>
  <cp:revision>32</cp:revision>
  <dcterms:created xsi:type="dcterms:W3CDTF">2014-12-17T17:32:48Z</dcterms:created>
  <dcterms:modified xsi:type="dcterms:W3CDTF">2014-12-17T21:39:57Z</dcterms:modified>
</cp:coreProperties>
</file>