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87" d="100"/>
          <a:sy n="87" d="100"/>
        </p:scale>
        <p:origin x="144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2C525-644C-459D-87EE-61379C060F6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49C2F-3150-4E19-90C2-64F483AE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2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Categorical spatial effects (</a:t>
            </a:r>
            <a:r>
              <a:rPr lang="en-US" dirty="0" err="1"/>
              <a:t>PCoA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9C2F-3150-4E19-90C2-64F483AE49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54B6-79A2-4F3C-B511-133DE52E9FF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E493-95DC-4787-B5EA-6A803C3DA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6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54B6-79A2-4F3C-B511-133DE52E9FF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E493-95DC-4787-B5EA-6A803C3DA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2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54B6-79A2-4F3C-B511-133DE52E9FF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E493-95DC-4787-B5EA-6A803C3DA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5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54B6-79A2-4F3C-B511-133DE52E9FF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E493-95DC-4787-B5EA-6A803C3DA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2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54B6-79A2-4F3C-B511-133DE52E9FF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E493-95DC-4787-B5EA-6A803C3DA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0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54B6-79A2-4F3C-B511-133DE52E9FF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E493-95DC-4787-B5EA-6A803C3DA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3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54B6-79A2-4F3C-B511-133DE52E9FF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E493-95DC-4787-B5EA-6A803C3DA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4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54B6-79A2-4F3C-B511-133DE52E9FF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E493-95DC-4787-B5EA-6A803C3DA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8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54B6-79A2-4F3C-B511-133DE52E9FF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E493-95DC-4787-B5EA-6A803C3DA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1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54B6-79A2-4F3C-B511-133DE52E9FF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E493-95DC-4787-B5EA-6A803C3DA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1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54B6-79A2-4F3C-B511-133DE52E9FF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E493-95DC-4787-B5EA-6A803C3DA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7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554B6-79A2-4F3C-B511-133DE52E9FF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BE493-95DC-4787-B5EA-6A803C3DA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6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0503" y="0"/>
            <a:ext cx="9144000" cy="355702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Relative Effects of Environment and Space in the Distribution of Plant Diversity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16" y="544351"/>
            <a:ext cx="2784440" cy="2147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106" y="544350"/>
            <a:ext cx="2780251" cy="2145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551" y="544350"/>
            <a:ext cx="2783367" cy="2145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799" y="544350"/>
            <a:ext cx="2842360" cy="21455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503" y="3572776"/>
            <a:ext cx="3979460" cy="2566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686" y="3613363"/>
            <a:ext cx="3618664" cy="25707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6" b="9846"/>
          <a:stretch/>
        </p:blipFill>
        <p:spPr>
          <a:xfrm>
            <a:off x="-813273" y="6974102"/>
            <a:ext cx="3707162" cy="3488423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480704"/>
              </p:ext>
            </p:extLst>
          </p:nvPr>
        </p:nvGraphicFramePr>
        <p:xfrm>
          <a:off x="319405" y="3366282"/>
          <a:ext cx="1213232" cy="2760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483">
                  <a:extLst>
                    <a:ext uri="{9D8B030D-6E8A-4147-A177-3AD203B41FA5}">
                      <a16:colId xmlns:a16="http://schemas.microsoft.com/office/drawing/2014/main" val="4115234020"/>
                    </a:ext>
                  </a:extLst>
                </a:gridCol>
                <a:gridCol w="498749">
                  <a:extLst>
                    <a:ext uri="{9D8B030D-6E8A-4147-A177-3AD203B41FA5}">
                      <a16:colId xmlns:a16="http://schemas.microsoft.com/office/drawing/2014/main" val="4027699412"/>
                    </a:ext>
                  </a:extLst>
                </a:gridCol>
              </a:tblGrid>
              <a:tr h="333337">
                <a:tc gridSpan="2">
                  <a:txBody>
                    <a:bodyPr/>
                    <a:lstStyle/>
                    <a:p>
                      <a:r>
                        <a:rPr lang="en-US" sz="1100" i="1" u="sng" dirty="0"/>
                        <a:t>Permutation tests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897370"/>
                  </a:ext>
                </a:extLst>
              </a:tr>
              <a:tr h="333337">
                <a:tc>
                  <a:txBody>
                    <a:bodyPr/>
                    <a:lstStyle/>
                    <a:p>
                      <a:r>
                        <a:rPr lang="en-US" sz="1100" b="1" dirty="0"/>
                        <a:t>Nutrient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</a:t>
                      </a:r>
                      <a:r>
                        <a:rPr lang="en-US" sz="1100" b="1" dirty="0" err="1"/>
                        <a:t>val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82338"/>
                  </a:ext>
                </a:extLst>
              </a:tr>
              <a:tr h="333337">
                <a:tc>
                  <a:txBody>
                    <a:bodyPr/>
                    <a:lstStyle/>
                    <a:p>
                      <a:r>
                        <a:rPr lang="en-US" sz="1100" dirty="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488326"/>
                  </a:ext>
                </a:extLst>
              </a:tr>
              <a:tr h="333337">
                <a:tc>
                  <a:txBody>
                    <a:bodyPr/>
                    <a:lstStyle/>
                    <a:p>
                      <a:r>
                        <a:rPr lang="en-US" sz="1100" dirty="0"/>
                        <a:t>Zn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613950"/>
                  </a:ext>
                </a:extLst>
              </a:tr>
              <a:tr h="333337">
                <a:tc>
                  <a:txBody>
                    <a:bodyPr/>
                    <a:lstStyle/>
                    <a:p>
                      <a:r>
                        <a:rPr lang="en-US" sz="1100" dirty="0"/>
                        <a:t>NO3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891415"/>
                  </a:ext>
                </a:extLst>
              </a:tr>
              <a:tr h="333337">
                <a:tc>
                  <a:txBody>
                    <a:bodyPr/>
                    <a:lstStyle/>
                    <a:p>
                      <a:r>
                        <a:rPr lang="en-US" sz="1100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77032"/>
                  </a:ext>
                </a:extLst>
              </a:tr>
              <a:tr h="333337">
                <a:tc>
                  <a:txBody>
                    <a:bodyPr/>
                    <a:lstStyle/>
                    <a:p>
                      <a:r>
                        <a:rPr lang="en-US" sz="1100" dirty="0" err="1"/>
                        <a:t>Mn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12456"/>
                  </a:ext>
                </a:extLst>
              </a:tr>
              <a:tr h="333337">
                <a:tc>
                  <a:txBody>
                    <a:bodyPr/>
                    <a:lstStyle/>
                    <a:p>
                      <a:r>
                        <a:rPr lang="en-US" sz="1100" dirty="0"/>
                        <a:t>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535401"/>
                  </a:ext>
                </a:extLst>
              </a:tr>
            </a:tbl>
          </a:graphicData>
        </a:graphic>
      </p:graphicFrame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3552121" y="2874631"/>
            <a:ext cx="5016100" cy="369332"/>
          </a:xfrm>
          <a:prstGeom prst="rect">
            <a:avLst/>
          </a:prstGeom>
          <a:solidFill>
            <a:srgbClr val="1616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spec.db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~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TopsoilpH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+ Ca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Mn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+ Mg + Fe + C + NO3 + N + Zn + Al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99" b="29336"/>
          <a:stretch/>
        </p:blipFill>
        <p:spPr>
          <a:xfrm>
            <a:off x="3853928" y="6645822"/>
            <a:ext cx="3117456" cy="24656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243" y="3303479"/>
            <a:ext cx="3329328" cy="288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1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64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Console</vt:lpstr>
      <vt:lpstr>Office Theme</vt:lpstr>
      <vt:lpstr>Relative Effects of Environment and Space in the Distribution of Plant Diversity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Relative Effects of Environment and Space in the Distribution of Plant Diversity</dc:title>
  <dc:creator>Matthew Gibson</dc:creator>
  <cp:lastModifiedBy>Matthew Gibson</cp:lastModifiedBy>
  <cp:revision>10</cp:revision>
  <dcterms:created xsi:type="dcterms:W3CDTF">2017-02-24T00:45:33Z</dcterms:created>
  <dcterms:modified xsi:type="dcterms:W3CDTF">2017-02-24T20:46:11Z</dcterms:modified>
</cp:coreProperties>
</file>