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Experimental Comparison of Concurrent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Mark Gibson - 10308693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312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Problem?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Not much data comparing the different types of concurrent data structure</a:t>
            </a:r>
          </a:p>
          <a:p>
            <a:r>
              <a:rPr lang="en-IE" dirty="0" smtClean="0"/>
              <a:t>Locked, Lock-free</a:t>
            </a:r>
            <a:r>
              <a:rPr lang="en-IE" smtClean="0"/>
              <a:t>, Wait-free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404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it Important?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85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Others’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7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1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229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25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22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 Experimental Comparison of Concurrent Data Structures</vt:lpstr>
      <vt:lpstr>What is the Problem?</vt:lpstr>
      <vt:lpstr>Why is it Important?</vt:lpstr>
      <vt:lpstr>Others’ Work</vt:lpstr>
      <vt:lpstr>What I have Done</vt:lpstr>
      <vt:lpstr>Evaluation</vt:lpstr>
      <vt:lpstr>Results &amp; Analysis</vt:lpstr>
      <vt:lpstr>What have I learned?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Comparison of Concurrent Data Structures</dc:title>
  <dc:creator>Mark</dc:creator>
  <cp:lastModifiedBy>Mark</cp:lastModifiedBy>
  <cp:revision>3</cp:revision>
  <dcterms:created xsi:type="dcterms:W3CDTF">2006-08-16T00:00:00Z</dcterms:created>
  <dcterms:modified xsi:type="dcterms:W3CDTF">2014-03-23T17:40:49Z</dcterms:modified>
</cp:coreProperties>
</file>