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An Experimental Comparison of Concurrent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Mark Gibson - 10308693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312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the Problem?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45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is it Important?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85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Others’ 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87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 have Done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18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229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Results &amp; Analysis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25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have </a:t>
            </a:r>
            <a:r>
              <a:rPr lang="en-IE" smtClean="0"/>
              <a:t>I learned?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922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 Experimental Comparison of Concurrent Data Structures</vt:lpstr>
      <vt:lpstr>What is the Problem?</vt:lpstr>
      <vt:lpstr>Why is it Important?</vt:lpstr>
      <vt:lpstr>Others’ Work</vt:lpstr>
      <vt:lpstr>What I have Done</vt:lpstr>
      <vt:lpstr>Evaluation</vt:lpstr>
      <vt:lpstr>Results &amp; Analysis</vt:lpstr>
      <vt:lpstr>What have I learned?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Experimental Comparison of Concurrent Data Structures</dc:title>
  <dc:creator>Mark</dc:creator>
  <cp:lastModifiedBy>Mark</cp:lastModifiedBy>
  <cp:revision>1</cp:revision>
  <dcterms:created xsi:type="dcterms:W3CDTF">2006-08-16T00:00:00Z</dcterms:created>
  <dcterms:modified xsi:type="dcterms:W3CDTF">2014-03-22T17:30:04Z</dcterms:modified>
</cp:coreProperties>
</file>