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9EAD-705A-47EC-A8F3-CF755578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17A7F-4408-4E69-B980-615C181B1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FE75-DDA7-43A3-A994-CC92B4CE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3C-8375-45B9-A37A-D3A8A27BEB2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42713-BD5A-4895-B897-00536AC7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26BA7-6E49-4643-BCA8-38A0219F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2D1B-971F-4A66-86E1-116A4588B2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98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519A-B373-4260-8E72-CFF112D9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17A90-5D10-41A7-AB19-5806B0B70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1E9A8-8134-48D2-976E-F7B13AA7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3C-8375-45B9-A37A-D3A8A27BEB2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970C-01A6-48C8-A4F6-9DB79533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E378-6E98-4A9F-93CC-D198F0F1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2D1B-971F-4A66-86E1-116A4588B2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5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0D92A-F0C8-4258-AEE1-0365129A7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4FC30-7023-4D32-896B-62C51FB5A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616D-A9A9-4964-8AEA-BA2FFE78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3C-8375-45B9-A37A-D3A8A27BEB2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C22B0-A361-41A5-AB22-3C85BA38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A7148-6819-4084-A9C6-2792032E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2D1B-971F-4A66-86E1-116A4588B2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97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D30D-A92C-4059-B805-8CC522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264A-4823-4A0E-949C-FBC0AC82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3F51F-83C0-4C98-B41D-7BCD5711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3C-8375-45B9-A37A-D3A8A27BEB2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FB4E-A89B-439C-9186-6D7A9243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3884-2C76-4DA5-8E7D-C701FC6E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2D1B-971F-4A66-86E1-116A4588B2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1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4BAF-14F3-4BB6-808B-EEBB0233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1DE39-5023-4580-B97F-32846A36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4E11-C32E-4073-928C-85F2F2E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3C-8375-45B9-A37A-D3A8A27BEB2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63BB-5DE2-4248-8A7E-8932018D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9FFF-35C0-4BF2-8E8C-DFB979A2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2D1B-971F-4A66-86E1-116A4588B2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40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2728-C736-4847-A4C6-7ED44C1B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5C82-B911-4E5B-AC97-B13A4DF6E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92F05-0993-44E6-9CC0-FA68FCD16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33E7F-9852-4724-BA15-775A8307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3C-8375-45B9-A37A-D3A8A27BEB2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64FF9-B25B-470C-BB14-DB6E6258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5BB9-0D95-4C11-B1CC-B90CA364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2D1B-971F-4A66-86E1-116A4588B2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87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D6BB-0C28-40F4-B08A-CAF3F129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9D69-8888-4108-ABA8-9EA3643DD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A8089-A480-4956-8693-EEA08E738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A8D02-8965-4F95-8A67-E9439F940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68E4E-CFD7-4809-8B27-117799A91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98331-732B-4C80-8924-E8D23FD7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3C-8375-45B9-A37A-D3A8A27BEB2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6BA42-6B4E-43A4-BA60-35105268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2AC68-E2DE-4D6C-9D55-6EDF9100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2D1B-971F-4A66-86E1-116A4588B2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5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E6D6-3497-4B55-85F0-2A694631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ABBE2-748D-4636-9EE0-A02C17DF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3C-8375-45B9-A37A-D3A8A27BEB2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9C5CB-E927-48ED-8E49-AF42FE50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ED8E5-34E2-48DE-9099-5156C699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2D1B-971F-4A66-86E1-116A4588B2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6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F5253-D8B6-4534-BAA3-D2CAFA62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3C-8375-45B9-A37A-D3A8A27BEB2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F1C2-F8DA-40FC-ACEC-D3A417AA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1CCC4-3706-415C-9B0A-600F8AA0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2D1B-971F-4A66-86E1-116A4588B2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8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5B48-783B-4752-93C2-27A03F21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9047-6A03-4E51-A617-DB97234C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51716-AA67-4378-B453-239EE184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C4CA3-124B-48D4-8567-0FCEC658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3C-8375-45B9-A37A-D3A8A27BEB2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267E0-DDD0-4B97-B939-7611F1D3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06301-2A74-4174-A65B-D067FB7B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2D1B-971F-4A66-86E1-116A4588B2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94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7193-22B2-4121-819A-566FE0AC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F045F-311B-4314-A49C-B77470782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1F96B-816E-4E35-B0BB-3F953D00B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5F9E3-BD39-4023-AE60-95CA702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3C-8375-45B9-A37A-D3A8A27BEB2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8EBE9-D01E-456D-9BBB-9536DB4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2C64-D8F7-462E-8CAF-D3B1C7F5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2D1B-971F-4A66-86E1-116A4588B2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16F1D-C062-4ED1-B746-917A9E5D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3D301-7CF3-4F3D-931F-58EEB7B00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6AA03-FA29-4273-8FA9-6FED4830E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793C-8375-45B9-A37A-D3A8A27BEB2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B5F20-E3C4-4D47-829E-41A07D271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C655-E2F2-4402-868E-0445643BC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52D1B-971F-4A66-86E1-116A4588B2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96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5CFA45-A253-4E88-B708-B8E32FFBB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" t="3471"/>
          <a:stretch/>
        </p:blipFill>
        <p:spPr>
          <a:xfrm>
            <a:off x="257175" y="187643"/>
            <a:ext cx="5400675" cy="661987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171D3605-7457-420C-8A6F-77DE3511E985}"/>
              </a:ext>
            </a:extLst>
          </p:cNvPr>
          <p:cNvSpPr/>
          <p:nvPr/>
        </p:nvSpPr>
        <p:spPr>
          <a:xfrm>
            <a:off x="5935980" y="232410"/>
            <a:ext cx="2034540" cy="381000"/>
          </a:xfrm>
          <a:prstGeom prst="borderCallout1">
            <a:avLst>
              <a:gd name="adj1" fmla="val 54750"/>
              <a:gd name="adj2" fmla="val -842"/>
              <a:gd name="adj3" fmla="val 164500"/>
              <a:gd name="adj4" fmla="val -197135"/>
            </a:avLst>
          </a:pr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xo" panose="02000303000000000000" pitchFamily="2" charset="0"/>
              </a:rPr>
              <a:t>Nome do Documento</a:t>
            </a:r>
            <a:endParaRPr lang="pt-BR" sz="1400" b="1" dirty="0">
              <a:solidFill>
                <a:schemeClr val="tx1"/>
              </a:solidFill>
              <a:latin typeface="Exo" panose="02000303000000000000" pitchFamily="2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42924DCF-F8DC-4F8B-961E-FCC64B587E9A}"/>
              </a:ext>
            </a:extLst>
          </p:cNvPr>
          <p:cNvSpPr/>
          <p:nvPr/>
        </p:nvSpPr>
        <p:spPr>
          <a:xfrm>
            <a:off x="5935980" y="651510"/>
            <a:ext cx="2034540" cy="381000"/>
          </a:xfrm>
          <a:prstGeom prst="borderCallout1">
            <a:avLst>
              <a:gd name="adj1" fmla="val 54750"/>
              <a:gd name="adj2" fmla="val -842"/>
              <a:gd name="adj3" fmla="val 111500"/>
              <a:gd name="adj4" fmla="val -212210"/>
            </a:avLst>
          </a:pr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xo" panose="02000303000000000000" pitchFamily="2" charset="0"/>
              </a:rPr>
              <a:t>Nome do Projeto</a:t>
            </a:r>
            <a:endParaRPr lang="pt-BR" sz="1400" b="1" dirty="0">
              <a:solidFill>
                <a:schemeClr val="tx1"/>
              </a:solidFill>
              <a:latin typeface="Exo" panose="02000303000000000000" pitchFamily="2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0231154-3A5C-462D-B1AF-18D7A76D2B74}"/>
              </a:ext>
            </a:extLst>
          </p:cNvPr>
          <p:cNvSpPr/>
          <p:nvPr/>
        </p:nvSpPr>
        <p:spPr>
          <a:xfrm>
            <a:off x="5935980" y="1070610"/>
            <a:ext cx="2034540" cy="381000"/>
          </a:xfrm>
          <a:prstGeom prst="borderCallout1">
            <a:avLst>
              <a:gd name="adj1" fmla="val 54750"/>
              <a:gd name="adj2" fmla="val -842"/>
              <a:gd name="adj3" fmla="val 53000"/>
              <a:gd name="adj4" fmla="val -213427"/>
            </a:avLst>
          </a:pr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xo" panose="02000303000000000000" pitchFamily="2" charset="0"/>
              </a:rPr>
              <a:t>Nome do Arquiteto</a:t>
            </a:r>
            <a:endParaRPr lang="pt-BR" sz="1400" b="1" dirty="0">
              <a:solidFill>
                <a:schemeClr val="tx1"/>
              </a:solidFill>
              <a:latin typeface="Exo" panose="02000303000000000000" pitchFamily="2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D5E58D8-B4D0-4A3F-98BC-EF80B6777716}"/>
              </a:ext>
            </a:extLst>
          </p:cNvPr>
          <p:cNvSpPr/>
          <p:nvPr/>
        </p:nvSpPr>
        <p:spPr>
          <a:xfrm>
            <a:off x="5935980" y="1489710"/>
            <a:ext cx="2034540" cy="381000"/>
          </a:xfrm>
          <a:prstGeom prst="borderCallout1">
            <a:avLst>
              <a:gd name="adj1" fmla="val 54750"/>
              <a:gd name="adj2" fmla="val -842"/>
              <a:gd name="adj3" fmla="val -6000"/>
              <a:gd name="adj4" fmla="val -215767"/>
            </a:avLst>
          </a:pr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xo" panose="02000303000000000000" pitchFamily="2" charset="0"/>
              </a:rPr>
              <a:t>Nome do GP</a:t>
            </a:r>
            <a:endParaRPr lang="pt-BR" sz="1400" b="1" dirty="0">
              <a:solidFill>
                <a:schemeClr val="tx1"/>
              </a:solidFill>
              <a:latin typeface="Exo" panose="02000303000000000000" pitchFamily="2" charset="0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1C0550B7-6760-4451-A6A3-0D5541D3D514}"/>
              </a:ext>
            </a:extLst>
          </p:cNvPr>
          <p:cNvSpPr/>
          <p:nvPr/>
        </p:nvSpPr>
        <p:spPr>
          <a:xfrm>
            <a:off x="5935980" y="1908810"/>
            <a:ext cx="2034540" cy="381000"/>
          </a:xfrm>
          <a:prstGeom prst="borderCallout1">
            <a:avLst>
              <a:gd name="adj1" fmla="val 54750"/>
              <a:gd name="adj2" fmla="val -842"/>
              <a:gd name="adj3" fmla="val -60500"/>
              <a:gd name="adj4" fmla="val -223726"/>
            </a:avLst>
          </a:pr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xo" panose="02000303000000000000" pitchFamily="2" charset="0"/>
              </a:rPr>
              <a:t>Nome do Cliente</a:t>
            </a:r>
            <a:endParaRPr lang="pt-BR" sz="1400" b="1" dirty="0">
              <a:solidFill>
                <a:schemeClr val="tx1"/>
              </a:solidFill>
              <a:latin typeface="Exo" panose="02000303000000000000" pitchFamily="2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A6AD9677-1529-45A3-8631-35C4BBB7F827}"/>
              </a:ext>
            </a:extLst>
          </p:cNvPr>
          <p:cNvSpPr/>
          <p:nvPr/>
        </p:nvSpPr>
        <p:spPr>
          <a:xfrm>
            <a:off x="5935980" y="2327910"/>
            <a:ext cx="2034540" cy="381000"/>
          </a:xfrm>
          <a:prstGeom prst="borderCallout1">
            <a:avLst>
              <a:gd name="adj1" fmla="val 54750"/>
              <a:gd name="adj2" fmla="val -842"/>
              <a:gd name="adj3" fmla="val -91500"/>
              <a:gd name="adj4" fmla="val -164830"/>
            </a:avLst>
          </a:pr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xo" panose="02000303000000000000" pitchFamily="2" charset="0"/>
              </a:rPr>
              <a:t>Nome da gerência</a:t>
            </a:r>
            <a:endParaRPr lang="pt-BR" sz="1400" b="1" dirty="0">
              <a:solidFill>
                <a:schemeClr val="tx1"/>
              </a:solidFill>
              <a:latin typeface="Exo" panose="02000303000000000000" pitchFamily="2" charset="0"/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B16B8DF-2CA5-45CB-88B7-E0D06898C730}"/>
              </a:ext>
            </a:extLst>
          </p:cNvPr>
          <p:cNvSpPr/>
          <p:nvPr/>
        </p:nvSpPr>
        <p:spPr>
          <a:xfrm>
            <a:off x="5935980" y="2754630"/>
            <a:ext cx="2034540" cy="381000"/>
          </a:xfrm>
          <a:prstGeom prst="borderCallout1">
            <a:avLst>
              <a:gd name="adj1" fmla="val 54750"/>
              <a:gd name="adj2" fmla="val -842"/>
              <a:gd name="adj3" fmla="val -150500"/>
              <a:gd name="adj4" fmla="val -221946"/>
            </a:avLst>
          </a:pr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xo" panose="02000303000000000000" pitchFamily="2" charset="0"/>
              </a:rPr>
              <a:t>Data da versão</a:t>
            </a:r>
            <a:endParaRPr lang="pt-BR" sz="1400" b="1" dirty="0">
              <a:solidFill>
                <a:schemeClr val="tx1"/>
              </a:solidFill>
              <a:latin typeface="Exo" panose="02000303000000000000" pitchFamily="2" charset="0"/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92C6D131-2D26-4D1F-B49F-1A846FC2DA1E}"/>
              </a:ext>
            </a:extLst>
          </p:cNvPr>
          <p:cNvSpPr/>
          <p:nvPr/>
        </p:nvSpPr>
        <p:spPr>
          <a:xfrm>
            <a:off x="5935980" y="3196590"/>
            <a:ext cx="2034540" cy="381000"/>
          </a:xfrm>
          <a:prstGeom prst="borderCallout1">
            <a:avLst>
              <a:gd name="adj1" fmla="val 54750"/>
              <a:gd name="adj2" fmla="val -842"/>
              <a:gd name="adj3" fmla="val -213500"/>
              <a:gd name="adj4" fmla="val -234305"/>
            </a:avLst>
          </a:pr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xo" panose="02000303000000000000" pitchFamily="2" charset="0"/>
              </a:rPr>
              <a:t>DEAL</a:t>
            </a:r>
            <a:endParaRPr lang="pt-BR" sz="1400" b="1" dirty="0">
              <a:solidFill>
                <a:schemeClr val="tx1"/>
              </a:solidFill>
              <a:latin typeface="Exo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3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</vt:lpstr>
      <vt:lpstr>Office Theme</vt:lpstr>
      <vt:lpstr>PowerPoint Presentation</vt:lpstr>
    </vt:vector>
  </TitlesOfParts>
  <Manager>PAULA SOARES</Manager>
  <Company>SENAC-MG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ARQUITETURA</dc:title>
  <dc:subject>PROJETO VXRAIL</dc:subject>
  <dc:creator>RICARDO PAIVA</dc:creator>
  <cp:keywords>11 | 02 | 20</cp:keywords>
  <dc:description>6288</dc:description>
  <cp:lastModifiedBy>Ricardo Paiva</cp:lastModifiedBy>
  <cp:revision>3</cp:revision>
  <dcterms:created xsi:type="dcterms:W3CDTF">2020-02-11T16:51:34Z</dcterms:created>
  <dcterms:modified xsi:type="dcterms:W3CDTF">2020-02-12T17:15:28Z</dcterms:modified>
  <cp:category>GERÊNCIA DE SERVIÇOS ESPECIALIZADOS</cp:category>
</cp:coreProperties>
</file>