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>
      <p:cViewPr varScale="1">
        <p:scale>
          <a:sx n="75" d="100"/>
          <a:sy n="75" d="100"/>
        </p:scale>
        <p:origin x="157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9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7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2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7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45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4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15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05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7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5586A-0788-4CE9-8C7E-ECF7F411605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3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764877"/>
            <a:ext cx="3978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도전</a:t>
            </a:r>
            <a:r>
              <a:rPr lang="en-US" altLang="ko-KR" sz="48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!! 100</a:t>
            </a:r>
            <a:r>
              <a:rPr lang="ko-KR" altLang="en-US" sz="48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초</a:t>
            </a:r>
            <a:r>
              <a:rPr lang="en-US" altLang="ko-KR" sz="48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!!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3762748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2014182030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이상직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92280" y="6267899"/>
            <a:ext cx="14670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19572" y="3595874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각형 10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167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986482" y="6267899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　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248F72-F3C8-47D0-AD08-BD9C9F42F901}"/>
              </a:ext>
            </a:extLst>
          </p:cNvPr>
          <p:cNvSpPr txBox="1"/>
          <p:nvPr/>
        </p:nvSpPr>
        <p:spPr>
          <a:xfrm>
            <a:off x="539552" y="360000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바른돋움OTFPro 3" pitchFamily="50" charset="-127"/>
                <a:ea typeface="바른돋움OTFPro 3" pitchFamily="50" charset="-127"/>
              </a:rPr>
              <a:t>4. </a:t>
            </a:r>
            <a:r>
              <a:rPr lang="ko-KR" altLang="en-US" sz="3200">
                <a:latin typeface="바른돋움OTFPro 3" pitchFamily="50" charset="-127"/>
                <a:ea typeface="바른돋움OTFPro 3" pitchFamily="50" charset="-127"/>
              </a:rPr>
              <a:t>개발 일정</a:t>
            </a:r>
            <a:endParaRPr lang="en-US" altLang="ko-KR" sz="3200" dirty="0">
              <a:latin typeface="바른돋움OTFPro 3" pitchFamily="50" charset="-127"/>
              <a:ea typeface="바른돋움OTFPro 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7F44924-BCF1-48B8-B61C-7743283E5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924627"/>
              </p:ext>
            </p:extLst>
          </p:nvPr>
        </p:nvGraphicFramePr>
        <p:xfrm>
          <a:off x="562689" y="1052736"/>
          <a:ext cx="7704856" cy="486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058">
                  <a:extLst>
                    <a:ext uri="{9D8B030D-6E8A-4147-A177-3AD203B41FA5}">
                      <a16:colId xmlns:a16="http://schemas.microsoft.com/office/drawing/2014/main" val="1971055301"/>
                    </a:ext>
                  </a:extLst>
                </a:gridCol>
                <a:gridCol w="3569335">
                  <a:extLst>
                    <a:ext uri="{9D8B030D-6E8A-4147-A177-3AD203B41FA5}">
                      <a16:colId xmlns:a16="http://schemas.microsoft.com/office/drawing/2014/main" val="1526806808"/>
                    </a:ext>
                  </a:extLst>
                </a:gridCol>
                <a:gridCol w="3013463">
                  <a:extLst>
                    <a:ext uri="{9D8B030D-6E8A-4147-A177-3AD203B41FA5}">
                      <a16:colId xmlns:a16="http://schemas.microsoft.com/office/drawing/2014/main" val="393949415"/>
                    </a:ext>
                  </a:extLst>
                </a:gridCol>
              </a:tblGrid>
              <a:tr h="540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46071"/>
                  </a:ext>
                </a:extLst>
              </a:tr>
              <a:tr h="540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10/20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기본 틀 구현 및 게임 이미지 생성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1~4</a:t>
                      </a:r>
                      <a:r>
                        <a:rPr lang="ko-KR" altLang="en-US" dirty="0"/>
                        <a:t>탄 이미지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74829"/>
                  </a:ext>
                </a:extLst>
              </a:tr>
              <a:tr h="540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10/27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〮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3015"/>
                  </a:ext>
                </a:extLst>
              </a:tr>
              <a:tr h="540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11/03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랜덤 생성 알고리즘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47331"/>
                  </a:ext>
                </a:extLst>
              </a:tr>
              <a:tr h="540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11/10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랜덤 생성 알고리즘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92224"/>
                  </a:ext>
                </a:extLst>
              </a:tr>
              <a:tr h="540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11/17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랜덤 생성 알고리즘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267686"/>
                  </a:ext>
                </a:extLst>
              </a:tr>
              <a:tr h="540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11/24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랜덤 생성 알고리즘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10539"/>
                  </a:ext>
                </a:extLst>
              </a:tr>
              <a:tr h="540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12/1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스테이지 구현 및 난이도 조절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〮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57879"/>
                  </a:ext>
                </a:extLst>
              </a:tr>
              <a:tr h="540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12/8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BGM </a:t>
                      </a:r>
                      <a:r>
                        <a:rPr lang="ko-KR" altLang="en-US" dirty="0"/>
                        <a:t>구현 및 버그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42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04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890977"/>
            <a:ext cx="3054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CONTENTS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2033190"/>
            <a:ext cx="2541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1.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게임 소개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&amp;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컨셉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92280" y="6267899"/>
            <a:ext cx="14670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8696DC-5496-410D-BB14-A65E99D963EE}"/>
              </a:ext>
            </a:extLst>
          </p:cNvPr>
          <p:cNvSpPr txBox="1"/>
          <p:nvPr/>
        </p:nvSpPr>
        <p:spPr>
          <a:xfrm>
            <a:off x="899592" y="2373898"/>
            <a:ext cx="2694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2. 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개발 범위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7BD3FC-17A7-4A2C-8CEE-FF0492CCD0F8}"/>
              </a:ext>
            </a:extLst>
          </p:cNvPr>
          <p:cNvSpPr txBox="1"/>
          <p:nvPr/>
        </p:nvSpPr>
        <p:spPr>
          <a:xfrm>
            <a:off x="899592" y="2714606"/>
            <a:ext cx="2694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3  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예상게임 실행 흐름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6D4FB-231D-410E-89B2-5D6843C56721}"/>
              </a:ext>
            </a:extLst>
          </p:cNvPr>
          <p:cNvSpPr txBox="1"/>
          <p:nvPr/>
        </p:nvSpPr>
        <p:spPr>
          <a:xfrm>
            <a:off x="899592" y="3071315"/>
            <a:ext cx="2541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4. 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개발 일정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1B62BE-F13D-47B0-AB5B-7587B9B07F73}"/>
              </a:ext>
            </a:extLst>
          </p:cNvPr>
          <p:cNvCxnSpPr>
            <a:cxnSpLocks/>
          </p:cNvCxnSpPr>
          <p:nvPr/>
        </p:nvCxnSpPr>
        <p:spPr>
          <a:xfrm>
            <a:off x="854492" y="1660418"/>
            <a:ext cx="3213452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28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92280" y="6267899"/>
            <a:ext cx="14670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572" y="2444115"/>
            <a:ext cx="3586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1. </a:t>
            </a:r>
            <a:r>
              <a:rPr lang="ko-KR" altLang="en-US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게임소개 </a:t>
            </a:r>
            <a:r>
              <a:rPr lang="en-US" altLang="ko-KR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&amp;</a:t>
            </a:r>
            <a:r>
              <a:rPr lang="ko-KR" altLang="en-US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컨셉</a:t>
            </a:r>
            <a:endParaRPr lang="en-US" altLang="ko-KR" sz="3200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4" name="오각형 1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6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986482" y="6267899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　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248F72-F3C8-47D0-AD08-BD9C9F42F901}"/>
              </a:ext>
            </a:extLst>
          </p:cNvPr>
          <p:cNvSpPr txBox="1"/>
          <p:nvPr/>
        </p:nvSpPr>
        <p:spPr>
          <a:xfrm>
            <a:off x="539552" y="360000"/>
            <a:ext cx="3586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바른돋움OTFPro 3" pitchFamily="50" charset="-127"/>
                <a:ea typeface="바른돋움OTFPro 3" pitchFamily="50" charset="-127"/>
              </a:rPr>
              <a:t>1. </a:t>
            </a:r>
            <a:r>
              <a:rPr lang="ko-KR" altLang="en-US" sz="3200" dirty="0">
                <a:latin typeface="바른돋움OTFPro 3" pitchFamily="50" charset="-127"/>
                <a:ea typeface="바른돋움OTFPro 3" pitchFamily="50" charset="-127"/>
              </a:rPr>
              <a:t>게임소개 </a:t>
            </a:r>
            <a:r>
              <a:rPr lang="en-US" altLang="ko-KR" sz="3200" dirty="0">
                <a:latin typeface="바른돋움OTFPro 3" pitchFamily="50" charset="-127"/>
                <a:ea typeface="바른돋움OTFPro 3" pitchFamily="50" charset="-127"/>
              </a:rPr>
              <a:t>&amp;</a:t>
            </a:r>
            <a:r>
              <a:rPr lang="ko-KR" altLang="en-US" sz="3200" dirty="0">
                <a:latin typeface="바른돋움OTFPro 3" pitchFamily="50" charset="-127"/>
                <a:ea typeface="바른돋움OTFPro 3" pitchFamily="50" charset="-127"/>
              </a:rPr>
              <a:t>컨셉</a:t>
            </a:r>
            <a:endParaRPr lang="en-US" altLang="ko-KR" sz="3200" dirty="0"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BB620-037C-4854-B952-024B6BEA8923}"/>
              </a:ext>
            </a:extLst>
          </p:cNvPr>
          <p:cNvSpPr txBox="1"/>
          <p:nvPr/>
        </p:nvSpPr>
        <p:spPr>
          <a:xfrm>
            <a:off x="1259631" y="1772815"/>
            <a:ext cx="6893637" cy="41088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/>
              <a:t>〮</a:t>
            </a:r>
            <a:r>
              <a:rPr lang="ko-KR" altLang="en-US" sz="3600" dirty="0"/>
              <a:t> </a:t>
            </a:r>
            <a:r>
              <a:rPr lang="ko-KR" altLang="en-US" dirty="0"/>
              <a:t>더 </a:t>
            </a:r>
            <a:r>
              <a:rPr lang="ko-KR" altLang="en-US" dirty="0" err="1"/>
              <a:t>비시바시</a:t>
            </a:r>
            <a:r>
              <a:rPr lang="ko-KR" altLang="en-US" dirty="0"/>
              <a:t> 게임을 모티브로 한 타임 어택 게임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3600" dirty="0"/>
              <a:t>〮</a:t>
            </a:r>
            <a:r>
              <a:rPr lang="ko-KR" altLang="en-US" sz="3600" dirty="0"/>
              <a:t> </a:t>
            </a:r>
            <a:r>
              <a:rPr lang="ko-KR" altLang="en-US" dirty="0"/>
              <a:t>한 개의 미니 게임을 클리어하면 다른 미니게임이 나온다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3600" dirty="0"/>
              <a:t>〮</a:t>
            </a:r>
            <a:r>
              <a:rPr lang="ko-KR" altLang="en-US" sz="3600" dirty="0"/>
              <a:t> </a:t>
            </a:r>
            <a:r>
              <a:rPr lang="ko-KR" altLang="en-US" dirty="0"/>
              <a:t>제한시간 </a:t>
            </a:r>
            <a:r>
              <a:rPr lang="en-US" altLang="ko-KR" dirty="0"/>
              <a:t>100</a:t>
            </a:r>
            <a:r>
              <a:rPr lang="ko-KR" altLang="en-US" dirty="0"/>
              <a:t>초로 점점 어려워 지는 스테이지가 나온다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96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92280" y="6267899"/>
            <a:ext cx="14670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572" y="2444115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개발 범위</a:t>
            </a:r>
            <a:endParaRPr lang="en-US" altLang="ko-KR" sz="3200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4" name="오각형 1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3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986482" y="6267899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　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248F72-F3C8-47D0-AD08-BD9C9F42F901}"/>
              </a:ext>
            </a:extLst>
          </p:cNvPr>
          <p:cNvSpPr txBox="1"/>
          <p:nvPr/>
        </p:nvSpPr>
        <p:spPr>
          <a:xfrm>
            <a:off x="539552" y="360000"/>
            <a:ext cx="2574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바른돋움OTFPro 3" pitchFamily="50" charset="-127"/>
                <a:ea typeface="바른돋움OTFPro 3" pitchFamily="50" charset="-127"/>
              </a:rPr>
              <a:t>2 . </a:t>
            </a:r>
            <a:r>
              <a:rPr lang="ko-KR" altLang="en-US" sz="3200" dirty="0">
                <a:latin typeface="바른돋움OTFPro 3" pitchFamily="50" charset="-127"/>
                <a:ea typeface="바른돋움OTFPro 3" pitchFamily="50" charset="-127"/>
              </a:rPr>
              <a:t>개발 범위</a:t>
            </a:r>
            <a:endParaRPr lang="en-US" altLang="ko-KR" sz="3200" dirty="0">
              <a:latin typeface="바른돋움OTFPro 3" pitchFamily="50" charset="-127"/>
              <a:ea typeface="바른돋움OTFPro 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7F44924-BCF1-48B8-B61C-7743283E5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969030"/>
              </p:ext>
            </p:extLst>
          </p:nvPr>
        </p:nvGraphicFramePr>
        <p:xfrm>
          <a:off x="1043608" y="1396999"/>
          <a:ext cx="6576392" cy="445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241">
                  <a:extLst>
                    <a:ext uri="{9D8B030D-6E8A-4147-A177-3AD203B41FA5}">
                      <a16:colId xmlns:a16="http://schemas.microsoft.com/office/drawing/2014/main" val="1971055301"/>
                    </a:ext>
                  </a:extLst>
                </a:gridCol>
                <a:gridCol w="2765951">
                  <a:extLst>
                    <a:ext uri="{9D8B030D-6E8A-4147-A177-3AD203B41FA5}">
                      <a16:colId xmlns:a16="http://schemas.microsoft.com/office/drawing/2014/main" val="1526806808"/>
                    </a:ext>
                  </a:extLst>
                </a:gridCol>
                <a:gridCol w="2791200">
                  <a:extLst>
                    <a:ext uri="{9D8B030D-6E8A-4147-A177-3AD203B41FA5}">
                      <a16:colId xmlns:a16="http://schemas.microsoft.com/office/drawing/2014/main" val="393949415"/>
                    </a:ext>
                  </a:extLst>
                </a:gridCol>
              </a:tblGrid>
              <a:tr h="506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46071"/>
                  </a:ext>
                </a:extLst>
              </a:tr>
              <a:tr h="506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스테이지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3</a:t>
                      </a:r>
                      <a:r>
                        <a:rPr lang="ko-KR" altLang="en-US" dirty="0"/>
                        <a:t>스테이지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6~7</a:t>
                      </a:r>
                      <a:r>
                        <a:rPr lang="ko-KR" altLang="en-US" dirty="0"/>
                        <a:t>스테이지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74829"/>
                  </a:ext>
                </a:extLst>
              </a:tr>
              <a:tr h="506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타이머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r>
                        <a:rPr lang="ko-KR" altLang="en-US" dirty="0"/>
                        <a:t>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3015"/>
                  </a:ext>
                </a:extLst>
              </a:tr>
              <a:tr h="506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알고리즘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손으로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랜덤 알고리즘을 써서 복잡하게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47331"/>
                  </a:ext>
                </a:extLst>
              </a:tr>
              <a:tr h="506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튜토리얼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92224"/>
                  </a:ext>
                </a:extLst>
              </a:tr>
              <a:tr h="506021"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게임 기능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세이브 포인트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랭킹 시스템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267686"/>
                  </a:ext>
                </a:extLst>
              </a:tr>
              <a:tr h="506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이미지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손으로 그리거나 구글링을 통해 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10539"/>
                  </a:ext>
                </a:extLst>
              </a:tr>
              <a:tr h="506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BGM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스테이지에 맞는 음악 구현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스테이지가 올라가면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다른 빠르기와 다른 음악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83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15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92280" y="6267899"/>
            <a:ext cx="14670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572" y="2444115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3. </a:t>
            </a:r>
            <a:r>
              <a:rPr lang="ko-KR" altLang="en-US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예상 게임 흐름</a:t>
            </a:r>
            <a:endParaRPr lang="en-US" altLang="ko-KR" sz="3200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4" name="오각형 1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5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986482" y="6267899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　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248F72-F3C8-47D0-AD08-BD9C9F42F901}"/>
              </a:ext>
            </a:extLst>
          </p:cNvPr>
          <p:cNvSpPr txBox="1"/>
          <p:nvPr/>
        </p:nvSpPr>
        <p:spPr>
          <a:xfrm>
            <a:off x="539552" y="360000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바른돋움OTFPro 3" pitchFamily="50" charset="-127"/>
                <a:ea typeface="바른돋움OTFPro 3" pitchFamily="50" charset="-127"/>
              </a:rPr>
              <a:t>3. </a:t>
            </a:r>
            <a:r>
              <a:rPr lang="ko-KR" altLang="en-US" sz="3200" dirty="0">
                <a:latin typeface="바른돋움OTFPro 3" pitchFamily="50" charset="-127"/>
                <a:ea typeface="바른돋움OTFPro 3" pitchFamily="50" charset="-127"/>
              </a:rPr>
              <a:t>예상 게임 흐름</a:t>
            </a:r>
            <a:endParaRPr lang="en-US" altLang="ko-KR" sz="3200" dirty="0">
              <a:latin typeface="바른돋움OTFPro 3" pitchFamily="50" charset="-127"/>
              <a:ea typeface="바른돋움OTFPro 3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EFF421-73B4-432E-91BA-8495573F1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9911"/>
          <a:stretch/>
        </p:blipFill>
        <p:spPr>
          <a:xfrm>
            <a:off x="262600" y="1142711"/>
            <a:ext cx="1754054" cy="33129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559044-3A47-4A23-BFDC-BACBB77F07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16"/>
          <a:stretch/>
        </p:blipFill>
        <p:spPr>
          <a:xfrm>
            <a:off x="2016654" y="1142710"/>
            <a:ext cx="1700942" cy="33129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B81D4E-E1BF-4735-8949-492EDD213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64" y="1118345"/>
            <a:ext cx="2216776" cy="33129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BEC3A0E-DF6D-400E-BB7B-CFA9F27711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597" y="1118346"/>
            <a:ext cx="2871566" cy="33129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16AA8A-EE7D-4B41-8799-F2D66E3D79AC}"/>
              </a:ext>
            </a:extLst>
          </p:cNvPr>
          <p:cNvSpPr txBox="1"/>
          <p:nvPr/>
        </p:nvSpPr>
        <p:spPr>
          <a:xfrm>
            <a:off x="323528" y="4615972"/>
            <a:ext cx="1408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색에 맞는 </a:t>
            </a:r>
            <a:r>
              <a:rPr lang="ko-KR" altLang="en-US" dirty="0"/>
              <a:t>키를 누른다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4BAA57-EFB2-4515-A2F7-96B11EB43B52}"/>
              </a:ext>
            </a:extLst>
          </p:cNvPr>
          <p:cNvSpPr txBox="1"/>
          <p:nvPr/>
        </p:nvSpPr>
        <p:spPr>
          <a:xfrm>
            <a:off x="2016654" y="4653612"/>
            <a:ext cx="1408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방향 에서 </a:t>
            </a:r>
            <a:endParaRPr lang="en-US" altLang="ko-KR" dirty="0"/>
          </a:p>
          <a:p>
            <a:r>
              <a:rPr lang="ko-KR" altLang="en-US" dirty="0"/>
              <a:t>적이 </a:t>
            </a:r>
            <a:r>
              <a:rPr lang="ko-KR" altLang="en-US" dirty="0" err="1"/>
              <a:t>오는것을</a:t>
            </a:r>
            <a:r>
              <a:rPr lang="ko-KR" altLang="en-US" dirty="0"/>
              <a:t> 타이밍 맞게 누른다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4D84B-FBD0-42CD-9D2E-5E57C089CF17}"/>
              </a:ext>
            </a:extLst>
          </p:cNvPr>
          <p:cNvSpPr txBox="1"/>
          <p:nvPr/>
        </p:nvSpPr>
        <p:spPr>
          <a:xfrm>
            <a:off x="3745170" y="4604884"/>
            <a:ext cx="1408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가운데 춤을 </a:t>
            </a:r>
            <a:endParaRPr lang="en-US" altLang="ko-KR" dirty="0"/>
          </a:p>
          <a:p>
            <a:r>
              <a:rPr lang="ko-KR" altLang="en-US" dirty="0"/>
              <a:t>방향키를 눌러 따라 춘다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F76A94-26E0-4C12-B10E-136EE1326863}"/>
              </a:ext>
            </a:extLst>
          </p:cNvPr>
          <p:cNvSpPr txBox="1"/>
          <p:nvPr/>
        </p:nvSpPr>
        <p:spPr>
          <a:xfrm>
            <a:off x="6574925" y="4604881"/>
            <a:ext cx="1408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화면에 있는</a:t>
            </a:r>
            <a:endParaRPr lang="en-US" altLang="ko-KR" dirty="0"/>
          </a:p>
          <a:p>
            <a:r>
              <a:rPr lang="ko-KR" altLang="en-US" dirty="0"/>
              <a:t>모든 풍선을 터트린다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3D3C23C-3743-46FF-8409-3F63A1B0A05B}"/>
              </a:ext>
            </a:extLst>
          </p:cNvPr>
          <p:cNvCxnSpPr>
            <a:cxnSpLocks/>
          </p:cNvCxnSpPr>
          <p:nvPr/>
        </p:nvCxnSpPr>
        <p:spPr>
          <a:xfrm flipV="1">
            <a:off x="572115" y="1002031"/>
            <a:ext cx="7411677" cy="295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9E47C4-5BD0-4B14-8827-DDE121CECDBB}"/>
              </a:ext>
            </a:extLst>
          </p:cNvPr>
          <p:cNvSpPr txBox="1"/>
          <p:nvPr/>
        </p:nvSpPr>
        <p:spPr>
          <a:xfrm>
            <a:off x="5152723" y="569895"/>
            <a:ext cx="111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100</a:t>
            </a:r>
            <a:r>
              <a:rPr lang="ko-KR" altLang="en-US" sz="2400" dirty="0"/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84177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92280" y="6267899"/>
            <a:ext cx="14670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572" y="2444115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4. </a:t>
            </a:r>
            <a:r>
              <a:rPr lang="ko-KR" altLang="en-US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개발 일정</a:t>
            </a:r>
            <a:endParaRPr lang="en-US" altLang="ko-KR" sz="3200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4" name="오각형 1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82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317</Words>
  <Application>Microsoft Office PowerPoint</Application>
  <PresentationFormat>화면 슬라이드 쇼(4:3)</PresentationFormat>
  <Paragraphs>100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바른돋움OTFPro 2</vt:lpstr>
      <vt:lpstr>바른돋움OTFPro 3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JUNGMJ</dc:creator>
  <cp:lastModifiedBy>이상직</cp:lastModifiedBy>
  <cp:revision>45</cp:revision>
  <dcterms:created xsi:type="dcterms:W3CDTF">2015-06-09T01:21:18Z</dcterms:created>
  <dcterms:modified xsi:type="dcterms:W3CDTF">2018-10-01T11:31:51Z</dcterms:modified>
</cp:coreProperties>
</file>