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14" d="100"/>
          <a:sy n="114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764877"/>
            <a:ext cx="6609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Super Mario Challenge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76274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2014182030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이상직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3595874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467544" y="151276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4.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개발 일정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F44924-BCF1-48B8-B61C-7743283E5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47726"/>
              </p:ext>
            </p:extLst>
          </p:nvPr>
        </p:nvGraphicFramePr>
        <p:xfrm>
          <a:off x="558768" y="764703"/>
          <a:ext cx="7704856" cy="562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91">
                  <a:extLst>
                    <a:ext uri="{9D8B030D-6E8A-4147-A177-3AD203B41FA5}">
                      <a16:colId xmlns:a16="http://schemas.microsoft.com/office/drawing/2014/main" val="1971055301"/>
                    </a:ext>
                  </a:extLst>
                </a:gridCol>
                <a:gridCol w="3562402">
                  <a:extLst>
                    <a:ext uri="{9D8B030D-6E8A-4147-A177-3AD203B41FA5}">
                      <a16:colId xmlns:a16="http://schemas.microsoft.com/office/drawing/2014/main" val="1526806808"/>
                    </a:ext>
                  </a:extLst>
                </a:gridCol>
                <a:gridCol w="3013463">
                  <a:extLst>
                    <a:ext uri="{9D8B030D-6E8A-4147-A177-3AD203B41FA5}">
                      <a16:colId xmlns:a16="http://schemas.microsoft.com/office/drawing/2014/main" val="393949415"/>
                    </a:ext>
                  </a:extLst>
                </a:gridCol>
              </a:tblGrid>
              <a:tr h="308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46071"/>
                  </a:ext>
                </a:extLst>
              </a:tr>
              <a:tr h="2922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틀 구현 및 게임 이미지 생성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1~4</a:t>
                      </a:r>
                      <a:r>
                        <a:rPr lang="ko-KR" altLang="en-US" dirty="0"/>
                        <a:t>탄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74829"/>
                  </a:ext>
                </a:extLst>
              </a:tr>
              <a:tr h="2313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(90%) </a:t>
                      </a:r>
                      <a:r>
                        <a:rPr lang="ko-KR" altLang="en-US" sz="1300" dirty="0"/>
                        <a:t>인터넷으로 찾은 이미지파일을 포토샵으로 </a:t>
                      </a:r>
                      <a:r>
                        <a:rPr lang="ko-KR" altLang="en-US" sz="1300" dirty="0" err="1"/>
                        <a:t>수정후</a:t>
                      </a:r>
                      <a:r>
                        <a:rPr lang="ko-KR" altLang="en-US" sz="1300" dirty="0"/>
                        <a:t> 완성 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         (</a:t>
                      </a:r>
                      <a:r>
                        <a:rPr lang="ko-KR" altLang="en-US" sz="1300" dirty="0"/>
                        <a:t>메뉴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메인스테이지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미니게임 </a:t>
                      </a:r>
                      <a:r>
                        <a:rPr lang="en-US" altLang="ko-KR" sz="1300" dirty="0"/>
                        <a:t>1,2,3</a:t>
                      </a:r>
                      <a:r>
                        <a:rPr lang="ko-KR" altLang="en-US" sz="1300" dirty="0"/>
                        <a:t>탄 완료</a:t>
                      </a:r>
                      <a:r>
                        <a:rPr lang="en-US" altLang="ko-KR" sz="1300" dirty="0"/>
                        <a:t>)/4</a:t>
                      </a:r>
                      <a:r>
                        <a:rPr lang="ko-KR" altLang="en-US" sz="1300" dirty="0"/>
                        <a:t>탄 이미지 미완성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88967"/>
                  </a:ext>
                </a:extLst>
              </a:tr>
              <a:tr h="2922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메뉴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〮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3015"/>
                  </a:ext>
                </a:extLst>
              </a:tr>
              <a:tr h="29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(90%) </a:t>
                      </a:r>
                      <a:r>
                        <a:rPr lang="ko-KR" altLang="en-US" sz="1500" dirty="0"/>
                        <a:t>시작 화면 구현 완료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메인 화면 진행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소리 미완성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0356"/>
                  </a:ext>
                </a:extLst>
              </a:tr>
              <a:tr h="2922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7331"/>
                  </a:ext>
                </a:extLst>
              </a:tr>
              <a:tr h="511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(80%) 1</a:t>
                      </a:r>
                      <a:r>
                        <a:rPr lang="ko-KR" altLang="en-US" sz="1500" dirty="0"/>
                        <a:t>탄 및 메인 화면 구현완료 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틀렸을 때 시간감소 미완성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소리 미완성</a:t>
                      </a:r>
                      <a:r>
                        <a:rPr lang="en-US" altLang="ko-KR" sz="1500" dirty="0"/>
                        <a:t>  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17649"/>
                  </a:ext>
                </a:extLst>
              </a:tr>
              <a:tr h="2922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10/27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92224"/>
                  </a:ext>
                </a:extLst>
              </a:tr>
              <a:tr h="511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(70%) 2</a:t>
                      </a:r>
                      <a:r>
                        <a:rPr lang="ko-KR" altLang="en-US" sz="1500" dirty="0"/>
                        <a:t>탄 구현완료 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틀렸을 때 시간감소 미완성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소리 미완성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주인공 애니메이션 추가 필요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08923"/>
                  </a:ext>
                </a:extLst>
              </a:tr>
              <a:tr h="2922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11/03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67686"/>
                  </a:ext>
                </a:extLst>
              </a:tr>
              <a:tr h="511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(70%) 3</a:t>
                      </a:r>
                      <a:r>
                        <a:rPr lang="ko-KR" altLang="en-US" sz="1500" dirty="0"/>
                        <a:t>탄 구현완료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틀렸을 때 시간감소 미완성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소리 미완성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주인공 이동 애니메이션 추가필요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0329"/>
                  </a:ext>
                </a:extLst>
              </a:tr>
              <a:tr h="42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10539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스테이지 구현 및 난이도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〮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7879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11/24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BGM </a:t>
                      </a:r>
                      <a:r>
                        <a:rPr lang="ko-KR" altLang="en-US" sz="1500" dirty="0"/>
                        <a:t>구현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4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4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187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5. </a:t>
            </a:r>
            <a:r>
              <a:rPr lang="ko-KR" altLang="en-US" sz="3200" dirty="0" err="1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깃허브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9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187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5. </a:t>
            </a:r>
            <a:r>
              <a:rPr lang="ko-KR" altLang="en-US" sz="3200" dirty="0" err="1">
                <a:latin typeface="바른돋움OTFPro 3" pitchFamily="50" charset="-127"/>
                <a:ea typeface="바른돋움OTFPro 3" pitchFamily="50" charset="-127"/>
              </a:rPr>
              <a:t>깃허브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2B5D2-B651-4C26-A00D-7E749869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970286"/>
            <a:ext cx="7334119" cy="503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9097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033190"/>
            <a:ext cx="254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게임 소개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696DC-5496-410D-BB14-A65E99D963EE}"/>
              </a:ext>
            </a:extLst>
          </p:cNvPr>
          <p:cNvSpPr txBox="1"/>
          <p:nvPr/>
        </p:nvSpPr>
        <p:spPr>
          <a:xfrm>
            <a:off x="899592" y="2373898"/>
            <a:ext cx="269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2.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개발 범위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BD3FC-17A7-4A2C-8CEE-FF0492CCD0F8}"/>
              </a:ext>
            </a:extLst>
          </p:cNvPr>
          <p:cNvSpPr txBox="1"/>
          <p:nvPr/>
        </p:nvSpPr>
        <p:spPr>
          <a:xfrm>
            <a:off x="899592" y="2714606"/>
            <a:ext cx="269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3 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예상게임 실행 흐름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6D4FB-231D-410E-89B2-5D6843C56721}"/>
              </a:ext>
            </a:extLst>
          </p:cNvPr>
          <p:cNvSpPr txBox="1"/>
          <p:nvPr/>
        </p:nvSpPr>
        <p:spPr>
          <a:xfrm>
            <a:off x="899592" y="3087377"/>
            <a:ext cx="254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4.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개발 일정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1B62BE-F13D-47B0-AB5B-7587B9B07F73}"/>
              </a:ext>
            </a:extLst>
          </p:cNvPr>
          <p:cNvCxnSpPr>
            <a:cxnSpLocks/>
          </p:cNvCxnSpPr>
          <p:nvPr/>
        </p:nvCxnSpPr>
        <p:spPr>
          <a:xfrm>
            <a:off x="854492" y="1660418"/>
            <a:ext cx="3213452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EDA59F-43C3-4287-BAC0-B9967AF5C02F}"/>
              </a:ext>
            </a:extLst>
          </p:cNvPr>
          <p:cNvSpPr txBox="1"/>
          <p:nvPr/>
        </p:nvSpPr>
        <p:spPr>
          <a:xfrm>
            <a:off x="899592" y="3412376"/>
            <a:ext cx="254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5.  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깃허브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28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게임소개 </a:t>
            </a:r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&amp;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6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게임소개 </a:t>
            </a:r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&amp;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BB620-037C-4854-B952-024B6BEA8923}"/>
              </a:ext>
            </a:extLst>
          </p:cNvPr>
          <p:cNvSpPr txBox="1"/>
          <p:nvPr/>
        </p:nvSpPr>
        <p:spPr>
          <a:xfrm>
            <a:off x="1259631" y="1772815"/>
            <a:ext cx="6893637" cy="3739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100</a:t>
            </a:r>
            <a:r>
              <a:rPr lang="ko-KR" altLang="en-US" sz="2000" b="1" dirty="0"/>
              <a:t>초의 제한시간 안에 공주를 구출하라</a:t>
            </a:r>
            <a:r>
              <a:rPr lang="en-US" altLang="ko-KR" sz="2000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sz="3600" dirty="0"/>
              <a:t> </a:t>
            </a:r>
            <a:r>
              <a:rPr lang="ko-KR" altLang="en-US" dirty="0" err="1"/>
              <a:t>슈퍼마리오</a:t>
            </a:r>
            <a:r>
              <a:rPr lang="ko-KR" altLang="en-US" dirty="0"/>
              <a:t> 이미지 바탕의 타임 어택 게임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sz="3600" dirty="0"/>
              <a:t> </a:t>
            </a:r>
            <a:r>
              <a:rPr lang="ko-KR" altLang="en-US" dirty="0"/>
              <a:t>미니 게임을 하나씩 클리어해서 동전을 모두 모아야한다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개발 범위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2 .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개발 범위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F44924-BCF1-48B8-B61C-7743283E5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20015"/>
              </p:ext>
            </p:extLst>
          </p:nvPr>
        </p:nvGraphicFramePr>
        <p:xfrm>
          <a:off x="1043608" y="1396999"/>
          <a:ext cx="6576392" cy="431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241">
                  <a:extLst>
                    <a:ext uri="{9D8B030D-6E8A-4147-A177-3AD203B41FA5}">
                      <a16:colId xmlns:a16="http://schemas.microsoft.com/office/drawing/2014/main" val="1971055301"/>
                    </a:ext>
                  </a:extLst>
                </a:gridCol>
                <a:gridCol w="2765951">
                  <a:extLst>
                    <a:ext uri="{9D8B030D-6E8A-4147-A177-3AD203B41FA5}">
                      <a16:colId xmlns:a16="http://schemas.microsoft.com/office/drawing/2014/main" val="1526806808"/>
                    </a:ext>
                  </a:extLst>
                </a:gridCol>
                <a:gridCol w="2791200">
                  <a:extLst>
                    <a:ext uri="{9D8B030D-6E8A-4147-A177-3AD203B41FA5}">
                      <a16:colId xmlns:a16="http://schemas.microsoft.com/office/drawing/2014/main" val="393949415"/>
                    </a:ext>
                  </a:extLst>
                </a:gridCol>
              </a:tblGrid>
              <a:tr h="50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46071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난이도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하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단계로 나눠서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74829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3015"/>
                  </a:ext>
                </a:extLst>
              </a:tr>
              <a:tr h="523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미니게임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등껍질 깨기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폭탄먹기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거북이 밟기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터트리기로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단계로 구성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7331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튜토리얼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92224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세이브 포인트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랭킹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67686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인터넷에있는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스프라이트</a:t>
                      </a:r>
                      <a:r>
                        <a:rPr lang="ko-KR" altLang="en-US" sz="1600" dirty="0"/>
                        <a:t> 자료를 바탕으로 수정해서 사용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10539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BGM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스테이지에 맞는 음악 구현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스테이지가 올라가면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다른 빠르기와 다른 음악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15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예상 게임 흐름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3.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예상 게임 흐름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6AA8A-EE7D-4B41-8799-F2D66E3D79AC}"/>
              </a:ext>
            </a:extLst>
          </p:cNvPr>
          <p:cNvSpPr txBox="1"/>
          <p:nvPr/>
        </p:nvSpPr>
        <p:spPr>
          <a:xfrm>
            <a:off x="186020" y="4809509"/>
            <a:ext cx="140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색에 맞는 키를 누른다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BAA57-EFB2-4515-A2F7-96B11EB43B52}"/>
              </a:ext>
            </a:extLst>
          </p:cNvPr>
          <p:cNvSpPr txBox="1"/>
          <p:nvPr/>
        </p:nvSpPr>
        <p:spPr>
          <a:xfrm>
            <a:off x="2047587" y="4795603"/>
            <a:ext cx="286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방향 에서 </a:t>
            </a:r>
            <a:endParaRPr lang="en-US" altLang="ko-KR" dirty="0"/>
          </a:p>
          <a:p>
            <a:r>
              <a:rPr lang="ko-KR" altLang="en-US" dirty="0"/>
              <a:t>적이 </a:t>
            </a:r>
            <a:r>
              <a:rPr lang="ko-KR" altLang="en-US" dirty="0" err="1"/>
              <a:t>오는것을</a:t>
            </a:r>
            <a:r>
              <a:rPr lang="ko-KR" altLang="en-US" dirty="0"/>
              <a:t> 타이밍 맞게 누른다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76A94-26E0-4C12-B10E-136EE1326863}"/>
              </a:ext>
            </a:extLst>
          </p:cNvPr>
          <p:cNvSpPr txBox="1"/>
          <p:nvPr/>
        </p:nvSpPr>
        <p:spPr>
          <a:xfrm>
            <a:off x="6789126" y="4634905"/>
            <a:ext cx="140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있는</a:t>
            </a:r>
            <a:endParaRPr lang="en-US" altLang="ko-KR" dirty="0"/>
          </a:p>
          <a:p>
            <a:r>
              <a:rPr lang="ko-KR" altLang="en-US" dirty="0"/>
              <a:t>모든 풍선을 터트린다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D3C23C-3743-46FF-8409-3F63A1B0A05B}"/>
              </a:ext>
            </a:extLst>
          </p:cNvPr>
          <p:cNvCxnSpPr>
            <a:cxnSpLocks/>
          </p:cNvCxnSpPr>
          <p:nvPr/>
        </p:nvCxnSpPr>
        <p:spPr>
          <a:xfrm>
            <a:off x="8559348" y="1741894"/>
            <a:ext cx="0" cy="42397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9E47C4-5BD0-4B14-8827-DDE121CECDBB}"/>
              </a:ext>
            </a:extLst>
          </p:cNvPr>
          <p:cNvSpPr txBox="1"/>
          <p:nvPr/>
        </p:nvSpPr>
        <p:spPr>
          <a:xfrm>
            <a:off x="8587765" y="2567221"/>
            <a:ext cx="111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100</a:t>
            </a:r>
          </a:p>
          <a:p>
            <a:r>
              <a:rPr lang="ko-KR" altLang="en-US" sz="2400" dirty="0"/>
              <a:t>초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6C272D-7E8F-4C00-B104-D623DE49E360}"/>
              </a:ext>
            </a:extLst>
          </p:cNvPr>
          <p:cNvGrpSpPr/>
          <p:nvPr/>
        </p:nvGrpSpPr>
        <p:grpSpPr>
          <a:xfrm>
            <a:off x="179512" y="2550011"/>
            <a:ext cx="8244916" cy="2084895"/>
            <a:chOff x="149227" y="1115320"/>
            <a:chExt cx="8656713" cy="341386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7B81D4E-E1BF-4735-8949-492EDD21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482" y="1118345"/>
              <a:ext cx="1819458" cy="339931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2F86BAF-1874-40C4-BE14-00F1531A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27" y="1118346"/>
              <a:ext cx="1757468" cy="341084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74A5F8A-76E9-4138-91CC-172B3E961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94" y="1117650"/>
              <a:ext cx="3215762" cy="341153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286F4A9-55DE-48B1-9191-FD40F0ADF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389" y="1115320"/>
              <a:ext cx="1840143" cy="340234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04617C7-12D5-4027-93E2-DA214CA942CC}"/>
              </a:ext>
            </a:extLst>
          </p:cNvPr>
          <p:cNvSpPr txBox="1"/>
          <p:nvPr/>
        </p:nvSpPr>
        <p:spPr>
          <a:xfrm>
            <a:off x="4768193" y="4741641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방향 에서 </a:t>
            </a:r>
            <a:endParaRPr lang="en-US" altLang="ko-KR" dirty="0"/>
          </a:p>
          <a:p>
            <a:r>
              <a:rPr lang="ko-KR" altLang="en-US" dirty="0"/>
              <a:t>색에 맞는 키를 누른다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F972604-9304-4541-80A8-E76E4D19C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2" y="952342"/>
            <a:ext cx="972050" cy="13658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F5DC12-C292-4298-86D2-C739B09724C7}"/>
              </a:ext>
            </a:extLst>
          </p:cNvPr>
          <p:cNvSpPr txBox="1"/>
          <p:nvPr/>
        </p:nvSpPr>
        <p:spPr>
          <a:xfrm>
            <a:off x="2016821" y="981620"/>
            <a:ext cx="111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공주가 </a:t>
            </a:r>
            <a:endParaRPr lang="en-US" altLang="ko-KR" dirty="0"/>
          </a:p>
          <a:p>
            <a:r>
              <a:rPr lang="ko-KR" altLang="en-US" dirty="0" err="1"/>
              <a:t>잡혀있다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3EDE2B-213D-49FF-8020-431AEA22B06C}"/>
              </a:ext>
            </a:extLst>
          </p:cNvPr>
          <p:cNvCxnSpPr>
            <a:cxnSpLocks/>
          </p:cNvCxnSpPr>
          <p:nvPr/>
        </p:nvCxnSpPr>
        <p:spPr>
          <a:xfrm>
            <a:off x="2195736" y="1741894"/>
            <a:ext cx="15121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93DDD148-D627-45E8-9DE6-5D12CAC6BE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36963" r="16619" b="52926"/>
          <a:stretch/>
        </p:blipFill>
        <p:spPr>
          <a:xfrm>
            <a:off x="3935033" y="858036"/>
            <a:ext cx="702139" cy="8273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189ACBF-1C7C-414F-9C76-9AEAC7C5C19E}"/>
              </a:ext>
            </a:extLst>
          </p:cNvPr>
          <p:cNvSpPr txBox="1"/>
          <p:nvPr/>
        </p:nvSpPr>
        <p:spPr>
          <a:xfrm>
            <a:off x="4572001" y="8253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X4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4A1503-BD91-4B36-A9D8-B0595DBAD101}"/>
              </a:ext>
            </a:extLst>
          </p:cNvPr>
          <p:cNvSpPr txBox="1"/>
          <p:nvPr/>
        </p:nvSpPr>
        <p:spPr>
          <a:xfrm>
            <a:off x="4527158" y="1161335"/>
            <a:ext cx="234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미니게임에서</a:t>
            </a:r>
            <a:endParaRPr lang="en-US" altLang="ko-KR" dirty="0"/>
          </a:p>
          <a:p>
            <a:r>
              <a:rPr lang="ko-KR" altLang="en-US" dirty="0" err="1"/>
              <a:t>동전을모아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공주를 구출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6012C17-6183-4A0F-A801-F2AB5D5FF5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7" t="36441" r="50000" b="50000"/>
          <a:stretch/>
        </p:blipFill>
        <p:spPr>
          <a:xfrm>
            <a:off x="4071331" y="2128090"/>
            <a:ext cx="349816" cy="38740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AB02F1E-B34F-430C-B886-D25AE08C0ED6}"/>
              </a:ext>
            </a:extLst>
          </p:cNvPr>
          <p:cNvSpPr txBox="1"/>
          <p:nvPr/>
        </p:nvSpPr>
        <p:spPr>
          <a:xfrm rot="5400000">
            <a:off x="4023553" y="1471402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77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개발 일정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351</Words>
  <Application>Microsoft Office PowerPoint</Application>
  <PresentationFormat>화면 슬라이드 쇼(4:3)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바른돋움OTFPro 2</vt:lpstr>
      <vt:lpstr>바른돋움OTFPro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이상직</cp:lastModifiedBy>
  <cp:revision>56</cp:revision>
  <dcterms:created xsi:type="dcterms:W3CDTF">2015-06-09T01:21:18Z</dcterms:created>
  <dcterms:modified xsi:type="dcterms:W3CDTF">2018-11-04T12:13:05Z</dcterms:modified>
</cp:coreProperties>
</file>