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7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7" r:id="rId4"/>
    <p:sldId id="260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BE9B0-5557-45AF-B075-9464DAEB4EAF}" v="18" dt="2022-03-30T05:46:10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Gichamba" userId="169c58bf8da96c8d" providerId="LiveId" clId="{6BEBE9B0-5557-45AF-B075-9464DAEB4EAF}"/>
    <pc:docChg chg="undo custSel addSld delSld modSld sldOrd">
      <pc:chgData name="Alex Gichamba" userId="169c58bf8da96c8d" providerId="LiveId" clId="{6BEBE9B0-5557-45AF-B075-9464DAEB4EAF}" dt="2022-03-30T05:52:42.100" v="5514" actId="313"/>
      <pc:docMkLst>
        <pc:docMk/>
      </pc:docMkLst>
      <pc:sldChg chg="modSp mod">
        <pc:chgData name="Alex Gichamba" userId="169c58bf8da96c8d" providerId="LiveId" clId="{6BEBE9B0-5557-45AF-B075-9464DAEB4EAF}" dt="2022-03-30T05:23:45.215" v="4718" actId="20577"/>
        <pc:sldMkLst>
          <pc:docMk/>
          <pc:sldMk cId="4195867266" sldId="257"/>
        </pc:sldMkLst>
        <pc:spChg chg="mod">
          <ac:chgData name="Alex Gichamba" userId="169c58bf8da96c8d" providerId="LiveId" clId="{6BEBE9B0-5557-45AF-B075-9464DAEB4EAF}" dt="2022-03-29T14:52:28.675" v="1457" actId="20577"/>
          <ac:spMkLst>
            <pc:docMk/>
            <pc:sldMk cId="4195867266" sldId="257"/>
            <ac:spMk id="2" creationId="{821BE4C7-3065-4C6D-A1B5-487342B8F0FC}"/>
          </ac:spMkLst>
        </pc:spChg>
        <pc:spChg chg="mod">
          <ac:chgData name="Alex Gichamba" userId="169c58bf8da96c8d" providerId="LiveId" clId="{6BEBE9B0-5557-45AF-B075-9464DAEB4EAF}" dt="2022-03-30T05:23:45.215" v="4718" actId="20577"/>
          <ac:spMkLst>
            <pc:docMk/>
            <pc:sldMk cId="4195867266" sldId="257"/>
            <ac:spMk id="3" creationId="{B1B0DB45-5BB7-4ECC-8B42-B0DC23783020}"/>
          </ac:spMkLst>
        </pc:spChg>
      </pc:sldChg>
      <pc:sldChg chg="addSp delSp modSp mod">
        <pc:chgData name="Alex Gichamba" userId="169c58bf8da96c8d" providerId="LiveId" clId="{6BEBE9B0-5557-45AF-B075-9464DAEB4EAF}" dt="2022-03-29T14:39:48.081" v="844" actId="20577"/>
        <pc:sldMkLst>
          <pc:docMk/>
          <pc:sldMk cId="1326609050" sldId="260"/>
        </pc:sldMkLst>
        <pc:spChg chg="mod">
          <ac:chgData name="Alex Gichamba" userId="169c58bf8da96c8d" providerId="LiveId" clId="{6BEBE9B0-5557-45AF-B075-9464DAEB4EAF}" dt="2022-03-29T14:03:40.982" v="192" actId="20577"/>
          <ac:spMkLst>
            <pc:docMk/>
            <pc:sldMk cId="1326609050" sldId="260"/>
            <ac:spMk id="2" creationId="{8C6F8534-197B-4241-94B0-43B1BFA40FFF}"/>
          </ac:spMkLst>
        </pc:spChg>
        <pc:spChg chg="add del mod">
          <ac:chgData name="Alex Gichamba" userId="169c58bf8da96c8d" providerId="LiveId" clId="{6BEBE9B0-5557-45AF-B075-9464DAEB4EAF}" dt="2022-03-29T14:32:25.418" v="464" actId="1076"/>
          <ac:spMkLst>
            <pc:docMk/>
            <pc:sldMk cId="1326609050" sldId="260"/>
            <ac:spMk id="5" creationId="{B4F43E67-B887-4913-9679-BD31CE2840FB}"/>
          </ac:spMkLst>
        </pc:spChg>
        <pc:spChg chg="add del mod">
          <ac:chgData name="Alex Gichamba" userId="169c58bf8da96c8d" providerId="LiveId" clId="{6BEBE9B0-5557-45AF-B075-9464DAEB4EAF}" dt="2022-03-29T14:32:14.639" v="462" actId="21"/>
          <ac:spMkLst>
            <pc:docMk/>
            <pc:sldMk cId="1326609050" sldId="260"/>
            <ac:spMk id="6" creationId="{B17CA6E1-E45E-43D4-B701-E2384AC1C6B3}"/>
          </ac:spMkLst>
        </pc:spChg>
        <pc:graphicFrameChg chg="mod modGraphic">
          <ac:chgData name="Alex Gichamba" userId="169c58bf8da96c8d" providerId="LiveId" clId="{6BEBE9B0-5557-45AF-B075-9464DAEB4EAF}" dt="2022-03-29T14:39:48.081" v="844" actId="20577"/>
          <ac:graphicFrameMkLst>
            <pc:docMk/>
            <pc:sldMk cId="1326609050" sldId="260"/>
            <ac:graphicFrameMk id="9" creationId="{7F9E378F-2DB0-4480-BD65-3CE99D0EC84C}"/>
          </ac:graphicFrameMkLst>
        </pc:graphicFrameChg>
      </pc:sldChg>
      <pc:sldChg chg="modSp new del mod">
        <pc:chgData name="Alex Gichamba" userId="169c58bf8da96c8d" providerId="LiveId" clId="{6BEBE9B0-5557-45AF-B075-9464DAEB4EAF}" dt="2022-03-29T14:54:21.973" v="1460" actId="47"/>
        <pc:sldMkLst>
          <pc:docMk/>
          <pc:sldMk cId="31747251" sldId="261"/>
        </pc:sldMkLst>
        <pc:spChg chg="mod">
          <ac:chgData name="Alex Gichamba" userId="169c58bf8da96c8d" providerId="LiveId" clId="{6BEBE9B0-5557-45AF-B075-9464DAEB4EAF}" dt="2022-03-29T14:41:26.298" v="905" actId="20577"/>
          <ac:spMkLst>
            <pc:docMk/>
            <pc:sldMk cId="31747251" sldId="261"/>
            <ac:spMk id="2" creationId="{38C6B001-ECE0-4742-B468-70D41D78AB53}"/>
          </ac:spMkLst>
        </pc:spChg>
      </pc:sldChg>
      <pc:sldChg chg="addSp delSp modSp new mod">
        <pc:chgData name="Alex Gichamba" userId="169c58bf8da96c8d" providerId="LiveId" clId="{6BEBE9B0-5557-45AF-B075-9464DAEB4EAF}" dt="2022-03-30T05:36:06.037" v="4901" actId="20577"/>
        <pc:sldMkLst>
          <pc:docMk/>
          <pc:sldMk cId="2205679174" sldId="262"/>
        </pc:sldMkLst>
        <pc:spChg chg="mod">
          <ac:chgData name="Alex Gichamba" userId="169c58bf8da96c8d" providerId="LiveId" clId="{6BEBE9B0-5557-45AF-B075-9464DAEB4EAF}" dt="2022-03-30T04:39:47.731" v="3739" actId="20577"/>
          <ac:spMkLst>
            <pc:docMk/>
            <pc:sldMk cId="2205679174" sldId="262"/>
            <ac:spMk id="2" creationId="{59F30628-B931-4D3A-92CE-236498837654}"/>
          </ac:spMkLst>
        </pc:spChg>
        <pc:spChg chg="mod">
          <ac:chgData name="Alex Gichamba" userId="169c58bf8da96c8d" providerId="LiveId" clId="{6BEBE9B0-5557-45AF-B075-9464DAEB4EAF}" dt="2022-03-30T05:36:06.037" v="4901" actId="20577"/>
          <ac:spMkLst>
            <pc:docMk/>
            <pc:sldMk cId="2205679174" sldId="262"/>
            <ac:spMk id="3" creationId="{0F38A3F0-B570-4431-B4D6-9981C8997B2C}"/>
          </ac:spMkLst>
        </pc:spChg>
        <pc:spChg chg="del">
          <ac:chgData name="Alex Gichamba" userId="169c58bf8da96c8d" providerId="LiveId" clId="{6BEBE9B0-5557-45AF-B075-9464DAEB4EAF}" dt="2022-03-29T14:58:42.668" v="1620" actId="931"/>
          <ac:spMkLst>
            <pc:docMk/>
            <pc:sldMk cId="2205679174" sldId="262"/>
            <ac:spMk id="4" creationId="{A04FDF9E-FBC5-4D91-8083-3F6D59E57224}"/>
          </ac:spMkLst>
        </pc:spChg>
        <pc:spChg chg="mod">
          <ac:chgData name="Alex Gichamba" userId="169c58bf8da96c8d" providerId="LiveId" clId="{6BEBE9B0-5557-45AF-B075-9464DAEB4EAF}" dt="2022-03-29T23:47:02.552" v="2230" actId="1076"/>
          <ac:spMkLst>
            <pc:docMk/>
            <pc:sldMk cId="2205679174" sldId="262"/>
            <ac:spMk id="5" creationId="{1988CA90-7817-49D3-AC2B-A7C8564AB50B}"/>
          </ac:spMkLst>
        </pc:spChg>
        <pc:spChg chg="add del mod">
          <ac:chgData name="Alex Gichamba" userId="169c58bf8da96c8d" providerId="LiveId" clId="{6BEBE9B0-5557-45AF-B075-9464DAEB4EAF}" dt="2022-03-29T23:50:24.168" v="2231" actId="931"/>
          <ac:spMkLst>
            <pc:docMk/>
            <pc:sldMk cId="2205679174" sldId="262"/>
            <ac:spMk id="6" creationId="{8C2B2C33-8301-40B8-9200-6AE99653F532}"/>
          </ac:spMkLst>
        </pc:spChg>
        <pc:spChg chg="add del mod">
          <ac:chgData name="Alex Gichamba" userId="169c58bf8da96c8d" providerId="LiveId" clId="{6BEBE9B0-5557-45AF-B075-9464DAEB4EAF}" dt="2022-03-29T14:59:49.586" v="1643" actId="931"/>
          <ac:spMkLst>
            <pc:docMk/>
            <pc:sldMk cId="2205679174" sldId="262"/>
            <ac:spMk id="9" creationId="{C0BE0330-D926-489E-8B28-11BCF52274BA}"/>
          </ac:spMkLst>
        </pc:spChg>
        <pc:picChg chg="add del mod">
          <ac:chgData name="Alex Gichamba" userId="169c58bf8da96c8d" providerId="LiveId" clId="{6BEBE9B0-5557-45AF-B075-9464DAEB4EAF}" dt="2022-03-29T14:59:42.180" v="1642" actId="478"/>
          <ac:picMkLst>
            <pc:docMk/>
            <pc:sldMk cId="2205679174" sldId="262"/>
            <ac:picMk id="7" creationId="{EEE64B03-B8A0-45EB-91CB-D34BA41D3BC5}"/>
          </ac:picMkLst>
        </pc:picChg>
        <pc:picChg chg="add mod">
          <ac:chgData name="Alex Gichamba" userId="169c58bf8da96c8d" providerId="LiveId" clId="{6BEBE9B0-5557-45AF-B075-9464DAEB4EAF}" dt="2022-03-29T23:50:43.884" v="2232" actId="27614"/>
          <ac:picMkLst>
            <pc:docMk/>
            <pc:sldMk cId="2205679174" sldId="262"/>
            <ac:picMk id="8" creationId="{502C1A2E-F993-445A-A743-8E6EE2738ACF}"/>
          </ac:picMkLst>
        </pc:picChg>
        <pc:picChg chg="add del mod">
          <ac:chgData name="Alex Gichamba" userId="169c58bf8da96c8d" providerId="LiveId" clId="{6BEBE9B0-5557-45AF-B075-9464DAEB4EAF}" dt="2022-03-29T23:46:12.730" v="2226" actId="478"/>
          <ac:picMkLst>
            <pc:docMk/>
            <pc:sldMk cId="2205679174" sldId="262"/>
            <ac:picMk id="11" creationId="{C2F28A9A-023C-4EFA-B043-B8AA3B1E215E}"/>
          </ac:picMkLst>
        </pc:picChg>
      </pc:sldChg>
      <pc:sldChg chg="addSp delSp modSp add mod">
        <pc:chgData name="Alex Gichamba" userId="169c58bf8da96c8d" providerId="LiveId" clId="{6BEBE9B0-5557-45AF-B075-9464DAEB4EAF}" dt="2022-03-30T05:39:15.193" v="4912" actId="20577"/>
        <pc:sldMkLst>
          <pc:docMk/>
          <pc:sldMk cId="305556632" sldId="263"/>
        </pc:sldMkLst>
        <pc:spChg chg="mod">
          <ac:chgData name="Alex Gichamba" userId="169c58bf8da96c8d" providerId="LiveId" clId="{6BEBE9B0-5557-45AF-B075-9464DAEB4EAF}" dt="2022-03-30T04:39:42.739" v="3731" actId="20577"/>
          <ac:spMkLst>
            <pc:docMk/>
            <pc:sldMk cId="305556632" sldId="263"/>
            <ac:spMk id="2" creationId="{59F30628-B931-4D3A-92CE-236498837654}"/>
          </ac:spMkLst>
        </pc:spChg>
        <pc:spChg chg="mod">
          <ac:chgData name="Alex Gichamba" userId="169c58bf8da96c8d" providerId="LiveId" clId="{6BEBE9B0-5557-45AF-B075-9464DAEB4EAF}" dt="2022-03-30T05:39:15.193" v="4912" actId="20577"/>
          <ac:spMkLst>
            <pc:docMk/>
            <pc:sldMk cId="305556632" sldId="263"/>
            <ac:spMk id="3" creationId="{0F38A3F0-B570-4431-B4D6-9981C8997B2C}"/>
          </ac:spMkLst>
        </pc:spChg>
        <pc:spChg chg="mod">
          <ac:chgData name="Alex Gichamba" userId="169c58bf8da96c8d" providerId="LiveId" clId="{6BEBE9B0-5557-45AF-B075-9464DAEB4EAF}" dt="2022-03-30T04:34:17.658" v="3689" actId="20577"/>
          <ac:spMkLst>
            <pc:docMk/>
            <pc:sldMk cId="305556632" sldId="263"/>
            <ac:spMk id="5" creationId="{1988CA90-7817-49D3-AC2B-A7C8564AB50B}"/>
          </ac:spMkLst>
        </pc:spChg>
        <pc:spChg chg="add del mod">
          <ac:chgData name="Alex Gichamba" userId="169c58bf8da96c8d" providerId="LiveId" clId="{6BEBE9B0-5557-45AF-B075-9464DAEB4EAF}" dt="2022-03-30T04:29:12.532" v="3603" actId="931"/>
          <ac:spMkLst>
            <pc:docMk/>
            <pc:sldMk cId="305556632" sldId="263"/>
            <ac:spMk id="6" creationId="{464D39E5-9C0A-4411-8495-B2990EE8C368}"/>
          </ac:spMkLst>
        </pc:spChg>
        <pc:spChg chg="add del mod">
          <ac:chgData name="Alex Gichamba" userId="169c58bf8da96c8d" providerId="LiveId" clId="{6BEBE9B0-5557-45AF-B075-9464DAEB4EAF}" dt="2022-03-30T00:05:34.389" v="2419" actId="931"/>
          <ac:spMkLst>
            <pc:docMk/>
            <pc:sldMk cId="305556632" sldId="263"/>
            <ac:spMk id="6" creationId="{56CB4976-F4ED-4418-AAD3-61FFFC5E3187}"/>
          </ac:spMkLst>
        </pc:spChg>
        <pc:picChg chg="del">
          <ac:chgData name="Alex Gichamba" userId="169c58bf8da96c8d" providerId="LiveId" clId="{6BEBE9B0-5557-45AF-B075-9464DAEB4EAF}" dt="2022-03-29T23:54:51.465" v="2295" actId="478"/>
          <ac:picMkLst>
            <pc:docMk/>
            <pc:sldMk cId="305556632" sldId="263"/>
            <ac:picMk id="8" creationId="{502C1A2E-F993-445A-A743-8E6EE2738ACF}"/>
          </ac:picMkLst>
        </pc:picChg>
        <pc:picChg chg="add mod modCrop">
          <ac:chgData name="Alex Gichamba" userId="169c58bf8da96c8d" providerId="LiveId" clId="{6BEBE9B0-5557-45AF-B075-9464DAEB4EAF}" dt="2022-03-30T04:29:44.529" v="3610" actId="1076"/>
          <ac:picMkLst>
            <pc:docMk/>
            <pc:sldMk cId="305556632" sldId="263"/>
            <ac:picMk id="8" creationId="{D13B637F-2771-42E5-9A1E-9508296D79DE}"/>
          </ac:picMkLst>
        </pc:picChg>
        <pc:picChg chg="add del mod">
          <ac:chgData name="Alex Gichamba" userId="169c58bf8da96c8d" providerId="LiveId" clId="{6BEBE9B0-5557-45AF-B075-9464DAEB4EAF}" dt="2022-03-30T04:28:01.219" v="3602" actId="478"/>
          <ac:picMkLst>
            <pc:docMk/>
            <pc:sldMk cId="305556632" sldId="263"/>
            <ac:picMk id="9" creationId="{6E411A97-EC10-422C-BAD9-2A15A8ABDD11}"/>
          </ac:picMkLst>
        </pc:picChg>
      </pc:sldChg>
      <pc:sldChg chg="addSp delSp modSp new mod ord">
        <pc:chgData name="Alex Gichamba" userId="169c58bf8da96c8d" providerId="LiveId" clId="{6BEBE9B0-5557-45AF-B075-9464DAEB4EAF}" dt="2022-03-30T05:16:08.796" v="4615" actId="20577"/>
        <pc:sldMkLst>
          <pc:docMk/>
          <pc:sldMk cId="1745303737" sldId="264"/>
        </pc:sldMkLst>
        <pc:spChg chg="mod">
          <ac:chgData name="Alex Gichamba" userId="169c58bf8da96c8d" providerId="LiveId" clId="{6BEBE9B0-5557-45AF-B075-9464DAEB4EAF}" dt="2022-03-30T04:32:54.670" v="3652" actId="20577"/>
          <ac:spMkLst>
            <pc:docMk/>
            <pc:sldMk cId="1745303737" sldId="264"/>
            <ac:spMk id="2" creationId="{07C0290F-B2C4-4B65-AE16-9C0483194B12}"/>
          </ac:spMkLst>
        </pc:spChg>
        <pc:spChg chg="mod">
          <ac:chgData name="Alex Gichamba" userId="169c58bf8da96c8d" providerId="LiveId" clId="{6BEBE9B0-5557-45AF-B075-9464DAEB4EAF}" dt="2022-03-30T05:16:08.796" v="4615" actId="20577"/>
          <ac:spMkLst>
            <pc:docMk/>
            <pc:sldMk cId="1745303737" sldId="264"/>
            <ac:spMk id="3" creationId="{881B6274-512D-4219-A3FF-89CD63C7830A}"/>
          </ac:spMkLst>
        </pc:spChg>
        <pc:spChg chg="del mod">
          <ac:chgData name="Alex Gichamba" userId="169c58bf8da96c8d" providerId="LiveId" clId="{6BEBE9B0-5557-45AF-B075-9464DAEB4EAF}" dt="2022-03-30T03:24:26.718" v="2541" actId="931"/>
          <ac:spMkLst>
            <pc:docMk/>
            <pc:sldMk cId="1745303737" sldId="264"/>
            <ac:spMk id="4" creationId="{921F1580-3DE9-44EB-90F9-34A4EB7F12CD}"/>
          </ac:spMkLst>
        </pc:spChg>
        <pc:spChg chg="mod">
          <ac:chgData name="Alex Gichamba" userId="169c58bf8da96c8d" providerId="LiveId" clId="{6BEBE9B0-5557-45AF-B075-9464DAEB4EAF}" dt="2022-03-30T03:58:40.084" v="3486" actId="20577"/>
          <ac:spMkLst>
            <pc:docMk/>
            <pc:sldMk cId="1745303737" sldId="264"/>
            <ac:spMk id="5" creationId="{5F497C92-C34A-44DC-BC11-AB9E5E39AD75}"/>
          </ac:spMkLst>
        </pc:spChg>
        <pc:spChg chg="add del mod">
          <ac:chgData name="Alex Gichamba" userId="169c58bf8da96c8d" providerId="LiveId" clId="{6BEBE9B0-5557-45AF-B075-9464DAEB4EAF}" dt="2022-03-30T03:56:12.823" v="3466" actId="931"/>
          <ac:spMkLst>
            <pc:docMk/>
            <pc:sldMk cId="1745303737" sldId="264"/>
            <ac:spMk id="9" creationId="{CE8C0130-4E57-41D1-AC19-E3E8CB807961}"/>
          </ac:spMkLst>
        </pc:spChg>
        <pc:picChg chg="add del mod">
          <ac:chgData name="Alex Gichamba" userId="169c58bf8da96c8d" providerId="LiveId" clId="{6BEBE9B0-5557-45AF-B075-9464DAEB4EAF}" dt="2022-03-30T03:37:01.834" v="3300" actId="478"/>
          <ac:picMkLst>
            <pc:docMk/>
            <pc:sldMk cId="1745303737" sldId="264"/>
            <ac:picMk id="7" creationId="{91787157-02ED-454E-BC01-F630E8F25A70}"/>
          </ac:picMkLst>
        </pc:picChg>
        <pc:picChg chg="add mod modCrop">
          <ac:chgData name="Alex Gichamba" userId="169c58bf8da96c8d" providerId="LiveId" clId="{6BEBE9B0-5557-45AF-B075-9464DAEB4EAF}" dt="2022-03-30T03:56:52.206" v="3475" actId="1076"/>
          <ac:picMkLst>
            <pc:docMk/>
            <pc:sldMk cId="1745303737" sldId="264"/>
            <ac:picMk id="11" creationId="{36E1E5BC-028B-4690-80BC-7249070F5B0E}"/>
          </ac:picMkLst>
        </pc:picChg>
      </pc:sldChg>
      <pc:sldChg chg="modSp add del mod">
        <pc:chgData name="Alex Gichamba" userId="169c58bf8da96c8d" providerId="LiveId" clId="{6BEBE9B0-5557-45AF-B075-9464DAEB4EAF}" dt="2022-03-30T03:23:17.952" v="2508" actId="47"/>
        <pc:sldMkLst>
          <pc:docMk/>
          <pc:sldMk cId="2770168569" sldId="264"/>
        </pc:sldMkLst>
        <pc:spChg chg="mod">
          <ac:chgData name="Alex Gichamba" userId="169c58bf8da96c8d" providerId="LiveId" clId="{6BEBE9B0-5557-45AF-B075-9464DAEB4EAF}" dt="2022-03-30T03:22:05.811" v="2507" actId="20577"/>
          <ac:spMkLst>
            <pc:docMk/>
            <pc:sldMk cId="2770168569" sldId="264"/>
            <ac:spMk id="2" creationId="{821BE4C7-3065-4C6D-A1B5-487342B8F0FC}"/>
          </ac:spMkLst>
        </pc:spChg>
      </pc:sldChg>
      <pc:sldChg chg="modSp add mod ord">
        <pc:chgData name="Alex Gichamba" userId="169c58bf8da96c8d" providerId="LiveId" clId="{6BEBE9B0-5557-45AF-B075-9464DAEB4EAF}" dt="2022-03-30T05:15:38.130" v="4533" actId="20577"/>
        <pc:sldMkLst>
          <pc:docMk/>
          <pc:sldMk cId="2547034927" sldId="265"/>
        </pc:sldMkLst>
        <pc:spChg chg="mod">
          <ac:chgData name="Alex Gichamba" userId="169c58bf8da96c8d" providerId="LiveId" clId="{6BEBE9B0-5557-45AF-B075-9464DAEB4EAF}" dt="2022-03-30T03:35:53.845" v="3227" actId="20577"/>
          <ac:spMkLst>
            <pc:docMk/>
            <pc:sldMk cId="2547034927" sldId="265"/>
            <ac:spMk id="2" creationId="{07C0290F-B2C4-4B65-AE16-9C0483194B12}"/>
          </ac:spMkLst>
        </pc:spChg>
        <pc:spChg chg="mod">
          <ac:chgData name="Alex Gichamba" userId="169c58bf8da96c8d" providerId="LiveId" clId="{6BEBE9B0-5557-45AF-B075-9464DAEB4EAF}" dt="2022-03-30T05:15:38.130" v="4533" actId="20577"/>
          <ac:spMkLst>
            <pc:docMk/>
            <pc:sldMk cId="2547034927" sldId="265"/>
            <ac:spMk id="3" creationId="{881B6274-512D-4219-A3FF-89CD63C7830A}"/>
          </ac:spMkLst>
        </pc:spChg>
        <pc:spChg chg="mod">
          <ac:chgData name="Alex Gichamba" userId="169c58bf8da96c8d" providerId="LiveId" clId="{6BEBE9B0-5557-45AF-B075-9464DAEB4EAF}" dt="2022-03-30T03:46:15.698" v="3422" actId="14100"/>
          <ac:spMkLst>
            <pc:docMk/>
            <pc:sldMk cId="2547034927" sldId="265"/>
            <ac:spMk id="5" creationId="{5F497C92-C34A-44DC-BC11-AB9E5E39AD75}"/>
          </ac:spMkLst>
        </pc:spChg>
        <pc:picChg chg="mod modCrop">
          <ac:chgData name="Alex Gichamba" userId="169c58bf8da96c8d" providerId="LiveId" clId="{6BEBE9B0-5557-45AF-B075-9464DAEB4EAF}" dt="2022-03-30T03:57:29.118" v="3482" actId="1076"/>
          <ac:picMkLst>
            <pc:docMk/>
            <pc:sldMk cId="2547034927" sldId="265"/>
            <ac:picMk id="7" creationId="{91787157-02ED-454E-BC01-F630E8F25A70}"/>
          </ac:picMkLst>
        </pc:picChg>
      </pc:sldChg>
      <pc:sldChg chg="modSp new mod">
        <pc:chgData name="Alex Gichamba" userId="169c58bf8da96c8d" providerId="LiveId" clId="{6BEBE9B0-5557-45AF-B075-9464DAEB4EAF}" dt="2022-03-30T05:29:09.267" v="4796" actId="20577"/>
        <pc:sldMkLst>
          <pc:docMk/>
          <pc:sldMk cId="4092716323" sldId="266"/>
        </pc:sldMkLst>
        <pc:spChg chg="mod">
          <ac:chgData name="Alex Gichamba" userId="169c58bf8da96c8d" providerId="LiveId" clId="{6BEBE9B0-5557-45AF-B075-9464DAEB4EAF}" dt="2022-03-30T05:19:50.864" v="4700" actId="20577"/>
          <ac:spMkLst>
            <pc:docMk/>
            <pc:sldMk cId="4092716323" sldId="266"/>
            <ac:spMk id="2" creationId="{3A305359-4466-4EDD-A6AE-6D47AF3A93AA}"/>
          </ac:spMkLst>
        </pc:spChg>
        <pc:spChg chg="mod">
          <ac:chgData name="Alex Gichamba" userId="169c58bf8da96c8d" providerId="LiveId" clId="{6BEBE9B0-5557-45AF-B075-9464DAEB4EAF}" dt="2022-03-30T05:29:09.267" v="4796" actId="20577"/>
          <ac:spMkLst>
            <pc:docMk/>
            <pc:sldMk cId="4092716323" sldId="266"/>
            <ac:spMk id="3" creationId="{C28EBD54-8CD6-44CE-8DC4-1B03F2C878B2}"/>
          </ac:spMkLst>
        </pc:spChg>
      </pc:sldChg>
      <pc:sldChg chg="modSp add mod">
        <pc:chgData name="Alex Gichamba" userId="169c58bf8da96c8d" providerId="LiveId" clId="{6BEBE9B0-5557-45AF-B075-9464DAEB4EAF}" dt="2022-03-30T05:52:42.100" v="5514" actId="313"/>
        <pc:sldMkLst>
          <pc:docMk/>
          <pc:sldMk cId="1010797337" sldId="267"/>
        </pc:sldMkLst>
        <pc:spChg chg="mod">
          <ac:chgData name="Alex Gichamba" userId="169c58bf8da96c8d" providerId="LiveId" clId="{6BEBE9B0-5557-45AF-B075-9464DAEB4EAF}" dt="2022-03-30T05:07:53.309" v="4346" actId="20577"/>
          <ac:spMkLst>
            <pc:docMk/>
            <pc:sldMk cId="1010797337" sldId="267"/>
            <ac:spMk id="2" creationId="{3A305359-4466-4EDD-A6AE-6D47AF3A93AA}"/>
          </ac:spMkLst>
        </pc:spChg>
        <pc:spChg chg="mod">
          <ac:chgData name="Alex Gichamba" userId="169c58bf8da96c8d" providerId="LiveId" clId="{6BEBE9B0-5557-45AF-B075-9464DAEB4EAF}" dt="2022-03-30T05:52:42.100" v="5514" actId="313"/>
          <ac:spMkLst>
            <pc:docMk/>
            <pc:sldMk cId="1010797337" sldId="267"/>
            <ac:spMk id="3" creationId="{C28EBD54-8CD6-44CE-8DC4-1B03F2C878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9873-FB2C-47F9-B314-C620C1935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737" y="2818602"/>
            <a:ext cx="10382526" cy="1519310"/>
          </a:xfrm>
        </p:spPr>
        <p:txBody>
          <a:bodyPr anchor="b">
            <a:normAutofit/>
          </a:bodyPr>
          <a:lstStyle>
            <a:lvl1pPr algn="ctr">
              <a:defRPr sz="52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525B5-CE8F-4A99-8A61-93F78A68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737" y="4515729"/>
            <a:ext cx="10382526" cy="1107196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87A6-497F-4000-8F38-EBB8BC3A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8982" y="6179127"/>
            <a:ext cx="2854036" cy="486077"/>
          </a:xfrm>
        </p:spPr>
        <p:txBody>
          <a:bodyPr/>
          <a:lstStyle>
            <a:lvl1pPr algn="ctr">
              <a:defRPr sz="2800"/>
            </a:lvl1pPr>
          </a:lstStyle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9A62F2-02AE-46F8-B6AC-FCFE7B37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447" y="480785"/>
            <a:ext cx="2666816" cy="21600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B0B266C-9F44-4C6D-A9C7-01A1EF5F99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2" t="17326" r="26480" b="17042"/>
          <a:stretch/>
        </p:blipFill>
        <p:spPr>
          <a:xfrm>
            <a:off x="904737" y="407235"/>
            <a:ext cx="3807655" cy="23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3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3AA4-ECBD-4BE0-B014-78E98454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C3903-2D55-407D-A52C-9FE21E92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0C20A-9203-43F3-9B7D-36A1CD83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8FCE9-2578-4F37-8FBF-FA7DF132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7E6A-F2C2-42FB-BE60-8FF35D65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C3796-1805-45C3-9916-119F009D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09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B45B-273F-464F-9A14-0CE94229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2FB37-63A3-4761-A4E6-E5653E0DC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E2234-2B18-4977-84A8-511FB9B4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AB47E-EC41-4B6C-83A7-B7360BC1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8475F-DCD5-40FC-B482-6D4E9DFE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ED17B-3192-4FA7-9910-842D68DD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37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0AFE-A2ED-438F-96C5-2F3E7D26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8E3AC-EC8C-4ABC-A9CB-66F623DF4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26DB-CA0C-427A-A970-4008C244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887A-6E63-4C51-BA2F-9785A96E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706E-C3C3-48FA-9CEC-C7A6E94F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80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38BF-4A96-4221-9B97-EAB41614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B0A79-891E-4BE1-BA8C-46F6F710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0A73-7E73-47CB-AB01-7AEF57B7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7ADD-811B-4DE5-A493-0D061AD4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A243-90EC-4064-9ED4-99B2FB1E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B8A-2AA4-4B25-973E-35794EB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1015285"/>
          </a:xfrm>
          <a:solidFill>
            <a:srgbClr val="9A470E">
              <a:alpha val="65000"/>
            </a:srgbClr>
          </a:soli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1CC8-510C-4F48-AA3D-31D4A9E8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5" y="1143001"/>
            <a:ext cx="11851870" cy="4427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EA08-2AFC-47C2-928E-783939BA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00079"/>
            <a:ext cx="27432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9E45E-7FA1-4B53-8E67-0BBD97AA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6" y="5768720"/>
            <a:ext cx="1113559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693B9-EDDF-4945-B55B-D8D5CDC5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5" y="5768720"/>
            <a:ext cx="148809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B8A-2AA4-4B25-973E-35794EB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1015285"/>
          </a:xfrm>
          <a:solidFill>
            <a:srgbClr val="9A470E">
              <a:alpha val="65000"/>
            </a:srgbClr>
          </a:soli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1CC8-510C-4F48-AA3D-31D4A9E8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4" y="1143001"/>
            <a:ext cx="5803699" cy="4427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EA08-2AFC-47C2-928E-783939BA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00079"/>
            <a:ext cx="27432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9E45E-7FA1-4B53-8E67-0BBD97AA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7" y="5765204"/>
            <a:ext cx="1113559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693B9-EDDF-4945-B55B-D8D5CDC5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4" y="5765204"/>
            <a:ext cx="1488095" cy="900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D3A98F6-EEA6-4516-BF7B-A00C7C2FF1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8239" y="1143000"/>
            <a:ext cx="5803698" cy="387916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416ABE-4264-41D5-B12A-5E25B4303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18239" y="5148263"/>
            <a:ext cx="5803698" cy="42254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1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bg>
      <p:bgPr>
        <a:blipFill dpi="0" rotWithShape="1">
          <a:blip r:embed="rId2">
            <a:alphaModFix amt="9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B8A-2AA4-4B25-973E-35794EB3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"/>
            <a:ext cx="12192001" cy="1015285"/>
          </a:xfrm>
          <a:solidFill>
            <a:srgbClr val="9A470E">
              <a:alpha val="65000"/>
            </a:srgbClr>
          </a:soli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EA08-2AFC-47C2-928E-783939BA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399" y="6300079"/>
            <a:ext cx="27432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9E45E-7FA1-4B53-8E67-0BBD97AA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6" y="5768720"/>
            <a:ext cx="1113559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7693B9-EDDF-4945-B55B-D8D5CDC5E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5" y="5768720"/>
            <a:ext cx="1488095" cy="900000"/>
          </a:xfrm>
          <a:prstGeom prst="rect">
            <a:avLst/>
          </a:prstGeom>
        </p:spPr>
      </p:pic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51F0010-8243-46D3-AA97-717F649FDF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0" y="1016000"/>
            <a:ext cx="12192000" cy="441483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909220D-BF9A-43A5-9149-AA93FA2471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430711"/>
            <a:ext cx="12192000" cy="338137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8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rgbClr val="F8E8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15FB3A6-B2B9-40D0-9041-F5349E34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2" t="17326" r="26480" b="17042"/>
          <a:stretch/>
        </p:blipFill>
        <p:spPr>
          <a:xfrm>
            <a:off x="838200" y="755715"/>
            <a:ext cx="3807655" cy="2307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02571-4A89-48CD-A2F9-B5ECD436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984" y="902817"/>
            <a:ext cx="2666816" cy="2160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C19AC-76C2-4E07-820C-3A1C961BFC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3914" y="3429000"/>
            <a:ext cx="8764171" cy="1903413"/>
          </a:xfrm>
        </p:spPr>
        <p:txBody>
          <a:bodyPr>
            <a:normAutofit/>
          </a:bodyPr>
          <a:lstStyle>
            <a:lvl1pPr marL="0" indent="0" algn="ctr">
              <a:buNone/>
              <a:defRPr sz="8000" baseline="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932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8D7E-279F-490F-91A6-F7B7A54E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7B4B-45D2-467E-8CA0-F00C0D42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0DF0-1D9D-4D9B-888F-1D8F8DD6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4073-B61C-43E4-AB5D-21374BBA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A8DD-4CD5-4B9E-B96C-0470F501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97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3B35-8819-4A53-B303-C65AAD9B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2EDA-6F46-446D-B9C3-A4246B6B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B953E-8634-4960-AC11-A671BAF0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85300-26A7-4921-98E3-97955B2C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E24D9-C5D0-431D-BA45-2CF57B50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CF02-E808-401A-AFB9-CA323BD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2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9A2A-13AF-4024-B3E5-A48FE306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DB077-ED15-4FA6-A649-6956ECE0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EEDFE-606A-40D6-A6DF-BB1D05C9B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421D8-30B4-4A7E-9DD3-FDFAEFC97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4FF5B-F2DF-4F27-94CB-916DD10D3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4D8F5-575F-44DD-9CD7-BEF2184B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CE2D9-A172-4A34-8CEC-DD7BF67E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0383E-D57A-43DB-B592-ADFDE48E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3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CBBF-343E-421E-8F6A-C90E9EC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3E912-96D9-42AD-8B47-C66A94C2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4F423-8247-4BCD-A9DE-80B077BD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2BC8B-668A-475D-A511-7EDB4D86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7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6E98A-55F5-4F65-BDB6-7B78A5E9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E3608-5297-4A5B-BEF3-75AE27E6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DAD8-E141-440E-8058-47E556888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19DC4-EA6D-45F6-A10D-D24335736C3D}" type="datetimeFigureOut">
              <a:rPr lang="en-GB" smtClean="0"/>
              <a:t>30/03/2022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ED543-FF84-4A99-89E0-E863AFF24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DCF2-C6C6-47B3-AF6F-2E8908D2F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0FB0-FD30-46BB-9E17-045F1F172D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5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5359-4466-4EDD-A6AE-6D47AF3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Systems Engineering outlook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BD54-8CD6-44CE-8DC4-1B03F2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3 project life cycle phases: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Pre-phase A:</a:t>
            </a:r>
            <a:r>
              <a:rPr lang="en-US" dirty="0"/>
              <a:t> concept studies. </a:t>
            </a:r>
          </a:p>
          <a:p>
            <a:r>
              <a:rPr lang="en-US" dirty="0"/>
              <a:t>Requires </a:t>
            </a:r>
            <a:r>
              <a:rPr lang="en-US" i="1" dirty="0"/>
              <a:t>approval for formulation </a:t>
            </a:r>
            <a:r>
              <a:rPr lang="en-US" dirty="0"/>
              <a:t>to move to Phase A</a:t>
            </a:r>
          </a:p>
          <a:p>
            <a:pPr marL="0" indent="0">
              <a:buNone/>
            </a:pPr>
            <a:r>
              <a:rPr lang="en-US" b="1" dirty="0"/>
              <a:t>2.   Phase A: </a:t>
            </a:r>
            <a:r>
              <a:rPr lang="en-US" dirty="0"/>
              <a:t>concept and technology development: Mission Definition Review; System Definition Review; System Requirements Review. </a:t>
            </a:r>
          </a:p>
          <a:p>
            <a:r>
              <a:rPr lang="en-US" dirty="0"/>
              <a:t>Requires </a:t>
            </a:r>
            <a:r>
              <a:rPr lang="en-US" i="1" dirty="0"/>
              <a:t>approval for implementation </a:t>
            </a:r>
            <a:r>
              <a:rPr lang="en-US" dirty="0"/>
              <a:t>to move to Phase B</a:t>
            </a:r>
          </a:p>
          <a:p>
            <a:pPr marL="0" indent="0">
              <a:buNone/>
            </a:pPr>
            <a:r>
              <a:rPr lang="en-US" b="1" dirty="0"/>
              <a:t>3.   Phase B: </a:t>
            </a:r>
            <a:r>
              <a:rPr lang="en-GB" dirty="0"/>
              <a:t>Preliminary Design and Technology Completion: Preliminary Design Review</a:t>
            </a:r>
          </a:p>
        </p:txBody>
      </p:sp>
    </p:spTree>
    <p:extLst>
      <p:ext uri="{BB962C8B-B14F-4D97-AF65-F5344CB8AC3E}">
        <p14:creationId xmlns:p14="http://schemas.microsoft.com/office/powerpoint/2010/main" val="40927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5359-4466-4EDD-A6AE-6D47AF3A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OBC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BD54-8CD6-44CE-8DC4-1B03F2C8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Processing architecture</a:t>
            </a:r>
          </a:p>
          <a:p>
            <a:pPr marL="0" indent="0">
              <a:buNone/>
            </a:pPr>
            <a:r>
              <a:rPr lang="en-US" sz="2400" dirty="0"/>
              <a:t>Could be centralized to reduce BOM count, complexity and power consumption compared to a distributed architecture.</a:t>
            </a:r>
          </a:p>
          <a:p>
            <a:pPr marL="0" indent="0">
              <a:buNone/>
            </a:pPr>
            <a:r>
              <a:rPr lang="en-US" b="1" dirty="0"/>
              <a:t>Software Architecture</a:t>
            </a:r>
          </a:p>
          <a:p>
            <a:pPr marL="0" indent="0">
              <a:buNone/>
            </a:pPr>
            <a:r>
              <a:rPr lang="en-US" sz="2400" dirty="0"/>
              <a:t>A kernel such as </a:t>
            </a:r>
            <a:r>
              <a:rPr lang="en-US" sz="2400" dirty="0" err="1"/>
              <a:t>FreeRTOS</a:t>
            </a:r>
            <a:r>
              <a:rPr lang="en-US" sz="2400" dirty="0"/>
              <a:t> would be suitable as it is thoroughly tested and has been used in space applications. </a:t>
            </a:r>
          </a:p>
          <a:p>
            <a:pPr marL="0" indent="0">
              <a:buNone/>
            </a:pPr>
            <a:r>
              <a:rPr lang="en-US" b="1" dirty="0"/>
              <a:t>Software Communication Framework</a:t>
            </a:r>
          </a:p>
          <a:p>
            <a:pPr marL="0" indent="0">
              <a:buNone/>
            </a:pPr>
            <a:r>
              <a:rPr lang="en-US" sz="2400" dirty="0"/>
              <a:t>CubeSat Space Protocol be used for communication between subsystems</a:t>
            </a:r>
          </a:p>
        </p:txBody>
      </p:sp>
    </p:spTree>
    <p:extLst>
      <p:ext uri="{BB962C8B-B14F-4D97-AF65-F5344CB8AC3E}">
        <p14:creationId xmlns:p14="http://schemas.microsoft.com/office/powerpoint/2010/main" val="10107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E4C7-3065-4C6D-A1B5-487342B8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processor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DB45-5BB7-4ECC-8B42-B0DC2378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b="1" dirty="0"/>
              <a:t>1. High fault-tolerance</a:t>
            </a:r>
          </a:p>
          <a:p>
            <a:pPr marL="0" indent="0">
              <a:buNone/>
            </a:pPr>
            <a:r>
              <a:rPr lang="en-US" sz="2400" dirty="0"/>
              <a:t>This could be achieved by: ECC, CRC modules, Lock-step architecture.</a:t>
            </a:r>
            <a:endParaRPr lang="en-GB" sz="2400" dirty="0"/>
          </a:p>
          <a:p>
            <a:pPr marL="0" indent="0">
              <a:buNone/>
            </a:pPr>
            <a:r>
              <a:rPr lang="en-GB" sz="2600" b="1" dirty="0"/>
              <a:t>2. Radiation/ionization tolerance</a:t>
            </a:r>
          </a:p>
          <a:p>
            <a:pPr marL="0" indent="0">
              <a:buNone/>
            </a:pPr>
            <a:r>
              <a:rPr lang="en-GB" sz="2400" dirty="0"/>
              <a:t>This could be achieved by selecting a radiation hardened chip or having external shielding to minimize SEU, SEL and ionization effects.</a:t>
            </a:r>
          </a:p>
          <a:p>
            <a:pPr marL="0" indent="0">
              <a:buNone/>
            </a:pPr>
            <a:r>
              <a:rPr lang="en-GB" sz="2600" b="1" dirty="0"/>
              <a:t>3. Floating point precision</a:t>
            </a:r>
          </a:p>
          <a:p>
            <a:pPr marL="0" indent="0">
              <a:buNone/>
            </a:pPr>
            <a:r>
              <a:rPr lang="en-GB" sz="2400" dirty="0"/>
              <a:t>Is necessary since some satellite processes require a lot of floating-point calculations. This requires an FPU(single/double precision) and/or DSP slices.</a:t>
            </a:r>
          </a:p>
          <a:p>
            <a:pPr marL="0" indent="0">
              <a:buNone/>
            </a:pPr>
            <a:r>
              <a:rPr lang="en-GB" sz="2600" b="1" dirty="0"/>
              <a:t>4. Low current consumption</a:t>
            </a:r>
          </a:p>
          <a:p>
            <a:pPr marL="0" indent="0">
              <a:buNone/>
            </a:pPr>
            <a:r>
              <a:rPr lang="en-GB" sz="2400" dirty="0"/>
              <a:t>This makes MCUs with low power modes a good option.</a:t>
            </a:r>
          </a:p>
          <a:p>
            <a:pPr marL="0" indent="0">
              <a:buNone/>
            </a:pPr>
            <a:endParaRPr lang="en-GB" sz="2600" b="1" dirty="0"/>
          </a:p>
          <a:p>
            <a:pPr marL="0" indent="0" algn="ctr">
              <a:buNone/>
            </a:pPr>
            <a:endParaRPr lang="en-GB" sz="2600" b="1" dirty="0"/>
          </a:p>
          <a:p>
            <a:pPr marL="0" indent="0" algn="ctr">
              <a:buNone/>
            </a:pPr>
            <a:endParaRPr lang="en-GB" sz="2600" b="1" dirty="0"/>
          </a:p>
          <a:p>
            <a:pPr marL="0" indent="0" algn="ctr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6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534-197B-4241-94B0-43B1BFA4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36601"/>
            <a:ext cx="12192001" cy="1015285"/>
          </a:xfrm>
        </p:spPr>
        <p:txBody>
          <a:bodyPr/>
          <a:lstStyle/>
          <a:p>
            <a:r>
              <a:rPr lang="en-US" dirty="0"/>
              <a:t>I/O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17B05-CE01-4A2D-9051-3C53DE6A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7836-E651-4B40-A23B-EE06ECF07E4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43E67-B887-4913-9679-BD31CE2840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2" y="5276362"/>
            <a:ext cx="12192000" cy="33813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Table 1: Comparison of possible I/O and their applications</a:t>
            </a:r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F9E378F-2DB0-4480-BD65-3CE99D0EC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30418198"/>
              </p:ext>
            </p:extLst>
          </p:nvPr>
        </p:nvGraphicFramePr>
        <p:xfrm>
          <a:off x="-2" y="1813560"/>
          <a:ext cx="12192000" cy="3230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5040021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218291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048598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19689279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en-US" sz="2400" dirty="0"/>
                        <a:t>Protocol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link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Signalling</a:t>
                      </a:r>
                      <a:r>
                        <a:rPr lang="en-US" sz="2400" dirty="0"/>
                        <a:t> rate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Possible application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9632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 err="1"/>
                        <a:t>SpaceWire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LVDS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400Mbps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Camera payload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2993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CAN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1Mbps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Communication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00474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USB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USB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480Mbps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External storage/ debugging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5858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RS-232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UART/USART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1Mbps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EPS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347355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RS-485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UART/USART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Up to 35Mbps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EPS/ADCS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32307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I2C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12C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3.4Mbps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Sensors/ADCS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514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en-US" sz="2000" dirty="0"/>
                        <a:t>SPI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 to 60Mbps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Camera payload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1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60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628-B931-4D3A-92CE-23649883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proposed MCU – TMS570 microcontroller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A3F0-B570-4431-B4D6-9981C899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4" y="1143001"/>
            <a:ext cx="6920053" cy="4427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Features:</a:t>
            </a:r>
          </a:p>
          <a:p>
            <a:r>
              <a:rPr lang="en-US" sz="2200" dirty="0"/>
              <a:t>Two ARM Cortex- R cores in lock-step for redundancy</a:t>
            </a:r>
          </a:p>
          <a:p>
            <a:r>
              <a:rPr lang="en-US" sz="2200" dirty="0"/>
              <a:t>4MB flash, 512KB SRAM, 128KB emulated EEPROM, 16-bit EMIF</a:t>
            </a:r>
          </a:p>
          <a:p>
            <a:r>
              <a:rPr lang="en-US" sz="2200" dirty="0"/>
              <a:t>Max. clock frequency of 300MHz</a:t>
            </a:r>
          </a:p>
          <a:p>
            <a:r>
              <a:rPr lang="en-GB" sz="2200" dirty="0"/>
              <a:t>2 CRC modules</a:t>
            </a:r>
          </a:p>
          <a:p>
            <a:r>
              <a:rPr lang="en-GB" sz="2200" dirty="0"/>
              <a:t>4X UART, 5X SPI, 4X CAN, 2X I2C</a:t>
            </a:r>
          </a:p>
          <a:p>
            <a:r>
              <a:rPr lang="en-GB" sz="2200" dirty="0"/>
              <a:t> FPU with single- and double-point precision</a:t>
            </a:r>
          </a:p>
          <a:p>
            <a:r>
              <a:rPr lang="en-GB" sz="2200" dirty="0"/>
              <a:t>MPU</a:t>
            </a:r>
          </a:p>
          <a:p>
            <a:r>
              <a:rPr lang="en-GB" sz="2200" dirty="0"/>
              <a:t>145 GPIO</a:t>
            </a:r>
          </a:p>
          <a:p>
            <a:r>
              <a:rPr lang="en-GB" sz="2200" dirty="0"/>
              <a:t>Max current consumption 990mA</a:t>
            </a:r>
          </a:p>
          <a:p>
            <a:r>
              <a:rPr lang="en-GB" sz="2200" dirty="0"/>
              <a:t>Unit cost: $26 to $76, depends on package</a:t>
            </a:r>
          </a:p>
          <a:p>
            <a:r>
              <a:rPr lang="en-GB" sz="2200" dirty="0"/>
              <a:t>Flight heritage on NASA Mars helicopter launched in 2020</a:t>
            </a:r>
          </a:p>
          <a:p>
            <a:r>
              <a:rPr lang="en-GB" sz="2200" dirty="0"/>
              <a:t>In stock at Digi-Key, Mouser and TI online store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CA90-7817-49D3-AC2B-A7C8564AB5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5927" y="4413972"/>
            <a:ext cx="4776010" cy="422544"/>
          </a:xfrm>
        </p:spPr>
        <p:txBody>
          <a:bodyPr/>
          <a:lstStyle/>
          <a:p>
            <a:pPr algn="ctr"/>
            <a:r>
              <a:rPr lang="en-US" dirty="0"/>
              <a:t>Fig 1: TMS570 from Texas Instruments</a:t>
            </a:r>
            <a:endParaRPr lang="en-GB" dirty="0"/>
          </a:p>
        </p:txBody>
      </p:sp>
      <p:pic>
        <p:nvPicPr>
          <p:cNvPr id="8" name="Picture Placeholder 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02C1A2E-F993-445A-A743-8E6EE2738A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" b="1615"/>
          <a:stretch>
            <a:fillRect/>
          </a:stretch>
        </p:blipFill>
        <p:spPr>
          <a:xfrm>
            <a:off x="7245350" y="1143000"/>
            <a:ext cx="4776788" cy="2957513"/>
          </a:xfrm>
        </p:spPr>
      </p:pic>
    </p:spTree>
    <p:extLst>
      <p:ext uri="{BB962C8B-B14F-4D97-AF65-F5344CB8AC3E}">
        <p14:creationId xmlns:p14="http://schemas.microsoft.com/office/powerpoint/2010/main" val="220567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290F-B2C4-4B65-AE16-9C048319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TMS570 Development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6274-512D-4219-A3FF-89CD63C7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4" y="1143001"/>
            <a:ext cx="7671407" cy="442780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Hardware</a:t>
            </a:r>
          </a:p>
          <a:p>
            <a:r>
              <a:rPr lang="en-US" sz="2400" dirty="0"/>
              <a:t>Development kits for prototyping are available starting from $59.99</a:t>
            </a:r>
          </a:p>
          <a:p>
            <a:r>
              <a:rPr lang="en-US" sz="2400" dirty="0"/>
              <a:t>Reference designs are provided by TI</a:t>
            </a:r>
          </a:p>
          <a:p>
            <a:pPr marL="0" indent="0" algn="ctr">
              <a:buNone/>
            </a:pPr>
            <a:r>
              <a:rPr lang="en-US" b="1" dirty="0"/>
              <a:t>Software</a:t>
            </a:r>
          </a:p>
          <a:p>
            <a:r>
              <a:rPr lang="en-US" sz="2400" dirty="0"/>
              <a:t>CCSTUDIO, and IDE by TI supports the TMS570. It allows for code editing, debugging, code generation and run-time resource estimation.</a:t>
            </a:r>
          </a:p>
          <a:p>
            <a:r>
              <a:rPr lang="en-US" sz="2400" dirty="0"/>
              <a:t>HAL libraries are available.</a:t>
            </a:r>
          </a:p>
          <a:p>
            <a:r>
              <a:rPr lang="en-US" sz="2400" dirty="0" err="1"/>
              <a:t>FreeRTOS</a:t>
            </a:r>
            <a:r>
              <a:rPr lang="en-US" sz="2400" dirty="0"/>
              <a:t> is supported.</a:t>
            </a:r>
          </a:p>
          <a:p>
            <a:r>
              <a:rPr lang="en-US" sz="2400" dirty="0"/>
              <a:t>Programmer’s manuals, application notes are in plenty.</a:t>
            </a:r>
          </a:p>
          <a:p>
            <a:r>
              <a:rPr lang="en-US" sz="2400" dirty="0"/>
              <a:t>An existing developer community has been identified with an E2E (engineer to engineer) discussion forum at E2E.TI and Electronics Stack Exchange</a:t>
            </a:r>
          </a:p>
        </p:txBody>
      </p:sp>
      <p:pic>
        <p:nvPicPr>
          <p:cNvPr id="7" name="Picture Placeholder 6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91787157-02ED-454E-BC01-F630E8F25A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2385" r="-5" b="-2385"/>
          <a:stretch/>
        </p:blipFill>
        <p:spPr>
          <a:xfrm>
            <a:off x="7428790" y="1322361"/>
            <a:ext cx="4763210" cy="26988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97C92-C34A-44DC-BC11-AB9E5E39A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41471" y="4318733"/>
            <a:ext cx="4180465" cy="422544"/>
          </a:xfrm>
        </p:spPr>
        <p:txBody>
          <a:bodyPr/>
          <a:lstStyle/>
          <a:p>
            <a:r>
              <a:rPr lang="en-US" dirty="0"/>
              <a:t>Fig 2: TMS570 development 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03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0628-B931-4D3A-92CE-23649883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proposed MCU – STM32H743 microcontroller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A3F0-B570-4431-B4D6-9981C8997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4" y="1143001"/>
            <a:ext cx="6920053" cy="44278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dirty="0"/>
              <a:t>Features:</a:t>
            </a:r>
          </a:p>
          <a:p>
            <a:r>
              <a:rPr lang="en-US" sz="2200" dirty="0"/>
              <a:t>ARM Cortex-M7</a:t>
            </a:r>
          </a:p>
          <a:p>
            <a:r>
              <a:rPr lang="en-US" sz="2200" dirty="0"/>
              <a:t>2MB flash, 1MB SRAM, 32-bit EMIF</a:t>
            </a:r>
          </a:p>
          <a:p>
            <a:r>
              <a:rPr lang="en-US" sz="2200" dirty="0"/>
              <a:t>Max. clock frequency of 480MHz</a:t>
            </a:r>
          </a:p>
          <a:p>
            <a:r>
              <a:rPr lang="en-GB" sz="2200" dirty="0"/>
              <a:t>CRC calculation unit</a:t>
            </a:r>
          </a:p>
          <a:p>
            <a:r>
              <a:rPr lang="en-GB" sz="2200" dirty="0"/>
              <a:t>4X UART, 6X SPI, 2X CAN, 4X I2C, 2X USB, HDMI</a:t>
            </a:r>
          </a:p>
          <a:p>
            <a:r>
              <a:rPr lang="en-GB" sz="2200" dirty="0"/>
              <a:t> DP-FPU, and DSP</a:t>
            </a:r>
          </a:p>
          <a:p>
            <a:r>
              <a:rPr lang="en-GB" sz="2200" dirty="0"/>
              <a:t>Memory Protection Unit</a:t>
            </a:r>
          </a:p>
          <a:p>
            <a:r>
              <a:rPr lang="en-GB" sz="2200" dirty="0"/>
              <a:t>168 GPIO</a:t>
            </a:r>
          </a:p>
          <a:p>
            <a:r>
              <a:rPr lang="en-GB" sz="2200" dirty="0"/>
              <a:t>Max current consumption 840mA</a:t>
            </a:r>
          </a:p>
          <a:p>
            <a:r>
              <a:rPr lang="en-GB" sz="2200" dirty="0"/>
              <a:t>Unit cost: $55.9</a:t>
            </a:r>
          </a:p>
          <a:p>
            <a:r>
              <a:rPr lang="en-GB" sz="2200" dirty="0"/>
              <a:t>Flight heritage on 6U M6P CubeSat launched in 2019</a:t>
            </a:r>
          </a:p>
          <a:p>
            <a:r>
              <a:rPr lang="en-GB" sz="2200" dirty="0"/>
              <a:t>In stock at LCSC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8CA90-7817-49D3-AC2B-A7C8564AB5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32082" y="4962611"/>
            <a:ext cx="4776010" cy="422544"/>
          </a:xfrm>
        </p:spPr>
        <p:txBody>
          <a:bodyPr>
            <a:normAutofit fontScale="92500"/>
          </a:bodyPr>
          <a:lstStyle/>
          <a:p>
            <a:pPr algn="ctr"/>
            <a:r>
              <a:rPr lang="en-US" dirty="0"/>
              <a:t>Fig 3: STM32H743 from STMicroelectronics</a:t>
            </a:r>
            <a:endParaRPr lang="en-GB" dirty="0"/>
          </a:p>
        </p:txBody>
      </p:sp>
      <p:pic>
        <p:nvPicPr>
          <p:cNvPr id="8" name="Picture Placeholder 7" descr="A picture containing qr code&#10;&#10;Description automatically generated">
            <a:extLst>
              <a:ext uri="{FF2B5EF4-FFF2-40B4-BE49-F238E27FC236}">
                <a16:creationId xmlns:a16="http://schemas.microsoft.com/office/drawing/2014/main" id="{D13B637F-2771-42E5-9A1E-9508296D79D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5" b="19774"/>
          <a:stretch/>
        </p:blipFill>
        <p:spPr>
          <a:xfrm>
            <a:off x="6218238" y="1142191"/>
            <a:ext cx="5803698" cy="3693516"/>
          </a:xfrm>
        </p:spPr>
      </p:pic>
    </p:spTree>
    <p:extLst>
      <p:ext uri="{BB962C8B-B14F-4D97-AF65-F5344CB8AC3E}">
        <p14:creationId xmlns:p14="http://schemas.microsoft.com/office/powerpoint/2010/main" val="30555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290F-B2C4-4B65-AE16-9C048319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STM32H743 Development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6274-512D-4219-A3FF-89CD63C7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64" y="1143001"/>
            <a:ext cx="7130849" cy="442780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Hardware Development</a:t>
            </a:r>
          </a:p>
          <a:p>
            <a:r>
              <a:rPr lang="en-US" sz="2400" dirty="0"/>
              <a:t>Development kits for prototyping are available starting from $28.42</a:t>
            </a:r>
          </a:p>
          <a:p>
            <a:r>
              <a:rPr lang="en-US" sz="2400" dirty="0"/>
              <a:t>Reference designs are provided by ST</a:t>
            </a:r>
          </a:p>
          <a:p>
            <a:pPr marL="0" indent="0" algn="ctr">
              <a:buNone/>
            </a:pPr>
            <a:r>
              <a:rPr lang="en-US" b="1" dirty="0"/>
              <a:t>Software Development</a:t>
            </a:r>
          </a:p>
          <a:p>
            <a:r>
              <a:rPr lang="en-US" sz="2400" dirty="0"/>
              <a:t>STM32 </a:t>
            </a:r>
            <a:r>
              <a:rPr lang="en-US" sz="2400" dirty="0" err="1"/>
              <a:t>CubeIDE</a:t>
            </a:r>
            <a:r>
              <a:rPr lang="en-US" sz="2400" dirty="0"/>
              <a:t> by ST supports the STM32H743. It allows for code editing, debugging, code generation and run-time resource estimation.</a:t>
            </a:r>
          </a:p>
          <a:p>
            <a:r>
              <a:rPr lang="en-US" sz="2400" dirty="0"/>
              <a:t>HAL libraries are available.</a:t>
            </a:r>
          </a:p>
          <a:p>
            <a:r>
              <a:rPr lang="en-US" sz="2400" dirty="0" err="1"/>
              <a:t>FreeRTOS</a:t>
            </a:r>
            <a:r>
              <a:rPr lang="en-US" sz="2400" dirty="0"/>
              <a:t> is supported.</a:t>
            </a:r>
          </a:p>
          <a:p>
            <a:r>
              <a:rPr lang="en-US" sz="2400" dirty="0"/>
              <a:t>Programmer’s manuals, application notes are in plenty.</a:t>
            </a:r>
          </a:p>
          <a:p>
            <a:r>
              <a:rPr lang="en-US" sz="2400" dirty="0"/>
              <a:t>An existing developer community has been identified with a discussion forum at </a:t>
            </a:r>
            <a:r>
              <a:rPr lang="en-US" sz="2400" dirty="0" err="1"/>
              <a:t>Community.St</a:t>
            </a:r>
            <a:r>
              <a:rPr lang="en-US" sz="2400" dirty="0"/>
              <a:t> and Electronics Stack Exchange.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97C92-C34A-44DC-BC11-AB9E5E39A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71407" y="5148263"/>
            <a:ext cx="4720593" cy="422544"/>
          </a:xfrm>
        </p:spPr>
        <p:txBody>
          <a:bodyPr/>
          <a:lstStyle/>
          <a:p>
            <a:r>
              <a:rPr lang="en-US" dirty="0"/>
              <a:t>Fig 4: STM32H755 development kit</a:t>
            </a:r>
            <a:endParaRPr lang="en-GB" dirty="0"/>
          </a:p>
        </p:txBody>
      </p:sp>
      <p:pic>
        <p:nvPicPr>
          <p:cNvPr id="11" name="Picture Placeholder 10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36E1E5BC-028B-4690-80BC-7249070F5B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2" t="5131" r="12095" b="1083"/>
          <a:stretch/>
        </p:blipFill>
        <p:spPr>
          <a:xfrm>
            <a:off x="8553157" y="1143001"/>
            <a:ext cx="3123028" cy="3795262"/>
          </a:xfrm>
        </p:spPr>
      </p:pic>
    </p:spTree>
    <p:extLst>
      <p:ext uri="{BB962C8B-B14F-4D97-AF65-F5344CB8AC3E}">
        <p14:creationId xmlns:p14="http://schemas.microsoft.com/office/powerpoint/2010/main" val="1745303737"/>
      </p:ext>
    </p:extLst>
  </p:cSld>
  <p:clrMapOvr>
    <a:masterClrMapping/>
  </p:clrMapOvr>
</p:sld>
</file>

<file path=ppt/theme/theme1.xml><?xml version="1.0" encoding="utf-8"?>
<a:theme xmlns:a="http://schemas.openxmlformats.org/drawingml/2006/main" name="tafiti_textured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E45C613-0F45-4E47-B71A-610FFA54F08F}" vid="{69AF6949-A77C-4F0C-A459-3FA621A566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tafiti_textured_2</Template>
  <TotalTime>421</TotalTime>
  <Words>671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tafiti_textured_2</vt:lpstr>
      <vt:lpstr>A Systems Engineering outlook</vt:lpstr>
      <vt:lpstr>OBC architecture</vt:lpstr>
      <vt:lpstr>Some processor requirements</vt:lpstr>
      <vt:lpstr>I/O</vt:lpstr>
      <vt:lpstr>A proposed MCU – TMS570 microcontroller</vt:lpstr>
      <vt:lpstr>TMS570 Development</vt:lpstr>
      <vt:lpstr>A proposed MCU – STM32H743 microcontroller</vt:lpstr>
      <vt:lpstr>STM32H743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Gichamba</dc:creator>
  <cp:lastModifiedBy>Alex Gichamba</cp:lastModifiedBy>
  <cp:revision>1</cp:revision>
  <dcterms:created xsi:type="dcterms:W3CDTF">2022-03-29T12:27:42Z</dcterms:created>
  <dcterms:modified xsi:type="dcterms:W3CDTF">2022-03-30T05:52:50Z</dcterms:modified>
</cp:coreProperties>
</file>