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71" r:id="rId4"/>
    <p:sldId id="257" r:id="rId5"/>
    <p:sldId id="260" r:id="rId6"/>
    <p:sldId id="263" r:id="rId7"/>
    <p:sldId id="264" r:id="rId8"/>
    <p:sldId id="270" r:id="rId9"/>
    <p:sldId id="273" r:id="rId10"/>
    <p:sldId id="274" r:id="rId11"/>
    <p:sldId id="275" r:id="rId12"/>
    <p:sldId id="277" r:id="rId13"/>
    <p:sldId id="27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BE9B0-5557-45AF-B075-9464DAEB4EAF}" v="18" dt="2022-03-30T05:46:10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Gichamba" userId="169c58bf8da96c8d" providerId="LiveId" clId="{6BEBE9B0-5557-45AF-B075-9464DAEB4EAF}"/>
    <pc:docChg chg="undo custSel addSld delSld modSld sldOrd">
      <pc:chgData name="Alex Gichamba" userId="169c58bf8da96c8d" providerId="LiveId" clId="{6BEBE9B0-5557-45AF-B075-9464DAEB4EAF}" dt="2022-03-30T05:52:42.100" v="5514" actId="313"/>
      <pc:docMkLst>
        <pc:docMk/>
      </pc:docMkLst>
      <pc:sldChg chg="modSp mod">
        <pc:chgData name="Alex Gichamba" userId="169c58bf8da96c8d" providerId="LiveId" clId="{6BEBE9B0-5557-45AF-B075-9464DAEB4EAF}" dt="2022-03-30T05:23:45.215" v="4718" actId="20577"/>
        <pc:sldMkLst>
          <pc:docMk/>
          <pc:sldMk cId="4195867266" sldId="257"/>
        </pc:sldMkLst>
        <pc:spChg chg="mod">
          <ac:chgData name="Alex Gichamba" userId="169c58bf8da96c8d" providerId="LiveId" clId="{6BEBE9B0-5557-45AF-B075-9464DAEB4EAF}" dt="2022-03-29T14:52:28.675" v="1457" actId="20577"/>
          <ac:spMkLst>
            <pc:docMk/>
            <pc:sldMk cId="4195867266" sldId="257"/>
            <ac:spMk id="2" creationId="{821BE4C7-3065-4C6D-A1B5-487342B8F0FC}"/>
          </ac:spMkLst>
        </pc:spChg>
        <pc:spChg chg="mod">
          <ac:chgData name="Alex Gichamba" userId="169c58bf8da96c8d" providerId="LiveId" clId="{6BEBE9B0-5557-45AF-B075-9464DAEB4EAF}" dt="2022-03-30T05:23:45.215" v="4718" actId="20577"/>
          <ac:spMkLst>
            <pc:docMk/>
            <pc:sldMk cId="4195867266" sldId="257"/>
            <ac:spMk id="3" creationId="{B1B0DB45-5BB7-4ECC-8B42-B0DC23783020}"/>
          </ac:spMkLst>
        </pc:spChg>
      </pc:sldChg>
      <pc:sldChg chg="addSp delSp modSp mod">
        <pc:chgData name="Alex Gichamba" userId="169c58bf8da96c8d" providerId="LiveId" clId="{6BEBE9B0-5557-45AF-B075-9464DAEB4EAF}" dt="2022-03-29T14:39:48.081" v="844" actId="20577"/>
        <pc:sldMkLst>
          <pc:docMk/>
          <pc:sldMk cId="1326609050" sldId="260"/>
        </pc:sldMkLst>
        <pc:spChg chg="mod">
          <ac:chgData name="Alex Gichamba" userId="169c58bf8da96c8d" providerId="LiveId" clId="{6BEBE9B0-5557-45AF-B075-9464DAEB4EAF}" dt="2022-03-29T14:03:40.982" v="192" actId="20577"/>
          <ac:spMkLst>
            <pc:docMk/>
            <pc:sldMk cId="1326609050" sldId="260"/>
            <ac:spMk id="2" creationId="{8C6F8534-197B-4241-94B0-43B1BFA40FFF}"/>
          </ac:spMkLst>
        </pc:spChg>
        <pc:spChg chg="add del mod">
          <ac:chgData name="Alex Gichamba" userId="169c58bf8da96c8d" providerId="LiveId" clId="{6BEBE9B0-5557-45AF-B075-9464DAEB4EAF}" dt="2022-03-29T14:32:25.418" v="464" actId="1076"/>
          <ac:spMkLst>
            <pc:docMk/>
            <pc:sldMk cId="1326609050" sldId="260"/>
            <ac:spMk id="5" creationId="{B4F43E67-B887-4913-9679-BD31CE2840FB}"/>
          </ac:spMkLst>
        </pc:spChg>
        <pc:spChg chg="add del mod">
          <ac:chgData name="Alex Gichamba" userId="169c58bf8da96c8d" providerId="LiveId" clId="{6BEBE9B0-5557-45AF-B075-9464DAEB4EAF}" dt="2022-03-29T14:32:14.639" v="462" actId="21"/>
          <ac:spMkLst>
            <pc:docMk/>
            <pc:sldMk cId="1326609050" sldId="260"/>
            <ac:spMk id="6" creationId="{B17CA6E1-E45E-43D4-B701-E2384AC1C6B3}"/>
          </ac:spMkLst>
        </pc:spChg>
        <pc:graphicFrameChg chg="mod modGraphic">
          <ac:chgData name="Alex Gichamba" userId="169c58bf8da96c8d" providerId="LiveId" clId="{6BEBE9B0-5557-45AF-B075-9464DAEB4EAF}" dt="2022-03-29T14:39:48.081" v="844" actId="20577"/>
          <ac:graphicFrameMkLst>
            <pc:docMk/>
            <pc:sldMk cId="1326609050" sldId="260"/>
            <ac:graphicFrameMk id="9" creationId="{7F9E378F-2DB0-4480-BD65-3CE99D0EC84C}"/>
          </ac:graphicFrameMkLst>
        </pc:graphicFrameChg>
      </pc:sldChg>
      <pc:sldChg chg="modSp new del mod">
        <pc:chgData name="Alex Gichamba" userId="169c58bf8da96c8d" providerId="LiveId" clId="{6BEBE9B0-5557-45AF-B075-9464DAEB4EAF}" dt="2022-03-29T14:54:21.973" v="1460" actId="47"/>
        <pc:sldMkLst>
          <pc:docMk/>
          <pc:sldMk cId="31747251" sldId="261"/>
        </pc:sldMkLst>
        <pc:spChg chg="mod">
          <ac:chgData name="Alex Gichamba" userId="169c58bf8da96c8d" providerId="LiveId" clId="{6BEBE9B0-5557-45AF-B075-9464DAEB4EAF}" dt="2022-03-29T14:41:26.298" v="905" actId="20577"/>
          <ac:spMkLst>
            <pc:docMk/>
            <pc:sldMk cId="31747251" sldId="261"/>
            <ac:spMk id="2" creationId="{38C6B001-ECE0-4742-B468-70D41D78AB53}"/>
          </ac:spMkLst>
        </pc:spChg>
      </pc:sldChg>
      <pc:sldChg chg="addSp delSp modSp new mod">
        <pc:chgData name="Alex Gichamba" userId="169c58bf8da96c8d" providerId="LiveId" clId="{6BEBE9B0-5557-45AF-B075-9464DAEB4EAF}" dt="2022-03-30T05:36:06.037" v="4901" actId="20577"/>
        <pc:sldMkLst>
          <pc:docMk/>
          <pc:sldMk cId="2205679174" sldId="262"/>
        </pc:sldMkLst>
        <pc:spChg chg="mod">
          <ac:chgData name="Alex Gichamba" userId="169c58bf8da96c8d" providerId="LiveId" clId="{6BEBE9B0-5557-45AF-B075-9464DAEB4EAF}" dt="2022-03-30T04:39:47.731" v="3739" actId="20577"/>
          <ac:spMkLst>
            <pc:docMk/>
            <pc:sldMk cId="2205679174" sldId="262"/>
            <ac:spMk id="2" creationId="{59F30628-B931-4D3A-92CE-236498837654}"/>
          </ac:spMkLst>
        </pc:spChg>
        <pc:spChg chg="mod">
          <ac:chgData name="Alex Gichamba" userId="169c58bf8da96c8d" providerId="LiveId" clId="{6BEBE9B0-5557-45AF-B075-9464DAEB4EAF}" dt="2022-03-30T05:36:06.037" v="4901" actId="20577"/>
          <ac:spMkLst>
            <pc:docMk/>
            <pc:sldMk cId="2205679174" sldId="262"/>
            <ac:spMk id="3" creationId="{0F38A3F0-B570-4431-B4D6-9981C8997B2C}"/>
          </ac:spMkLst>
        </pc:spChg>
        <pc:spChg chg="del">
          <ac:chgData name="Alex Gichamba" userId="169c58bf8da96c8d" providerId="LiveId" clId="{6BEBE9B0-5557-45AF-B075-9464DAEB4EAF}" dt="2022-03-29T14:58:42.668" v="1620" actId="931"/>
          <ac:spMkLst>
            <pc:docMk/>
            <pc:sldMk cId="2205679174" sldId="262"/>
            <ac:spMk id="4" creationId="{A04FDF9E-FBC5-4D91-8083-3F6D59E57224}"/>
          </ac:spMkLst>
        </pc:spChg>
        <pc:spChg chg="mod">
          <ac:chgData name="Alex Gichamba" userId="169c58bf8da96c8d" providerId="LiveId" clId="{6BEBE9B0-5557-45AF-B075-9464DAEB4EAF}" dt="2022-03-29T23:47:02.552" v="2230" actId="1076"/>
          <ac:spMkLst>
            <pc:docMk/>
            <pc:sldMk cId="2205679174" sldId="262"/>
            <ac:spMk id="5" creationId="{1988CA90-7817-49D3-AC2B-A7C8564AB50B}"/>
          </ac:spMkLst>
        </pc:spChg>
        <pc:spChg chg="add del mod">
          <ac:chgData name="Alex Gichamba" userId="169c58bf8da96c8d" providerId="LiveId" clId="{6BEBE9B0-5557-45AF-B075-9464DAEB4EAF}" dt="2022-03-29T23:50:24.168" v="2231" actId="931"/>
          <ac:spMkLst>
            <pc:docMk/>
            <pc:sldMk cId="2205679174" sldId="262"/>
            <ac:spMk id="6" creationId="{8C2B2C33-8301-40B8-9200-6AE99653F532}"/>
          </ac:spMkLst>
        </pc:spChg>
        <pc:spChg chg="add del mod">
          <ac:chgData name="Alex Gichamba" userId="169c58bf8da96c8d" providerId="LiveId" clId="{6BEBE9B0-5557-45AF-B075-9464DAEB4EAF}" dt="2022-03-29T14:59:49.586" v="1643" actId="931"/>
          <ac:spMkLst>
            <pc:docMk/>
            <pc:sldMk cId="2205679174" sldId="262"/>
            <ac:spMk id="9" creationId="{C0BE0330-D926-489E-8B28-11BCF52274BA}"/>
          </ac:spMkLst>
        </pc:spChg>
        <pc:picChg chg="add del mod">
          <ac:chgData name="Alex Gichamba" userId="169c58bf8da96c8d" providerId="LiveId" clId="{6BEBE9B0-5557-45AF-B075-9464DAEB4EAF}" dt="2022-03-29T14:59:42.180" v="1642" actId="478"/>
          <ac:picMkLst>
            <pc:docMk/>
            <pc:sldMk cId="2205679174" sldId="262"/>
            <ac:picMk id="7" creationId="{EEE64B03-B8A0-45EB-91CB-D34BA41D3BC5}"/>
          </ac:picMkLst>
        </pc:picChg>
        <pc:picChg chg="add mod">
          <ac:chgData name="Alex Gichamba" userId="169c58bf8da96c8d" providerId="LiveId" clId="{6BEBE9B0-5557-45AF-B075-9464DAEB4EAF}" dt="2022-03-29T23:50:43.884" v="2232" actId="27614"/>
          <ac:picMkLst>
            <pc:docMk/>
            <pc:sldMk cId="2205679174" sldId="262"/>
            <ac:picMk id="8" creationId="{502C1A2E-F993-445A-A743-8E6EE2738ACF}"/>
          </ac:picMkLst>
        </pc:picChg>
        <pc:picChg chg="add del mod">
          <ac:chgData name="Alex Gichamba" userId="169c58bf8da96c8d" providerId="LiveId" clId="{6BEBE9B0-5557-45AF-B075-9464DAEB4EAF}" dt="2022-03-29T23:46:12.730" v="2226" actId="478"/>
          <ac:picMkLst>
            <pc:docMk/>
            <pc:sldMk cId="2205679174" sldId="262"/>
            <ac:picMk id="11" creationId="{C2F28A9A-023C-4EFA-B043-B8AA3B1E215E}"/>
          </ac:picMkLst>
        </pc:picChg>
      </pc:sldChg>
      <pc:sldChg chg="addSp delSp modSp add mod">
        <pc:chgData name="Alex Gichamba" userId="169c58bf8da96c8d" providerId="LiveId" clId="{6BEBE9B0-5557-45AF-B075-9464DAEB4EAF}" dt="2022-03-30T05:39:15.193" v="4912" actId="20577"/>
        <pc:sldMkLst>
          <pc:docMk/>
          <pc:sldMk cId="305556632" sldId="263"/>
        </pc:sldMkLst>
        <pc:spChg chg="mod">
          <ac:chgData name="Alex Gichamba" userId="169c58bf8da96c8d" providerId="LiveId" clId="{6BEBE9B0-5557-45AF-B075-9464DAEB4EAF}" dt="2022-03-30T04:39:42.739" v="3731" actId="20577"/>
          <ac:spMkLst>
            <pc:docMk/>
            <pc:sldMk cId="305556632" sldId="263"/>
            <ac:spMk id="2" creationId="{59F30628-B931-4D3A-92CE-236498837654}"/>
          </ac:spMkLst>
        </pc:spChg>
        <pc:spChg chg="mod">
          <ac:chgData name="Alex Gichamba" userId="169c58bf8da96c8d" providerId="LiveId" clId="{6BEBE9B0-5557-45AF-B075-9464DAEB4EAF}" dt="2022-03-30T05:39:15.193" v="4912" actId="20577"/>
          <ac:spMkLst>
            <pc:docMk/>
            <pc:sldMk cId="305556632" sldId="263"/>
            <ac:spMk id="3" creationId="{0F38A3F0-B570-4431-B4D6-9981C8997B2C}"/>
          </ac:spMkLst>
        </pc:spChg>
        <pc:spChg chg="mod">
          <ac:chgData name="Alex Gichamba" userId="169c58bf8da96c8d" providerId="LiveId" clId="{6BEBE9B0-5557-45AF-B075-9464DAEB4EAF}" dt="2022-03-30T04:34:17.658" v="3689" actId="20577"/>
          <ac:spMkLst>
            <pc:docMk/>
            <pc:sldMk cId="305556632" sldId="263"/>
            <ac:spMk id="5" creationId="{1988CA90-7817-49D3-AC2B-A7C8564AB50B}"/>
          </ac:spMkLst>
        </pc:spChg>
        <pc:spChg chg="add del mod">
          <ac:chgData name="Alex Gichamba" userId="169c58bf8da96c8d" providerId="LiveId" clId="{6BEBE9B0-5557-45AF-B075-9464DAEB4EAF}" dt="2022-03-30T04:29:12.532" v="3603" actId="931"/>
          <ac:spMkLst>
            <pc:docMk/>
            <pc:sldMk cId="305556632" sldId="263"/>
            <ac:spMk id="6" creationId="{464D39E5-9C0A-4411-8495-B2990EE8C368}"/>
          </ac:spMkLst>
        </pc:spChg>
        <pc:spChg chg="add del mod">
          <ac:chgData name="Alex Gichamba" userId="169c58bf8da96c8d" providerId="LiveId" clId="{6BEBE9B0-5557-45AF-B075-9464DAEB4EAF}" dt="2022-03-30T00:05:34.389" v="2419" actId="931"/>
          <ac:spMkLst>
            <pc:docMk/>
            <pc:sldMk cId="305556632" sldId="263"/>
            <ac:spMk id="6" creationId="{56CB4976-F4ED-4418-AAD3-61FFFC5E3187}"/>
          </ac:spMkLst>
        </pc:spChg>
        <pc:picChg chg="del">
          <ac:chgData name="Alex Gichamba" userId="169c58bf8da96c8d" providerId="LiveId" clId="{6BEBE9B0-5557-45AF-B075-9464DAEB4EAF}" dt="2022-03-29T23:54:51.465" v="2295" actId="478"/>
          <ac:picMkLst>
            <pc:docMk/>
            <pc:sldMk cId="305556632" sldId="263"/>
            <ac:picMk id="8" creationId="{502C1A2E-F993-445A-A743-8E6EE2738ACF}"/>
          </ac:picMkLst>
        </pc:picChg>
        <pc:picChg chg="add mod modCrop">
          <ac:chgData name="Alex Gichamba" userId="169c58bf8da96c8d" providerId="LiveId" clId="{6BEBE9B0-5557-45AF-B075-9464DAEB4EAF}" dt="2022-03-30T04:29:44.529" v="3610" actId="1076"/>
          <ac:picMkLst>
            <pc:docMk/>
            <pc:sldMk cId="305556632" sldId="263"/>
            <ac:picMk id="8" creationId="{D13B637F-2771-42E5-9A1E-9508296D79DE}"/>
          </ac:picMkLst>
        </pc:picChg>
        <pc:picChg chg="add del mod">
          <ac:chgData name="Alex Gichamba" userId="169c58bf8da96c8d" providerId="LiveId" clId="{6BEBE9B0-5557-45AF-B075-9464DAEB4EAF}" dt="2022-03-30T04:28:01.219" v="3602" actId="478"/>
          <ac:picMkLst>
            <pc:docMk/>
            <pc:sldMk cId="305556632" sldId="263"/>
            <ac:picMk id="9" creationId="{6E411A97-EC10-422C-BAD9-2A15A8ABDD11}"/>
          </ac:picMkLst>
        </pc:picChg>
      </pc:sldChg>
      <pc:sldChg chg="addSp delSp modSp new mod ord">
        <pc:chgData name="Alex Gichamba" userId="169c58bf8da96c8d" providerId="LiveId" clId="{6BEBE9B0-5557-45AF-B075-9464DAEB4EAF}" dt="2022-03-30T05:16:08.796" v="4615" actId="20577"/>
        <pc:sldMkLst>
          <pc:docMk/>
          <pc:sldMk cId="1745303737" sldId="264"/>
        </pc:sldMkLst>
        <pc:spChg chg="mod">
          <ac:chgData name="Alex Gichamba" userId="169c58bf8da96c8d" providerId="LiveId" clId="{6BEBE9B0-5557-45AF-B075-9464DAEB4EAF}" dt="2022-03-30T04:32:54.670" v="3652" actId="20577"/>
          <ac:spMkLst>
            <pc:docMk/>
            <pc:sldMk cId="1745303737" sldId="264"/>
            <ac:spMk id="2" creationId="{07C0290F-B2C4-4B65-AE16-9C0483194B12}"/>
          </ac:spMkLst>
        </pc:spChg>
        <pc:spChg chg="mod">
          <ac:chgData name="Alex Gichamba" userId="169c58bf8da96c8d" providerId="LiveId" clId="{6BEBE9B0-5557-45AF-B075-9464DAEB4EAF}" dt="2022-03-30T05:16:08.796" v="4615" actId="20577"/>
          <ac:spMkLst>
            <pc:docMk/>
            <pc:sldMk cId="1745303737" sldId="264"/>
            <ac:spMk id="3" creationId="{881B6274-512D-4219-A3FF-89CD63C7830A}"/>
          </ac:spMkLst>
        </pc:spChg>
        <pc:spChg chg="del mod">
          <ac:chgData name="Alex Gichamba" userId="169c58bf8da96c8d" providerId="LiveId" clId="{6BEBE9B0-5557-45AF-B075-9464DAEB4EAF}" dt="2022-03-30T03:24:26.718" v="2541" actId="931"/>
          <ac:spMkLst>
            <pc:docMk/>
            <pc:sldMk cId="1745303737" sldId="264"/>
            <ac:spMk id="4" creationId="{921F1580-3DE9-44EB-90F9-34A4EB7F12CD}"/>
          </ac:spMkLst>
        </pc:spChg>
        <pc:spChg chg="mod">
          <ac:chgData name="Alex Gichamba" userId="169c58bf8da96c8d" providerId="LiveId" clId="{6BEBE9B0-5557-45AF-B075-9464DAEB4EAF}" dt="2022-03-30T03:58:40.084" v="3486" actId="20577"/>
          <ac:spMkLst>
            <pc:docMk/>
            <pc:sldMk cId="1745303737" sldId="264"/>
            <ac:spMk id="5" creationId="{5F497C92-C34A-44DC-BC11-AB9E5E39AD75}"/>
          </ac:spMkLst>
        </pc:spChg>
        <pc:spChg chg="add del mod">
          <ac:chgData name="Alex Gichamba" userId="169c58bf8da96c8d" providerId="LiveId" clId="{6BEBE9B0-5557-45AF-B075-9464DAEB4EAF}" dt="2022-03-30T03:56:12.823" v="3466" actId="931"/>
          <ac:spMkLst>
            <pc:docMk/>
            <pc:sldMk cId="1745303737" sldId="264"/>
            <ac:spMk id="9" creationId="{CE8C0130-4E57-41D1-AC19-E3E8CB807961}"/>
          </ac:spMkLst>
        </pc:spChg>
        <pc:picChg chg="add del mod">
          <ac:chgData name="Alex Gichamba" userId="169c58bf8da96c8d" providerId="LiveId" clId="{6BEBE9B0-5557-45AF-B075-9464DAEB4EAF}" dt="2022-03-30T03:37:01.834" v="3300" actId="478"/>
          <ac:picMkLst>
            <pc:docMk/>
            <pc:sldMk cId="1745303737" sldId="264"/>
            <ac:picMk id="7" creationId="{91787157-02ED-454E-BC01-F630E8F25A70}"/>
          </ac:picMkLst>
        </pc:picChg>
        <pc:picChg chg="add mod modCrop">
          <ac:chgData name="Alex Gichamba" userId="169c58bf8da96c8d" providerId="LiveId" clId="{6BEBE9B0-5557-45AF-B075-9464DAEB4EAF}" dt="2022-03-30T03:56:52.206" v="3475" actId="1076"/>
          <ac:picMkLst>
            <pc:docMk/>
            <pc:sldMk cId="1745303737" sldId="264"/>
            <ac:picMk id="11" creationId="{36E1E5BC-028B-4690-80BC-7249070F5B0E}"/>
          </ac:picMkLst>
        </pc:picChg>
      </pc:sldChg>
      <pc:sldChg chg="modSp add del mod">
        <pc:chgData name="Alex Gichamba" userId="169c58bf8da96c8d" providerId="LiveId" clId="{6BEBE9B0-5557-45AF-B075-9464DAEB4EAF}" dt="2022-03-30T03:23:17.952" v="2508" actId="47"/>
        <pc:sldMkLst>
          <pc:docMk/>
          <pc:sldMk cId="2770168569" sldId="264"/>
        </pc:sldMkLst>
        <pc:spChg chg="mod">
          <ac:chgData name="Alex Gichamba" userId="169c58bf8da96c8d" providerId="LiveId" clId="{6BEBE9B0-5557-45AF-B075-9464DAEB4EAF}" dt="2022-03-30T03:22:05.811" v="2507" actId="20577"/>
          <ac:spMkLst>
            <pc:docMk/>
            <pc:sldMk cId="2770168569" sldId="264"/>
            <ac:spMk id="2" creationId="{821BE4C7-3065-4C6D-A1B5-487342B8F0FC}"/>
          </ac:spMkLst>
        </pc:spChg>
      </pc:sldChg>
      <pc:sldChg chg="modSp add mod ord">
        <pc:chgData name="Alex Gichamba" userId="169c58bf8da96c8d" providerId="LiveId" clId="{6BEBE9B0-5557-45AF-B075-9464DAEB4EAF}" dt="2022-03-30T05:15:38.130" v="4533" actId="20577"/>
        <pc:sldMkLst>
          <pc:docMk/>
          <pc:sldMk cId="2547034927" sldId="265"/>
        </pc:sldMkLst>
        <pc:spChg chg="mod">
          <ac:chgData name="Alex Gichamba" userId="169c58bf8da96c8d" providerId="LiveId" clId="{6BEBE9B0-5557-45AF-B075-9464DAEB4EAF}" dt="2022-03-30T03:35:53.845" v="3227" actId="20577"/>
          <ac:spMkLst>
            <pc:docMk/>
            <pc:sldMk cId="2547034927" sldId="265"/>
            <ac:spMk id="2" creationId="{07C0290F-B2C4-4B65-AE16-9C0483194B12}"/>
          </ac:spMkLst>
        </pc:spChg>
        <pc:spChg chg="mod">
          <ac:chgData name="Alex Gichamba" userId="169c58bf8da96c8d" providerId="LiveId" clId="{6BEBE9B0-5557-45AF-B075-9464DAEB4EAF}" dt="2022-03-30T05:15:38.130" v="4533" actId="20577"/>
          <ac:spMkLst>
            <pc:docMk/>
            <pc:sldMk cId="2547034927" sldId="265"/>
            <ac:spMk id="3" creationId="{881B6274-512D-4219-A3FF-89CD63C7830A}"/>
          </ac:spMkLst>
        </pc:spChg>
        <pc:spChg chg="mod">
          <ac:chgData name="Alex Gichamba" userId="169c58bf8da96c8d" providerId="LiveId" clId="{6BEBE9B0-5557-45AF-B075-9464DAEB4EAF}" dt="2022-03-30T03:46:15.698" v="3422" actId="14100"/>
          <ac:spMkLst>
            <pc:docMk/>
            <pc:sldMk cId="2547034927" sldId="265"/>
            <ac:spMk id="5" creationId="{5F497C92-C34A-44DC-BC11-AB9E5E39AD75}"/>
          </ac:spMkLst>
        </pc:spChg>
        <pc:picChg chg="mod modCrop">
          <ac:chgData name="Alex Gichamba" userId="169c58bf8da96c8d" providerId="LiveId" clId="{6BEBE9B0-5557-45AF-B075-9464DAEB4EAF}" dt="2022-03-30T03:57:29.118" v="3482" actId="1076"/>
          <ac:picMkLst>
            <pc:docMk/>
            <pc:sldMk cId="2547034927" sldId="265"/>
            <ac:picMk id="7" creationId="{91787157-02ED-454E-BC01-F630E8F25A70}"/>
          </ac:picMkLst>
        </pc:picChg>
      </pc:sldChg>
      <pc:sldChg chg="modSp new mod">
        <pc:chgData name="Alex Gichamba" userId="169c58bf8da96c8d" providerId="LiveId" clId="{6BEBE9B0-5557-45AF-B075-9464DAEB4EAF}" dt="2022-03-30T05:29:09.267" v="4796" actId="20577"/>
        <pc:sldMkLst>
          <pc:docMk/>
          <pc:sldMk cId="4092716323" sldId="266"/>
        </pc:sldMkLst>
        <pc:spChg chg="mod">
          <ac:chgData name="Alex Gichamba" userId="169c58bf8da96c8d" providerId="LiveId" clId="{6BEBE9B0-5557-45AF-B075-9464DAEB4EAF}" dt="2022-03-30T05:19:50.864" v="4700" actId="20577"/>
          <ac:spMkLst>
            <pc:docMk/>
            <pc:sldMk cId="4092716323" sldId="266"/>
            <ac:spMk id="2" creationId="{3A305359-4466-4EDD-A6AE-6D47AF3A93AA}"/>
          </ac:spMkLst>
        </pc:spChg>
        <pc:spChg chg="mod">
          <ac:chgData name="Alex Gichamba" userId="169c58bf8da96c8d" providerId="LiveId" clId="{6BEBE9B0-5557-45AF-B075-9464DAEB4EAF}" dt="2022-03-30T05:29:09.267" v="4796" actId="20577"/>
          <ac:spMkLst>
            <pc:docMk/>
            <pc:sldMk cId="4092716323" sldId="266"/>
            <ac:spMk id="3" creationId="{C28EBD54-8CD6-44CE-8DC4-1B03F2C878B2}"/>
          </ac:spMkLst>
        </pc:spChg>
      </pc:sldChg>
      <pc:sldChg chg="modSp add mod">
        <pc:chgData name="Alex Gichamba" userId="169c58bf8da96c8d" providerId="LiveId" clId="{6BEBE9B0-5557-45AF-B075-9464DAEB4EAF}" dt="2022-03-30T05:52:42.100" v="5514" actId="313"/>
        <pc:sldMkLst>
          <pc:docMk/>
          <pc:sldMk cId="1010797337" sldId="267"/>
        </pc:sldMkLst>
        <pc:spChg chg="mod">
          <ac:chgData name="Alex Gichamba" userId="169c58bf8da96c8d" providerId="LiveId" clId="{6BEBE9B0-5557-45AF-B075-9464DAEB4EAF}" dt="2022-03-30T05:07:53.309" v="4346" actId="20577"/>
          <ac:spMkLst>
            <pc:docMk/>
            <pc:sldMk cId="1010797337" sldId="267"/>
            <ac:spMk id="2" creationId="{3A305359-4466-4EDD-A6AE-6D47AF3A93AA}"/>
          </ac:spMkLst>
        </pc:spChg>
        <pc:spChg chg="mod">
          <ac:chgData name="Alex Gichamba" userId="169c58bf8da96c8d" providerId="LiveId" clId="{6BEBE9B0-5557-45AF-B075-9464DAEB4EAF}" dt="2022-03-30T05:52:42.100" v="5514" actId="313"/>
          <ac:spMkLst>
            <pc:docMk/>
            <pc:sldMk cId="1010797337" sldId="267"/>
            <ac:spMk id="3" creationId="{C28EBD54-8CD6-44CE-8DC4-1B03F2C87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A9873-FB2C-47F9-B314-C620C193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737" y="2818602"/>
            <a:ext cx="10382526" cy="151931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525B5-CE8F-4A99-8A61-93F78A68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737" y="4515729"/>
            <a:ext cx="10382526" cy="1107196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387A6-497F-4000-8F38-EBB8BC3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8982" y="6179127"/>
            <a:ext cx="2854036" cy="486077"/>
          </a:xfrm>
        </p:spPr>
        <p:txBody>
          <a:bodyPr/>
          <a:lstStyle>
            <a:lvl1pPr algn="ctr">
              <a:defRPr sz="2800"/>
            </a:lvl1pPr>
          </a:lstStyle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9A62F2-02AE-46F8-B6AC-FCFE7B37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447" y="480785"/>
            <a:ext cx="2666816" cy="216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3B0B266C-9F44-4C6D-A9C7-01A1EF5F99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17326" r="26480" b="17042"/>
          <a:stretch/>
        </p:blipFill>
        <p:spPr>
          <a:xfrm>
            <a:off x="904737" y="407235"/>
            <a:ext cx="3807655" cy="23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E3AA4-ECBD-4BE0-B014-78E98454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C3903-2D55-407D-A52C-9FE21E92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C0C20A-9203-43F3-9B7D-36A1CD83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78FCE9-2578-4F37-8FBF-FA7DF132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C07E6A-F2C2-42FB-BE60-8FF35D6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AC3796-1805-45C3-9916-119F009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3B45B-273F-464F-9A14-0CE94229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A2FB37-63A3-4761-A4E6-E5653E0DC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2234-2B18-4977-84A8-511FB9B4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7AB47E-EC41-4B6C-83A7-B7360BC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08475F-DCD5-40FC-B482-6D4E9DFE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9ED17B-3192-4FA7-9910-842D68DD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80AFE-A2ED-438F-96C5-2F3E7D2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8E3AC-EC8C-4ABC-A9CB-66F623DF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C26DB-CA0C-427A-A970-4008C244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6887A-6E63-4C51-BA2F-9785A96E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A8706E-C3C3-48FA-9CEC-C7A6E94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0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2A38BF-4A96-4221-9B97-EAB41614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DB0A79-891E-4BE1-BA8C-46F6F710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860A73-7E73-47CB-AB01-7AEF57B7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A7ADD-811B-4DE5-A493-0D061AD4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05A243-90EC-4064-9ED4-99B2FB1E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81CC8-510C-4F48-AA3D-31D4A9E8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5" y="1143001"/>
            <a:ext cx="11851870" cy="4427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6" y="5768720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" y="5768720"/>
            <a:ext cx="148809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81CC8-510C-4F48-AA3D-31D4A9E8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5803699" cy="4427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7" y="5765204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4" y="5765204"/>
            <a:ext cx="1488095" cy="90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D3A98F6-EEA6-4516-BF7B-A00C7C2FF1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239" y="1143000"/>
            <a:ext cx="5803698" cy="387916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416ABE-4264-41D5-B12A-5E25B4303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39" y="5148263"/>
            <a:ext cx="5803698" cy="42254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6" y="5768720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" y="5768720"/>
            <a:ext cx="1488095" cy="900000"/>
          </a:xfrm>
          <a:prstGeom prst="rect">
            <a:avLst/>
          </a:prstGeom>
        </p:spPr>
      </p:pic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551F0010-8243-46D3-AA97-717F649FDF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0" y="1016000"/>
            <a:ext cx="12192000" cy="441483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909220D-BF9A-43A5-9149-AA93FA247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430711"/>
            <a:ext cx="12192000" cy="338137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8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F8E8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F15FB3A6-B2B9-40D0-9041-F5349E34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17326" r="26480" b="17042"/>
          <a:stretch/>
        </p:blipFill>
        <p:spPr>
          <a:xfrm>
            <a:off x="838200" y="755715"/>
            <a:ext cx="3807655" cy="230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902571-4A89-48CD-A2F9-B5ECD436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984" y="902817"/>
            <a:ext cx="2666816" cy="2160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5C19AC-76C2-4E07-820C-3A1C961BF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3914" y="3429000"/>
            <a:ext cx="8764171" cy="1903413"/>
          </a:xfrm>
        </p:spPr>
        <p:txBody>
          <a:bodyPr>
            <a:normAutofit/>
          </a:bodyPr>
          <a:lstStyle>
            <a:lvl1pPr marL="0" indent="0" algn="ctr">
              <a:buNone/>
              <a:defRPr sz="8000" baseline="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9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98D7E-279F-490F-91A6-F7B7A54E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77B4B-45D2-467E-8CA0-F00C0D42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90DF0-1D9D-4D9B-888F-1D8F8DD6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64073-B61C-43E4-AB5D-21374BBA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F7A8DD-4CD5-4B9E-B96C-0470F50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B3B35-8819-4A53-B303-C65AAD9B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F2EDA-6F46-446D-B9C3-A4246B6B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5B953E-8634-4960-AC11-A671BAF0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485300-26A7-4921-98E3-97955B2C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5E24D9-C5D0-431D-BA45-2CF57B5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F3CF02-E808-401A-AFB9-CA323BD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A9A2A-13AF-4024-B3E5-A48FE306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9DB077-ED15-4FA6-A649-6956ECE0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3EEDFE-606A-40D6-A6DF-BB1D05C9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C421D8-30B4-4A7E-9DD3-FDFAEFC97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54FF5B-F2DF-4F27-94CB-916DD10D3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D4D8F5-575F-44DD-9CD7-BEF2184B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CCE2D9-A172-4A34-8CEC-DD7BF67E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90383E-D57A-43DB-B592-ADFDE48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CBBF-343E-421E-8F6A-C90E9EC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B3E912-96D9-42AD-8B47-C66A94C2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74F423-8247-4BCD-A9DE-80B077B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92BC8B-668A-475D-A511-7EDB4D8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16E98A-55F5-4F65-BDB6-7B78A5E9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AE3608-5297-4A5B-BEF3-75AE27E6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5ADAD8-E141-440E-8058-47E55688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9DC4-EA6D-45F6-A10D-D24335736C3D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8ED543-FF84-4A99-89E0-E863AFF2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6ADCF2-C6C6-47B3-AF6F-2E8908D2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363BB-8D5C-4C12-8692-4675BBC46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OBC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4F3019-1AFD-4024-969A-830203C84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GB" dirty="0" smtClean="0"/>
              <a:t>Moses </a:t>
            </a:r>
            <a:r>
              <a:rPr lang="en-GB" dirty="0" smtClean="0"/>
              <a:t>Mulwa | Alex </a:t>
            </a:r>
            <a:r>
              <a:rPr lang="en-GB" dirty="0" err="1" smtClean="0"/>
              <a:t>Ngibuini</a:t>
            </a:r>
            <a:r>
              <a:rPr lang="en-GB" dirty="0" smtClean="0"/>
              <a:t> | Brian </a:t>
            </a:r>
            <a:r>
              <a:rPr lang="en-GB" dirty="0" err="1" smtClean="0"/>
              <a:t>Nzangi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64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Extra devices needed for MCU support</a:t>
            </a:r>
          </a:p>
          <a:p>
            <a:pPr marL="0" indent="0">
              <a:buNone/>
            </a:pPr>
            <a:r>
              <a:rPr lang="en-US" sz="2400" dirty="0" smtClean="0"/>
              <a:t>VDDA Filters, HSE and LSE Oscillators, Capacitors </a:t>
            </a:r>
            <a:r>
              <a:rPr lang="en-US" sz="2400" dirty="0" err="1" smtClean="0"/>
              <a:t>e.t.c</a:t>
            </a:r>
            <a:r>
              <a:rPr lang="en-US" sz="2400" dirty="0" smtClean="0"/>
              <a:t> have been added.</a:t>
            </a:r>
          </a:p>
          <a:p>
            <a:pPr marL="0" indent="0">
              <a:buNone/>
            </a:pPr>
            <a:r>
              <a:rPr lang="en-US" b="1" dirty="0" smtClean="0"/>
              <a:t>Sensors</a:t>
            </a:r>
          </a:p>
          <a:p>
            <a:pPr marL="0" indent="0">
              <a:buNone/>
            </a:pPr>
            <a:r>
              <a:rPr lang="en-US" sz="2400" dirty="0" smtClean="0"/>
              <a:t>Current, Temperature sensors have been chosen to aid in system status monitoring.</a:t>
            </a:r>
          </a:p>
          <a:p>
            <a:pPr marL="0" indent="0">
              <a:buNone/>
            </a:pPr>
            <a:r>
              <a:rPr lang="en-US" b="1" dirty="0" smtClean="0"/>
              <a:t>Redundancy</a:t>
            </a:r>
          </a:p>
          <a:p>
            <a:pPr marL="0" indent="0">
              <a:buNone/>
            </a:pPr>
            <a:r>
              <a:rPr lang="en-US" sz="2400" dirty="0" smtClean="0"/>
              <a:t>A VBAT has been added to power the real time clock and SRAM if VDD goes 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84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Redundancy</a:t>
            </a:r>
          </a:p>
          <a:p>
            <a:pPr marL="0" indent="0">
              <a:buNone/>
            </a:pPr>
            <a:r>
              <a:rPr lang="en-US" sz="2400" dirty="0" smtClean="0"/>
              <a:t>All OBC components will have spares for testing and also to aid in situations of failure.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62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Weight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The OBC system has  a maximum of about 100g. All components have about 50g. Even after adding connectors, PCB etc. The weight will not surpass 150g.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Size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PC104 (90</a:t>
            </a:r>
            <a:r>
              <a:rPr lang="en-US" sz="2400" dirty="0"/>
              <a:t> × 96 mm</a:t>
            </a:r>
            <a:r>
              <a:rPr lang="en-US" sz="2400" dirty="0" smtClean="0"/>
              <a:t>) with a height of about 15 mm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Price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$100 per system. For redundancy, three systems will be made.</a:t>
            </a:r>
          </a:p>
          <a:p>
            <a:pPr marL="0" indent="0">
              <a:buNone/>
            </a:pPr>
            <a:r>
              <a:rPr lang="en-US" sz="2400" b="1" dirty="0" smtClean="0"/>
              <a:t>Manufacturer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JLCPCB has been chosen as the PCB Manufacturer and LCSC as the part supplier.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96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OBC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Complexity</a:t>
            </a:r>
          </a:p>
          <a:p>
            <a:pPr marL="0" indent="0">
              <a:buNone/>
            </a:pPr>
            <a:r>
              <a:rPr lang="en-US" sz="2400" dirty="0" smtClean="0"/>
              <a:t>Due to it’s central nature to the entire satellite, it tends to be a complex system to design and monitor.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03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FC995F-40CA-4B15-8D99-268968FB7E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3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OBC </a:t>
            </a:r>
            <a:r>
              <a:rPr lang="en-US" dirty="0" smtClean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•Recording </a:t>
            </a:r>
            <a:r>
              <a:rPr lang="en-US" sz="2400" dirty="0"/>
              <a:t>and storage of telemetry and satellite payload data.</a:t>
            </a:r>
          </a:p>
          <a:p>
            <a:pPr marL="0" indent="0">
              <a:buNone/>
            </a:pPr>
            <a:r>
              <a:rPr lang="en-US" sz="2400" dirty="0" smtClean="0"/>
              <a:t>•Encoding </a:t>
            </a:r>
            <a:r>
              <a:rPr lang="en-US" sz="2400" dirty="0"/>
              <a:t>and decoding of data packets to and from the ground station.</a:t>
            </a:r>
          </a:p>
          <a:p>
            <a:pPr marL="0" indent="0">
              <a:buNone/>
            </a:pPr>
            <a:r>
              <a:rPr lang="en-US" sz="2400" dirty="0" smtClean="0"/>
              <a:t>•Processing </a:t>
            </a:r>
            <a:r>
              <a:rPr lang="en-US" sz="2400" dirty="0"/>
              <a:t>of commands from the GS.</a:t>
            </a:r>
          </a:p>
          <a:p>
            <a:pPr marL="0" indent="0">
              <a:buNone/>
            </a:pPr>
            <a:r>
              <a:rPr lang="en-US" sz="2400" dirty="0" smtClean="0"/>
              <a:t>•Monitoring </a:t>
            </a:r>
            <a:r>
              <a:rPr lang="en-US" sz="2400" dirty="0"/>
              <a:t>other subsystems.</a:t>
            </a:r>
          </a:p>
          <a:p>
            <a:pPr marL="0" indent="0">
              <a:buNone/>
            </a:pPr>
            <a:r>
              <a:rPr lang="en-US" sz="2400" dirty="0" smtClean="0"/>
              <a:t>•Implementing </a:t>
            </a:r>
            <a:r>
              <a:rPr lang="en-US" sz="2400" dirty="0"/>
              <a:t>watchdog functions.</a:t>
            </a:r>
          </a:p>
          <a:p>
            <a:pPr marL="0" indent="0">
              <a:buNone/>
            </a:pPr>
            <a:r>
              <a:rPr lang="en-US" sz="2400" dirty="0" smtClean="0"/>
              <a:t>•Controlling </a:t>
            </a:r>
            <a:r>
              <a:rPr lang="en-US" sz="2400" dirty="0"/>
              <a:t>the orientation of the satellite within its orbit.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OBC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Processing architecture</a:t>
            </a:r>
          </a:p>
          <a:p>
            <a:pPr marL="0" indent="0">
              <a:buNone/>
            </a:pPr>
            <a:r>
              <a:rPr lang="en-US" sz="2400" dirty="0"/>
              <a:t>Could be centralized to reduce BOM count, complexity and power consumption compared to a distributed architecture.</a:t>
            </a:r>
          </a:p>
          <a:p>
            <a:pPr marL="0" indent="0">
              <a:buNone/>
            </a:pPr>
            <a:r>
              <a:rPr lang="en-US" b="1" dirty="0"/>
              <a:t>Software Architecture</a:t>
            </a:r>
          </a:p>
          <a:p>
            <a:pPr marL="0" indent="0">
              <a:buNone/>
            </a:pPr>
            <a:r>
              <a:rPr lang="en-US" sz="2400" dirty="0"/>
              <a:t>A kernel such as </a:t>
            </a:r>
            <a:r>
              <a:rPr lang="en-US" sz="2400" dirty="0" err="1"/>
              <a:t>FreeRTOS</a:t>
            </a:r>
            <a:r>
              <a:rPr lang="en-US" sz="2400" dirty="0"/>
              <a:t> would be suitable as it is thoroughly tested and has been used in space applications. </a:t>
            </a:r>
          </a:p>
          <a:p>
            <a:pPr marL="0" indent="0">
              <a:buNone/>
            </a:pPr>
            <a:r>
              <a:rPr lang="en-US" b="1" dirty="0"/>
              <a:t>Software Communication Framework</a:t>
            </a:r>
          </a:p>
          <a:p>
            <a:pPr marL="0" indent="0">
              <a:buNone/>
            </a:pPr>
            <a:r>
              <a:rPr lang="en-US" sz="2400" dirty="0" smtClean="0"/>
              <a:t>RS485 to </a:t>
            </a:r>
            <a:r>
              <a:rPr lang="en-US" sz="2400" dirty="0" smtClean="0"/>
              <a:t>be </a:t>
            </a:r>
            <a:r>
              <a:rPr lang="en-US" sz="2400" dirty="0"/>
              <a:t>used for communication between subsystems</a:t>
            </a:r>
          </a:p>
        </p:txBody>
      </p:sp>
    </p:spTree>
    <p:extLst>
      <p:ext uri="{BB962C8B-B14F-4D97-AF65-F5344CB8AC3E}">
        <p14:creationId xmlns:p14="http://schemas.microsoft.com/office/powerpoint/2010/main" val="27653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BE4C7-3065-4C6D-A1B5-487342B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processor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B0DB45-5BB7-4ECC-8B42-B0DC2378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1. High fault-tolerance</a:t>
            </a:r>
          </a:p>
          <a:p>
            <a:pPr marL="0" indent="0">
              <a:buNone/>
            </a:pPr>
            <a:r>
              <a:rPr lang="en-US" sz="2400" dirty="0"/>
              <a:t>This could be achieved by: ECC, CRC modules, Lock-step architecture.</a:t>
            </a:r>
            <a:endParaRPr lang="en-GB" sz="2400" dirty="0"/>
          </a:p>
          <a:p>
            <a:pPr marL="0" indent="0">
              <a:buNone/>
            </a:pPr>
            <a:r>
              <a:rPr lang="en-GB" sz="2600" b="1" dirty="0"/>
              <a:t>2. Radiation/ionization tolerance</a:t>
            </a:r>
          </a:p>
          <a:p>
            <a:pPr marL="0" indent="0">
              <a:buNone/>
            </a:pPr>
            <a:r>
              <a:rPr lang="en-GB" sz="2400" dirty="0"/>
              <a:t>This could be achieved by selecting a radiation hardened chip or having external shielding to minimize SEU, SEL and ionization effects.</a:t>
            </a:r>
          </a:p>
          <a:p>
            <a:pPr marL="0" indent="0">
              <a:buNone/>
            </a:pPr>
            <a:r>
              <a:rPr lang="en-GB" sz="2600" b="1" dirty="0"/>
              <a:t>3. Floating point precision</a:t>
            </a:r>
          </a:p>
          <a:p>
            <a:pPr marL="0" indent="0">
              <a:buNone/>
            </a:pPr>
            <a:r>
              <a:rPr lang="en-GB" sz="2400" dirty="0"/>
              <a:t>Is necessary since some satellite processes require a lot of floating-point calculations. This requires an FPU(single/double precision) and/or DSP slices.</a:t>
            </a:r>
          </a:p>
          <a:p>
            <a:pPr marL="0" indent="0">
              <a:buNone/>
            </a:pPr>
            <a:r>
              <a:rPr lang="en-GB" sz="2600" b="1" dirty="0"/>
              <a:t>4. Low current consumption</a:t>
            </a:r>
          </a:p>
          <a:p>
            <a:pPr marL="0" indent="0">
              <a:buNone/>
            </a:pPr>
            <a:r>
              <a:rPr lang="en-GB" sz="2400" dirty="0"/>
              <a:t>This makes MCUs with low power modes a good option.</a:t>
            </a:r>
          </a:p>
          <a:p>
            <a:pPr marL="0" indent="0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F8534-197B-4241-94B0-43B1BFA4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36601"/>
            <a:ext cx="12192001" cy="1015285"/>
          </a:xfrm>
        </p:spPr>
        <p:txBody>
          <a:bodyPr/>
          <a:lstStyle/>
          <a:p>
            <a:r>
              <a:rPr lang="en-US" dirty="0"/>
              <a:t>I/O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E17B05-CE01-4A2D-9051-3C53DE6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7836-E651-4B40-A23B-EE06ECF07E4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F43E67-B887-4913-9679-BD31CE284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" y="5276362"/>
            <a:ext cx="12192000" cy="33813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Table 1: Comparison of possible I/O and their applications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7F9E378F-2DB0-4480-BD65-3CE99D0EC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30418198"/>
              </p:ext>
            </p:extLst>
          </p:nvPr>
        </p:nvGraphicFramePr>
        <p:xfrm>
          <a:off x="-2" y="1813560"/>
          <a:ext cx="12192000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5040021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721829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7048598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119689279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en-US" sz="2400" dirty="0"/>
                        <a:t>Protocol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link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Signalling</a:t>
                      </a:r>
                      <a:r>
                        <a:rPr lang="en-US" sz="2400" dirty="0"/>
                        <a:t> rate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Possible application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89632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 err="1"/>
                        <a:t>SpaceWire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LVDS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400Mbps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Camera payload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082993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CAN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1Mbps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Communication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400474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USB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480Mbps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External storage/ debugging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475858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RS-232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UART/USART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1Mbps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5347355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RS-485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UART/USART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Up to 35Mbps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EPS/ADCS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132307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I2C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3.4Mbps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Sensors/ADCS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9514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SPI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60Mbps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Camera payload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4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30628-B931-4D3A-92CE-2364988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</a:t>
            </a:r>
            <a:r>
              <a:rPr lang="en-US" dirty="0"/>
              <a:t>– STM32H743 microcontroller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8A3F0-B570-4431-B4D6-9981C899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6920053" cy="4427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Features:</a:t>
            </a:r>
          </a:p>
          <a:p>
            <a:r>
              <a:rPr lang="en-US" sz="2200" dirty="0"/>
              <a:t>ARM Cortex-M7</a:t>
            </a:r>
          </a:p>
          <a:p>
            <a:r>
              <a:rPr lang="en-US" sz="2200" dirty="0"/>
              <a:t>2MB flash, 1MB SRAM, 32-bit EMIF</a:t>
            </a:r>
          </a:p>
          <a:p>
            <a:r>
              <a:rPr lang="en-US" sz="2200" dirty="0"/>
              <a:t>Max. clock frequency of 480MHz</a:t>
            </a:r>
          </a:p>
          <a:p>
            <a:r>
              <a:rPr lang="en-GB" sz="2200" dirty="0"/>
              <a:t>CRC calculation unit</a:t>
            </a:r>
          </a:p>
          <a:p>
            <a:r>
              <a:rPr lang="en-GB" sz="2200" dirty="0"/>
              <a:t>4X UART, 6X SPI, 2X CAN, 4X I2C, 2X USB, HDMI</a:t>
            </a:r>
          </a:p>
          <a:p>
            <a:r>
              <a:rPr lang="en-GB" sz="2200" dirty="0"/>
              <a:t> DP-FPU, and DSP</a:t>
            </a:r>
          </a:p>
          <a:p>
            <a:r>
              <a:rPr lang="en-GB" sz="2200" dirty="0"/>
              <a:t>Memory Protection Unit</a:t>
            </a:r>
          </a:p>
          <a:p>
            <a:r>
              <a:rPr lang="en-GB" sz="2200" dirty="0"/>
              <a:t>168 GPIO</a:t>
            </a:r>
          </a:p>
          <a:p>
            <a:r>
              <a:rPr lang="en-GB" sz="2200" dirty="0"/>
              <a:t>Max current consumption 840mA</a:t>
            </a:r>
          </a:p>
          <a:p>
            <a:r>
              <a:rPr lang="en-GB" sz="2200" dirty="0"/>
              <a:t>Unit cost: </a:t>
            </a:r>
            <a:r>
              <a:rPr lang="en-GB" sz="2200" dirty="0" smtClean="0"/>
              <a:t>$</a:t>
            </a:r>
            <a:r>
              <a:rPr lang="en-GB" sz="2200" dirty="0" smtClean="0"/>
              <a:t>44</a:t>
            </a:r>
            <a:r>
              <a:rPr lang="en-GB" sz="2200" dirty="0" smtClean="0"/>
              <a:t>.89</a:t>
            </a:r>
            <a:endParaRPr lang="en-GB" sz="2200" dirty="0"/>
          </a:p>
          <a:p>
            <a:r>
              <a:rPr lang="en-GB" sz="2200" dirty="0"/>
              <a:t>Flight heritage on 6U M6P CubeSat launched in 2019</a:t>
            </a:r>
          </a:p>
          <a:p>
            <a:r>
              <a:rPr lang="en-GB" sz="2200" dirty="0"/>
              <a:t>In stock at LCSC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88CA90-7817-49D3-AC2B-A7C8564AB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2082" y="4962611"/>
            <a:ext cx="4776010" cy="422544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Fig 3: STM32H743 from STMicroelectronics</a:t>
            </a:r>
            <a:endParaRPr lang="en-GB" dirty="0"/>
          </a:p>
        </p:txBody>
      </p:sp>
      <p:pic>
        <p:nvPicPr>
          <p:cNvPr id="8" name="Picture Placeholder 7" descr="A picture containing qr code&#10;&#10;Description automatically generated">
            <a:extLst>
              <a:ext uri="{FF2B5EF4-FFF2-40B4-BE49-F238E27FC236}">
                <a16:creationId xmlns:a16="http://schemas.microsoft.com/office/drawing/2014/main" xmlns="" id="{D13B637F-2771-42E5-9A1E-9508296D79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5" b="19774"/>
          <a:stretch/>
        </p:blipFill>
        <p:spPr>
          <a:xfrm>
            <a:off x="6218238" y="1142191"/>
            <a:ext cx="5803698" cy="3693516"/>
          </a:xfrm>
        </p:spPr>
      </p:pic>
    </p:spTree>
    <p:extLst>
      <p:ext uri="{BB962C8B-B14F-4D97-AF65-F5344CB8AC3E}">
        <p14:creationId xmlns:p14="http://schemas.microsoft.com/office/powerpoint/2010/main" val="3055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0290F-B2C4-4B65-AE16-9C048319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STM32H743 </a:t>
            </a:r>
            <a:r>
              <a:rPr lang="en-US" dirty="0" smtClean="0"/>
              <a:t>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B6274-512D-4219-A3FF-89CD63C7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7130849" cy="44278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Weight</a:t>
            </a:r>
          </a:p>
          <a:p>
            <a:r>
              <a:rPr lang="en-US" sz="2400" dirty="0" smtClean="0"/>
              <a:t>3g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   </a:t>
            </a:r>
            <a:r>
              <a:rPr lang="en-US" b="1" dirty="0" smtClean="0"/>
              <a:t>Size</a:t>
            </a:r>
            <a:endParaRPr lang="en-US" b="1" dirty="0"/>
          </a:p>
          <a:p>
            <a:r>
              <a:rPr lang="en-US" sz="2400" dirty="0" smtClean="0"/>
              <a:t>14 x 14 mm</a:t>
            </a:r>
          </a:p>
          <a:p>
            <a:pPr marL="0" indent="0">
              <a:buNone/>
            </a:pPr>
            <a:r>
              <a:rPr lang="en-US" sz="2400" b="1" dirty="0" smtClean="0"/>
              <a:t>			   Package</a:t>
            </a:r>
            <a:endParaRPr lang="en-US" sz="2400" b="1" dirty="0"/>
          </a:p>
          <a:p>
            <a:r>
              <a:rPr lang="en-US" sz="2400" dirty="0" smtClean="0"/>
              <a:t>LQFP-100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497C92-C34A-44DC-BC11-AB9E5E39A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71407" y="5148263"/>
            <a:ext cx="4720593" cy="422544"/>
          </a:xfrm>
        </p:spPr>
        <p:txBody>
          <a:bodyPr/>
          <a:lstStyle/>
          <a:p>
            <a:r>
              <a:rPr lang="en-US" dirty="0"/>
              <a:t>Fig 4: STM32H755 development kit</a:t>
            </a:r>
            <a:endParaRPr lang="en-GB" dirty="0"/>
          </a:p>
        </p:txBody>
      </p:sp>
      <p:pic>
        <p:nvPicPr>
          <p:cNvPr id="11" name="Picture Placeholder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xmlns="" id="{36E1E5BC-028B-4690-80BC-7249070F5B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t="5131" r="12095" b="1083"/>
          <a:stretch/>
        </p:blipFill>
        <p:spPr>
          <a:xfrm>
            <a:off x="8553157" y="1143001"/>
            <a:ext cx="3123028" cy="3795262"/>
          </a:xfrm>
        </p:spPr>
      </p:pic>
    </p:spTree>
    <p:extLst>
      <p:ext uri="{BB962C8B-B14F-4D97-AF65-F5344CB8AC3E}">
        <p14:creationId xmlns:p14="http://schemas.microsoft.com/office/powerpoint/2010/main" val="17453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0290F-B2C4-4B65-AE16-9C048319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STM32H743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B6274-512D-4219-A3FF-89CD63C7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7130849" cy="44278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Hardware Development</a:t>
            </a:r>
          </a:p>
          <a:p>
            <a:r>
              <a:rPr lang="en-US" sz="2400" dirty="0"/>
              <a:t>Development kits for prototyping are available starting from $28.42</a:t>
            </a:r>
          </a:p>
          <a:p>
            <a:r>
              <a:rPr lang="en-US" sz="2400" dirty="0"/>
              <a:t>Reference designs are provided by ST</a:t>
            </a:r>
          </a:p>
          <a:p>
            <a:pPr marL="0" indent="0" algn="ctr">
              <a:buNone/>
            </a:pPr>
            <a:r>
              <a:rPr lang="en-US" b="1" dirty="0"/>
              <a:t>Software Development</a:t>
            </a:r>
          </a:p>
          <a:p>
            <a:r>
              <a:rPr lang="en-US" sz="2400" dirty="0"/>
              <a:t>STM32 </a:t>
            </a:r>
            <a:r>
              <a:rPr lang="en-US" sz="2400" dirty="0" err="1"/>
              <a:t>CubeIDE</a:t>
            </a:r>
            <a:r>
              <a:rPr lang="en-US" sz="2400" dirty="0"/>
              <a:t> by ST supports the STM32H743. It allows for code editing, debugging, code generation and run-time resource estimation.</a:t>
            </a:r>
          </a:p>
          <a:p>
            <a:r>
              <a:rPr lang="en-US" sz="2400" dirty="0"/>
              <a:t>HAL libraries are available.</a:t>
            </a:r>
          </a:p>
          <a:p>
            <a:r>
              <a:rPr lang="en-US" sz="2400" dirty="0" err="1"/>
              <a:t>FreeRTOS</a:t>
            </a:r>
            <a:r>
              <a:rPr lang="en-US" sz="2400" dirty="0"/>
              <a:t> is supported.</a:t>
            </a:r>
          </a:p>
          <a:p>
            <a:r>
              <a:rPr lang="en-US" sz="2400" dirty="0"/>
              <a:t>Programmer’s manuals, application notes are in plenty.</a:t>
            </a:r>
          </a:p>
          <a:p>
            <a:r>
              <a:rPr lang="en-US" sz="2400" dirty="0"/>
              <a:t>An existing developer community has been identified with a discussion forum at </a:t>
            </a:r>
            <a:r>
              <a:rPr lang="en-US" sz="2400" dirty="0" err="1"/>
              <a:t>Community.St</a:t>
            </a:r>
            <a:r>
              <a:rPr lang="en-US" sz="2400" dirty="0"/>
              <a:t> and Electronics Stack Exchange.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497C92-C34A-44DC-BC11-AB9E5E39A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71407" y="5148263"/>
            <a:ext cx="4720593" cy="422544"/>
          </a:xfrm>
        </p:spPr>
        <p:txBody>
          <a:bodyPr/>
          <a:lstStyle/>
          <a:p>
            <a:r>
              <a:rPr lang="en-US" dirty="0"/>
              <a:t>Fig 4: STM32H755 development kit</a:t>
            </a:r>
            <a:endParaRPr lang="en-GB" dirty="0"/>
          </a:p>
        </p:txBody>
      </p:sp>
      <p:pic>
        <p:nvPicPr>
          <p:cNvPr id="11" name="Picture Placeholder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xmlns="" id="{36E1E5BC-028B-4690-80BC-7249070F5B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t="5131" r="12095" b="1083"/>
          <a:stretch/>
        </p:blipFill>
        <p:spPr>
          <a:xfrm>
            <a:off x="8553157" y="1143001"/>
            <a:ext cx="3123028" cy="3795262"/>
          </a:xfrm>
        </p:spPr>
      </p:pic>
    </p:spTree>
    <p:extLst>
      <p:ext uri="{BB962C8B-B14F-4D97-AF65-F5344CB8AC3E}">
        <p14:creationId xmlns:p14="http://schemas.microsoft.com/office/powerpoint/2010/main" val="310216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Communication Protocol</a:t>
            </a:r>
          </a:p>
          <a:p>
            <a:pPr marL="0" indent="0">
              <a:buNone/>
            </a:pPr>
            <a:r>
              <a:rPr lang="en-US" sz="2400" dirty="0" smtClean="0"/>
              <a:t>RS485 was chosen as the communication protocol to be used between subsystems. Other sensors and devices will use their default protocols.</a:t>
            </a:r>
          </a:p>
          <a:p>
            <a:pPr marL="0" indent="0">
              <a:buNone/>
            </a:pPr>
            <a:r>
              <a:rPr lang="en-US" sz="2400" dirty="0" smtClean="0"/>
              <a:t>Transceivers for the RS485 have been chosen.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marL="0" indent="0">
              <a:buNone/>
            </a:pPr>
            <a:r>
              <a:rPr lang="en-US" sz="2400" dirty="0" smtClean="0"/>
              <a:t>A 128 GB SD card was chosen. An SD Card Mount will also be included to facilitate this.</a:t>
            </a:r>
          </a:p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emory</a:t>
            </a:r>
          </a:p>
          <a:p>
            <a:pPr marL="0" indent="0">
              <a:buNone/>
            </a:pPr>
            <a:r>
              <a:rPr lang="en-US" sz="2400" dirty="0" smtClean="0"/>
              <a:t>A 2 Mb FRAM will be added to supplement the existing RAM capabilities.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698972"/>
      </p:ext>
    </p:extLst>
  </p:cSld>
  <p:clrMapOvr>
    <a:masterClrMapping/>
  </p:clrMapOvr>
</p:sld>
</file>

<file path=ppt/theme/theme1.xml><?xml version="1.0" encoding="utf-8"?>
<a:theme xmlns:a="http://schemas.openxmlformats.org/drawingml/2006/main" name="tafiti_textured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45C613-0F45-4E47-B71A-610FFA54F08F}" vid="{69AF6949-A77C-4F0C-A459-3FA621A566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tafiti_textured_2</Template>
  <TotalTime>637</TotalTime>
  <Words>666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tafiti_textured_2</vt:lpstr>
      <vt:lpstr>OBC</vt:lpstr>
      <vt:lpstr>OBC Functions</vt:lpstr>
      <vt:lpstr>OBC architecture</vt:lpstr>
      <vt:lpstr>Some processor requirements</vt:lpstr>
      <vt:lpstr>I/O</vt:lpstr>
      <vt:lpstr>MCU – STM32H743 microcontroller</vt:lpstr>
      <vt:lpstr>STM32H743 Specifications</vt:lpstr>
      <vt:lpstr>STM32H743 Development</vt:lpstr>
      <vt:lpstr>OBC</vt:lpstr>
      <vt:lpstr>OBC</vt:lpstr>
      <vt:lpstr>OBC</vt:lpstr>
      <vt:lpstr>OBC</vt:lpstr>
      <vt:lpstr>OBC Challenges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Gichamba</dc:creator>
  <cp:lastModifiedBy>Microsoft account</cp:lastModifiedBy>
  <cp:revision>15</cp:revision>
  <dcterms:created xsi:type="dcterms:W3CDTF">2022-03-29T12:27:42Z</dcterms:created>
  <dcterms:modified xsi:type="dcterms:W3CDTF">2022-04-07T11:44:40Z</dcterms:modified>
</cp:coreProperties>
</file>