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2024-08-15T14:50:53Z</dcterms:created>
  <dcterms:modified xsi:type="dcterms:W3CDTF">2024-08-15T14:50:53Z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LastSaved">
    <vt:filetime>2024-08-15T00:00:00Z</vt:filetime>
  </property>
</Properties>
</file>