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37" r:id="rId2"/>
    <p:sldId id="359" r:id="rId3"/>
    <p:sldId id="360" r:id="rId4"/>
    <p:sldId id="340" r:id="rId5"/>
    <p:sldId id="361" r:id="rId6"/>
    <p:sldId id="362" r:id="rId7"/>
    <p:sldId id="349" r:id="rId8"/>
    <p:sldId id="363" r:id="rId9"/>
    <p:sldId id="364" r:id="rId10"/>
    <p:sldId id="354" r:id="rId11"/>
    <p:sldId id="365" r:id="rId12"/>
    <p:sldId id="366" r:id="rId13"/>
    <p:sldId id="367" r:id="rId14"/>
    <p:sldId id="368" r:id="rId15"/>
    <p:sldId id="369" r:id="rId16"/>
    <p:sldId id="370" r:id="rId17"/>
    <p:sldId id="345" r:id="rId18"/>
    <p:sldId id="371" r:id="rId19"/>
    <p:sldId id="357" r:id="rId20"/>
    <p:sldId id="34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5BF08D0-E247-4F2C-A732-4EDA7A7B1EE0}">
          <p14:sldIdLst>
            <p14:sldId id="337"/>
            <p14:sldId id="359"/>
            <p14:sldId id="360"/>
            <p14:sldId id="340"/>
            <p14:sldId id="361"/>
            <p14:sldId id="362"/>
            <p14:sldId id="349"/>
            <p14:sldId id="363"/>
            <p14:sldId id="364"/>
            <p14:sldId id="354"/>
            <p14:sldId id="365"/>
            <p14:sldId id="366"/>
            <p14:sldId id="367"/>
            <p14:sldId id="368"/>
            <p14:sldId id="369"/>
            <p14:sldId id="370"/>
            <p14:sldId id="345"/>
            <p14:sldId id="371"/>
            <p14:sldId id="357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FF"/>
    <a:srgbClr val="0000FF"/>
    <a:srgbClr val="A2B9C9"/>
    <a:srgbClr val="3F76A4"/>
    <a:srgbClr val="D7D3CA"/>
    <a:srgbClr val="775C35"/>
    <a:srgbClr val="AD864D"/>
    <a:srgbClr val="AA844C"/>
    <a:srgbClr val="C1A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6C1F-45A8-40C2-87F0-8CBABA6F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71DC3-3821-46CB-B455-56E87047B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82FCB-705D-4E6F-A9CD-B041B5D1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FE223-D810-4CD1-A7C1-2A525C8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C475-823A-4BCD-BA50-CBE0D18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59E4-8123-497A-AD73-C4923FE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81961-0E1F-4EA6-A100-168379E3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2A03-DF31-4F0A-B075-2F503C5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D38B-9E2D-4DF7-9EFB-F664DD0B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FBD1-4F2D-4967-AB97-B63004B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3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E1275-774F-4144-BF5A-9F97446E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0CEC4-30EB-4ED8-82DC-BD9CF543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8907-D1E1-4247-951A-A34D9E9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CEDF-1F4B-4692-A664-14697414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F5BA-70E8-4FF4-85A0-D4909B7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0232-7DCA-4460-BA3C-FAA7F0E5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49D00-7406-4D08-BA74-AF8A651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A1D4-C7B1-4AA9-BDBD-98ADBF2C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6312E-8065-4ED2-941F-FE5B266D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68BE8-D3D7-4386-BD6E-B013D2F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BD84-4334-446F-91D3-4349EF95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231E8-A71A-47FF-B89C-117957CD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0DA9B-5E59-40A4-A814-891E43D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21B4F-EDFE-43C4-AB63-04B99AB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3D4F1-62E9-4F3F-9AE9-E235202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4C2D1-F923-4B1B-A229-3BFE84AA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09D1-5083-41F3-9EEF-8C0D2872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ACA0A-6D2E-4826-8CF8-E8A27AA5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80047-4642-49E2-9654-FDBA584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D8DE8-E613-4C82-A370-69DB8BF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02A49-46BE-4F4A-B492-F75178B8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02A8-49A6-4AA6-827C-F8C885D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8865C-C3BD-4021-A08A-C43CAC94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3C090-201A-4762-8689-C48E18E3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B1A64-E4BF-4DFE-AAE9-4D720208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5F67C-6F36-4C47-A0F6-B887AFCC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EB030-F343-4BE3-A688-330B8F5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70320-1209-4C0E-8409-97E1BBBD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FCC65-9BD4-4E4F-B8C6-944E4C1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6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8541-91F6-48AF-A9C9-2BB81584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74A09-628E-405E-89E0-B41B942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17B9-F1C2-41C0-9E71-7E2D3AE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35DED-2721-41F2-B10C-E4438FE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5BCB1-E73F-4055-8CA7-4A380B0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72BBE-2BF8-4028-939F-5A3702A1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4ECCA-AE29-4BD2-9910-B8C834B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1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1A658-75E6-4548-B7DB-ACEC8EA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BA687-0866-4376-8C24-0F33343B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DAB60-4D95-4D42-93CD-5BD07194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3EE19-C572-4AFB-89C4-BB916DA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52BFA-B4B0-4CAE-8DD9-332C638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4ED9B-5C25-4E62-B693-7DAD66D3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515A1-B012-4604-AC1C-522021F9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4E4E33-F714-43B3-B5AD-40FC0C2D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AB77B-A8DC-4013-AE72-65B5E27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D963E-053D-448E-B3FC-7D5DDC0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2A42D-D4BE-446C-8E52-AE7718B4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BBC8C-1678-47CA-80BF-95F5599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17451-14E0-4213-92E4-9420AF6D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27782-40AB-499B-A580-9F88C906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C17FA-E597-40AB-A5C5-8871EB713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982C-F139-4FDF-8F84-1B0F6FB1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91D4-B90F-4DFC-B2C8-EFB07ADF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490C2-E98F-A638-34A8-49D99D206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r>
              <a:rPr lang="ko-KR" altLang="en-US" dirty="0"/>
              <a:t>를 이용한 </a:t>
            </a:r>
            <a:br>
              <a:rPr lang="en-US" altLang="ko-KR" dirty="0"/>
            </a:br>
            <a:r>
              <a:rPr lang="ko-KR" altLang="en-US" dirty="0"/>
              <a:t>시간표 짜기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B3E2BA-A976-631C-3031-10D010315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8313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/>
              <a:t>01 </a:t>
            </a:r>
            <a:r>
              <a:rPr lang="ko-KR" altLang="en-US" dirty="0"/>
              <a:t>분반 </a:t>
            </a:r>
            <a:r>
              <a:rPr lang="en-US" altLang="ko-KR" dirty="0"/>
              <a:t>CT</a:t>
            </a:r>
            <a:r>
              <a:rPr lang="ko-KR" altLang="en-US" dirty="0"/>
              <a:t>조</a:t>
            </a:r>
            <a:endParaRPr lang="en-US" altLang="ko-KR" dirty="0"/>
          </a:p>
          <a:p>
            <a:pPr algn="r"/>
            <a:r>
              <a:rPr lang="en-US" altLang="ko-KR" dirty="0"/>
              <a:t>20184392 </a:t>
            </a:r>
            <a:r>
              <a:rPr lang="ko-KR" altLang="en-US" dirty="0"/>
              <a:t>백   준</a:t>
            </a:r>
            <a:endParaRPr lang="en-US" altLang="ko-KR" dirty="0"/>
          </a:p>
          <a:p>
            <a:pPr algn="r"/>
            <a:r>
              <a:rPr lang="en-US" altLang="ko-KR" dirty="0"/>
              <a:t>20184474 </a:t>
            </a:r>
            <a:r>
              <a:rPr lang="ko-KR" altLang="en-US" dirty="0"/>
              <a:t>박기창</a:t>
            </a:r>
            <a:endParaRPr lang="en-US" altLang="ko-KR" dirty="0"/>
          </a:p>
          <a:p>
            <a:pPr algn="r"/>
            <a:r>
              <a:rPr lang="en-US" altLang="ko-KR" dirty="0"/>
              <a:t>20173172 </a:t>
            </a:r>
            <a:r>
              <a:rPr lang="ko-KR" altLang="en-US" dirty="0" err="1"/>
              <a:t>강찬우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00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C2D6E-1AF2-B03E-B53D-FC151659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pic>
        <p:nvPicPr>
          <p:cNvPr id="8" name="Picture 4" descr="Serverless Optimization Workshop (Performance and Cost)">
            <a:extLst>
              <a:ext uri="{FF2B5EF4-FFF2-40B4-BE49-F238E27FC236}">
                <a16:creationId xmlns:a16="http://schemas.microsoft.com/office/drawing/2014/main" id="{4504A5DB-F23B-110B-8D0F-1B6664B8B5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40" y="4418023"/>
            <a:ext cx="924737" cy="91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원, 스케치, 클립아트, 그래픽이(가) 표시된 사진&#10;&#10;자동 생성된 설명">
            <a:extLst>
              <a:ext uri="{FF2B5EF4-FFF2-40B4-BE49-F238E27FC236}">
                <a16:creationId xmlns:a16="http://schemas.microsoft.com/office/drawing/2014/main" id="{3BEC12B7-6D18-445E-A238-8FB5D34175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19" y="3488584"/>
            <a:ext cx="637938" cy="637938"/>
          </a:xfrm>
          <a:prstGeom prst="rect">
            <a:avLst/>
          </a:prstGeom>
        </p:spPr>
      </p:pic>
      <p:pic>
        <p:nvPicPr>
          <p:cNvPr id="20" name="그림 19" descr="상징, 로고, 폰트, 등록 상표이(가) 표시된 사진&#10;&#10;자동 생성된 설명">
            <a:extLst>
              <a:ext uri="{FF2B5EF4-FFF2-40B4-BE49-F238E27FC236}">
                <a16:creationId xmlns:a16="http://schemas.microsoft.com/office/drawing/2014/main" id="{EFC05426-11D2-9593-4FF8-6ABAF4A64A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28" y="2017456"/>
            <a:ext cx="667919" cy="670901"/>
          </a:xfrm>
          <a:prstGeom prst="rect">
            <a:avLst/>
          </a:prstGeom>
        </p:spPr>
      </p:pic>
      <p:pic>
        <p:nvPicPr>
          <p:cNvPr id="24" name="그림 23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700D6E9D-D3A1-8C7C-409F-1CB898F124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739" y="5893322"/>
            <a:ext cx="1288811" cy="432934"/>
          </a:xfrm>
          <a:prstGeom prst="rect">
            <a:avLst/>
          </a:prstGeom>
        </p:spPr>
      </p:pic>
      <p:pic>
        <p:nvPicPr>
          <p:cNvPr id="28" name="그림 2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B55BB234-FD71-371F-DCA7-555605FD5D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3" y="1946225"/>
            <a:ext cx="2438424" cy="3904249"/>
          </a:xfrm>
          <a:prstGeom prst="rect">
            <a:avLst/>
          </a:prstGeom>
        </p:spPr>
      </p:pic>
      <p:pic>
        <p:nvPicPr>
          <p:cNvPr id="30" name="그림 29" descr="텍스트, 상징, 폰트, 스크린샷이(가) 표시된 사진&#10;&#10;자동 생성된 설명">
            <a:extLst>
              <a:ext uri="{FF2B5EF4-FFF2-40B4-BE49-F238E27FC236}">
                <a16:creationId xmlns:a16="http://schemas.microsoft.com/office/drawing/2014/main" id="{C1559A1B-0AF8-9139-4BDE-2706A00906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66" y="2860757"/>
            <a:ext cx="2565887" cy="1557266"/>
          </a:xfrm>
          <a:prstGeom prst="rect">
            <a:avLst/>
          </a:prstGeom>
        </p:spPr>
      </p:pic>
      <p:pic>
        <p:nvPicPr>
          <p:cNvPr id="32" name="그림 31" descr="폰트, 그래픽, 상징, 텍스트이(가) 표시된 사진&#10;&#10;자동 생성된 설명">
            <a:extLst>
              <a:ext uri="{FF2B5EF4-FFF2-40B4-BE49-F238E27FC236}">
                <a16:creationId xmlns:a16="http://schemas.microsoft.com/office/drawing/2014/main" id="{62D67A9E-1210-7978-A2F2-748A0E22A1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258" y="3079108"/>
            <a:ext cx="2008929" cy="1047414"/>
          </a:xfrm>
          <a:prstGeom prst="rect">
            <a:avLst/>
          </a:prstGeom>
        </p:spPr>
      </p:pic>
      <p:sp>
        <p:nvSpPr>
          <p:cNvPr id="33" name="Google Shape;458;p22">
            <a:extLst>
              <a:ext uri="{FF2B5EF4-FFF2-40B4-BE49-F238E27FC236}">
                <a16:creationId xmlns:a16="http://schemas.microsoft.com/office/drawing/2014/main" id="{1E50D7CE-F966-799D-1B24-ED7ED8E66DF6}"/>
              </a:ext>
            </a:extLst>
          </p:cNvPr>
          <p:cNvSpPr txBox="1"/>
          <p:nvPr/>
        </p:nvSpPr>
        <p:spPr>
          <a:xfrm>
            <a:off x="6657817" y="2490691"/>
            <a:ext cx="140898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Server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58;p22">
            <a:extLst>
              <a:ext uri="{FF2B5EF4-FFF2-40B4-BE49-F238E27FC236}">
                <a16:creationId xmlns:a16="http://schemas.microsoft.com/office/drawing/2014/main" id="{0FBF8ACF-D860-B412-D817-98AA2E121CFF}"/>
              </a:ext>
            </a:extLst>
          </p:cNvPr>
          <p:cNvSpPr txBox="1"/>
          <p:nvPr/>
        </p:nvSpPr>
        <p:spPr>
          <a:xfrm>
            <a:off x="3189178" y="1528289"/>
            <a:ext cx="171973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458;p22">
            <a:extLst>
              <a:ext uri="{FF2B5EF4-FFF2-40B4-BE49-F238E27FC236}">
                <a16:creationId xmlns:a16="http://schemas.microsoft.com/office/drawing/2014/main" id="{2DB89A4F-E22D-BCE3-5070-002682AC92B2}"/>
              </a:ext>
            </a:extLst>
          </p:cNvPr>
          <p:cNvSpPr txBox="1"/>
          <p:nvPr/>
        </p:nvSpPr>
        <p:spPr>
          <a:xfrm>
            <a:off x="10315704" y="2653552"/>
            <a:ext cx="44403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465;p22">
            <a:extLst>
              <a:ext uri="{FF2B5EF4-FFF2-40B4-BE49-F238E27FC236}">
                <a16:creationId xmlns:a16="http://schemas.microsoft.com/office/drawing/2014/main" id="{5A7607B7-7248-45CC-A3AC-1802DB22A82B}"/>
              </a:ext>
            </a:extLst>
          </p:cNvPr>
          <p:cNvCxnSpPr>
            <a:cxnSpLocks/>
          </p:cNvCxnSpPr>
          <p:nvPr/>
        </p:nvCxnSpPr>
        <p:spPr>
          <a:xfrm>
            <a:off x="1286688" y="2752677"/>
            <a:ext cx="0" cy="6652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465;p22">
            <a:extLst>
              <a:ext uri="{FF2B5EF4-FFF2-40B4-BE49-F238E27FC236}">
                <a16:creationId xmlns:a16="http://schemas.microsoft.com/office/drawing/2014/main" id="{42AE1018-598D-CD46-18DD-2EC96A751D30}"/>
              </a:ext>
            </a:extLst>
          </p:cNvPr>
          <p:cNvCxnSpPr/>
          <p:nvPr/>
        </p:nvCxnSpPr>
        <p:spPr>
          <a:xfrm>
            <a:off x="1706596" y="3788553"/>
            <a:ext cx="9702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465;p22">
            <a:extLst>
              <a:ext uri="{FF2B5EF4-FFF2-40B4-BE49-F238E27FC236}">
                <a16:creationId xmlns:a16="http://schemas.microsoft.com/office/drawing/2014/main" id="{1A13B2A9-1E6E-1A17-7E51-DBF9007D44DA}"/>
              </a:ext>
            </a:extLst>
          </p:cNvPr>
          <p:cNvCxnSpPr>
            <a:cxnSpLocks/>
          </p:cNvCxnSpPr>
          <p:nvPr/>
        </p:nvCxnSpPr>
        <p:spPr>
          <a:xfrm flipV="1">
            <a:off x="5191355" y="3417940"/>
            <a:ext cx="888009" cy="93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" name="Google Shape;465;p22">
            <a:extLst>
              <a:ext uri="{FF2B5EF4-FFF2-40B4-BE49-F238E27FC236}">
                <a16:creationId xmlns:a16="http://schemas.microsoft.com/office/drawing/2014/main" id="{AA2BEBCA-C648-FA30-D4B3-1FF0AC770360}"/>
              </a:ext>
            </a:extLst>
          </p:cNvPr>
          <p:cNvCxnSpPr>
            <a:cxnSpLocks/>
          </p:cNvCxnSpPr>
          <p:nvPr/>
        </p:nvCxnSpPr>
        <p:spPr>
          <a:xfrm flipV="1">
            <a:off x="8645253" y="3432430"/>
            <a:ext cx="888005" cy="74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" name="Google Shape;465;p22">
            <a:extLst>
              <a:ext uri="{FF2B5EF4-FFF2-40B4-BE49-F238E27FC236}">
                <a16:creationId xmlns:a16="http://schemas.microsoft.com/office/drawing/2014/main" id="{B539010D-0750-0F0A-C6D6-6BE9BA83FE56}"/>
              </a:ext>
            </a:extLst>
          </p:cNvPr>
          <p:cNvCxnSpPr>
            <a:cxnSpLocks/>
          </p:cNvCxnSpPr>
          <p:nvPr/>
        </p:nvCxnSpPr>
        <p:spPr>
          <a:xfrm flipH="1">
            <a:off x="8645253" y="3810193"/>
            <a:ext cx="8880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" name="Google Shape;465;p22">
            <a:extLst>
              <a:ext uri="{FF2B5EF4-FFF2-40B4-BE49-F238E27FC236}">
                <a16:creationId xmlns:a16="http://schemas.microsoft.com/office/drawing/2014/main" id="{44787D1F-0522-1182-9249-02E22D30737C}"/>
              </a:ext>
            </a:extLst>
          </p:cNvPr>
          <p:cNvCxnSpPr>
            <a:cxnSpLocks/>
          </p:cNvCxnSpPr>
          <p:nvPr/>
        </p:nvCxnSpPr>
        <p:spPr>
          <a:xfrm flipH="1">
            <a:off x="5191355" y="3995520"/>
            <a:ext cx="8880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" name="Google Shape;468;p22">
            <a:extLst>
              <a:ext uri="{FF2B5EF4-FFF2-40B4-BE49-F238E27FC236}">
                <a16:creationId xmlns:a16="http://schemas.microsoft.com/office/drawing/2014/main" id="{9467773E-F82C-82FF-CC87-F36CF5A17321}"/>
              </a:ext>
            </a:extLst>
          </p:cNvPr>
          <p:cNvSpPr txBox="1"/>
          <p:nvPr/>
        </p:nvSpPr>
        <p:spPr>
          <a:xfrm>
            <a:off x="135085" y="2784292"/>
            <a:ext cx="12439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68;p22">
            <a:extLst>
              <a:ext uri="{FF2B5EF4-FFF2-40B4-BE49-F238E27FC236}">
                <a16:creationId xmlns:a16="http://schemas.microsoft.com/office/drawing/2014/main" id="{E9356173-9870-F567-5D91-C108A0ED38BB}"/>
              </a:ext>
            </a:extLst>
          </p:cNvPr>
          <p:cNvSpPr txBox="1"/>
          <p:nvPr/>
        </p:nvSpPr>
        <p:spPr>
          <a:xfrm>
            <a:off x="5193874" y="2903023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468;p22">
            <a:extLst>
              <a:ext uri="{FF2B5EF4-FFF2-40B4-BE49-F238E27FC236}">
                <a16:creationId xmlns:a16="http://schemas.microsoft.com/office/drawing/2014/main" id="{B585DD33-3B75-C5EA-6FF5-6A879CA28895}"/>
              </a:ext>
            </a:extLst>
          </p:cNvPr>
          <p:cNvSpPr txBox="1"/>
          <p:nvPr/>
        </p:nvSpPr>
        <p:spPr>
          <a:xfrm>
            <a:off x="8645253" y="2963946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468;p22">
            <a:extLst>
              <a:ext uri="{FF2B5EF4-FFF2-40B4-BE49-F238E27FC236}">
                <a16:creationId xmlns:a16="http://schemas.microsoft.com/office/drawing/2014/main" id="{A0A44B7B-DB97-67AF-6D43-A308B4B2C568}"/>
              </a:ext>
            </a:extLst>
          </p:cNvPr>
          <p:cNvSpPr txBox="1"/>
          <p:nvPr/>
        </p:nvSpPr>
        <p:spPr>
          <a:xfrm>
            <a:off x="8645253" y="3959829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만들어진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시간표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468;p22">
            <a:extLst>
              <a:ext uri="{FF2B5EF4-FFF2-40B4-BE49-F238E27FC236}">
                <a16:creationId xmlns:a16="http://schemas.microsoft.com/office/drawing/2014/main" id="{F3A89965-64E9-3753-CF72-B26AB5C73B91}"/>
              </a:ext>
            </a:extLst>
          </p:cNvPr>
          <p:cNvSpPr txBox="1"/>
          <p:nvPr/>
        </p:nvSpPr>
        <p:spPr>
          <a:xfrm>
            <a:off x="5199969" y="4102107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만들어진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시간표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그림 57" descr="로고, 상징, 디자인이(가) 표시된 사진&#10;&#10;자동 생성된 설명">
            <a:extLst>
              <a:ext uri="{FF2B5EF4-FFF2-40B4-BE49-F238E27FC236}">
                <a16:creationId xmlns:a16="http://schemas.microsoft.com/office/drawing/2014/main" id="{61BB7621-0917-ABC1-FAC0-05F104B709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58" y="1903972"/>
            <a:ext cx="743501" cy="7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5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C2D6E-1AF2-B03E-B53D-FC151659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pic>
        <p:nvPicPr>
          <p:cNvPr id="8" name="Picture 4" descr="Serverless Optimization Workshop (Performance and Cost)">
            <a:extLst>
              <a:ext uri="{FF2B5EF4-FFF2-40B4-BE49-F238E27FC236}">
                <a16:creationId xmlns:a16="http://schemas.microsoft.com/office/drawing/2014/main" id="{4504A5DB-F23B-110B-8D0F-1B6664B8B5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40" y="4418023"/>
            <a:ext cx="924737" cy="91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원, 스케치, 클립아트, 그래픽이(가) 표시된 사진&#10;&#10;자동 생성된 설명">
            <a:extLst>
              <a:ext uri="{FF2B5EF4-FFF2-40B4-BE49-F238E27FC236}">
                <a16:creationId xmlns:a16="http://schemas.microsoft.com/office/drawing/2014/main" id="{3BEC12B7-6D18-445E-A238-8FB5D34175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19" y="3488584"/>
            <a:ext cx="637938" cy="637938"/>
          </a:xfrm>
          <a:prstGeom prst="rect">
            <a:avLst/>
          </a:prstGeom>
        </p:spPr>
      </p:pic>
      <p:pic>
        <p:nvPicPr>
          <p:cNvPr id="20" name="그림 19" descr="상징, 로고, 폰트, 등록 상표이(가) 표시된 사진&#10;&#10;자동 생성된 설명">
            <a:extLst>
              <a:ext uri="{FF2B5EF4-FFF2-40B4-BE49-F238E27FC236}">
                <a16:creationId xmlns:a16="http://schemas.microsoft.com/office/drawing/2014/main" id="{EFC05426-11D2-9593-4FF8-6ABAF4A64A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28" y="2017456"/>
            <a:ext cx="667919" cy="670901"/>
          </a:xfrm>
          <a:prstGeom prst="rect">
            <a:avLst/>
          </a:prstGeom>
        </p:spPr>
      </p:pic>
      <p:pic>
        <p:nvPicPr>
          <p:cNvPr id="24" name="그림 23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700D6E9D-D3A1-8C7C-409F-1CB898F124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739" y="5893322"/>
            <a:ext cx="1288811" cy="432934"/>
          </a:xfrm>
          <a:prstGeom prst="rect">
            <a:avLst/>
          </a:prstGeom>
        </p:spPr>
      </p:pic>
      <p:pic>
        <p:nvPicPr>
          <p:cNvPr id="28" name="그림 2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B55BB234-FD71-371F-DCA7-555605FD5D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3" y="1946225"/>
            <a:ext cx="2438424" cy="3904249"/>
          </a:xfrm>
          <a:prstGeom prst="rect">
            <a:avLst/>
          </a:prstGeom>
        </p:spPr>
      </p:pic>
      <p:pic>
        <p:nvPicPr>
          <p:cNvPr id="30" name="그림 29" descr="텍스트, 상징, 폰트, 스크린샷이(가) 표시된 사진&#10;&#10;자동 생성된 설명">
            <a:extLst>
              <a:ext uri="{FF2B5EF4-FFF2-40B4-BE49-F238E27FC236}">
                <a16:creationId xmlns:a16="http://schemas.microsoft.com/office/drawing/2014/main" id="{C1559A1B-0AF8-9139-4BDE-2706A00906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66" y="2860757"/>
            <a:ext cx="2565887" cy="1557266"/>
          </a:xfrm>
          <a:prstGeom prst="rect">
            <a:avLst/>
          </a:prstGeom>
        </p:spPr>
      </p:pic>
      <p:pic>
        <p:nvPicPr>
          <p:cNvPr id="32" name="그림 31" descr="폰트, 그래픽, 상징, 텍스트이(가) 표시된 사진&#10;&#10;자동 생성된 설명">
            <a:extLst>
              <a:ext uri="{FF2B5EF4-FFF2-40B4-BE49-F238E27FC236}">
                <a16:creationId xmlns:a16="http://schemas.microsoft.com/office/drawing/2014/main" id="{62D67A9E-1210-7978-A2F2-748A0E22A1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258" y="3079108"/>
            <a:ext cx="2008929" cy="1047414"/>
          </a:xfrm>
          <a:prstGeom prst="rect">
            <a:avLst/>
          </a:prstGeom>
        </p:spPr>
      </p:pic>
      <p:sp>
        <p:nvSpPr>
          <p:cNvPr id="33" name="Google Shape;458;p22">
            <a:extLst>
              <a:ext uri="{FF2B5EF4-FFF2-40B4-BE49-F238E27FC236}">
                <a16:creationId xmlns:a16="http://schemas.microsoft.com/office/drawing/2014/main" id="{1E50D7CE-F966-799D-1B24-ED7ED8E66DF6}"/>
              </a:ext>
            </a:extLst>
          </p:cNvPr>
          <p:cNvSpPr txBox="1"/>
          <p:nvPr/>
        </p:nvSpPr>
        <p:spPr>
          <a:xfrm>
            <a:off x="6657817" y="2490691"/>
            <a:ext cx="140898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Server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58;p22">
            <a:extLst>
              <a:ext uri="{FF2B5EF4-FFF2-40B4-BE49-F238E27FC236}">
                <a16:creationId xmlns:a16="http://schemas.microsoft.com/office/drawing/2014/main" id="{0FBF8ACF-D860-B412-D817-98AA2E121CFF}"/>
              </a:ext>
            </a:extLst>
          </p:cNvPr>
          <p:cNvSpPr txBox="1"/>
          <p:nvPr/>
        </p:nvSpPr>
        <p:spPr>
          <a:xfrm>
            <a:off x="3189178" y="1528289"/>
            <a:ext cx="171973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458;p22">
            <a:extLst>
              <a:ext uri="{FF2B5EF4-FFF2-40B4-BE49-F238E27FC236}">
                <a16:creationId xmlns:a16="http://schemas.microsoft.com/office/drawing/2014/main" id="{2DB89A4F-E22D-BCE3-5070-002682AC92B2}"/>
              </a:ext>
            </a:extLst>
          </p:cNvPr>
          <p:cNvSpPr txBox="1"/>
          <p:nvPr/>
        </p:nvSpPr>
        <p:spPr>
          <a:xfrm>
            <a:off x="10315704" y="2653552"/>
            <a:ext cx="44403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465;p22">
            <a:extLst>
              <a:ext uri="{FF2B5EF4-FFF2-40B4-BE49-F238E27FC236}">
                <a16:creationId xmlns:a16="http://schemas.microsoft.com/office/drawing/2014/main" id="{5A7607B7-7248-45CC-A3AC-1802DB22A82B}"/>
              </a:ext>
            </a:extLst>
          </p:cNvPr>
          <p:cNvCxnSpPr>
            <a:cxnSpLocks/>
          </p:cNvCxnSpPr>
          <p:nvPr/>
        </p:nvCxnSpPr>
        <p:spPr>
          <a:xfrm>
            <a:off x="1286688" y="2752677"/>
            <a:ext cx="0" cy="6652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465;p22">
            <a:extLst>
              <a:ext uri="{FF2B5EF4-FFF2-40B4-BE49-F238E27FC236}">
                <a16:creationId xmlns:a16="http://schemas.microsoft.com/office/drawing/2014/main" id="{42AE1018-598D-CD46-18DD-2EC96A751D30}"/>
              </a:ext>
            </a:extLst>
          </p:cNvPr>
          <p:cNvCxnSpPr/>
          <p:nvPr/>
        </p:nvCxnSpPr>
        <p:spPr>
          <a:xfrm>
            <a:off x="1706596" y="3788553"/>
            <a:ext cx="9702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465;p22">
            <a:extLst>
              <a:ext uri="{FF2B5EF4-FFF2-40B4-BE49-F238E27FC236}">
                <a16:creationId xmlns:a16="http://schemas.microsoft.com/office/drawing/2014/main" id="{1A13B2A9-1E6E-1A17-7E51-DBF9007D44DA}"/>
              </a:ext>
            </a:extLst>
          </p:cNvPr>
          <p:cNvCxnSpPr>
            <a:cxnSpLocks/>
          </p:cNvCxnSpPr>
          <p:nvPr/>
        </p:nvCxnSpPr>
        <p:spPr>
          <a:xfrm flipV="1">
            <a:off x="5191355" y="3417940"/>
            <a:ext cx="888009" cy="93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" name="Google Shape;465;p22">
            <a:extLst>
              <a:ext uri="{FF2B5EF4-FFF2-40B4-BE49-F238E27FC236}">
                <a16:creationId xmlns:a16="http://schemas.microsoft.com/office/drawing/2014/main" id="{AA2BEBCA-C648-FA30-D4B3-1FF0AC770360}"/>
              </a:ext>
            </a:extLst>
          </p:cNvPr>
          <p:cNvCxnSpPr>
            <a:cxnSpLocks/>
          </p:cNvCxnSpPr>
          <p:nvPr/>
        </p:nvCxnSpPr>
        <p:spPr>
          <a:xfrm flipV="1">
            <a:off x="8645253" y="3432430"/>
            <a:ext cx="888005" cy="74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" name="Google Shape;465;p22">
            <a:extLst>
              <a:ext uri="{FF2B5EF4-FFF2-40B4-BE49-F238E27FC236}">
                <a16:creationId xmlns:a16="http://schemas.microsoft.com/office/drawing/2014/main" id="{B539010D-0750-0F0A-C6D6-6BE9BA83FE56}"/>
              </a:ext>
            </a:extLst>
          </p:cNvPr>
          <p:cNvCxnSpPr>
            <a:cxnSpLocks/>
          </p:cNvCxnSpPr>
          <p:nvPr/>
        </p:nvCxnSpPr>
        <p:spPr>
          <a:xfrm flipH="1">
            <a:off x="8645253" y="3810193"/>
            <a:ext cx="8880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" name="Google Shape;465;p22">
            <a:extLst>
              <a:ext uri="{FF2B5EF4-FFF2-40B4-BE49-F238E27FC236}">
                <a16:creationId xmlns:a16="http://schemas.microsoft.com/office/drawing/2014/main" id="{44787D1F-0522-1182-9249-02E22D30737C}"/>
              </a:ext>
            </a:extLst>
          </p:cNvPr>
          <p:cNvCxnSpPr>
            <a:cxnSpLocks/>
          </p:cNvCxnSpPr>
          <p:nvPr/>
        </p:nvCxnSpPr>
        <p:spPr>
          <a:xfrm flipH="1">
            <a:off x="5191355" y="3995520"/>
            <a:ext cx="8880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" name="Google Shape;468;p22">
            <a:extLst>
              <a:ext uri="{FF2B5EF4-FFF2-40B4-BE49-F238E27FC236}">
                <a16:creationId xmlns:a16="http://schemas.microsoft.com/office/drawing/2014/main" id="{9467773E-F82C-82FF-CC87-F36CF5A17321}"/>
              </a:ext>
            </a:extLst>
          </p:cNvPr>
          <p:cNvSpPr txBox="1"/>
          <p:nvPr/>
        </p:nvSpPr>
        <p:spPr>
          <a:xfrm>
            <a:off x="135085" y="2784292"/>
            <a:ext cx="12439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68;p22">
            <a:extLst>
              <a:ext uri="{FF2B5EF4-FFF2-40B4-BE49-F238E27FC236}">
                <a16:creationId xmlns:a16="http://schemas.microsoft.com/office/drawing/2014/main" id="{E9356173-9870-F567-5D91-C108A0ED38BB}"/>
              </a:ext>
            </a:extLst>
          </p:cNvPr>
          <p:cNvSpPr txBox="1"/>
          <p:nvPr/>
        </p:nvSpPr>
        <p:spPr>
          <a:xfrm>
            <a:off x="5193874" y="2903023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468;p22">
            <a:extLst>
              <a:ext uri="{FF2B5EF4-FFF2-40B4-BE49-F238E27FC236}">
                <a16:creationId xmlns:a16="http://schemas.microsoft.com/office/drawing/2014/main" id="{B585DD33-3B75-C5EA-6FF5-6A879CA28895}"/>
              </a:ext>
            </a:extLst>
          </p:cNvPr>
          <p:cNvSpPr txBox="1"/>
          <p:nvPr/>
        </p:nvSpPr>
        <p:spPr>
          <a:xfrm>
            <a:off x="8645253" y="2963946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468;p22">
            <a:extLst>
              <a:ext uri="{FF2B5EF4-FFF2-40B4-BE49-F238E27FC236}">
                <a16:creationId xmlns:a16="http://schemas.microsoft.com/office/drawing/2014/main" id="{A0A44B7B-DB97-67AF-6D43-A308B4B2C568}"/>
              </a:ext>
            </a:extLst>
          </p:cNvPr>
          <p:cNvSpPr txBox="1"/>
          <p:nvPr/>
        </p:nvSpPr>
        <p:spPr>
          <a:xfrm>
            <a:off x="8645253" y="3959829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만들어진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시간표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468;p22">
            <a:extLst>
              <a:ext uri="{FF2B5EF4-FFF2-40B4-BE49-F238E27FC236}">
                <a16:creationId xmlns:a16="http://schemas.microsoft.com/office/drawing/2014/main" id="{F3A89965-64E9-3753-CF72-B26AB5C73B91}"/>
              </a:ext>
            </a:extLst>
          </p:cNvPr>
          <p:cNvSpPr txBox="1"/>
          <p:nvPr/>
        </p:nvSpPr>
        <p:spPr>
          <a:xfrm>
            <a:off x="5199969" y="4102107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만들어진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시간표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그림 57" descr="로고, 상징, 디자인이(가) 표시된 사진&#10;&#10;자동 생성된 설명">
            <a:extLst>
              <a:ext uri="{FF2B5EF4-FFF2-40B4-BE49-F238E27FC236}">
                <a16:creationId xmlns:a16="http://schemas.microsoft.com/office/drawing/2014/main" id="{61BB7621-0917-ABC1-FAC0-05F104B709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94" y="3245916"/>
            <a:ext cx="743501" cy="7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7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C2D6E-1AF2-B03E-B53D-FC151659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pic>
        <p:nvPicPr>
          <p:cNvPr id="8" name="Picture 4" descr="Serverless Optimization Workshop (Performance and Cost)">
            <a:extLst>
              <a:ext uri="{FF2B5EF4-FFF2-40B4-BE49-F238E27FC236}">
                <a16:creationId xmlns:a16="http://schemas.microsoft.com/office/drawing/2014/main" id="{4504A5DB-F23B-110B-8D0F-1B6664B8B5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40" y="4418023"/>
            <a:ext cx="924737" cy="91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원, 스케치, 클립아트, 그래픽이(가) 표시된 사진&#10;&#10;자동 생성된 설명">
            <a:extLst>
              <a:ext uri="{FF2B5EF4-FFF2-40B4-BE49-F238E27FC236}">
                <a16:creationId xmlns:a16="http://schemas.microsoft.com/office/drawing/2014/main" id="{3BEC12B7-6D18-445E-A238-8FB5D34175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19" y="3488584"/>
            <a:ext cx="637938" cy="637938"/>
          </a:xfrm>
          <a:prstGeom prst="rect">
            <a:avLst/>
          </a:prstGeom>
        </p:spPr>
      </p:pic>
      <p:pic>
        <p:nvPicPr>
          <p:cNvPr id="20" name="그림 19" descr="상징, 로고, 폰트, 등록 상표이(가) 표시된 사진&#10;&#10;자동 생성된 설명">
            <a:extLst>
              <a:ext uri="{FF2B5EF4-FFF2-40B4-BE49-F238E27FC236}">
                <a16:creationId xmlns:a16="http://schemas.microsoft.com/office/drawing/2014/main" id="{EFC05426-11D2-9593-4FF8-6ABAF4A64A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28" y="2017456"/>
            <a:ext cx="667919" cy="670901"/>
          </a:xfrm>
          <a:prstGeom prst="rect">
            <a:avLst/>
          </a:prstGeom>
        </p:spPr>
      </p:pic>
      <p:pic>
        <p:nvPicPr>
          <p:cNvPr id="24" name="그림 23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700D6E9D-D3A1-8C7C-409F-1CB898F124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739" y="5893322"/>
            <a:ext cx="1288811" cy="432934"/>
          </a:xfrm>
          <a:prstGeom prst="rect">
            <a:avLst/>
          </a:prstGeom>
        </p:spPr>
      </p:pic>
      <p:pic>
        <p:nvPicPr>
          <p:cNvPr id="28" name="그림 2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B55BB234-FD71-371F-DCA7-555605FD5D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3" y="1946225"/>
            <a:ext cx="2438424" cy="3904249"/>
          </a:xfrm>
          <a:prstGeom prst="rect">
            <a:avLst/>
          </a:prstGeom>
        </p:spPr>
      </p:pic>
      <p:pic>
        <p:nvPicPr>
          <p:cNvPr id="30" name="그림 29" descr="텍스트, 상징, 폰트, 스크린샷이(가) 표시된 사진&#10;&#10;자동 생성된 설명">
            <a:extLst>
              <a:ext uri="{FF2B5EF4-FFF2-40B4-BE49-F238E27FC236}">
                <a16:creationId xmlns:a16="http://schemas.microsoft.com/office/drawing/2014/main" id="{C1559A1B-0AF8-9139-4BDE-2706A00906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66" y="2860757"/>
            <a:ext cx="2565887" cy="1557266"/>
          </a:xfrm>
          <a:prstGeom prst="rect">
            <a:avLst/>
          </a:prstGeom>
        </p:spPr>
      </p:pic>
      <p:pic>
        <p:nvPicPr>
          <p:cNvPr id="32" name="그림 31" descr="폰트, 그래픽, 상징, 텍스트이(가) 표시된 사진&#10;&#10;자동 생성된 설명">
            <a:extLst>
              <a:ext uri="{FF2B5EF4-FFF2-40B4-BE49-F238E27FC236}">
                <a16:creationId xmlns:a16="http://schemas.microsoft.com/office/drawing/2014/main" id="{62D67A9E-1210-7978-A2F2-748A0E22A1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258" y="3079108"/>
            <a:ext cx="2008929" cy="1047414"/>
          </a:xfrm>
          <a:prstGeom prst="rect">
            <a:avLst/>
          </a:prstGeom>
        </p:spPr>
      </p:pic>
      <p:sp>
        <p:nvSpPr>
          <p:cNvPr id="33" name="Google Shape;458;p22">
            <a:extLst>
              <a:ext uri="{FF2B5EF4-FFF2-40B4-BE49-F238E27FC236}">
                <a16:creationId xmlns:a16="http://schemas.microsoft.com/office/drawing/2014/main" id="{1E50D7CE-F966-799D-1B24-ED7ED8E66DF6}"/>
              </a:ext>
            </a:extLst>
          </p:cNvPr>
          <p:cNvSpPr txBox="1"/>
          <p:nvPr/>
        </p:nvSpPr>
        <p:spPr>
          <a:xfrm>
            <a:off x="6657817" y="2490691"/>
            <a:ext cx="140898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Server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58;p22">
            <a:extLst>
              <a:ext uri="{FF2B5EF4-FFF2-40B4-BE49-F238E27FC236}">
                <a16:creationId xmlns:a16="http://schemas.microsoft.com/office/drawing/2014/main" id="{0FBF8ACF-D860-B412-D817-98AA2E121CFF}"/>
              </a:ext>
            </a:extLst>
          </p:cNvPr>
          <p:cNvSpPr txBox="1"/>
          <p:nvPr/>
        </p:nvSpPr>
        <p:spPr>
          <a:xfrm>
            <a:off x="3189178" y="1528289"/>
            <a:ext cx="171973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458;p22">
            <a:extLst>
              <a:ext uri="{FF2B5EF4-FFF2-40B4-BE49-F238E27FC236}">
                <a16:creationId xmlns:a16="http://schemas.microsoft.com/office/drawing/2014/main" id="{2DB89A4F-E22D-BCE3-5070-002682AC92B2}"/>
              </a:ext>
            </a:extLst>
          </p:cNvPr>
          <p:cNvSpPr txBox="1"/>
          <p:nvPr/>
        </p:nvSpPr>
        <p:spPr>
          <a:xfrm>
            <a:off x="10315704" y="2653552"/>
            <a:ext cx="44403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465;p22">
            <a:extLst>
              <a:ext uri="{FF2B5EF4-FFF2-40B4-BE49-F238E27FC236}">
                <a16:creationId xmlns:a16="http://schemas.microsoft.com/office/drawing/2014/main" id="{5A7607B7-7248-45CC-A3AC-1802DB22A82B}"/>
              </a:ext>
            </a:extLst>
          </p:cNvPr>
          <p:cNvCxnSpPr>
            <a:cxnSpLocks/>
          </p:cNvCxnSpPr>
          <p:nvPr/>
        </p:nvCxnSpPr>
        <p:spPr>
          <a:xfrm>
            <a:off x="1286688" y="2752677"/>
            <a:ext cx="0" cy="6652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465;p22">
            <a:extLst>
              <a:ext uri="{FF2B5EF4-FFF2-40B4-BE49-F238E27FC236}">
                <a16:creationId xmlns:a16="http://schemas.microsoft.com/office/drawing/2014/main" id="{42AE1018-598D-CD46-18DD-2EC96A751D30}"/>
              </a:ext>
            </a:extLst>
          </p:cNvPr>
          <p:cNvCxnSpPr/>
          <p:nvPr/>
        </p:nvCxnSpPr>
        <p:spPr>
          <a:xfrm>
            <a:off x="1706596" y="3788553"/>
            <a:ext cx="9702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465;p22">
            <a:extLst>
              <a:ext uri="{FF2B5EF4-FFF2-40B4-BE49-F238E27FC236}">
                <a16:creationId xmlns:a16="http://schemas.microsoft.com/office/drawing/2014/main" id="{1A13B2A9-1E6E-1A17-7E51-DBF9007D44DA}"/>
              </a:ext>
            </a:extLst>
          </p:cNvPr>
          <p:cNvCxnSpPr>
            <a:cxnSpLocks/>
          </p:cNvCxnSpPr>
          <p:nvPr/>
        </p:nvCxnSpPr>
        <p:spPr>
          <a:xfrm flipV="1">
            <a:off x="5191355" y="3417940"/>
            <a:ext cx="888009" cy="93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" name="Google Shape;465;p22">
            <a:extLst>
              <a:ext uri="{FF2B5EF4-FFF2-40B4-BE49-F238E27FC236}">
                <a16:creationId xmlns:a16="http://schemas.microsoft.com/office/drawing/2014/main" id="{AA2BEBCA-C648-FA30-D4B3-1FF0AC770360}"/>
              </a:ext>
            </a:extLst>
          </p:cNvPr>
          <p:cNvCxnSpPr>
            <a:cxnSpLocks/>
          </p:cNvCxnSpPr>
          <p:nvPr/>
        </p:nvCxnSpPr>
        <p:spPr>
          <a:xfrm flipV="1">
            <a:off x="8645253" y="3432430"/>
            <a:ext cx="888005" cy="74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" name="Google Shape;465;p22">
            <a:extLst>
              <a:ext uri="{FF2B5EF4-FFF2-40B4-BE49-F238E27FC236}">
                <a16:creationId xmlns:a16="http://schemas.microsoft.com/office/drawing/2014/main" id="{B539010D-0750-0F0A-C6D6-6BE9BA83FE56}"/>
              </a:ext>
            </a:extLst>
          </p:cNvPr>
          <p:cNvCxnSpPr>
            <a:cxnSpLocks/>
          </p:cNvCxnSpPr>
          <p:nvPr/>
        </p:nvCxnSpPr>
        <p:spPr>
          <a:xfrm flipH="1">
            <a:off x="8645253" y="3810193"/>
            <a:ext cx="8880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" name="Google Shape;465;p22">
            <a:extLst>
              <a:ext uri="{FF2B5EF4-FFF2-40B4-BE49-F238E27FC236}">
                <a16:creationId xmlns:a16="http://schemas.microsoft.com/office/drawing/2014/main" id="{44787D1F-0522-1182-9249-02E22D30737C}"/>
              </a:ext>
            </a:extLst>
          </p:cNvPr>
          <p:cNvCxnSpPr>
            <a:cxnSpLocks/>
          </p:cNvCxnSpPr>
          <p:nvPr/>
        </p:nvCxnSpPr>
        <p:spPr>
          <a:xfrm flipH="1">
            <a:off x="5191355" y="3995520"/>
            <a:ext cx="8880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" name="Google Shape;468;p22">
            <a:extLst>
              <a:ext uri="{FF2B5EF4-FFF2-40B4-BE49-F238E27FC236}">
                <a16:creationId xmlns:a16="http://schemas.microsoft.com/office/drawing/2014/main" id="{9467773E-F82C-82FF-CC87-F36CF5A17321}"/>
              </a:ext>
            </a:extLst>
          </p:cNvPr>
          <p:cNvSpPr txBox="1"/>
          <p:nvPr/>
        </p:nvSpPr>
        <p:spPr>
          <a:xfrm>
            <a:off x="135085" y="2784292"/>
            <a:ext cx="12439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68;p22">
            <a:extLst>
              <a:ext uri="{FF2B5EF4-FFF2-40B4-BE49-F238E27FC236}">
                <a16:creationId xmlns:a16="http://schemas.microsoft.com/office/drawing/2014/main" id="{E9356173-9870-F567-5D91-C108A0ED38BB}"/>
              </a:ext>
            </a:extLst>
          </p:cNvPr>
          <p:cNvSpPr txBox="1"/>
          <p:nvPr/>
        </p:nvSpPr>
        <p:spPr>
          <a:xfrm>
            <a:off x="5193874" y="2903023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468;p22">
            <a:extLst>
              <a:ext uri="{FF2B5EF4-FFF2-40B4-BE49-F238E27FC236}">
                <a16:creationId xmlns:a16="http://schemas.microsoft.com/office/drawing/2014/main" id="{B585DD33-3B75-C5EA-6FF5-6A879CA28895}"/>
              </a:ext>
            </a:extLst>
          </p:cNvPr>
          <p:cNvSpPr txBox="1"/>
          <p:nvPr/>
        </p:nvSpPr>
        <p:spPr>
          <a:xfrm>
            <a:off x="8645253" y="2963946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468;p22">
            <a:extLst>
              <a:ext uri="{FF2B5EF4-FFF2-40B4-BE49-F238E27FC236}">
                <a16:creationId xmlns:a16="http://schemas.microsoft.com/office/drawing/2014/main" id="{A0A44B7B-DB97-67AF-6D43-A308B4B2C568}"/>
              </a:ext>
            </a:extLst>
          </p:cNvPr>
          <p:cNvSpPr txBox="1"/>
          <p:nvPr/>
        </p:nvSpPr>
        <p:spPr>
          <a:xfrm>
            <a:off x="8645253" y="3959829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만들어진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시간표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468;p22">
            <a:extLst>
              <a:ext uri="{FF2B5EF4-FFF2-40B4-BE49-F238E27FC236}">
                <a16:creationId xmlns:a16="http://schemas.microsoft.com/office/drawing/2014/main" id="{F3A89965-64E9-3753-CF72-B26AB5C73B91}"/>
              </a:ext>
            </a:extLst>
          </p:cNvPr>
          <p:cNvSpPr txBox="1"/>
          <p:nvPr/>
        </p:nvSpPr>
        <p:spPr>
          <a:xfrm>
            <a:off x="5199969" y="4102107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만들어진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시간표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그림 57" descr="로고, 상징, 디자인이(가) 표시된 사진&#10;&#10;자동 생성된 설명">
            <a:extLst>
              <a:ext uri="{FF2B5EF4-FFF2-40B4-BE49-F238E27FC236}">
                <a16:creationId xmlns:a16="http://schemas.microsoft.com/office/drawing/2014/main" id="{61BB7621-0917-ABC1-FAC0-05F104B709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61" y="3154848"/>
            <a:ext cx="743501" cy="7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4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C2D6E-1AF2-B03E-B53D-FC151659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pic>
        <p:nvPicPr>
          <p:cNvPr id="8" name="Picture 4" descr="Serverless Optimization Workshop (Performance and Cost)">
            <a:extLst>
              <a:ext uri="{FF2B5EF4-FFF2-40B4-BE49-F238E27FC236}">
                <a16:creationId xmlns:a16="http://schemas.microsoft.com/office/drawing/2014/main" id="{4504A5DB-F23B-110B-8D0F-1B6664B8B5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40" y="4418023"/>
            <a:ext cx="924737" cy="91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원, 스케치, 클립아트, 그래픽이(가) 표시된 사진&#10;&#10;자동 생성된 설명">
            <a:extLst>
              <a:ext uri="{FF2B5EF4-FFF2-40B4-BE49-F238E27FC236}">
                <a16:creationId xmlns:a16="http://schemas.microsoft.com/office/drawing/2014/main" id="{3BEC12B7-6D18-445E-A238-8FB5D34175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19" y="3488584"/>
            <a:ext cx="637938" cy="637938"/>
          </a:xfrm>
          <a:prstGeom prst="rect">
            <a:avLst/>
          </a:prstGeom>
        </p:spPr>
      </p:pic>
      <p:pic>
        <p:nvPicPr>
          <p:cNvPr id="20" name="그림 19" descr="상징, 로고, 폰트, 등록 상표이(가) 표시된 사진&#10;&#10;자동 생성된 설명">
            <a:extLst>
              <a:ext uri="{FF2B5EF4-FFF2-40B4-BE49-F238E27FC236}">
                <a16:creationId xmlns:a16="http://schemas.microsoft.com/office/drawing/2014/main" id="{EFC05426-11D2-9593-4FF8-6ABAF4A64A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28" y="2017456"/>
            <a:ext cx="667919" cy="670901"/>
          </a:xfrm>
          <a:prstGeom prst="rect">
            <a:avLst/>
          </a:prstGeom>
        </p:spPr>
      </p:pic>
      <p:pic>
        <p:nvPicPr>
          <p:cNvPr id="24" name="그림 23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700D6E9D-D3A1-8C7C-409F-1CB898F124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739" y="5893322"/>
            <a:ext cx="1288811" cy="432934"/>
          </a:xfrm>
          <a:prstGeom prst="rect">
            <a:avLst/>
          </a:prstGeom>
        </p:spPr>
      </p:pic>
      <p:pic>
        <p:nvPicPr>
          <p:cNvPr id="28" name="그림 2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B55BB234-FD71-371F-DCA7-555605FD5D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3" y="1946225"/>
            <a:ext cx="2438424" cy="3904249"/>
          </a:xfrm>
          <a:prstGeom prst="rect">
            <a:avLst/>
          </a:prstGeom>
        </p:spPr>
      </p:pic>
      <p:pic>
        <p:nvPicPr>
          <p:cNvPr id="30" name="그림 29" descr="텍스트, 상징, 폰트, 스크린샷이(가) 표시된 사진&#10;&#10;자동 생성된 설명">
            <a:extLst>
              <a:ext uri="{FF2B5EF4-FFF2-40B4-BE49-F238E27FC236}">
                <a16:creationId xmlns:a16="http://schemas.microsoft.com/office/drawing/2014/main" id="{C1559A1B-0AF8-9139-4BDE-2706A00906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66" y="2860757"/>
            <a:ext cx="2565887" cy="1557266"/>
          </a:xfrm>
          <a:prstGeom prst="rect">
            <a:avLst/>
          </a:prstGeom>
        </p:spPr>
      </p:pic>
      <p:pic>
        <p:nvPicPr>
          <p:cNvPr id="32" name="그림 31" descr="폰트, 그래픽, 상징, 텍스트이(가) 표시된 사진&#10;&#10;자동 생성된 설명">
            <a:extLst>
              <a:ext uri="{FF2B5EF4-FFF2-40B4-BE49-F238E27FC236}">
                <a16:creationId xmlns:a16="http://schemas.microsoft.com/office/drawing/2014/main" id="{62D67A9E-1210-7978-A2F2-748A0E22A1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258" y="3079108"/>
            <a:ext cx="2008929" cy="1047414"/>
          </a:xfrm>
          <a:prstGeom prst="rect">
            <a:avLst/>
          </a:prstGeom>
        </p:spPr>
      </p:pic>
      <p:sp>
        <p:nvSpPr>
          <p:cNvPr id="33" name="Google Shape;458;p22">
            <a:extLst>
              <a:ext uri="{FF2B5EF4-FFF2-40B4-BE49-F238E27FC236}">
                <a16:creationId xmlns:a16="http://schemas.microsoft.com/office/drawing/2014/main" id="{1E50D7CE-F966-799D-1B24-ED7ED8E66DF6}"/>
              </a:ext>
            </a:extLst>
          </p:cNvPr>
          <p:cNvSpPr txBox="1"/>
          <p:nvPr/>
        </p:nvSpPr>
        <p:spPr>
          <a:xfrm>
            <a:off x="6657817" y="2490691"/>
            <a:ext cx="140898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Server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58;p22">
            <a:extLst>
              <a:ext uri="{FF2B5EF4-FFF2-40B4-BE49-F238E27FC236}">
                <a16:creationId xmlns:a16="http://schemas.microsoft.com/office/drawing/2014/main" id="{0FBF8ACF-D860-B412-D817-98AA2E121CFF}"/>
              </a:ext>
            </a:extLst>
          </p:cNvPr>
          <p:cNvSpPr txBox="1"/>
          <p:nvPr/>
        </p:nvSpPr>
        <p:spPr>
          <a:xfrm>
            <a:off x="3189178" y="1528289"/>
            <a:ext cx="171973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458;p22">
            <a:extLst>
              <a:ext uri="{FF2B5EF4-FFF2-40B4-BE49-F238E27FC236}">
                <a16:creationId xmlns:a16="http://schemas.microsoft.com/office/drawing/2014/main" id="{2DB89A4F-E22D-BCE3-5070-002682AC92B2}"/>
              </a:ext>
            </a:extLst>
          </p:cNvPr>
          <p:cNvSpPr txBox="1"/>
          <p:nvPr/>
        </p:nvSpPr>
        <p:spPr>
          <a:xfrm>
            <a:off x="10315704" y="2653552"/>
            <a:ext cx="44403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465;p22">
            <a:extLst>
              <a:ext uri="{FF2B5EF4-FFF2-40B4-BE49-F238E27FC236}">
                <a16:creationId xmlns:a16="http://schemas.microsoft.com/office/drawing/2014/main" id="{5A7607B7-7248-45CC-A3AC-1802DB22A82B}"/>
              </a:ext>
            </a:extLst>
          </p:cNvPr>
          <p:cNvCxnSpPr>
            <a:cxnSpLocks/>
          </p:cNvCxnSpPr>
          <p:nvPr/>
        </p:nvCxnSpPr>
        <p:spPr>
          <a:xfrm>
            <a:off x="1286688" y="2752677"/>
            <a:ext cx="0" cy="6652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465;p22">
            <a:extLst>
              <a:ext uri="{FF2B5EF4-FFF2-40B4-BE49-F238E27FC236}">
                <a16:creationId xmlns:a16="http://schemas.microsoft.com/office/drawing/2014/main" id="{42AE1018-598D-CD46-18DD-2EC96A751D30}"/>
              </a:ext>
            </a:extLst>
          </p:cNvPr>
          <p:cNvCxnSpPr/>
          <p:nvPr/>
        </p:nvCxnSpPr>
        <p:spPr>
          <a:xfrm>
            <a:off x="1706596" y="3788553"/>
            <a:ext cx="9702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465;p22">
            <a:extLst>
              <a:ext uri="{FF2B5EF4-FFF2-40B4-BE49-F238E27FC236}">
                <a16:creationId xmlns:a16="http://schemas.microsoft.com/office/drawing/2014/main" id="{1A13B2A9-1E6E-1A17-7E51-DBF9007D44DA}"/>
              </a:ext>
            </a:extLst>
          </p:cNvPr>
          <p:cNvCxnSpPr>
            <a:cxnSpLocks/>
          </p:cNvCxnSpPr>
          <p:nvPr/>
        </p:nvCxnSpPr>
        <p:spPr>
          <a:xfrm flipV="1">
            <a:off x="5191355" y="3417940"/>
            <a:ext cx="888009" cy="93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" name="Google Shape;465;p22">
            <a:extLst>
              <a:ext uri="{FF2B5EF4-FFF2-40B4-BE49-F238E27FC236}">
                <a16:creationId xmlns:a16="http://schemas.microsoft.com/office/drawing/2014/main" id="{AA2BEBCA-C648-FA30-D4B3-1FF0AC770360}"/>
              </a:ext>
            </a:extLst>
          </p:cNvPr>
          <p:cNvCxnSpPr>
            <a:cxnSpLocks/>
          </p:cNvCxnSpPr>
          <p:nvPr/>
        </p:nvCxnSpPr>
        <p:spPr>
          <a:xfrm flipV="1">
            <a:off x="8645253" y="3432430"/>
            <a:ext cx="888005" cy="74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" name="Google Shape;465;p22">
            <a:extLst>
              <a:ext uri="{FF2B5EF4-FFF2-40B4-BE49-F238E27FC236}">
                <a16:creationId xmlns:a16="http://schemas.microsoft.com/office/drawing/2014/main" id="{B539010D-0750-0F0A-C6D6-6BE9BA83FE56}"/>
              </a:ext>
            </a:extLst>
          </p:cNvPr>
          <p:cNvCxnSpPr>
            <a:cxnSpLocks/>
          </p:cNvCxnSpPr>
          <p:nvPr/>
        </p:nvCxnSpPr>
        <p:spPr>
          <a:xfrm flipH="1">
            <a:off x="8645253" y="3810193"/>
            <a:ext cx="8880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" name="Google Shape;465;p22">
            <a:extLst>
              <a:ext uri="{FF2B5EF4-FFF2-40B4-BE49-F238E27FC236}">
                <a16:creationId xmlns:a16="http://schemas.microsoft.com/office/drawing/2014/main" id="{44787D1F-0522-1182-9249-02E22D30737C}"/>
              </a:ext>
            </a:extLst>
          </p:cNvPr>
          <p:cNvCxnSpPr>
            <a:cxnSpLocks/>
          </p:cNvCxnSpPr>
          <p:nvPr/>
        </p:nvCxnSpPr>
        <p:spPr>
          <a:xfrm flipH="1">
            <a:off x="5191355" y="3995520"/>
            <a:ext cx="8880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" name="Google Shape;468;p22">
            <a:extLst>
              <a:ext uri="{FF2B5EF4-FFF2-40B4-BE49-F238E27FC236}">
                <a16:creationId xmlns:a16="http://schemas.microsoft.com/office/drawing/2014/main" id="{9467773E-F82C-82FF-CC87-F36CF5A17321}"/>
              </a:ext>
            </a:extLst>
          </p:cNvPr>
          <p:cNvSpPr txBox="1"/>
          <p:nvPr/>
        </p:nvSpPr>
        <p:spPr>
          <a:xfrm>
            <a:off x="135085" y="2784292"/>
            <a:ext cx="12439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68;p22">
            <a:extLst>
              <a:ext uri="{FF2B5EF4-FFF2-40B4-BE49-F238E27FC236}">
                <a16:creationId xmlns:a16="http://schemas.microsoft.com/office/drawing/2014/main" id="{E9356173-9870-F567-5D91-C108A0ED38BB}"/>
              </a:ext>
            </a:extLst>
          </p:cNvPr>
          <p:cNvSpPr txBox="1"/>
          <p:nvPr/>
        </p:nvSpPr>
        <p:spPr>
          <a:xfrm>
            <a:off x="5193874" y="2903023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468;p22">
            <a:extLst>
              <a:ext uri="{FF2B5EF4-FFF2-40B4-BE49-F238E27FC236}">
                <a16:creationId xmlns:a16="http://schemas.microsoft.com/office/drawing/2014/main" id="{B585DD33-3B75-C5EA-6FF5-6A879CA28895}"/>
              </a:ext>
            </a:extLst>
          </p:cNvPr>
          <p:cNvSpPr txBox="1"/>
          <p:nvPr/>
        </p:nvSpPr>
        <p:spPr>
          <a:xfrm>
            <a:off x="8645253" y="2963946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468;p22">
            <a:extLst>
              <a:ext uri="{FF2B5EF4-FFF2-40B4-BE49-F238E27FC236}">
                <a16:creationId xmlns:a16="http://schemas.microsoft.com/office/drawing/2014/main" id="{A0A44B7B-DB97-67AF-6D43-A308B4B2C568}"/>
              </a:ext>
            </a:extLst>
          </p:cNvPr>
          <p:cNvSpPr txBox="1"/>
          <p:nvPr/>
        </p:nvSpPr>
        <p:spPr>
          <a:xfrm>
            <a:off x="8645253" y="3959829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만들어진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시간표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468;p22">
            <a:extLst>
              <a:ext uri="{FF2B5EF4-FFF2-40B4-BE49-F238E27FC236}">
                <a16:creationId xmlns:a16="http://schemas.microsoft.com/office/drawing/2014/main" id="{F3A89965-64E9-3753-CF72-B26AB5C73B91}"/>
              </a:ext>
            </a:extLst>
          </p:cNvPr>
          <p:cNvSpPr txBox="1"/>
          <p:nvPr/>
        </p:nvSpPr>
        <p:spPr>
          <a:xfrm>
            <a:off x="5199969" y="4102107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만들어진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시간표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그림 57" descr="로고, 상징, 디자인이(가) 표시된 사진&#10;&#10;자동 생성된 설명">
            <a:extLst>
              <a:ext uri="{FF2B5EF4-FFF2-40B4-BE49-F238E27FC236}">
                <a16:creationId xmlns:a16="http://schemas.microsoft.com/office/drawing/2014/main" id="{61BB7621-0917-ABC1-FAC0-05F104B709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546" y="3194758"/>
            <a:ext cx="743501" cy="7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6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C2D6E-1AF2-B03E-B53D-FC151659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pic>
        <p:nvPicPr>
          <p:cNvPr id="8" name="Picture 4" descr="Serverless Optimization Workshop (Performance and Cost)">
            <a:extLst>
              <a:ext uri="{FF2B5EF4-FFF2-40B4-BE49-F238E27FC236}">
                <a16:creationId xmlns:a16="http://schemas.microsoft.com/office/drawing/2014/main" id="{4504A5DB-F23B-110B-8D0F-1B6664B8B5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40" y="4418023"/>
            <a:ext cx="924737" cy="91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원, 스케치, 클립아트, 그래픽이(가) 표시된 사진&#10;&#10;자동 생성된 설명">
            <a:extLst>
              <a:ext uri="{FF2B5EF4-FFF2-40B4-BE49-F238E27FC236}">
                <a16:creationId xmlns:a16="http://schemas.microsoft.com/office/drawing/2014/main" id="{3BEC12B7-6D18-445E-A238-8FB5D34175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19" y="3488584"/>
            <a:ext cx="637938" cy="637938"/>
          </a:xfrm>
          <a:prstGeom prst="rect">
            <a:avLst/>
          </a:prstGeom>
        </p:spPr>
      </p:pic>
      <p:pic>
        <p:nvPicPr>
          <p:cNvPr id="20" name="그림 19" descr="상징, 로고, 폰트, 등록 상표이(가) 표시된 사진&#10;&#10;자동 생성된 설명">
            <a:extLst>
              <a:ext uri="{FF2B5EF4-FFF2-40B4-BE49-F238E27FC236}">
                <a16:creationId xmlns:a16="http://schemas.microsoft.com/office/drawing/2014/main" id="{EFC05426-11D2-9593-4FF8-6ABAF4A64A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28" y="2017456"/>
            <a:ext cx="667919" cy="670901"/>
          </a:xfrm>
          <a:prstGeom prst="rect">
            <a:avLst/>
          </a:prstGeom>
        </p:spPr>
      </p:pic>
      <p:pic>
        <p:nvPicPr>
          <p:cNvPr id="24" name="그림 23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700D6E9D-D3A1-8C7C-409F-1CB898F124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739" y="5893322"/>
            <a:ext cx="1288811" cy="432934"/>
          </a:xfrm>
          <a:prstGeom prst="rect">
            <a:avLst/>
          </a:prstGeom>
        </p:spPr>
      </p:pic>
      <p:pic>
        <p:nvPicPr>
          <p:cNvPr id="28" name="그림 2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B55BB234-FD71-371F-DCA7-555605FD5D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3" y="1946225"/>
            <a:ext cx="2438424" cy="3904249"/>
          </a:xfrm>
          <a:prstGeom prst="rect">
            <a:avLst/>
          </a:prstGeom>
        </p:spPr>
      </p:pic>
      <p:pic>
        <p:nvPicPr>
          <p:cNvPr id="30" name="그림 29" descr="텍스트, 상징, 폰트, 스크린샷이(가) 표시된 사진&#10;&#10;자동 생성된 설명">
            <a:extLst>
              <a:ext uri="{FF2B5EF4-FFF2-40B4-BE49-F238E27FC236}">
                <a16:creationId xmlns:a16="http://schemas.microsoft.com/office/drawing/2014/main" id="{C1559A1B-0AF8-9139-4BDE-2706A00906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66" y="2860757"/>
            <a:ext cx="2565887" cy="1557266"/>
          </a:xfrm>
          <a:prstGeom prst="rect">
            <a:avLst/>
          </a:prstGeom>
        </p:spPr>
      </p:pic>
      <p:pic>
        <p:nvPicPr>
          <p:cNvPr id="32" name="그림 31" descr="폰트, 그래픽, 상징, 텍스트이(가) 표시된 사진&#10;&#10;자동 생성된 설명">
            <a:extLst>
              <a:ext uri="{FF2B5EF4-FFF2-40B4-BE49-F238E27FC236}">
                <a16:creationId xmlns:a16="http://schemas.microsoft.com/office/drawing/2014/main" id="{62D67A9E-1210-7978-A2F2-748A0E22A1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258" y="3079108"/>
            <a:ext cx="2008929" cy="1047414"/>
          </a:xfrm>
          <a:prstGeom prst="rect">
            <a:avLst/>
          </a:prstGeom>
        </p:spPr>
      </p:pic>
      <p:sp>
        <p:nvSpPr>
          <p:cNvPr id="33" name="Google Shape;458;p22">
            <a:extLst>
              <a:ext uri="{FF2B5EF4-FFF2-40B4-BE49-F238E27FC236}">
                <a16:creationId xmlns:a16="http://schemas.microsoft.com/office/drawing/2014/main" id="{1E50D7CE-F966-799D-1B24-ED7ED8E66DF6}"/>
              </a:ext>
            </a:extLst>
          </p:cNvPr>
          <p:cNvSpPr txBox="1"/>
          <p:nvPr/>
        </p:nvSpPr>
        <p:spPr>
          <a:xfrm>
            <a:off x="6657817" y="2490691"/>
            <a:ext cx="140898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Server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58;p22">
            <a:extLst>
              <a:ext uri="{FF2B5EF4-FFF2-40B4-BE49-F238E27FC236}">
                <a16:creationId xmlns:a16="http://schemas.microsoft.com/office/drawing/2014/main" id="{0FBF8ACF-D860-B412-D817-98AA2E121CFF}"/>
              </a:ext>
            </a:extLst>
          </p:cNvPr>
          <p:cNvSpPr txBox="1"/>
          <p:nvPr/>
        </p:nvSpPr>
        <p:spPr>
          <a:xfrm>
            <a:off x="3189178" y="1528289"/>
            <a:ext cx="171973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458;p22">
            <a:extLst>
              <a:ext uri="{FF2B5EF4-FFF2-40B4-BE49-F238E27FC236}">
                <a16:creationId xmlns:a16="http://schemas.microsoft.com/office/drawing/2014/main" id="{2DB89A4F-E22D-BCE3-5070-002682AC92B2}"/>
              </a:ext>
            </a:extLst>
          </p:cNvPr>
          <p:cNvSpPr txBox="1"/>
          <p:nvPr/>
        </p:nvSpPr>
        <p:spPr>
          <a:xfrm>
            <a:off x="10315704" y="2653552"/>
            <a:ext cx="44403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465;p22">
            <a:extLst>
              <a:ext uri="{FF2B5EF4-FFF2-40B4-BE49-F238E27FC236}">
                <a16:creationId xmlns:a16="http://schemas.microsoft.com/office/drawing/2014/main" id="{5A7607B7-7248-45CC-A3AC-1802DB22A82B}"/>
              </a:ext>
            </a:extLst>
          </p:cNvPr>
          <p:cNvCxnSpPr>
            <a:cxnSpLocks/>
          </p:cNvCxnSpPr>
          <p:nvPr/>
        </p:nvCxnSpPr>
        <p:spPr>
          <a:xfrm>
            <a:off x="1286688" y="2752677"/>
            <a:ext cx="0" cy="6652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465;p22">
            <a:extLst>
              <a:ext uri="{FF2B5EF4-FFF2-40B4-BE49-F238E27FC236}">
                <a16:creationId xmlns:a16="http://schemas.microsoft.com/office/drawing/2014/main" id="{42AE1018-598D-CD46-18DD-2EC96A751D30}"/>
              </a:ext>
            </a:extLst>
          </p:cNvPr>
          <p:cNvCxnSpPr/>
          <p:nvPr/>
        </p:nvCxnSpPr>
        <p:spPr>
          <a:xfrm>
            <a:off x="1706596" y="3788553"/>
            <a:ext cx="9702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465;p22">
            <a:extLst>
              <a:ext uri="{FF2B5EF4-FFF2-40B4-BE49-F238E27FC236}">
                <a16:creationId xmlns:a16="http://schemas.microsoft.com/office/drawing/2014/main" id="{1A13B2A9-1E6E-1A17-7E51-DBF9007D44DA}"/>
              </a:ext>
            </a:extLst>
          </p:cNvPr>
          <p:cNvCxnSpPr>
            <a:cxnSpLocks/>
          </p:cNvCxnSpPr>
          <p:nvPr/>
        </p:nvCxnSpPr>
        <p:spPr>
          <a:xfrm flipV="1">
            <a:off x="5191355" y="3417940"/>
            <a:ext cx="888009" cy="93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" name="Google Shape;465;p22">
            <a:extLst>
              <a:ext uri="{FF2B5EF4-FFF2-40B4-BE49-F238E27FC236}">
                <a16:creationId xmlns:a16="http://schemas.microsoft.com/office/drawing/2014/main" id="{AA2BEBCA-C648-FA30-D4B3-1FF0AC770360}"/>
              </a:ext>
            </a:extLst>
          </p:cNvPr>
          <p:cNvCxnSpPr>
            <a:cxnSpLocks/>
          </p:cNvCxnSpPr>
          <p:nvPr/>
        </p:nvCxnSpPr>
        <p:spPr>
          <a:xfrm flipV="1">
            <a:off x="8645253" y="3432430"/>
            <a:ext cx="888005" cy="74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" name="Google Shape;465;p22">
            <a:extLst>
              <a:ext uri="{FF2B5EF4-FFF2-40B4-BE49-F238E27FC236}">
                <a16:creationId xmlns:a16="http://schemas.microsoft.com/office/drawing/2014/main" id="{B539010D-0750-0F0A-C6D6-6BE9BA83FE56}"/>
              </a:ext>
            </a:extLst>
          </p:cNvPr>
          <p:cNvCxnSpPr>
            <a:cxnSpLocks/>
          </p:cNvCxnSpPr>
          <p:nvPr/>
        </p:nvCxnSpPr>
        <p:spPr>
          <a:xfrm flipH="1">
            <a:off x="8645253" y="3810193"/>
            <a:ext cx="8880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" name="Google Shape;465;p22">
            <a:extLst>
              <a:ext uri="{FF2B5EF4-FFF2-40B4-BE49-F238E27FC236}">
                <a16:creationId xmlns:a16="http://schemas.microsoft.com/office/drawing/2014/main" id="{44787D1F-0522-1182-9249-02E22D30737C}"/>
              </a:ext>
            </a:extLst>
          </p:cNvPr>
          <p:cNvCxnSpPr>
            <a:cxnSpLocks/>
          </p:cNvCxnSpPr>
          <p:nvPr/>
        </p:nvCxnSpPr>
        <p:spPr>
          <a:xfrm flipH="1">
            <a:off x="5191355" y="3995520"/>
            <a:ext cx="8880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" name="Google Shape;468;p22">
            <a:extLst>
              <a:ext uri="{FF2B5EF4-FFF2-40B4-BE49-F238E27FC236}">
                <a16:creationId xmlns:a16="http://schemas.microsoft.com/office/drawing/2014/main" id="{9467773E-F82C-82FF-CC87-F36CF5A17321}"/>
              </a:ext>
            </a:extLst>
          </p:cNvPr>
          <p:cNvSpPr txBox="1"/>
          <p:nvPr/>
        </p:nvSpPr>
        <p:spPr>
          <a:xfrm>
            <a:off x="135085" y="2784292"/>
            <a:ext cx="12439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68;p22">
            <a:extLst>
              <a:ext uri="{FF2B5EF4-FFF2-40B4-BE49-F238E27FC236}">
                <a16:creationId xmlns:a16="http://schemas.microsoft.com/office/drawing/2014/main" id="{E9356173-9870-F567-5D91-C108A0ED38BB}"/>
              </a:ext>
            </a:extLst>
          </p:cNvPr>
          <p:cNvSpPr txBox="1"/>
          <p:nvPr/>
        </p:nvSpPr>
        <p:spPr>
          <a:xfrm>
            <a:off x="5193874" y="2903023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468;p22">
            <a:extLst>
              <a:ext uri="{FF2B5EF4-FFF2-40B4-BE49-F238E27FC236}">
                <a16:creationId xmlns:a16="http://schemas.microsoft.com/office/drawing/2014/main" id="{B585DD33-3B75-C5EA-6FF5-6A879CA28895}"/>
              </a:ext>
            </a:extLst>
          </p:cNvPr>
          <p:cNvSpPr txBox="1"/>
          <p:nvPr/>
        </p:nvSpPr>
        <p:spPr>
          <a:xfrm>
            <a:off x="8645253" y="2963946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468;p22">
            <a:extLst>
              <a:ext uri="{FF2B5EF4-FFF2-40B4-BE49-F238E27FC236}">
                <a16:creationId xmlns:a16="http://schemas.microsoft.com/office/drawing/2014/main" id="{A0A44B7B-DB97-67AF-6D43-A308B4B2C568}"/>
              </a:ext>
            </a:extLst>
          </p:cNvPr>
          <p:cNvSpPr txBox="1"/>
          <p:nvPr/>
        </p:nvSpPr>
        <p:spPr>
          <a:xfrm>
            <a:off x="8645253" y="3959829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만들어진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시간표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468;p22">
            <a:extLst>
              <a:ext uri="{FF2B5EF4-FFF2-40B4-BE49-F238E27FC236}">
                <a16:creationId xmlns:a16="http://schemas.microsoft.com/office/drawing/2014/main" id="{F3A89965-64E9-3753-CF72-B26AB5C73B91}"/>
              </a:ext>
            </a:extLst>
          </p:cNvPr>
          <p:cNvSpPr txBox="1"/>
          <p:nvPr/>
        </p:nvSpPr>
        <p:spPr>
          <a:xfrm>
            <a:off x="5199969" y="4102107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만들어진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시간표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그림 55" descr="블랙, 어둠, 우주, 밤이(가) 표시된 사진&#10;&#10;자동 생성된 설명">
            <a:extLst>
              <a:ext uri="{FF2B5EF4-FFF2-40B4-BE49-F238E27FC236}">
                <a16:creationId xmlns:a16="http://schemas.microsoft.com/office/drawing/2014/main" id="{103FCF10-16A1-CEB9-675C-7B217A2365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729" y="3022843"/>
            <a:ext cx="1020837" cy="102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9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C2D6E-1AF2-B03E-B53D-FC151659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pic>
        <p:nvPicPr>
          <p:cNvPr id="8" name="Picture 4" descr="Serverless Optimization Workshop (Performance and Cost)">
            <a:extLst>
              <a:ext uri="{FF2B5EF4-FFF2-40B4-BE49-F238E27FC236}">
                <a16:creationId xmlns:a16="http://schemas.microsoft.com/office/drawing/2014/main" id="{4504A5DB-F23B-110B-8D0F-1B6664B8B5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40" y="4418023"/>
            <a:ext cx="924737" cy="91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원, 스케치, 클립아트, 그래픽이(가) 표시된 사진&#10;&#10;자동 생성된 설명">
            <a:extLst>
              <a:ext uri="{FF2B5EF4-FFF2-40B4-BE49-F238E27FC236}">
                <a16:creationId xmlns:a16="http://schemas.microsoft.com/office/drawing/2014/main" id="{3BEC12B7-6D18-445E-A238-8FB5D34175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19" y="3488584"/>
            <a:ext cx="637938" cy="637938"/>
          </a:xfrm>
          <a:prstGeom prst="rect">
            <a:avLst/>
          </a:prstGeom>
        </p:spPr>
      </p:pic>
      <p:pic>
        <p:nvPicPr>
          <p:cNvPr id="20" name="그림 19" descr="상징, 로고, 폰트, 등록 상표이(가) 표시된 사진&#10;&#10;자동 생성된 설명">
            <a:extLst>
              <a:ext uri="{FF2B5EF4-FFF2-40B4-BE49-F238E27FC236}">
                <a16:creationId xmlns:a16="http://schemas.microsoft.com/office/drawing/2014/main" id="{EFC05426-11D2-9593-4FF8-6ABAF4A64A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28" y="2017456"/>
            <a:ext cx="667919" cy="670901"/>
          </a:xfrm>
          <a:prstGeom prst="rect">
            <a:avLst/>
          </a:prstGeom>
        </p:spPr>
      </p:pic>
      <p:pic>
        <p:nvPicPr>
          <p:cNvPr id="24" name="그림 23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700D6E9D-D3A1-8C7C-409F-1CB898F124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739" y="5893322"/>
            <a:ext cx="1288811" cy="432934"/>
          </a:xfrm>
          <a:prstGeom prst="rect">
            <a:avLst/>
          </a:prstGeom>
        </p:spPr>
      </p:pic>
      <p:pic>
        <p:nvPicPr>
          <p:cNvPr id="28" name="그림 2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B55BB234-FD71-371F-DCA7-555605FD5D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3" y="1946225"/>
            <a:ext cx="2438424" cy="3904249"/>
          </a:xfrm>
          <a:prstGeom prst="rect">
            <a:avLst/>
          </a:prstGeom>
        </p:spPr>
      </p:pic>
      <p:pic>
        <p:nvPicPr>
          <p:cNvPr id="30" name="그림 29" descr="텍스트, 상징, 폰트, 스크린샷이(가) 표시된 사진&#10;&#10;자동 생성된 설명">
            <a:extLst>
              <a:ext uri="{FF2B5EF4-FFF2-40B4-BE49-F238E27FC236}">
                <a16:creationId xmlns:a16="http://schemas.microsoft.com/office/drawing/2014/main" id="{C1559A1B-0AF8-9139-4BDE-2706A00906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66" y="2860757"/>
            <a:ext cx="2565887" cy="1557266"/>
          </a:xfrm>
          <a:prstGeom prst="rect">
            <a:avLst/>
          </a:prstGeom>
        </p:spPr>
      </p:pic>
      <p:pic>
        <p:nvPicPr>
          <p:cNvPr id="32" name="그림 31" descr="폰트, 그래픽, 상징, 텍스트이(가) 표시된 사진&#10;&#10;자동 생성된 설명">
            <a:extLst>
              <a:ext uri="{FF2B5EF4-FFF2-40B4-BE49-F238E27FC236}">
                <a16:creationId xmlns:a16="http://schemas.microsoft.com/office/drawing/2014/main" id="{62D67A9E-1210-7978-A2F2-748A0E22A1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258" y="3079108"/>
            <a:ext cx="2008929" cy="1047414"/>
          </a:xfrm>
          <a:prstGeom prst="rect">
            <a:avLst/>
          </a:prstGeom>
        </p:spPr>
      </p:pic>
      <p:sp>
        <p:nvSpPr>
          <p:cNvPr id="33" name="Google Shape;458;p22">
            <a:extLst>
              <a:ext uri="{FF2B5EF4-FFF2-40B4-BE49-F238E27FC236}">
                <a16:creationId xmlns:a16="http://schemas.microsoft.com/office/drawing/2014/main" id="{1E50D7CE-F966-799D-1B24-ED7ED8E66DF6}"/>
              </a:ext>
            </a:extLst>
          </p:cNvPr>
          <p:cNvSpPr txBox="1"/>
          <p:nvPr/>
        </p:nvSpPr>
        <p:spPr>
          <a:xfrm>
            <a:off x="6657817" y="2490691"/>
            <a:ext cx="140898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Server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58;p22">
            <a:extLst>
              <a:ext uri="{FF2B5EF4-FFF2-40B4-BE49-F238E27FC236}">
                <a16:creationId xmlns:a16="http://schemas.microsoft.com/office/drawing/2014/main" id="{0FBF8ACF-D860-B412-D817-98AA2E121CFF}"/>
              </a:ext>
            </a:extLst>
          </p:cNvPr>
          <p:cNvSpPr txBox="1"/>
          <p:nvPr/>
        </p:nvSpPr>
        <p:spPr>
          <a:xfrm>
            <a:off x="3189178" y="1528289"/>
            <a:ext cx="171973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458;p22">
            <a:extLst>
              <a:ext uri="{FF2B5EF4-FFF2-40B4-BE49-F238E27FC236}">
                <a16:creationId xmlns:a16="http://schemas.microsoft.com/office/drawing/2014/main" id="{2DB89A4F-E22D-BCE3-5070-002682AC92B2}"/>
              </a:ext>
            </a:extLst>
          </p:cNvPr>
          <p:cNvSpPr txBox="1"/>
          <p:nvPr/>
        </p:nvSpPr>
        <p:spPr>
          <a:xfrm>
            <a:off x="10315704" y="2653552"/>
            <a:ext cx="44403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465;p22">
            <a:extLst>
              <a:ext uri="{FF2B5EF4-FFF2-40B4-BE49-F238E27FC236}">
                <a16:creationId xmlns:a16="http://schemas.microsoft.com/office/drawing/2014/main" id="{5A7607B7-7248-45CC-A3AC-1802DB22A82B}"/>
              </a:ext>
            </a:extLst>
          </p:cNvPr>
          <p:cNvCxnSpPr>
            <a:cxnSpLocks/>
          </p:cNvCxnSpPr>
          <p:nvPr/>
        </p:nvCxnSpPr>
        <p:spPr>
          <a:xfrm>
            <a:off x="1286688" y="2752677"/>
            <a:ext cx="0" cy="6652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465;p22">
            <a:extLst>
              <a:ext uri="{FF2B5EF4-FFF2-40B4-BE49-F238E27FC236}">
                <a16:creationId xmlns:a16="http://schemas.microsoft.com/office/drawing/2014/main" id="{42AE1018-598D-CD46-18DD-2EC96A751D30}"/>
              </a:ext>
            </a:extLst>
          </p:cNvPr>
          <p:cNvCxnSpPr/>
          <p:nvPr/>
        </p:nvCxnSpPr>
        <p:spPr>
          <a:xfrm>
            <a:off x="1706596" y="3788553"/>
            <a:ext cx="9702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465;p22">
            <a:extLst>
              <a:ext uri="{FF2B5EF4-FFF2-40B4-BE49-F238E27FC236}">
                <a16:creationId xmlns:a16="http://schemas.microsoft.com/office/drawing/2014/main" id="{1A13B2A9-1E6E-1A17-7E51-DBF9007D44DA}"/>
              </a:ext>
            </a:extLst>
          </p:cNvPr>
          <p:cNvCxnSpPr>
            <a:cxnSpLocks/>
          </p:cNvCxnSpPr>
          <p:nvPr/>
        </p:nvCxnSpPr>
        <p:spPr>
          <a:xfrm flipV="1">
            <a:off x="5191355" y="3417940"/>
            <a:ext cx="888009" cy="93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" name="Google Shape;465;p22">
            <a:extLst>
              <a:ext uri="{FF2B5EF4-FFF2-40B4-BE49-F238E27FC236}">
                <a16:creationId xmlns:a16="http://schemas.microsoft.com/office/drawing/2014/main" id="{AA2BEBCA-C648-FA30-D4B3-1FF0AC770360}"/>
              </a:ext>
            </a:extLst>
          </p:cNvPr>
          <p:cNvCxnSpPr>
            <a:cxnSpLocks/>
          </p:cNvCxnSpPr>
          <p:nvPr/>
        </p:nvCxnSpPr>
        <p:spPr>
          <a:xfrm flipV="1">
            <a:off x="8645253" y="3432430"/>
            <a:ext cx="888005" cy="74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" name="Google Shape;465;p22">
            <a:extLst>
              <a:ext uri="{FF2B5EF4-FFF2-40B4-BE49-F238E27FC236}">
                <a16:creationId xmlns:a16="http://schemas.microsoft.com/office/drawing/2014/main" id="{B539010D-0750-0F0A-C6D6-6BE9BA83FE56}"/>
              </a:ext>
            </a:extLst>
          </p:cNvPr>
          <p:cNvCxnSpPr>
            <a:cxnSpLocks/>
          </p:cNvCxnSpPr>
          <p:nvPr/>
        </p:nvCxnSpPr>
        <p:spPr>
          <a:xfrm flipH="1">
            <a:off x="8645253" y="3810193"/>
            <a:ext cx="8880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" name="Google Shape;465;p22">
            <a:extLst>
              <a:ext uri="{FF2B5EF4-FFF2-40B4-BE49-F238E27FC236}">
                <a16:creationId xmlns:a16="http://schemas.microsoft.com/office/drawing/2014/main" id="{44787D1F-0522-1182-9249-02E22D30737C}"/>
              </a:ext>
            </a:extLst>
          </p:cNvPr>
          <p:cNvCxnSpPr>
            <a:cxnSpLocks/>
          </p:cNvCxnSpPr>
          <p:nvPr/>
        </p:nvCxnSpPr>
        <p:spPr>
          <a:xfrm flipH="1">
            <a:off x="5191355" y="3995520"/>
            <a:ext cx="8880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" name="Google Shape;468;p22">
            <a:extLst>
              <a:ext uri="{FF2B5EF4-FFF2-40B4-BE49-F238E27FC236}">
                <a16:creationId xmlns:a16="http://schemas.microsoft.com/office/drawing/2014/main" id="{9467773E-F82C-82FF-CC87-F36CF5A17321}"/>
              </a:ext>
            </a:extLst>
          </p:cNvPr>
          <p:cNvSpPr txBox="1"/>
          <p:nvPr/>
        </p:nvSpPr>
        <p:spPr>
          <a:xfrm>
            <a:off x="135085" y="2784292"/>
            <a:ext cx="12439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68;p22">
            <a:extLst>
              <a:ext uri="{FF2B5EF4-FFF2-40B4-BE49-F238E27FC236}">
                <a16:creationId xmlns:a16="http://schemas.microsoft.com/office/drawing/2014/main" id="{E9356173-9870-F567-5D91-C108A0ED38BB}"/>
              </a:ext>
            </a:extLst>
          </p:cNvPr>
          <p:cNvSpPr txBox="1"/>
          <p:nvPr/>
        </p:nvSpPr>
        <p:spPr>
          <a:xfrm>
            <a:off x="5193874" y="2903023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468;p22">
            <a:extLst>
              <a:ext uri="{FF2B5EF4-FFF2-40B4-BE49-F238E27FC236}">
                <a16:creationId xmlns:a16="http://schemas.microsoft.com/office/drawing/2014/main" id="{B585DD33-3B75-C5EA-6FF5-6A879CA28895}"/>
              </a:ext>
            </a:extLst>
          </p:cNvPr>
          <p:cNvSpPr txBox="1"/>
          <p:nvPr/>
        </p:nvSpPr>
        <p:spPr>
          <a:xfrm>
            <a:off x="8645253" y="2963946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468;p22">
            <a:extLst>
              <a:ext uri="{FF2B5EF4-FFF2-40B4-BE49-F238E27FC236}">
                <a16:creationId xmlns:a16="http://schemas.microsoft.com/office/drawing/2014/main" id="{A0A44B7B-DB97-67AF-6D43-A308B4B2C568}"/>
              </a:ext>
            </a:extLst>
          </p:cNvPr>
          <p:cNvSpPr txBox="1"/>
          <p:nvPr/>
        </p:nvSpPr>
        <p:spPr>
          <a:xfrm>
            <a:off x="8645253" y="3959829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만들어진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시간표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468;p22">
            <a:extLst>
              <a:ext uri="{FF2B5EF4-FFF2-40B4-BE49-F238E27FC236}">
                <a16:creationId xmlns:a16="http://schemas.microsoft.com/office/drawing/2014/main" id="{F3A89965-64E9-3753-CF72-B26AB5C73B91}"/>
              </a:ext>
            </a:extLst>
          </p:cNvPr>
          <p:cNvSpPr txBox="1"/>
          <p:nvPr/>
        </p:nvSpPr>
        <p:spPr>
          <a:xfrm>
            <a:off x="5199969" y="4102107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만들어진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시간표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그림 55" descr="블랙, 어둠, 우주, 밤이(가) 표시된 사진&#10;&#10;자동 생성된 설명">
            <a:extLst>
              <a:ext uri="{FF2B5EF4-FFF2-40B4-BE49-F238E27FC236}">
                <a16:creationId xmlns:a16="http://schemas.microsoft.com/office/drawing/2014/main" id="{103FCF10-16A1-CEB9-675C-7B217A2365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40" y="3081270"/>
            <a:ext cx="1020837" cy="102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77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C2D6E-1AF2-B03E-B53D-FC151659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pic>
        <p:nvPicPr>
          <p:cNvPr id="8" name="Picture 4" descr="Serverless Optimization Workshop (Performance and Cost)">
            <a:extLst>
              <a:ext uri="{FF2B5EF4-FFF2-40B4-BE49-F238E27FC236}">
                <a16:creationId xmlns:a16="http://schemas.microsoft.com/office/drawing/2014/main" id="{4504A5DB-F23B-110B-8D0F-1B6664B8B5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40" y="4418023"/>
            <a:ext cx="924737" cy="91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원, 스케치, 클립아트, 그래픽이(가) 표시된 사진&#10;&#10;자동 생성된 설명">
            <a:extLst>
              <a:ext uri="{FF2B5EF4-FFF2-40B4-BE49-F238E27FC236}">
                <a16:creationId xmlns:a16="http://schemas.microsoft.com/office/drawing/2014/main" id="{3BEC12B7-6D18-445E-A238-8FB5D34175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19" y="3488584"/>
            <a:ext cx="637938" cy="637938"/>
          </a:xfrm>
          <a:prstGeom prst="rect">
            <a:avLst/>
          </a:prstGeom>
        </p:spPr>
      </p:pic>
      <p:pic>
        <p:nvPicPr>
          <p:cNvPr id="20" name="그림 19" descr="상징, 로고, 폰트, 등록 상표이(가) 표시된 사진&#10;&#10;자동 생성된 설명">
            <a:extLst>
              <a:ext uri="{FF2B5EF4-FFF2-40B4-BE49-F238E27FC236}">
                <a16:creationId xmlns:a16="http://schemas.microsoft.com/office/drawing/2014/main" id="{EFC05426-11D2-9593-4FF8-6ABAF4A64A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28" y="2017456"/>
            <a:ext cx="667919" cy="670901"/>
          </a:xfrm>
          <a:prstGeom prst="rect">
            <a:avLst/>
          </a:prstGeom>
        </p:spPr>
      </p:pic>
      <p:pic>
        <p:nvPicPr>
          <p:cNvPr id="24" name="그림 23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700D6E9D-D3A1-8C7C-409F-1CB898F124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739" y="5893322"/>
            <a:ext cx="1288811" cy="432934"/>
          </a:xfrm>
          <a:prstGeom prst="rect">
            <a:avLst/>
          </a:prstGeom>
        </p:spPr>
      </p:pic>
      <p:pic>
        <p:nvPicPr>
          <p:cNvPr id="28" name="그림 2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B55BB234-FD71-371F-DCA7-555605FD5D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3" y="1946225"/>
            <a:ext cx="2438424" cy="3904249"/>
          </a:xfrm>
          <a:prstGeom prst="rect">
            <a:avLst/>
          </a:prstGeom>
        </p:spPr>
      </p:pic>
      <p:pic>
        <p:nvPicPr>
          <p:cNvPr id="30" name="그림 29" descr="텍스트, 상징, 폰트, 스크린샷이(가) 표시된 사진&#10;&#10;자동 생성된 설명">
            <a:extLst>
              <a:ext uri="{FF2B5EF4-FFF2-40B4-BE49-F238E27FC236}">
                <a16:creationId xmlns:a16="http://schemas.microsoft.com/office/drawing/2014/main" id="{C1559A1B-0AF8-9139-4BDE-2706A00906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66" y="2860757"/>
            <a:ext cx="2565887" cy="1557266"/>
          </a:xfrm>
          <a:prstGeom prst="rect">
            <a:avLst/>
          </a:prstGeom>
        </p:spPr>
      </p:pic>
      <p:pic>
        <p:nvPicPr>
          <p:cNvPr id="32" name="그림 31" descr="폰트, 그래픽, 상징, 텍스트이(가) 표시된 사진&#10;&#10;자동 생성된 설명">
            <a:extLst>
              <a:ext uri="{FF2B5EF4-FFF2-40B4-BE49-F238E27FC236}">
                <a16:creationId xmlns:a16="http://schemas.microsoft.com/office/drawing/2014/main" id="{62D67A9E-1210-7978-A2F2-748A0E22A1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258" y="3079108"/>
            <a:ext cx="2008929" cy="1047414"/>
          </a:xfrm>
          <a:prstGeom prst="rect">
            <a:avLst/>
          </a:prstGeom>
        </p:spPr>
      </p:pic>
      <p:sp>
        <p:nvSpPr>
          <p:cNvPr id="33" name="Google Shape;458;p22">
            <a:extLst>
              <a:ext uri="{FF2B5EF4-FFF2-40B4-BE49-F238E27FC236}">
                <a16:creationId xmlns:a16="http://schemas.microsoft.com/office/drawing/2014/main" id="{1E50D7CE-F966-799D-1B24-ED7ED8E66DF6}"/>
              </a:ext>
            </a:extLst>
          </p:cNvPr>
          <p:cNvSpPr txBox="1"/>
          <p:nvPr/>
        </p:nvSpPr>
        <p:spPr>
          <a:xfrm>
            <a:off x="6657817" y="2490691"/>
            <a:ext cx="140898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Server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58;p22">
            <a:extLst>
              <a:ext uri="{FF2B5EF4-FFF2-40B4-BE49-F238E27FC236}">
                <a16:creationId xmlns:a16="http://schemas.microsoft.com/office/drawing/2014/main" id="{0FBF8ACF-D860-B412-D817-98AA2E121CFF}"/>
              </a:ext>
            </a:extLst>
          </p:cNvPr>
          <p:cNvSpPr txBox="1"/>
          <p:nvPr/>
        </p:nvSpPr>
        <p:spPr>
          <a:xfrm>
            <a:off x="3189178" y="1528289"/>
            <a:ext cx="171973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458;p22">
            <a:extLst>
              <a:ext uri="{FF2B5EF4-FFF2-40B4-BE49-F238E27FC236}">
                <a16:creationId xmlns:a16="http://schemas.microsoft.com/office/drawing/2014/main" id="{2DB89A4F-E22D-BCE3-5070-002682AC92B2}"/>
              </a:ext>
            </a:extLst>
          </p:cNvPr>
          <p:cNvSpPr txBox="1"/>
          <p:nvPr/>
        </p:nvSpPr>
        <p:spPr>
          <a:xfrm>
            <a:off x="10315704" y="2653552"/>
            <a:ext cx="44403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465;p22">
            <a:extLst>
              <a:ext uri="{FF2B5EF4-FFF2-40B4-BE49-F238E27FC236}">
                <a16:creationId xmlns:a16="http://schemas.microsoft.com/office/drawing/2014/main" id="{5A7607B7-7248-45CC-A3AC-1802DB22A82B}"/>
              </a:ext>
            </a:extLst>
          </p:cNvPr>
          <p:cNvCxnSpPr>
            <a:cxnSpLocks/>
          </p:cNvCxnSpPr>
          <p:nvPr/>
        </p:nvCxnSpPr>
        <p:spPr>
          <a:xfrm>
            <a:off x="1286688" y="2752677"/>
            <a:ext cx="0" cy="6652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465;p22">
            <a:extLst>
              <a:ext uri="{FF2B5EF4-FFF2-40B4-BE49-F238E27FC236}">
                <a16:creationId xmlns:a16="http://schemas.microsoft.com/office/drawing/2014/main" id="{42AE1018-598D-CD46-18DD-2EC96A751D30}"/>
              </a:ext>
            </a:extLst>
          </p:cNvPr>
          <p:cNvCxnSpPr/>
          <p:nvPr/>
        </p:nvCxnSpPr>
        <p:spPr>
          <a:xfrm>
            <a:off x="1706596" y="3788553"/>
            <a:ext cx="9702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465;p22">
            <a:extLst>
              <a:ext uri="{FF2B5EF4-FFF2-40B4-BE49-F238E27FC236}">
                <a16:creationId xmlns:a16="http://schemas.microsoft.com/office/drawing/2014/main" id="{1A13B2A9-1E6E-1A17-7E51-DBF9007D44DA}"/>
              </a:ext>
            </a:extLst>
          </p:cNvPr>
          <p:cNvCxnSpPr>
            <a:cxnSpLocks/>
          </p:cNvCxnSpPr>
          <p:nvPr/>
        </p:nvCxnSpPr>
        <p:spPr>
          <a:xfrm flipV="1">
            <a:off x="5191355" y="3417940"/>
            <a:ext cx="888009" cy="93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" name="Google Shape;465;p22">
            <a:extLst>
              <a:ext uri="{FF2B5EF4-FFF2-40B4-BE49-F238E27FC236}">
                <a16:creationId xmlns:a16="http://schemas.microsoft.com/office/drawing/2014/main" id="{AA2BEBCA-C648-FA30-D4B3-1FF0AC770360}"/>
              </a:ext>
            </a:extLst>
          </p:cNvPr>
          <p:cNvCxnSpPr>
            <a:cxnSpLocks/>
          </p:cNvCxnSpPr>
          <p:nvPr/>
        </p:nvCxnSpPr>
        <p:spPr>
          <a:xfrm flipV="1">
            <a:off x="8645253" y="3432430"/>
            <a:ext cx="888005" cy="741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" name="Google Shape;465;p22">
            <a:extLst>
              <a:ext uri="{FF2B5EF4-FFF2-40B4-BE49-F238E27FC236}">
                <a16:creationId xmlns:a16="http://schemas.microsoft.com/office/drawing/2014/main" id="{B539010D-0750-0F0A-C6D6-6BE9BA83FE56}"/>
              </a:ext>
            </a:extLst>
          </p:cNvPr>
          <p:cNvCxnSpPr>
            <a:cxnSpLocks/>
          </p:cNvCxnSpPr>
          <p:nvPr/>
        </p:nvCxnSpPr>
        <p:spPr>
          <a:xfrm flipH="1">
            <a:off x="8645253" y="3810193"/>
            <a:ext cx="8880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" name="Google Shape;465;p22">
            <a:extLst>
              <a:ext uri="{FF2B5EF4-FFF2-40B4-BE49-F238E27FC236}">
                <a16:creationId xmlns:a16="http://schemas.microsoft.com/office/drawing/2014/main" id="{44787D1F-0522-1182-9249-02E22D30737C}"/>
              </a:ext>
            </a:extLst>
          </p:cNvPr>
          <p:cNvCxnSpPr>
            <a:cxnSpLocks/>
          </p:cNvCxnSpPr>
          <p:nvPr/>
        </p:nvCxnSpPr>
        <p:spPr>
          <a:xfrm flipH="1">
            <a:off x="5191355" y="3995520"/>
            <a:ext cx="8880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" name="Google Shape;468;p22">
            <a:extLst>
              <a:ext uri="{FF2B5EF4-FFF2-40B4-BE49-F238E27FC236}">
                <a16:creationId xmlns:a16="http://schemas.microsoft.com/office/drawing/2014/main" id="{9467773E-F82C-82FF-CC87-F36CF5A17321}"/>
              </a:ext>
            </a:extLst>
          </p:cNvPr>
          <p:cNvSpPr txBox="1"/>
          <p:nvPr/>
        </p:nvSpPr>
        <p:spPr>
          <a:xfrm>
            <a:off x="135085" y="2784292"/>
            <a:ext cx="12439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68;p22">
            <a:extLst>
              <a:ext uri="{FF2B5EF4-FFF2-40B4-BE49-F238E27FC236}">
                <a16:creationId xmlns:a16="http://schemas.microsoft.com/office/drawing/2014/main" id="{E9356173-9870-F567-5D91-C108A0ED38BB}"/>
              </a:ext>
            </a:extLst>
          </p:cNvPr>
          <p:cNvSpPr txBox="1"/>
          <p:nvPr/>
        </p:nvSpPr>
        <p:spPr>
          <a:xfrm>
            <a:off x="5193874" y="2903023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468;p22">
            <a:extLst>
              <a:ext uri="{FF2B5EF4-FFF2-40B4-BE49-F238E27FC236}">
                <a16:creationId xmlns:a16="http://schemas.microsoft.com/office/drawing/2014/main" id="{B585DD33-3B75-C5EA-6FF5-6A879CA28895}"/>
              </a:ext>
            </a:extLst>
          </p:cNvPr>
          <p:cNvSpPr txBox="1"/>
          <p:nvPr/>
        </p:nvSpPr>
        <p:spPr>
          <a:xfrm>
            <a:off x="8645253" y="2963946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수강과목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468;p22">
            <a:extLst>
              <a:ext uri="{FF2B5EF4-FFF2-40B4-BE49-F238E27FC236}">
                <a16:creationId xmlns:a16="http://schemas.microsoft.com/office/drawing/2014/main" id="{A0A44B7B-DB97-67AF-6D43-A308B4B2C568}"/>
              </a:ext>
            </a:extLst>
          </p:cNvPr>
          <p:cNvSpPr txBox="1"/>
          <p:nvPr/>
        </p:nvSpPr>
        <p:spPr>
          <a:xfrm>
            <a:off x="8645253" y="3959829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만들어진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시간표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468;p22">
            <a:extLst>
              <a:ext uri="{FF2B5EF4-FFF2-40B4-BE49-F238E27FC236}">
                <a16:creationId xmlns:a16="http://schemas.microsoft.com/office/drawing/2014/main" id="{F3A89965-64E9-3753-CF72-B26AB5C73B91}"/>
              </a:ext>
            </a:extLst>
          </p:cNvPr>
          <p:cNvSpPr txBox="1"/>
          <p:nvPr/>
        </p:nvSpPr>
        <p:spPr>
          <a:xfrm>
            <a:off x="5199969" y="4102107"/>
            <a:ext cx="9068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만들어진</a:t>
            </a:r>
            <a:endParaRPr lang="en-US" altLang="ko-KR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시간표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그림 55" descr="블랙, 어둠, 우주, 밤이(가) 표시된 사진&#10;&#10;자동 생성된 설명">
            <a:extLst>
              <a:ext uri="{FF2B5EF4-FFF2-40B4-BE49-F238E27FC236}">
                <a16:creationId xmlns:a16="http://schemas.microsoft.com/office/drawing/2014/main" id="{103FCF10-16A1-CEB9-675C-7B217A2365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69" y="2974683"/>
            <a:ext cx="1020837" cy="102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8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41E7F-C495-ADCF-280B-6D3B6811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개발현황 및 계획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4FD5F56-F097-E92B-D617-F960271E3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31423"/>
              </p:ext>
            </p:extLst>
          </p:nvPr>
        </p:nvGraphicFramePr>
        <p:xfrm>
          <a:off x="1541417" y="1690688"/>
          <a:ext cx="8699863" cy="4370475"/>
        </p:xfrm>
        <a:graphic>
          <a:graphicData uri="http://schemas.openxmlformats.org/drawingml/2006/table">
            <a:tbl>
              <a:tblPr/>
              <a:tblGrid>
                <a:gridCol w="3644862">
                  <a:extLst>
                    <a:ext uri="{9D8B030D-6E8A-4147-A177-3AD203B41FA5}">
                      <a16:colId xmlns:a16="http://schemas.microsoft.com/office/drawing/2014/main" val="1123925199"/>
                    </a:ext>
                  </a:extLst>
                </a:gridCol>
                <a:gridCol w="281908">
                  <a:extLst>
                    <a:ext uri="{9D8B030D-6E8A-4147-A177-3AD203B41FA5}">
                      <a16:colId xmlns:a16="http://schemas.microsoft.com/office/drawing/2014/main" val="3603652840"/>
                    </a:ext>
                  </a:extLst>
                </a:gridCol>
                <a:gridCol w="281908">
                  <a:extLst>
                    <a:ext uri="{9D8B030D-6E8A-4147-A177-3AD203B41FA5}">
                      <a16:colId xmlns:a16="http://schemas.microsoft.com/office/drawing/2014/main" val="444389316"/>
                    </a:ext>
                  </a:extLst>
                </a:gridCol>
                <a:gridCol w="281908">
                  <a:extLst>
                    <a:ext uri="{9D8B030D-6E8A-4147-A177-3AD203B41FA5}">
                      <a16:colId xmlns:a16="http://schemas.microsoft.com/office/drawing/2014/main" val="1702614404"/>
                    </a:ext>
                  </a:extLst>
                </a:gridCol>
                <a:gridCol w="281908">
                  <a:extLst>
                    <a:ext uri="{9D8B030D-6E8A-4147-A177-3AD203B41FA5}">
                      <a16:colId xmlns:a16="http://schemas.microsoft.com/office/drawing/2014/main" val="902985327"/>
                    </a:ext>
                  </a:extLst>
                </a:gridCol>
                <a:gridCol w="281708">
                  <a:extLst>
                    <a:ext uri="{9D8B030D-6E8A-4147-A177-3AD203B41FA5}">
                      <a16:colId xmlns:a16="http://schemas.microsoft.com/office/drawing/2014/main" val="2251877067"/>
                    </a:ext>
                  </a:extLst>
                </a:gridCol>
                <a:gridCol w="281708">
                  <a:extLst>
                    <a:ext uri="{9D8B030D-6E8A-4147-A177-3AD203B41FA5}">
                      <a16:colId xmlns:a16="http://schemas.microsoft.com/office/drawing/2014/main" val="1508345223"/>
                    </a:ext>
                  </a:extLst>
                </a:gridCol>
                <a:gridCol w="282305">
                  <a:extLst>
                    <a:ext uri="{9D8B030D-6E8A-4147-A177-3AD203B41FA5}">
                      <a16:colId xmlns:a16="http://schemas.microsoft.com/office/drawing/2014/main" val="1431635899"/>
                    </a:ext>
                  </a:extLst>
                </a:gridCol>
                <a:gridCol w="282305">
                  <a:extLst>
                    <a:ext uri="{9D8B030D-6E8A-4147-A177-3AD203B41FA5}">
                      <a16:colId xmlns:a16="http://schemas.microsoft.com/office/drawing/2014/main" val="4158741607"/>
                    </a:ext>
                  </a:extLst>
                </a:gridCol>
                <a:gridCol w="225525">
                  <a:extLst>
                    <a:ext uri="{9D8B030D-6E8A-4147-A177-3AD203B41FA5}">
                      <a16:colId xmlns:a16="http://schemas.microsoft.com/office/drawing/2014/main" val="3771832231"/>
                    </a:ext>
                  </a:extLst>
                </a:gridCol>
                <a:gridCol w="225525">
                  <a:extLst>
                    <a:ext uri="{9D8B030D-6E8A-4147-A177-3AD203B41FA5}">
                      <a16:colId xmlns:a16="http://schemas.microsoft.com/office/drawing/2014/main" val="3691611466"/>
                    </a:ext>
                  </a:extLst>
                </a:gridCol>
                <a:gridCol w="225525">
                  <a:extLst>
                    <a:ext uri="{9D8B030D-6E8A-4147-A177-3AD203B41FA5}">
                      <a16:colId xmlns:a16="http://schemas.microsoft.com/office/drawing/2014/main" val="2255144685"/>
                    </a:ext>
                  </a:extLst>
                </a:gridCol>
                <a:gridCol w="225525">
                  <a:extLst>
                    <a:ext uri="{9D8B030D-6E8A-4147-A177-3AD203B41FA5}">
                      <a16:colId xmlns:a16="http://schemas.microsoft.com/office/drawing/2014/main" val="3480193152"/>
                    </a:ext>
                  </a:extLst>
                </a:gridCol>
                <a:gridCol w="281708">
                  <a:extLst>
                    <a:ext uri="{9D8B030D-6E8A-4147-A177-3AD203B41FA5}">
                      <a16:colId xmlns:a16="http://schemas.microsoft.com/office/drawing/2014/main" val="3887565346"/>
                    </a:ext>
                  </a:extLst>
                </a:gridCol>
                <a:gridCol w="281708">
                  <a:extLst>
                    <a:ext uri="{9D8B030D-6E8A-4147-A177-3AD203B41FA5}">
                      <a16:colId xmlns:a16="http://schemas.microsoft.com/office/drawing/2014/main" val="4000441122"/>
                    </a:ext>
                  </a:extLst>
                </a:gridCol>
                <a:gridCol w="281708">
                  <a:extLst>
                    <a:ext uri="{9D8B030D-6E8A-4147-A177-3AD203B41FA5}">
                      <a16:colId xmlns:a16="http://schemas.microsoft.com/office/drawing/2014/main" val="2224000081"/>
                    </a:ext>
                  </a:extLst>
                </a:gridCol>
                <a:gridCol w="282305">
                  <a:extLst>
                    <a:ext uri="{9D8B030D-6E8A-4147-A177-3AD203B41FA5}">
                      <a16:colId xmlns:a16="http://schemas.microsoft.com/office/drawing/2014/main" val="4241899794"/>
                    </a:ext>
                  </a:extLst>
                </a:gridCol>
                <a:gridCol w="282305">
                  <a:extLst>
                    <a:ext uri="{9D8B030D-6E8A-4147-A177-3AD203B41FA5}">
                      <a16:colId xmlns:a16="http://schemas.microsoft.com/office/drawing/2014/main" val="1983293049"/>
                    </a:ext>
                  </a:extLst>
                </a:gridCol>
                <a:gridCol w="487509">
                  <a:extLst>
                    <a:ext uri="{9D8B030D-6E8A-4147-A177-3AD203B41FA5}">
                      <a16:colId xmlns:a16="http://schemas.microsoft.com/office/drawing/2014/main" val="2960938509"/>
                    </a:ext>
                  </a:extLst>
                </a:gridCol>
              </a:tblGrid>
              <a:tr h="31156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Details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Period of execution(Month)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>Etc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054309"/>
                  </a:ext>
                </a:extLst>
              </a:tr>
              <a:tr h="307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03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04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05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06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05546"/>
                  </a:ext>
                </a:extLst>
              </a:tr>
              <a:tr h="2529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2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2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2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5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1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2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3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FF0000"/>
                          </a:solidFill>
                          <a:effectLst/>
                          <a:latin typeface="바탕체" panose="02030609000101010101" pitchFamily="17" charset="-127"/>
                        </a:rPr>
                        <a:t>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418491"/>
                  </a:ext>
                </a:extLst>
              </a:tr>
              <a:tr h="437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주제 선정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044024"/>
                  </a:ext>
                </a:extLst>
              </a:tr>
              <a:tr h="437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OPEN AI API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키 발급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822268"/>
                  </a:ext>
                </a:extLst>
              </a:tr>
              <a:tr h="437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chatGPT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학습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훈련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062701"/>
                  </a:ext>
                </a:extLst>
              </a:tr>
              <a:tr h="43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백엔드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 구축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8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005682"/>
                  </a:ext>
                </a:extLst>
              </a:tr>
              <a:tr h="437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프론트엔드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구축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90602"/>
                  </a:ext>
                </a:extLst>
              </a:tr>
              <a:tr h="437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chatGPT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와 웹사이트 연동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1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17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749538"/>
                  </a:ext>
                </a:extLst>
              </a:tr>
              <a:tr h="437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테스트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375805"/>
                  </a:ext>
                </a:extLst>
              </a:tr>
              <a:tr h="437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바탕체" panose="02030609000101010101" pitchFamily="17" charset="-127"/>
                        </a:rPr>
                        <a:t>결과 보고서 작성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27020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8FD68C7-75D0-9292-064D-11789D6C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59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21A35-73F8-5025-753E-A166A980D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개발현황 및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63635-2554-6F60-C46A-14D6F661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프론트엔드</a:t>
            </a:r>
            <a:r>
              <a:rPr lang="ko-KR" altLang="en-US" dirty="0"/>
              <a:t> 기능 추가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MySQL</a:t>
            </a:r>
            <a:r>
              <a:rPr lang="ko-KR" altLang="en-US" dirty="0"/>
              <a:t>를 사용하여 회원가입</a:t>
            </a:r>
            <a:r>
              <a:rPr lang="en-US" altLang="ko-KR" dirty="0"/>
              <a:t>+</a:t>
            </a:r>
            <a:r>
              <a:rPr lang="ko-KR" altLang="en-US" dirty="0"/>
              <a:t>로그인 기능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만들어진 시간표 이미지를 </a:t>
            </a:r>
            <a:r>
              <a:rPr lang="en-US" altLang="ko-KR" dirty="0"/>
              <a:t>DB</a:t>
            </a:r>
            <a:r>
              <a:rPr lang="ko-KR" altLang="en-US" dirty="0"/>
              <a:t>에 저장하는 기능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15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7696A-10AD-980C-BC2F-3FE56B4C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D9EE3-B21D-52AE-5BF7-BB98DFDCF891}"/>
              </a:ext>
            </a:extLst>
          </p:cNvPr>
          <p:cNvSpPr txBox="1"/>
          <p:nvPr/>
        </p:nvSpPr>
        <p:spPr>
          <a:xfrm flipH="1">
            <a:off x="2029968" y="4732814"/>
            <a:ext cx="16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Do Hyeon" panose="020B0600000101010101" charset="-127"/>
                <a:ea typeface="Do Hyeon" panose="020B0600000101010101" charset="-127"/>
              </a:rPr>
              <a:t>간단한 사용법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36FBB-655D-D426-5BAD-C1253D5F0C79}"/>
              </a:ext>
            </a:extLst>
          </p:cNvPr>
          <p:cNvSpPr txBox="1"/>
          <p:nvPr/>
        </p:nvSpPr>
        <p:spPr>
          <a:xfrm>
            <a:off x="5179568" y="4732814"/>
            <a:ext cx="141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Do Hyeon" panose="020B0600000101010101" charset="-127"/>
                <a:ea typeface="Do Hyeon" panose="020B0600000101010101" charset="-127"/>
              </a:rPr>
              <a:t>정확한 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59B85-2DFC-E80D-A806-EB69B668EEE7}"/>
              </a:ext>
            </a:extLst>
          </p:cNvPr>
          <p:cNvSpPr txBox="1"/>
          <p:nvPr/>
        </p:nvSpPr>
        <p:spPr>
          <a:xfrm>
            <a:off x="8535596" y="4732814"/>
            <a:ext cx="16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o Hyeon" panose="020B0600000101010101" charset="-127"/>
                <a:ea typeface="Do Hyeon" panose="020B0600000101010101" charset="-127"/>
              </a:rPr>
              <a:t>설치 필요 </a:t>
            </a:r>
            <a:r>
              <a:rPr lang="en-US" altLang="ko-KR" b="1" dirty="0">
                <a:latin typeface="Do Hyeon" panose="020B0600000101010101" charset="-127"/>
                <a:ea typeface="Do Hyeon" panose="020B0600000101010101" charset="-127"/>
              </a:rPr>
              <a:t>X</a:t>
            </a:r>
            <a:endParaRPr lang="ko-KR" altLang="en-US" b="1" dirty="0">
              <a:latin typeface="Do Hyeon" panose="020B0600000101010101" charset="-127"/>
              <a:ea typeface="Do Hyeon" panose="020B0600000101010101" charset="-127"/>
            </a:endParaRPr>
          </a:p>
        </p:txBody>
      </p:sp>
      <p:pic>
        <p:nvPicPr>
          <p:cNvPr id="9" name="Google Shape;1409;p49">
            <a:extLst>
              <a:ext uri="{FF2B5EF4-FFF2-40B4-BE49-F238E27FC236}">
                <a16:creationId xmlns:a16="http://schemas.microsoft.com/office/drawing/2014/main" id="{5111E64A-6ED3-55E4-0633-8BE0C419658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029968" y="3165831"/>
            <a:ext cx="1564640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10;p49">
            <a:extLst>
              <a:ext uri="{FF2B5EF4-FFF2-40B4-BE49-F238E27FC236}">
                <a16:creationId xmlns:a16="http://schemas.microsoft.com/office/drawing/2014/main" id="{21B4AF45-63B0-889A-7B18-B34DB29818D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5392" y="3003703"/>
            <a:ext cx="1778000" cy="148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08;p49">
            <a:extLst>
              <a:ext uri="{FF2B5EF4-FFF2-40B4-BE49-F238E27FC236}">
                <a16:creationId xmlns:a16="http://schemas.microsoft.com/office/drawing/2014/main" id="{FF5AAA6D-E61A-9B97-9CC6-30778ABEA05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80458" y="2553307"/>
            <a:ext cx="1546037" cy="2048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71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4;p3">
            <a:extLst>
              <a:ext uri="{FF2B5EF4-FFF2-40B4-BE49-F238E27FC236}">
                <a16:creationId xmlns:a16="http://schemas.microsoft.com/office/drawing/2014/main" id="{5516ACF1-E43F-2DE9-63AD-CEC9D1251624}"/>
              </a:ext>
            </a:extLst>
          </p:cNvPr>
          <p:cNvSpPr txBox="1"/>
          <p:nvPr/>
        </p:nvSpPr>
        <p:spPr>
          <a:xfrm>
            <a:off x="838200" y="2331741"/>
            <a:ext cx="69762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latin typeface="+mj-lt"/>
                <a:ea typeface="Arial"/>
                <a:cs typeface="Arial"/>
                <a:sym typeface="Arial"/>
              </a:rPr>
              <a:t>1</a:t>
            </a:r>
            <a:endParaRPr sz="7200" b="1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5;p3">
            <a:extLst>
              <a:ext uri="{FF2B5EF4-FFF2-40B4-BE49-F238E27FC236}">
                <a16:creationId xmlns:a16="http://schemas.microsoft.com/office/drawing/2014/main" id="{7AF37717-9B08-E92C-60F0-4EAEF72C272E}"/>
              </a:ext>
            </a:extLst>
          </p:cNvPr>
          <p:cNvSpPr txBox="1"/>
          <p:nvPr/>
        </p:nvSpPr>
        <p:spPr>
          <a:xfrm>
            <a:off x="882281" y="3595258"/>
            <a:ext cx="162289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Do Hyeon"/>
                <a:ea typeface="Do Hyeon"/>
                <a:sym typeface="Do Hyeon"/>
              </a:rPr>
              <a:t>팀원</a:t>
            </a:r>
            <a:r>
              <a:rPr lang="ko-KR" altLang="en-US" sz="2400" b="1" dirty="0">
                <a:solidFill>
                  <a:srgbClr val="B3404A"/>
                </a:solidFill>
                <a:latin typeface="Do Hyeon"/>
                <a:ea typeface="Do Hyeon"/>
                <a:sym typeface="Do Hyeon"/>
              </a:rPr>
              <a:t> </a:t>
            </a:r>
            <a:r>
              <a:rPr lang="ko-KR" altLang="en-US" sz="2400" b="1" dirty="0">
                <a:latin typeface="Do Hyeon"/>
                <a:ea typeface="Do Hyeon"/>
                <a:sym typeface="Do Hyeon"/>
              </a:rPr>
              <a:t>소개</a:t>
            </a:r>
            <a:endParaRPr b="1" dirty="0"/>
          </a:p>
        </p:txBody>
      </p:sp>
      <p:cxnSp>
        <p:nvCxnSpPr>
          <p:cNvPr id="20" name="Google Shape;117;p3">
            <a:extLst>
              <a:ext uri="{FF2B5EF4-FFF2-40B4-BE49-F238E27FC236}">
                <a16:creationId xmlns:a16="http://schemas.microsoft.com/office/drawing/2014/main" id="{4499446B-2807-38CD-3E91-8D9B2170F5CA}"/>
              </a:ext>
            </a:extLst>
          </p:cNvPr>
          <p:cNvCxnSpPr/>
          <p:nvPr/>
        </p:nvCxnSpPr>
        <p:spPr>
          <a:xfrm>
            <a:off x="838200" y="3438344"/>
            <a:ext cx="1969643" cy="0"/>
          </a:xfrm>
          <a:prstGeom prst="straightConnector1">
            <a:avLst/>
          </a:prstGeom>
          <a:noFill/>
          <a:ln w="9525" cap="flat" cmpd="sng">
            <a:solidFill>
              <a:srgbClr val="1097D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119;p3">
            <a:extLst>
              <a:ext uri="{FF2B5EF4-FFF2-40B4-BE49-F238E27FC236}">
                <a16:creationId xmlns:a16="http://schemas.microsoft.com/office/drawing/2014/main" id="{FE2A6579-07EB-14F9-C902-A98BBADE3CED}"/>
              </a:ext>
            </a:extLst>
          </p:cNvPr>
          <p:cNvSpPr txBox="1"/>
          <p:nvPr/>
        </p:nvSpPr>
        <p:spPr>
          <a:xfrm>
            <a:off x="3316670" y="3585915"/>
            <a:ext cx="196964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Do Hyeon"/>
                <a:ea typeface="Do Hyeon"/>
                <a:cs typeface="Do Hyeon"/>
                <a:sym typeface="Do Hyeon"/>
              </a:rPr>
              <a:t>개발 동기</a:t>
            </a:r>
            <a:endParaRPr lang="en-US" altLang="ko-KR" sz="2400" b="1" dirty="0"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Do Hyeon"/>
                <a:ea typeface="Do Hyeon"/>
                <a:cs typeface="Do Hyeon"/>
                <a:sym typeface="Do Hyeon"/>
              </a:rPr>
              <a:t>및</a:t>
            </a:r>
            <a:endParaRPr lang="en-US" altLang="ko-KR" sz="2400" b="1" dirty="0"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Do Hyeon"/>
                <a:ea typeface="Do Hyeon"/>
                <a:cs typeface="Do Hyeon"/>
                <a:sym typeface="Do Hyeon"/>
              </a:rPr>
              <a:t>필요성</a:t>
            </a:r>
            <a:endParaRPr lang="en-US" altLang="ko-KR" sz="2400" b="1" dirty="0"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3" name="Google Shape;120;p3">
            <a:extLst>
              <a:ext uri="{FF2B5EF4-FFF2-40B4-BE49-F238E27FC236}">
                <a16:creationId xmlns:a16="http://schemas.microsoft.com/office/drawing/2014/main" id="{B4838202-70B4-C4B1-524B-2CEF6A92015E}"/>
              </a:ext>
            </a:extLst>
          </p:cNvPr>
          <p:cNvCxnSpPr/>
          <p:nvPr/>
        </p:nvCxnSpPr>
        <p:spPr>
          <a:xfrm>
            <a:off x="3316669" y="3429000"/>
            <a:ext cx="1969643" cy="0"/>
          </a:xfrm>
          <a:prstGeom prst="straightConnector1">
            <a:avLst/>
          </a:prstGeom>
          <a:noFill/>
          <a:ln w="9525" cap="flat" cmpd="sng">
            <a:solidFill>
              <a:srgbClr val="1097D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121;p3">
            <a:extLst>
              <a:ext uri="{FF2B5EF4-FFF2-40B4-BE49-F238E27FC236}">
                <a16:creationId xmlns:a16="http://schemas.microsoft.com/office/drawing/2014/main" id="{B1AFCAC6-3061-A593-539E-0C7FFBCE19AD}"/>
              </a:ext>
            </a:extLst>
          </p:cNvPr>
          <p:cNvSpPr txBox="1"/>
          <p:nvPr/>
        </p:nvSpPr>
        <p:spPr>
          <a:xfrm>
            <a:off x="5945242" y="2331700"/>
            <a:ext cx="6976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1" dirty="0">
                <a:latin typeface="Arial"/>
                <a:ea typeface="Arial"/>
                <a:cs typeface="Arial"/>
                <a:sym typeface="Arial"/>
              </a:rPr>
              <a:t>3</a:t>
            </a:r>
            <a:endParaRPr sz="7200" b="1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122;p3">
            <a:extLst>
              <a:ext uri="{FF2B5EF4-FFF2-40B4-BE49-F238E27FC236}">
                <a16:creationId xmlns:a16="http://schemas.microsoft.com/office/drawing/2014/main" id="{451B6E58-B263-4ED5-EF06-5B52BB3C19B2}"/>
              </a:ext>
            </a:extLst>
          </p:cNvPr>
          <p:cNvCxnSpPr/>
          <p:nvPr/>
        </p:nvCxnSpPr>
        <p:spPr>
          <a:xfrm>
            <a:off x="5945242" y="3438303"/>
            <a:ext cx="1969643" cy="0"/>
          </a:xfrm>
          <a:prstGeom prst="straightConnector1">
            <a:avLst/>
          </a:prstGeom>
          <a:noFill/>
          <a:ln w="9525" cap="flat" cmpd="sng">
            <a:solidFill>
              <a:srgbClr val="1097D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123;p3">
            <a:extLst>
              <a:ext uri="{FF2B5EF4-FFF2-40B4-BE49-F238E27FC236}">
                <a16:creationId xmlns:a16="http://schemas.microsoft.com/office/drawing/2014/main" id="{51EDB5A2-02F7-74C5-1B78-9FE6F8E41AF1}"/>
              </a:ext>
            </a:extLst>
          </p:cNvPr>
          <p:cNvSpPr txBox="1"/>
          <p:nvPr/>
        </p:nvSpPr>
        <p:spPr>
          <a:xfrm>
            <a:off x="8720914" y="2331700"/>
            <a:ext cx="6976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1" dirty="0">
                <a:latin typeface="Arial"/>
                <a:ea typeface="Arial"/>
                <a:cs typeface="Arial"/>
                <a:sym typeface="Arial"/>
              </a:rPr>
              <a:t>4</a:t>
            </a:r>
            <a:endParaRPr sz="7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24;p3">
            <a:extLst>
              <a:ext uri="{FF2B5EF4-FFF2-40B4-BE49-F238E27FC236}">
                <a16:creationId xmlns:a16="http://schemas.microsoft.com/office/drawing/2014/main" id="{364F77BF-1852-6B4E-95FD-9CAC9DDBD6E2}"/>
              </a:ext>
            </a:extLst>
          </p:cNvPr>
          <p:cNvSpPr txBox="1"/>
          <p:nvPr/>
        </p:nvSpPr>
        <p:spPr>
          <a:xfrm>
            <a:off x="5866500" y="3604561"/>
            <a:ext cx="219548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latin typeface="Do Hyeon"/>
                <a:ea typeface="Do Hyeon"/>
                <a:cs typeface="Do Hyeon"/>
                <a:sym typeface="Do Hyeon"/>
              </a:rPr>
              <a:t>프로젝트 소개</a:t>
            </a:r>
            <a:endParaRPr sz="2400" b="1" dirty="0"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latin typeface="Do Hyeon"/>
                <a:ea typeface="Do Hyeon"/>
                <a:cs typeface="Do Hyeon"/>
                <a:sym typeface="Do Hyeon"/>
              </a:rPr>
              <a:t>및 </a:t>
            </a:r>
            <a:endParaRPr lang="en-US" altLang="ko-KR" sz="2400" b="1" dirty="0"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latin typeface="Do Hyeon"/>
                <a:ea typeface="Do Hyeon"/>
                <a:cs typeface="Do Hyeon"/>
                <a:sym typeface="Do Hyeon"/>
              </a:rPr>
              <a:t>진행 현황</a:t>
            </a:r>
            <a:endParaRPr b="1" dirty="0"/>
          </a:p>
        </p:txBody>
      </p:sp>
      <p:cxnSp>
        <p:nvCxnSpPr>
          <p:cNvPr id="28" name="Google Shape;125;p3">
            <a:extLst>
              <a:ext uri="{FF2B5EF4-FFF2-40B4-BE49-F238E27FC236}">
                <a16:creationId xmlns:a16="http://schemas.microsoft.com/office/drawing/2014/main" id="{4277680B-568C-5D32-D5AB-77B25DDC894B}"/>
              </a:ext>
            </a:extLst>
          </p:cNvPr>
          <p:cNvCxnSpPr/>
          <p:nvPr/>
        </p:nvCxnSpPr>
        <p:spPr>
          <a:xfrm>
            <a:off x="8720914" y="3438303"/>
            <a:ext cx="1969643" cy="0"/>
          </a:xfrm>
          <a:prstGeom prst="straightConnector1">
            <a:avLst/>
          </a:prstGeom>
          <a:noFill/>
          <a:ln w="9525" cap="flat" cmpd="sng">
            <a:solidFill>
              <a:srgbClr val="1097D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126;p3">
            <a:extLst>
              <a:ext uri="{FF2B5EF4-FFF2-40B4-BE49-F238E27FC236}">
                <a16:creationId xmlns:a16="http://schemas.microsoft.com/office/drawing/2014/main" id="{49138B35-5084-5140-864D-C5BDD5E52851}"/>
              </a:ext>
            </a:extLst>
          </p:cNvPr>
          <p:cNvSpPr txBox="1"/>
          <p:nvPr/>
        </p:nvSpPr>
        <p:spPr>
          <a:xfrm>
            <a:off x="8720914" y="3604561"/>
            <a:ext cx="157328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Do Hyeon"/>
                <a:ea typeface="Do Hyeon"/>
                <a:cs typeface="Do Hyeon"/>
                <a:sym typeface="Do Hyeon"/>
              </a:rPr>
              <a:t>기대효과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4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114;p3">
            <a:extLst>
              <a:ext uri="{FF2B5EF4-FFF2-40B4-BE49-F238E27FC236}">
                <a16:creationId xmlns:a16="http://schemas.microsoft.com/office/drawing/2014/main" id="{1B8234B8-B3DE-8464-A4E9-A89B219AE98C}"/>
              </a:ext>
            </a:extLst>
          </p:cNvPr>
          <p:cNvSpPr txBox="1"/>
          <p:nvPr/>
        </p:nvSpPr>
        <p:spPr>
          <a:xfrm>
            <a:off x="3249874" y="2331741"/>
            <a:ext cx="69762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latin typeface="+mj-lt"/>
                <a:ea typeface="Arial"/>
                <a:cs typeface="Arial"/>
                <a:sym typeface="Arial"/>
              </a:rPr>
              <a:t>2</a:t>
            </a:r>
            <a:endParaRPr sz="7200" b="1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D4F087C1-E711-D170-4EAB-E4EACEB8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57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D7CF-1831-A77D-6549-7AA2AE5D7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71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CCF7E-44BD-8070-78FB-8E40C67C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29"/>
            <a:ext cx="10515600" cy="1325563"/>
          </a:xfrm>
        </p:spPr>
        <p:txBody>
          <a:bodyPr/>
          <a:lstStyle/>
          <a:p>
            <a:r>
              <a:rPr lang="ko-KR" altLang="en-US" dirty="0"/>
              <a:t>팀원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83C3C-F6FB-0EDA-24FE-B988DCD32F2D}"/>
              </a:ext>
            </a:extLst>
          </p:cNvPr>
          <p:cNvSpPr txBox="1"/>
          <p:nvPr/>
        </p:nvSpPr>
        <p:spPr>
          <a:xfrm>
            <a:off x="838200" y="2005200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 descr="원, 스케치, 클립아트, 그래픽이(가) 표시된 사진&#10;&#10;자동 생성된 설명">
            <a:extLst>
              <a:ext uri="{FF2B5EF4-FFF2-40B4-BE49-F238E27FC236}">
                <a16:creationId xmlns:a16="http://schemas.microsoft.com/office/drawing/2014/main" id="{88DDDF46-C95C-76D6-ACFB-293F9D69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6" y="2665283"/>
            <a:ext cx="1227011" cy="1227011"/>
          </a:xfrm>
          <a:prstGeom prst="rect">
            <a:avLst/>
          </a:prstGeom>
        </p:spPr>
      </p:pic>
      <p:pic>
        <p:nvPicPr>
          <p:cNvPr id="8" name="그림 7" descr="원, 스케치, 클립아트, 그래픽이(가) 표시된 사진&#10;&#10;자동 생성된 설명">
            <a:extLst>
              <a:ext uri="{FF2B5EF4-FFF2-40B4-BE49-F238E27FC236}">
                <a16:creationId xmlns:a16="http://schemas.microsoft.com/office/drawing/2014/main" id="{36F07611-634E-D4AB-020F-D478A2A5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38" y="2665282"/>
            <a:ext cx="1227011" cy="1227011"/>
          </a:xfrm>
          <a:prstGeom prst="rect">
            <a:avLst/>
          </a:prstGeom>
        </p:spPr>
      </p:pic>
      <p:cxnSp>
        <p:nvCxnSpPr>
          <p:cNvPr id="10" name="Google Shape;151;p5">
            <a:extLst>
              <a:ext uri="{FF2B5EF4-FFF2-40B4-BE49-F238E27FC236}">
                <a16:creationId xmlns:a16="http://schemas.microsoft.com/office/drawing/2014/main" id="{6F618BC5-3A3B-F69B-3F3A-9F5169F60883}"/>
              </a:ext>
            </a:extLst>
          </p:cNvPr>
          <p:cNvCxnSpPr>
            <a:cxnSpLocks/>
          </p:cNvCxnSpPr>
          <p:nvPr/>
        </p:nvCxnSpPr>
        <p:spPr>
          <a:xfrm>
            <a:off x="2589942" y="3990359"/>
            <a:ext cx="0" cy="592511"/>
          </a:xfrm>
          <a:prstGeom prst="straightConnector1">
            <a:avLst/>
          </a:prstGeom>
          <a:noFill/>
          <a:ln w="9525" cap="flat" cmpd="sng">
            <a:solidFill>
              <a:srgbClr val="1097D0"/>
            </a:solidFill>
            <a:prstDash val="dot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151;p5">
            <a:extLst>
              <a:ext uri="{FF2B5EF4-FFF2-40B4-BE49-F238E27FC236}">
                <a16:creationId xmlns:a16="http://schemas.microsoft.com/office/drawing/2014/main" id="{3985446F-25EC-C30C-30CC-2106CF6FD9F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259851" y="3990357"/>
            <a:ext cx="0" cy="590134"/>
          </a:xfrm>
          <a:prstGeom prst="straightConnector1">
            <a:avLst/>
          </a:prstGeom>
          <a:noFill/>
          <a:ln w="9525" cap="flat" cmpd="sng">
            <a:solidFill>
              <a:srgbClr val="1097D0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13" name="Google Shape;152;p5">
            <a:extLst>
              <a:ext uri="{FF2B5EF4-FFF2-40B4-BE49-F238E27FC236}">
                <a16:creationId xmlns:a16="http://schemas.microsoft.com/office/drawing/2014/main" id="{89585B4D-4051-2EA6-FA46-1BBE2625EA9C}"/>
              </a:ext>
            </a:extLst>
          </p:cNvPr>
          <p:cNvSpPr txBox="1"/>
          <p:nvPr/>
        </p:nvSpPr>
        <p:spPr>
          <a:xfrm>
            <a:off x="1873239" y="4580493"/>
            <a:ext cx="143340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latin typeface="Do Hyeon" panose="020B0600000101010101" charset="-127"/>
                <a:ea typeface="Do Hyeon" panose="020B0600000101010101" charset="-127"/>
                <a:cs typeface="Do Hyeon"/>
                <a:sym typeface="Do Hyeon"/>
              </a:rPr>
              <a:t>팀장</a:t>
            </a:r>
            <a:endParaRPr lang="en-US" altLang="ko-KR" sz="1600" b="1" dirty="0">
              <a:latin typeface="Do Hyeon" panose="020B0600000101010101" charset="-127"/>
              <a:ea typeface="Do Hyeon" panose="020B0600000101010101" charset="-127"/>
              <a:cs typeface="Do Hyeon"/>
              <a:sym typeface="Do Hyeo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0" spc="0" dirty="0" err="1">
                <a:effectLst/>
                <a:latin typeface="Do Hyeon" panose="020B0600000101010101" charset="-127"/>
                <a:ea typeface="Do Hyeon" panose="020B0600000101010101" charset="-127"/>
              </a:rPr>
              <a:t>백엔드</a:t>
            </a:r>
            <a:r>
              <a:rPr lang="ko-KR" altLang="en-US" sz="1600" b="1" kern="0" spc="0" dirty="0">
                <a:effectLst/>
                <a:latin typeface="Do Hyeon" panose="020B0600000101010101" charset="-127"/>
                <a:ea typeface="Do Hyeon" panose="020B0600000101010101" charset="-127"/>
              </a:rPr>
              <a:t> 구축</a:t>
            </a:r>
            <a:endParaRPr lang="en-US" altLang="ko-KR" sz="1600" b="1" kern="0" spc="0" dirty="0">
              <a:effectLst/>
              <a:latin typeface="Do Hyeon" panose="020B0600000101010101" charset="-127"/>
              <a:ea typeface="Do Hyeon" panose="020B0600000101010101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kern="0" spc="0" dirty="0">
                <a:effectLst/>
                <a:latin typeface="Do Hyeon" panose="020B0600000101010101" charset="-127"/>
                <a:ea typeface="Do Hyeon" panose="020B0600000101010101" charset="-127"/>
              </a:rPr>
              <a:t>API </a:t>
            </a:r>
            <a:r>
              <a:rPr lang="ko-KR" altLang="en-US" sz="1600" b="1" kern="0" spc="0" dirty="0">
                <a:effectLst/>
                <a:latin typeface="Do Hyeon" panose="020B0600000101010101" charset="-127"/>
                <a:ea typeface="Do Hyeon" panose="020B0600000101010101" charset="-127"/>
              </a:rPr>
              <a:t>키 발급</a:t>
            </a:r>
            <a:endParaRPr sz="1600" b="1" dirty="0">
              <a:latin typeface="Do Hyeon" panose="020B0600000101010101" charset="-127"/>
              <a:ea typeface="Do Hyeon" panose="020B0600000101010101" charset="-127"/>
              <a:cs typeface="Do Hyeon"/>
              <a:sym typeface="Do Hyeon"/>
            </a:endParaRPr>
          </a:p>
        </p:txBody>
      </p:sp>
      <p:sp>
        <p:nvSpPr>
          <p:cNvPr id="14" name="Google Shape;152;p5">
            <a:extLst>
              <a:ext uri="{FF2B5EF4-FFF2-40B4-BE49-F238E27FC236}">
                <a16:creationId xmlns:a16="http://schemas.microsoft.com/office/drawing/2014/main" id="{E15A9863-29C6-2DAA-5AE4-56F9CFD62B27}"/>
              </a:ext>
            </a:extLst>
          </p:cNvPr>
          <p:cNvSpPr txBox="1"/>
          <p:nvPr/>
        </p:nvSpPr>
        <p:spPr>
          <a:xfrm>
            <a:off x="8375938" y="4580491"/>
            <a:ext cx="176782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kern="0" spc="0" dirty="0" err="1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chatGPT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훈련 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Do Hyeon" panose="020B0600000101010101" charset="-127"/>
              <a:ea typeface="Do Hyeon" panose="020B0600000101010101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0" spc="0" dirty="0" err="1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프론트엔드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 구축</a:t>
            </a:r>
            <a:endParaRPr sz="1600" b="1" dirty="0">
              <a:solidFill>
                <a:srgbClr val="B3404A"/>
              </a:solidFill>
              <a:latin typeface="Do Hyeon" panose="020B0600000101010101" charset="-127"/>
              <a:ea typeface="Do Hyeon" panose="020B0600000101010101" charset="-127"/>
              <a:cs typeface="Do Hyeon"/>
              <a:sym typeface="Do Hyeon"/>
            </a:endParaRPr>
          </a:p>
        </p:txBody>
      </p:sp>
      <p:sp>
        <p:nvSpPr>
          <p:cNvPr id="19" name="Google Shape;155;p5">
            <a:extLst>
              <a:ext uri="{FF2B5EF4-FFF2-40B4-BE49-F238E27FC236}">
                <a16:creationId xmlns:a16="http://schemas.microsoft.com/office/drawing/2014/main" id="{2415290E-06E8-821B-5B4E-FA6AC04B9523}"/>
              </a:ext>
            </a:extLst>
          </p:cNvPr>
          <p:cNvSpPr/>
          <p:nvPr/>
        </p:nvSpPr>
        <p:spPr>
          <a:xfrm>
            <a:off x="2127280" y="2247253"/>
            <a:ext cx="895350" cy="3199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DEBB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Do Hyeon"/>
                <a:ea typeface="Do Hyeon"/>
                <a:sym typeface="Do Hyeon"/>
              </a:rPr>
              <a:t>백  준</a:t>
            </a:r>
            <a:endParaRPr b="1" dirty="0"/>
          </a:p>
        </p:txBody>
      </p:sp>
      <p:sp>
        <p:nvSpPr>
          <p:cNvPr id="20" name="Google Shape;155;p5">
            <a:extLst>
              <a:ext uri="{FF2B5EF4-FFF2-40B4-BE49-F238E27FC236}">
                <a16:creationId xmlns:a16="http://schemas.microsoft.com/office/drawing/2014/main" id="{9F67BECF-6270-08F3-1813-83CBA94A5B4D}"/>
              </a:ext>
            </a:extLst>
          </p:cNvPr>
          <p:cNvSpPr/>
          <p:nvPr/>
        </p:nvSpPr>
        <p:spPr>
          <a:xfrm>
            <a:off x="8715729" y="2247253"/>
            <a:ext cx="1061181" cy="3199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DEBB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Do Hyeon"/>
                <a:ea typeface="Do Hyeon"/>
                <a:sym typeface="Do Hyeon"/>
              </a:rPr>
              <a:t>강찬우</a:t>
            </a:r>
            <a:endParaRPr b="1" dirty="0"/>
          </a:p>
        </p:txBody>
      </p:sp>
      <p:pic>
        <p:nvPicPr>
          <p:cNvPr id="3" name="그림 2" descr="원, 스케치, 클립아트, 그래픽이(가) 표시된 사진&#10;&#10;자동 생성된 설명">
            <a:extLst>
              <a:ext uri="{FF2B5EF4-FFF2-40B4-BE49-F238E27FC236}">
                <a16:creationId xmlns:a16="http://schemas.microsoft.com/office/drawing/2014/main" id="{A0C74467-C38A-2D0F-2068-17189FA53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88" y="2665284"/>
            <a:ext cx="1227011" cy="1227011"/>
          </a:xfrm>
          <a:prstGeom prst="rect">
            <a:avLst/>
          </a:prstGeom>
        </p:spPr>
      </p:pic>
      <p:sp>
        <p:nvSpPr>
          <p:cNvPr id="4" name="Google Shape;152;p5">
            <a:extLst>
              <a:ext uri="{FF2B5EF4-FFF2-40B4-BE49-F238E27FC236}">
                <a16:creationId xmlns:a16="http://schemas.microsoft.com/office/drawing/2014/main" id="{2CBFEBE2-2484-CC45-5C2A-94B390EF70F6}"/>
              </a:ext>
            </a:extLst>
          </p:cNvPr>
          <p:cNvSpPr txBox="1"/>
          <p:nvPr/>
        </p:nvSpPr>
        <p:spPr>
          <a:xfrm>
            <a:off x="4987012" y="4539593"/>
            <a:ext cx="176782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0" spc="0" dirty="0" err="1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프론트엔드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 구축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Do Hyeon" panose="020B0600000101010101" charset="-127"/>
              <a:ea typeface="Do Hyeon" panose="020B0600000101010101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0" spc="0" dirty="0" err="1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백엔드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 구축</a:t>
            </a:r>
            <a:endParaRPr lang="en-US" altLang="ko-KR" sz="1600" b="1" kern="0" dirty="0">
              <a:solidFill>
                <a:srgbClr val="000000"/>
              </a:solidFill>
              <a:latin typeface="Do Hyeon" panose="020B0600000101010101" charset="-127"/>
              <a:ea typeface="Do Hyeon" panose="020B0600000101010101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Do Hyeon" panose="020B0600000101010101" charset="-127"/>
                <a:ea typeface="Do Hyeon" panose="020B0600000101010101" charset="-127"/>
              </a:rPr>
              <a:t>웹사이트 연동</a:t>
            </a:r>
            <a:endParaRPr sz="1600" b="1" dirty="0">
              <a:solidFill>
                <a:srgbClr val="B3404A"/>
              </a:solidFill>
              <a:latin typeface="Do Hyeon" panose="020B0600000101010101" charset="-127"/>
              <a:ea typeface="Do Hyeon" panose="020B0600000101010101" charset="-127"/>
              <a:cs typeface="Do Hyeon"/>
              <a:sym typeface="Do Hyeon"/>
            </a:endParaRPr>
          </a:p>
        </p:txBody>
      </p:sp>
      <p:sp>
        <p:nvSpPr>
          <p:cNvPr id="6" name="Google Shape;155;p5">
            <a:extLst>
              <a:ext uri="{FF2B5EF4-FFF2-40B4-BE49-F238E27FC236}">
                <a16:creationId xmlns:a16="http://schemas.microsoft.com/office/drawing/2014/main" id="{3440CDD3-8539-2F74-1983-A661DBAB89DF}"/>
              </a:ext>
            </a:extLst>
          </p:cNvPr>
          <p:cNvSpPr/>
          <p:nvPr/>
        </p:nvSpPr>
        <p:spPr>
          <a:xfrm>
            <a:off x="5315729" y="2247253"/>
            <a:ext cx="1069030" cy="3199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DEBB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Do Hyeon"/>
                <a:ea typeface="Do Hyeon"/>
                <a:sym typeface="Do Hyeon"/>
              </a:rPr>
              <a:t>박기창</a:t>
            </a:r>
            <a:endParaRPr b="1" dirty="0"/>
          </a:p>
        </p:txBody>
      </p:sp>
      <p:cxnSp>
        <p:nvCxnSpPr>
          <p:cNvPr id="12" name="Google Shape;151;p5">
            <a:extLst>
              <a:ext uri="{FF2B5EF4-FFF2-40B4-BE49-F238E27FC236}">
                <a16:creationId xmlns:a16="http://schemas.microsoft.com/office/drawing/2014/main" id="{1BF05586-839E-7D29-60BA-23CBF215370C}"/>
              </a:ext>
            </a:extLst>
          </p:cNvPr>
          <p:cNvCxnSpPr>
            <a:cxnSpLocks/>
          </p:cNvCxnSpPr>
          <p:nvPr/>
        </p:nvCxnSpPr>
        <p:spPr>
          <a:xfrm>
            <a:off x="5904829" y="3990358"/>
            <a:ext cx="0" cy="592511"/>
          </a:xfrm>
          <a:prstGeom prst="straightConnector1">
            <a:avLst/>
          </a:prstGeom>
          <a:noFill/>
          <a:ln w="9525" cap="flat" cmpd="sng">
            <a:solidFill>
              <a:srgbClr val="1097D0"/>
            </a:solidFill>
            <a:prstDash val="dot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8381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CDF8C-7B21-04D3-A873-14EC8C17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동기 및 필요성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B9A1DFC-BE9E-67D4-F2A5-728E237B7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27963" cy="4351338"/>
          </a:xfr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FB992C0-D081-A92D-6332-1CDEFAF0BA7A}"/>
              </a:ext>
            </a:extLst>
          </p:cNvPr>
          <p:cNvSpPr/>
          <p:nvPr/>
        </p:nvSpPr>
        <p:spPr>
          <a:xfrm>
            <a:off x="6381946" y="3223727"/>
            <a:ext cx="1743959" cy="565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AC625-B0A8-839A-151D-FE5514AAFBEF}"/>
              </a:ext>
            </a:extLst>
          </p:cNvPr>
          <p:cNvSpPr txBox="1"/>
          <p:nvPr/>
        </p:nvSpPr>
        <p:spPr>
          <a:xfrm>
            <a:off x="8789437" y="1203873"/>
            <a:ext cx="256436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3200" dirty="0"/>
              <a:t>플랜 </a:t>
            </a:r>
            <a:r>
              <a:rPr lang="en-US" altLang="ko-KR" sz="3200" dirty="0"/>
              <a:t>A</a:t>
            </a:r>
          </a:p>
          <a:p>
            <a:r>
              <a:rPr lang="ko-KR" altLang="en-US" sz="3200" dirty="0"/>
              <a:t>플랜 </a:t>
            </a:r>
            <a:r>
              <a:rPr lang="en-US" altLang="ko-KR" sz="3200" dirty="0"/>
              <a:t>B</a:t>
            </a:r>
          </a:p>
          <a:p>
            <a:r>
              <a:rPr lang="ko-KR" altLang="en-US" sz="3200" dirty="0"/>
              <a:t>플랜 </a:t>
            </a:r>
            <a:r>
              <a:rPr lang="en-US" altLang="ko-KR" sz="3200" dirty="0"/>
              <a:t>C</a:t>
            </a:r>
          </a:p>
          <a:p>
            <a:endParaRPr lang="en-US" altLang="ko-KR" sz="7200" dirty="0"/>
          </a:p>
          <a:p>
            <a:endParaRPr lang="en-US" altLang="ko-KR" sz="7200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AE11C8-D495-61F2-462F-D916253C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469" y="3789196"/>
            <a:ext cx="237845" cy="2122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8413F4-942B-A0E2-1B6A-C978616DA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469" y="4224074"/>
            <a:ext cx="237845" cy="2122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3391EB7-6BC4-15AC-A7F9-9A7D853F1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470" y="4658952"/>
            <a:ext cx="237845" cy="2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EA396-DAFA-7F60-C8B5-EA3BB30F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동기 및 필요성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C1C1C-EEA7-7DBF-21D7-0CA6F8A19920}"/>
              </a:ext>
            </a:extLst>
          </p:cNvPr>
          <p:cNvSpPr txBox="1"/>
          <p:nvPr/>
        </p:nvSpPr>
        <p:spPr>
          <a:xfrm>
            <a:off x="999306" y="2616871"/>
            <a:ext cx="152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수강 정보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8D57584-1244-8BD5-89F1-21CCDBF855F0}"/>
              </a:ext>
            </a:extLst>
          </p:cNvPr>
          <p:cNvCxnSpPr/>
          <p:nvPr/>
        </p:nvCxnSpPr>
        <p:spPr>
          <a:xfrm>
            <a:off x="2795451" y="2847704"/>
            <a:ext cx="1685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필기구, 연필이(가) 표시된 사진&#10;&#10;자동 생성된 설명">
            <a:extLst>
              <a:ext uri="{FF2B5EF4-FFF2-40B4-BE49-F238E27FC236}">
                <a16:creationId xmlns:a16="http://schemas.microsoft.com/office/drawing/2014/main" id="{062FA7C4-B71F-6C68-9296-E69B2041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79" y="2005148"/>
            <a:ext cx="1685110" cy="1685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A78742-B2FC-9D06-7132-56F2E720A971}"/>
              </a:ext>
            </a:extLst>
          </p:cNvPr>
          <p:cNvSpPr txBox="1"/>
          <p:nvPr/>
        </p:nvSpPr>
        <p:spPr>
          <a:xfrm>
            <a:off x="999306" y="4872391"/>
            <a:ext cx="152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수강 정보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EB77164-D83B-0753-5AEC-3FFD8D29224B}"/>
              </a:ext>
            </a:extLst>
          </p:cNvPr>
          <p:cNvCxnSpPr/>
          <p:nvPr/>
        </p:nvCxnSpPr>
        <p:spPr>
          <a:xfrm>
            <a:off x="2795450" y="5072744"/>
            <a:ext cx="1685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상징, 라인, 폰트, 디자인이(가) 표시된 사진&#10;&#10;자동 생성된 설명">
            <a:extLst>
              <a:ext uri="{FF2B5EF4-FFF2-40B4-BE49-F238E27FC236}">
                <a16:creationId xmlns:a16="http://schemas.microsoft.com/office/drawing/2014/main" id="{A9EFEB79-E948-B16F-3408-0910A0468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985" y="4134194"/>
            <a:ext cx="1877099" cy="187709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8792281-B753-917B-C513-88EDA56819B1}"/>
              </a:ext>
            </a:extLst>
          </p:cNvPr>
          <p:cNvCxnSpPr/>
          <p:nvPr/>
        </p:nvCxnSpPr>
        <p:spPr>
          <a:xfrm>
            <a:off x="6357256" y="2815494"/>
            <a:ext cx="1685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DC21003-16D1-984A-77D3-039E413001FA}"/>
              </a:ext>
            </a:extLst>
          </p:cNvPr>
          <p:cNvCxnSpPr/>
          <p:nvPr/>
        </p:nvCxnSpPr>
        <p:spPr>
          <a:xfrm>
            <a:off x="6357256" y="5103223"/>
            <a:ext cx="1685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상징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FB69085D-963C-F415-E72B-891C0FCA1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72" y="4409962"/>
            <a:ext cx="1325564" cy="1325564"/>
          </a:xfrm>
          <a:prstGeom prst="rect">
            <a:avLst/>
          </a:prstGeom>
        </p:spPr>
      </p:pic>
      <p:pic>
        <p:nvPicPr>
          <p:cNvPr id="21" name="그림 20" descr="원, 스케치, 클립아트, 그래픽이(가) 표시된 사진&#10;&#10;자동 생성된 설명">
            <a:extLst>
              <a:ext uri="{FF2B5EF4-FFF2-40B4-BE49-F238E27FC236}">
                <a16:creationId xmlns:a16="http://schemas.microsoft.com/office/drawing/2014/main" id="{B6CB73F9-50E8-B5FE-A1CD-14D578E3B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349" y="2201989"/>
            <a:ext cx="1227011" cy="12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5184B-C63A-E7C5-34AB-A4DB2106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FDE3A-1853-CD38-851D-DD9A2BD00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목표</a:t>
            </a:r>
            <a:r>
              <a:rPr lang="en-US" altLang="ko-KR" b="1" dirty="0"/>
              <a:t>: </a:t>
            </a:r>
            <a:r>
              <a:rPr lang="ko-KR" altLang="en-US" b="1" dirty="0"/>
              <a:t>인공지능 기반 시간표 자동 생성 웹사이트</a:t>
            </a:r>
          </a:p>
        </p:txBody>
      </p:sp>
    </p:spTree>
    <p:extLst>
      <p:ext uri="{BB962C8B-B14F-4D97-AF65-F5344CB8AC3E}">
        <p14:creationId xmlns:p14="http://schemas.microsoft.com/office/powerpoint/2010/main" val="222202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BA539-AC5A-C478-C796-B07BFC3F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5203A-2C0C-0AC8-F342-701F840D5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28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             </a:t>
            </a:r>
            <a:r>
              <a:rPr lang="ko-KR" altLang="en-US" b="1" dirty="0" err="1"/>
              <a:t>프론트엔드</a:t>
            </a:r>
            <a:r>
              <a:rPr lang="ko-KR" altLang="en-US" b="1" dirty="0"/>
              <a:t>                            </a:t>
            </a:r>
            <a:r>
              <a:rPr lang="ko-KR" altLang="en-US" b="1" dirty="0" err="1"/>
              <a:t>백엔드</a:t>
            </a: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1026" name="Picture 2" descr="HTML+CSS+JS] DOM">
            <a:extLst>
              <a:ext uri="{FF2B5EF4-FFF2-40B4-BE49-F238E27FC236}">
                <a16:creationId xmlns:a16="http://schemas.microsoft.com/office/drawing/2014/main" id="{85051257-40C4-393C-F491-DDEAC7214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332" y="3194470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0A1ABB-370E-C78D-1DDE-90665777A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880" y="3081383"/>
            <a:ext cx="2437140" cy="5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press가 뭐예요">
            <a:extLst>
              <a:ext uri="{FF2B5EF4-FFF2-40B4-BE49-F238E27FC236}">
                <a16:creationId xmlns:a16="http://schemas.microsoft.com/office/drawing/2014/main" id="{EF44765F-9C42-5809-8DCC-EA245F17A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92" y="3994570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17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5184B-C63A-E7C5-34AB-A4DB2106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5493DE-B766-C5AA-C565-E3037ADD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61" y="1447209"/>
            <a:ext cx="5488979" cy="52749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E9CB5D-5261-4B17-36FB-B6CE51D0249A}"/>
              </a:ext>
            </a:extLst>
          </p:cNvPr>
          <p:cNvSpPr txBox="1"/>
          <p:nvPr/>
        </p:nvSpPr>
        <p:spPr>
          <a:xfrm>
            <a:off x="7475220" y="2975800"/>
            <a:ext cx="3878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Group 1: A01   /   A02</a:t>
            </a:r>
          </a:p>
          <a:p>
            <a:r>
              <a:rPr lang="en-US" altLang="ko-KR" sz="2400" b="1" dirty="0"/>
              <a:t>Group 2: B01</a:t>
            </a:r>
          </a:p>
          <a:p>
            <a:r>
              <a:rPr lang="en-US" altLang="ko-KR" sz="2400" b="1" dirty="0"/>
              <a:t>Group 3: C01</a:t>
            </a:r>
            <a:endParaRPr lang="ko-KR" altLang="en-US" sz="24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7EB719-3D42-A1E1-9AF6-45B032C0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809" y="4463756"/>
            <a:ext cx="237845" cy="2122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53A42EA-9F45-7F82-23FA-459AF1F8C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809" y="4857485"/>
            <a:ext cx="237845" cy="2122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0996645-FC05-9C81-B0F7-B9550BACB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809" y="5251214"/>
            <a:ext cx="237845" cy="2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6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5184B-C63A-E7C5-34AB-A4DB2106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4DCCD0-9516-4BCA-40AE-ECED12CB5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165" y="1560911"/>
            <a:ext cx="4117670" cy="472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2930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319</Words>
  <Application>Microsoft Office PowerPoint</Application>
  <PresentationFormat>와이드스크린</PresentationFormat>
  <Paragraphs>215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Do Hyeon</vt:lpstr>
      <vt:lpstr>맑은 고딕</vt:lpstr>
      <vt:lpstr>바탕체</vt:lpstr>
      <vt:lpstr>함초롬바탕</vt:lpstr>
      <vt:lpstr>Arial</vt:lpstr>
      <vt:lpstr>3_Office 테마</vt:lpstr>
      <vt:lpstr>Chat GPT를 이용한  시간표 짜기</vt:lpstr>
      <vt:lpstr>목차 </vt:lpstr>
      <vt:lpstr>팀원 소개</vt:lpstr>
      <vt:lpstr>개발 동기 및 필요성</vt:lpstr>
      <vt:lpstr>개발 동기 및 필요성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프로젝트 소개</vt:lpstr>
      <vt:lpstr>개발현황 및 계획 </vt:lpstr>
      <vt:lpstr>개발현황 및 계획</vt:lpstr>
      <vt:lpstr>기대효과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박기창</cp:lastModifiedBy>
  <cp:revision>205</cp:revision>
  <dcterms:created xsi:type="dcterms:W3CDTF">2019-02-08T07:37:09Z</dcterms:created>
  <dcterms:modified xsi:type="dcterms:W3CDTF">2023-05-23T11:58:18Z</dcterms:modified>
</cp:coreProperties>
</file>