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37" r:id="rId2"/>
    <p:sldId id="339" r:id="rId3"/>
    <p:sldId id="358" r:id="rId4"/>
    <p:sldId id="340" r:id="rId5"/>
    <p:sldId id="351" r:id="rId6"/>
    <p:sldId id="348" r:id="rId7"/>
    <p:sldId id="352" r:id="rId8"/>
    <p:sldId id="353" r:id="rId9"/>
    <p:sldId id="342" r:id="rId10"/>
    <p:sldId id="349" r:id="rId11"/>
    <p:sldId id="355" r:id="rId12"/>
    <p:sldId id="356" r:id="rId13"/>
    <p:sldId id="354" r:id="rId14"/>
    <p:sldId id="345" r:id="rId15"/>
    <p:sldId id="357" r:id="rId16"/>
    <p:sldId id="34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5BF08D0-E247-4F2C-A732-4EDA7A7B1EE0}">
          <p14:sldIdLst>
            <p14:sldId id="337"/>
            <p14:sldId id="339"/>
            <p14:sldId id="358"/>
            <p14:sldId id="340"/>
            <p14:sldId id="351"/>
            <p14:sldId id="348"/>
            <p14:sldId id="352"/>
            <p14:sldId id="353"/>
            <p14:sldId id="342"/>
            <p14:sldId id="349"/>
            <p14:sldId id="355"/>
            <p14:sldId id="356"/>
            <p14:sldId id="354"/>
            <p14:sldId id="345"/>
            <p14:sldId id="357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C9"/>
    <a:srgbClr val="3F76A4"/>
    <a:srgbClr val="D7D3CA"/>
    <a:srgbClr val="775C35"/>
    <a:srgbClr val="AD864D"/>
    <a:srgbClr val="AA844C"/>
    <a:srgbClr val="C1A275"/>
    <a:srgbClr val="D1BA98"/>
    <a:srgbClr val="732E00"/>
    <a:srgbClr val="52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490C2-E98F-A638-34A8-49D99D20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r>
              <a:rPr lang="ko-KR" altLang="en-US" dirty="0"/>
              <a:t>를 이용한 </a:t>
            </a:r>
            <a:br>
              <a:rPr lang="en-US" altLang="ko-KR" dirty="0"/>
            </a:br>
            <a:r>
              <a:rPr lang="ko-KR" altLang="en-US" dirty="0"/>
              <a:t>시간표 짜기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B3E2BA-A976-631C-3031-10D01031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831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01 </a:t>
            </a:r>
            <a:r>
              <a:rPr lang="ko-KR" altLang="en-US" dirty="0"/>
              <a:t>분반 </a:t>
            </a:r>
            <a:r>
              <a:rPr lang="en-US" altLang="ko-KR" dirty="0"/>
              <a:t>CT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en-US" altLang="ko-KR" dirty="0"/>
              <a:t>20184392 </a:t>
            </a:r>
            <a:r>
              <a:rPr lang="ko-KR" altLang="en-US" dirty="0"/>
              <a:t>백   준</a:t>
            </a:r>
            <a:endParaRPr lang="en-US" altLang="ko-KR" dirty="0"/>
          </a:p>
          <a:p>
            <a:pPr algn="r"/>
            <a:r>
              <a:rPr lang="en-US" altLang="ko-KR" dirty="0"/>
              <a:t>20184474 </a:t>
            </a:r>
            <a:r>
              <a:rPr lang="ko-KR" altLang="en-US" dirty="0" err="1"/>
              <a:t>박기창</a:t>
            </a:r>
            <a:endParaRPr lang="en-US" altLang="ko-KR" dirty="0"/>
          </a:p>
          <a:p>
            <a:pPr algn="r"/>
            <a:r>
              <a:rPr lang="en-US" altLang="ko-KR" dirty="0"/>
              <a:t>20173172 </a:t>
            </a:r>
            <a:r>
              <a:rPr lang="ko-KR" altLang="en-US" dirty="0" err="1"/>
              <a:t>강찬우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0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A539-AC5A-C478-C796-B07BFC3F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5203A-2C0C-0AC8-F342-701F840D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8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            </a:t>
            </a:r>
            <a:r>
              <a:rPr lang="ko-KR" altLang="en-US" b="1" dirty="0" err="1"/>
              <a:t>프론트엔드</a:t>
            </a:r>
            <a:r>
              <a:rPr lang="ko-KR" altLang="en-US" b="1" dirty="0"/>
              <a:t>                            </a:t>
            </a:r>
            <a:r>
              <a:rPr lang="ko-KR" altLang="en-US" b="1" dirty="0" err="1"/>
              <a:t>백엔드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1026" name="Picture 2" descr="HTML+CSS+JS] DOM">
            <a:extLst>
              <a:ext uri="{FF2B5EF4-FFF2-40B4-BE49-F238E27FC236}">
                <a16:creationId xmlns:a16="http://schemas.microsoft.com/office/drawing/2014/main" id="{85051257-40C4-393C-F491-DDEAC7214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32" y="3194470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0A1ABB-370E-C78D-1DDE-90665777A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880" y="3081383"/>
            <a:ext cx="2437140" cy="5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ress가 뭐예요">
            <a:extLst>
              <a:ext uri="{FF2B5EF4-FFF2-40B4-BE49-F238E27FC236}">
                <a16:creationId xmlns:a16="http://schemas.microsoft.com/office/drawing/2014/main" id="{EF44765F-9C42-5809-8DCC-EA245F17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92" y="3994570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CD63-956F-5101-D526-C949E130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774FD-5B14-B8B6-871F-A28705D8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 descr="Cloudflare - Wikipedia">
            <a:extLst>
              <a:ext uri="{FF2B5EF4-FFF2-40B4-BE49-F238E27FC236}">
                <a16:creationId xmlns:a16="http://schemas.microsoft.com/office/drawing/2014/main" id="{11B1AA13-1D3A-8E98-1EFC-DAD2DC1A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49" y="311864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FBCA93A-250A-678C-E2D7-E5AF00F57435}"/>
              </a:ext>
            </a:extLst>
          </p:cNvPr>
          <p:cNvSpPr/>
          <p:nvPr/>
        </p:nvSpPr>
        <p:spPr>
          <a:xfrm>
            <a:off x="5715032" y="3729831"/>
            <a:ext cx="99568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34F15-C3A7-A120-7255-D719073E0F8F}"/>
              </a:ext>
            </a:extLst>
          </p:cNvPr>
          <p:cNvSpPr txBox="1"/>
          <p:nvPr/>
        </p:nvSpPr>
        <p:spPr>
          <a:xfrm>
            <a:off x="7081520" y="3707725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도메인 주소 획득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45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25C1E-6F25-945E-8F52-ABFC30F7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8B846F-4791-6630-9ACB-B74EBC16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898" y="1825625"/>
            <a:ext cx="8752203" cy="4351338"/>
          </a:xfrm>
        </p:spPr>
      </p:pic>
    </p:spTree>
    <p:extLst>
      <p:ext uri="{BB962C8B-B14F-4D97-AF65-F5344CB8AC3E}">
        <p14:creationId xmlns:p14="http://schemas.microsoft.com/office/powerpoint/2010/main" val="80953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1299FAE-F129-532A-74BE-A38DB0EB95F1}"/>
              </a:ext>
            </a:extLst>
          </p:cNvPr>
          <p:cNvSpPr/>
          <p:nvPr/>
        </p:nvSpPr>
        <p:spPr>
          <a:xfrm>
            <a:off x="5375818" y="3259852"/>
            <a:ext cx="2059595" cy="553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31A1-2467-A026-63E1-08043D6AABBF}"/>
              </a:ext>
            </a:extLst>
          </p:cNvPr>
          <p:cNvSpPr txBox="1"/>
          <p:nvPr/>
        </p:nvSpPr>
        <p:spPr>
          <a:xfrm>
            <a:off x="5708152" y="2890520"/>
            <a:ext cx="164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수강정보</a:t>
            </a:r>
          </a:p>
        </p:txBody>
      </p:sp>
      <p:pic>
        <p:nvPicPr>
          <p:cNvPr id="7" name="Picture 2" descr="Cloudflare - Wikipedia">
            <a:extLst>
              <a:ext uri="{FF2B5EF4-FFF2-40B4-BE49-F238E27FC236}">
                <a16:creationId xmlns:a16="http://schemas.microsoft.com/office/drawing/2014/main" id="{ADBC53CF-CC2F-0BB5-154E-FE165828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18" y="3046888"/>
            <a:ext cx="2602246" cy="8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13" y="2695747"/>
            <a:ext cx="1969879" cy="194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942F71B-C237-C18C-01C1-72FB5434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36" y="2150288"/>
            <a:ext cx="1969879" cy="4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F67B8CD-A02D-9304-13C4-9BBD2BC6A5C3}"/>
              </a:ext>
            </a:extLst>
          </p:cNvPr>
          <p:cNvSpPr/>
          <p:nvPr/>
        </p:nvSpPr>
        <p:spPr>
          <a:xfrm rot="10800000">
            <a:off x="5227477" y="3933015"/>
            <a:ext cx="2128361" cy="553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D01E2-EB75-D161-FA71-6580AF13A019}"/>
              </a:ext>
            </a:extLst>
          </p:cNvPr>
          <p:cNvSpPr txBox="1"/>
          <p:nvPr/>
        </p:nvSpPr>
        <p:spPr>
          <a:xfrm>
            <a:off x="5592651" y="4639477"/>
            <a:ext cx="15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시간표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FF17-72F8-F69A-1CA5-87612EE80599}"/>
              </a:ext>
            </a:extLst>
          </p:cNvPr>
          <p:cNvSpPr txBox="1"/>
          <p:nvPr/>
        </p:nvSpPr>
        <p:spPr>
          <a:xfrm>
            <a:off x="3408293" y="4072072"/>
            <a:ext cx="13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웹사이트</a:t>
            </a:r>
          </a:p>
        </p:txBody>
      </p:sp>
    </p:spTree>
    <p:extLst>
      <p:ext uri="{BB962C8B-B14F-4D97-AF65-F5344CB8AC3E}">
        <p14:creationId xmlns:p14="http://schemas.microsoft.com/office/powerpoint/2010/main" val="79765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1E7F-C495-ADCF-280B-6D3B6811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개발현황 및 계획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4FD5F56-F097-E92B-D617-F960271E3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586224"/>
              </p:ext>
            </p:extLst>
          </p:nvPr>
        </p:nvGraphicFramePr>
        <p:xfrm>
          <a:off x="2351314" y="1819469"/>
          <a:ext cx="7548470" cy="3984172"/>
        </p:xfrm>
        <a:graphic>
          <a:graphicData uri="http://schemas.openxmlformats.org/drawingml/2006/table">
            <a:tbl>
              <a:tblPr/>
              <a:tblGrid>
                <a:gridCol w="3162480">
                  <a:extLst>
                    <a:ext uri="{9D8B030D-6E8A-4147-A177-3AD203B41FA5}">
                      <a16:colId xmlns:a16="http://schemas.microsoft.com/office/drawing/2014/main" val="1123925199"/>
                    </a:ext>
                  </a:extLst>
                </a:gridCol>
                <a:gridCol w="244598">
                  <a:extLst>
                    <a:ext uri="{9D8B030D-6E8A-4147-A177-3AD203B41FA5}">
                      <a16:colId xmlns:a16="http://schemas.microsoft.com/office/drawing/2014/main" val="3603652840"/>
                    </a:ext>
                  </a:extLst>
                </a:gridCol>
                <a:gridCol w="244598">
                  <a:extLst>
                    <a:ext uri="{9D8B030D-6E8A-4147-A177-3AD203B41FA5}">
                      <a16:colId xmlns:a16="http://schemas.microsoft.com/office/drawing/2014/main" val="444389316"/>
                    </a:ext>
                  </a:extLst>
                </a:gridCol>
                <a:gridCol w="244598">
                  <a:extLst>
                    <a:ext uri="{9D8B030D-6E8A-4147-A177-3AD203B41FA5}">
                      <a16:colId xmlns:a16="http://schemas.microsoft.com/office/drawing/2014/main" val="1702614404"/>
                    </a:ext>
                  </a:extLst>
                </a:gridCol>
                <a:gridCol w="244598">
                  <a:extLst>
                    <a:ext uri="{9D8B030D-6E8A-4147-A177-3AD203B41FA5}">
                      <a16:colId xmlns:a16="http://schemas.microsoft.com/office/drawing/2014/main" val="902985327"/>
                    </a:ext>
                  </a:extLst>
                </a:gridCol>
                <a:gridCol w="244425">
                  <a:extLst>
                    <a:ext uri="{9D8B030D-6E8A-4147-A177-3AD203B41FA5}">
                      <a16:colId xmlns:a16="http://schemas.microsoft.com/office/drawing/2014/main" val="2251877067"/>
                    </a:ext>
                  </a:extLst>
                </a:gridCol>
                <a:gridCol w="244425">
                  <a:extLst>
                    <a:ext uri="{9D8B030D-6E8A-4147-A177-3AD203B41FA5}">
                      <a16:colId xmlns:a16="http://schemas.microsoft.com/office/drawing/2014/main" val="1508345223"/>
                    </a:ext>
                  </a:extLst>
                </a:gridCol>
                <a:gridCol w="244943">
                  <a:extLst>
                    <a:ext uri="{9D8B030D-6E8A-4147-A177-3AD203B41FA5}">
                      <a16:colId xmlns:a16="http://schemas.microsoft.com/office/drawing/2014/main" val="1431635899"/>
                    </a:ext>
                  </a:extLst>
                </a:gridCol>
                <a:gridCol w="244943">
                  <a:extLst>
                    <a:ext uri="{9D8B030D-6E8A-4147-A177-3AD203B41FA5}">
                      <a16:colId xmlns:a16="http://schemas.microsoft.com/office/drawing/2014/main" val="4158741607"/>
                    </a:ext>
                  </a:extLst>
                </a:gridCol>
                <a:gridCol w="195678">
                  <a:extLst>
                    <a:ext uri="{9D8B030D-6E8A-4147-A177-3AD203B41FA5}">
                      <a16:colId xmlns:a16="http://schemas.microsoft.com/office/drawing/2014/main" val="3771832231"/>
                    </a:ext>
                  </a:extLst>
                </a:gridCol>
                <a:gridCol w="195678">
                  <a:extLst>
                    <a:ext uri="{9D8B030D-6E8A-4147-A177-3AD203B41FA5}">
                      <a16:colId xmlns:a16="http://schemas.microsoft.com/office/drawing/2014/main" val="3691611466"/>
                    </a:ext>
                  </a:extLst>
                </a:gridCol>
                <a:gridCol w="195678">
                  <a:extLst>
                    <a:ext uri="{9D8B030D-6E8A-4147-A177-3AD203B41FA5}">
                      <a16:colId xmlns:a16="http://schemas.microsoft.com/office/drawing/2014/main" val="2255144685"/>
                    </a:ext>
                  </a:extLst>
                </a:gridCol>
                <a:gridCol w="195678">
                  <a:extLst>
                    <a:ext uri="{9D8B030D-6E8A-4147-A177-3AD203B41FA5}">
                      <a16:colId xmlns:a16="http://schemas.microsoft.com/office/drawing/2014/main" val="3480193152"/>
                    </a:ext>
                  </a:extLst>
                </a:gridCol>
                <a:gridCol w="244425">
                  <a:extLst>
                    <a:ext uri="{9D8B030D-6E8A-4147-A177-3AD203B41FA5}">
                      <a16:colId xmlns:a16="http://schemas.microsoft.com/office/drawing/2014/main" val="3887565346"/>
                    </a:ext>
                  </a:extLst>
                </a:gridCol>
                <a:gridCol w="244425">
                  <a:extLst>
                    <a:ext uri="{9D8B030D-6E8A-4147-A177-3AD203B41FA5}">
                      <a16:colId xmlns:a16="http://schemas.microsoft.com/office/drawing/2014/main" val="4000441122"/>
                    </a:ext>
                  </a:extLst>
                </a:gridCol>
                <a:gridCol w="244425">
                  <a:extLst>
                    <a:ext uri="{9D8B030D-6E8A-4147-A177-3AD203B41FA5}">
                      <a16:colId xmlns:a16="http://schemas.microsoft.com/office/drawing/2014/main" val="2224000081"/>
                    </a:ext>
                  </a:extLst>
                </a:gridCol>
                <a:gridCol w="244943">
                  <a:extLst>
                    <a:ext uri="{9D8B030D-6E8A-4147-A177-3AD203B41FA5}">
                      <a16:colId xmlns:a16="http://schemas.microsoft.com/office/drawing/2014/main" val="4241899794"/>
                    </a:ext>
                  </a:extLst>
                </a:gridCol>
                <a:gridCol w="244943">
                  <a:extLst>
                    <a:ext uri="{9D8B030D-6E8A-4147-A177-3AD203B41FA5}">
                      <a16:colId xmlns:a16="http://schemas.microsoft.com/office/drawing/2014/main" val="1983293049"/>
                    </a:ext>
                  </a:extLst>
                </a:gridCol>
                <a:gridCol w="422989">
                  <a:extLst>
                    <a:ext uri="{9D8B030D-6E8A-4147-A177-3AD203B41FA5}">
                      <a16:colId xmlns:a16="http://schemas.microsoft.com/office/drawing/2014/main" val="2960938509"/>
                    </a:ext>
                  </a:extLst>
                </a:gridCol>
              </a:tblGrid>
              <a:tr h="28402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Details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Period of execution(Month) (Plan :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⇨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Etc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54309"/>
                  </a:ext>
                </a:extLst>
              </a:tr>
              <a:tr h="279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05546"/>
                  </a:ext>
                </a:extLst>
              </a:tr>
              <a:tr h="230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5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1849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주제 선정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04402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OPEN AI API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키 발급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2268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chatGPT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학습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훈련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06270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백엔드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 구축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05682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프론트엔드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구축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90602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chatGPT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와 웹사이트 연동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749538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75805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결과 보고서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702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8FD68C7-75D0-9292-064D-11789D6C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5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696A-10AD-980C-BC2F-3FE56B4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9EE3-B21D-52AE-5BF7-BB98DFDCF891}"/>
              </a:ext>
            </a:extLst>
          </p:cNvPr>
          <p:cNvSpPr txBox="1"/>
          <p:nvPr/>
        </p:nvSpPr>
        <p:spPr>
          <a:xfrm flipH="1">
            <a:off x="2029968" y="4732814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사용법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36FBB-655D-D426-5BAD-C1253D5F0C79}"/>
              </a:ext>
            </a:extLst>
          </p:cNvPr>
          <p:cNvSpPr txBox="1"/>
          <p:nvPr/>
        </p:nvSpPr>
        <p:spPr>
          <a:xfrm>
            <a:off x="5179568" y="4732814"/>
            <a:ext cx="141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정확한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59B85-2DFC-E80D-A806-EB69B668EEE7}"/>
              </a:ext>
            </a:extLst>
          </p:cNvPr>
          <p:cNvSpPr txBox="1"/>
          <p:nvPr/>
        </p:nvSpPr>
        <p:spPr>
          <a:xfrm>
            <a:off x="8535597" y="4710748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설치 필요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9" name="Google Shape;1409;p49">
            <a:extLst>
              <a:ext uri="{FF2B5EF4-FFF2-40B4-BE49-F238E27FC236}">
                <a16:creationId xmlns:a16="http://schemas.microsoft.com/office/drawing/2014/main" id="{5111E64A-6ED3-55E4-0633-8BE0C419658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29968" y="3165831"/>
            <a:ext cx="1564640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10;p49">
            <a:extLst>
              <a:ext uri="{FF2B5EF4-FFF2-40B4-BE49-F238E27FC236}">
                <a16:creationId xmlns:a16="http://schemas.microsoft.com/office/drawing/2014/main" id="{21B4AF45-63B0-889A-7B18-B34DB29818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392" y="3003703"/>
            <a:ext cx="1778000" cy="148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08;p49">
            <a:extLst>
              <a:ext uri="{FF2B5EF4-FFF2-40B4-BE49-F238E27FC236}">
                <a16:creationId xmlns:a16="http://schemas.microsoft.com/office/drawing/2014/main" id="{FF5AAA6D-E61A-9B97-9CC6-30778ABEA05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0458" y="2553307"/>
            <a:ext cx="1546037" cy="2048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1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D7CF-1831-A77D-6549-7AA2AE5D7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1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C13CD-2EC7-2AF4-651E-5E21F723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DBE82-F038-068A-5C32-14695B69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팀원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 선정 배경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Chat GPT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프로젝트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개발현황 및 계획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Q&amp;A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9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91C9-5F30-A2E8-7025-835C0429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83B9-5F87-5013-4EA6-1F04B408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400" kern="0" spc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강찬우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</a:rPr>
              <a:t>  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</a:rPr>
              <a:t>chatGPT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훈련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</a:rPr>
              <a:t>/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프론트엔드</a:t>
            </a:r>
            <a:endParaRPr lang="en-US" altLang="ko-KR" sz="4400" kern="0" spc="0" dirty="0">
              <a:solidFill>
                <a:srgbClr val="000000"/>
              </a:solidFill>
              <a:effectLst/>
              <a:ea typeface="바탕체" panose="02030609000101010101" pitchFamily="17" charset="-127"/>
            </a:endParaRPr>
          </a:p>
          <a:p>
            <a:endParaRPr lang="ko-KR" altLang="en-US" sz="4400" kern="0" spc="0" dirty="0">
              <a:solidFill>
                <a:srgbClr val="000000"/>
              </a:solidFill>
              <a:effectLst/>
            </a:endParaRPr>
          </a:p>
          <a:p>
            <a:r>
              <a:rPr lang="ko-KR" altLang="en-US" sz="4400" kern="0" spc="0" dirty="0" err="1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박기창</a:t>
            </a:r>
            <a:r>
              <a:rPr lang="ko-KR" altLang="en-US" sz="4400" b="1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  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백엔드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</a:rPr>
              <a:t>/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웹사이트 연동</a:t>
            </a:r>
            <a:endParaRPr lang="en-US" altLang="ko-KR" sz="4400" kern="0" spc="0" dirty="0">
              <a:solidFill>
                <a:srgbClr val="000000"/>
              </a:solidFill>
              <a:effectLst/>
              <a:ea typeface="바탕체" panose="02030609000101010101" pitchFamily="17" charset="-127"/>
            </a:endParaRPr>
          </a:p>
          <a:p>
            <a:endParaRPr lang="ko-KR" altLang="en-US" sz="4400" kern="0" spc="0" dirty="0">
              <a:solidFill>
                <a:srgbClr val="000000"/>
              </a:solidFill>
              <a:effectLst/>
            </a:endParaRPr>
          </a:p>
          <a:p>
            <a:r>
              <a:rPr lang="ko-KR" altLang="en-US" sz="4400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백  준</a:t>
            </a:r>
            <a:r>
              <a:rPr lang="ko-KR" altLang="en-US" sz="4400" b="1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    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백엔드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</a:rPr>
              <a:t>/ API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ea typeface="바탕체" panose="02030609000101010101" pitchFamily="17" charset="-127"/>
              </a:rPr>
              <a:t>키 발급</a:t>
            </a:r>
            <a:endParaRPr lang="ko-KR" altLang="en-US" sz="4400" kern="0" spc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722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DF8C-7B21-04D3-A873-14EC8C17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9A1DFC-BE9E-67D4-F2A5-728E237B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27963" cy="4351338"/>
          </a:xfr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FB992C0-D081-A92D-6332-1CDEFAF0BA7A}"/>
              </a:ext>
            </a:extLst>
          </p:cNvPr>
          <p:cNvSpPr/>
          <p:nvPr/>
        </p:nvSpPr>
        <p:spPr>
          <a:xfrm>
            <a:off x="6381946" y="3223727"/>
            <a:ext cx="1743959" cy="869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AC625-B0A8-839A-151D-FE5514AAFBEF}"/>
              </a:ext>
            </a:extLst>
          </p:cNvPr>
          <p:cNvSpPr txBox="1"/>
          <p:nvPr/>
        </p:nvSpPr>
        <p:spPr>
          <a:xfrm>
            <a:off x="8789437" y="1203873"/>
            <a:ext cx="25643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A</a:t>
            </a:r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B</a:t>
            </a:r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C</a:t>
            </a:r>
          </a:p>
          <a:p>
            <a:endParaRPr lang="en-US" altLang="ko-KR" sz="7200" dirty="0"/>
          </a:p>
          <a:p>
            <a:endParaRPr lang="en-US" altLang="ko-KR" sz="72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AE11C8-D495-61F2-462F-D916253C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69" y="3789196"/>
            <a:ext cx="237845" cy="212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8413F4-942B-A0E2-1B6A-C978616D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69" y="4224074"/>
            <a:ext cx="237845" cy="2122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391EB7-6BC4-15AC-A7F9-9A7D853F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70" y="4658952"/>
            <a:ext cx="237845" cy="2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A4025-F9D4-2B8C-9014-C0AF390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E88E9-6F05-786F-6091-55F0B519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en-US" altLang="ko-KR" b="1" dirty="0"/>
              <a:t>GPT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			  =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    </a:t>
            </a:r>
            <a:r>
              <a:rPr lang="en-US" altLang="ko-KR" b="1" dirty="0" err="1"/>
              <a:t>OpenAI</a:t>
            </a:r>
            <a:r>
              <a:rPr lang="ko-KR" altLang="en-US" b="1" dirty="0"/>
              <a:t>에서 만든 초거대 언어 모델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3BFD6-BB19-10A7-FD03-042612BD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53" y="2166983"/>
            <a:ext cx="2437140" cy="5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D9CA1-CADB-EBEE-D4A4-2E0A748D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6173F-BA3A-93E6-8BFE-8A1E2077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  </a:t>
            </a:r>
            <a:r>
              <a:rPr lang="en-US" altLang="ko-KR" sz="3600" b="1" dirty="0"/>
              <a:t>GPT</a:t>
            </a:r>
            <a:r>
              <a:rPr lang="ko-KR" altLang="en-US" sz="3600" b="1" dirty="0"/>
              <a:t>의 채팅 특화 버전</a:t>
            </a:r>
            <a:endParaRPr lang="en-US" altLang="ko-KR" sz="3600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2" name="Picture 4" descr="ChatGPT - 위키백과, 우리 모두의 백과사전">
            <a:extLst>
              <a:ext uri="{FF2B5EF4-FFF2-40B4-BE49-F238E27FC236}">
                <a16:creationId xmlns:a16="http://schemas.microsoft.com/office/drawing/2014/main" id="{1FA6A946-1AA6-4CD7-1599-AA713A7D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1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3FE0-0EBF-99CF-351F-8940CF52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78C8A-FD4A-5D05-F928-678F76F9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Open AI Playground</a:t>
            </a:r>
            <a:r>
              <a:rPr lang="ko-KR" altLang="en-US" dirty="0"/>
              <a:t>을 통해 </a:t>
            </a:r>
            <a:r>
              <a:rPr lang="en-US" altLang="ko-KR" dirty="0"/>
              <a:t>GPT</a:t>
            </a:r>
            <a:r>
              <a:rPr lang="ko-KR" altLang="en-US" dirty="0"/>
              <a:t>를 학습시킬 예정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8253E-7084-498E-F468-8D0884E9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5" y="2392885"/>
            <a:ext cx="5642683" cy="39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8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0160-5C99-69C7-2A2C-9ABE3AB3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5C2AA-A0D0-47DF-F964-39EF3F85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79" y="18199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A4D357-9E61-06BC-265B-3D4E39B12211}"/>
              </a:ext>
            </a:extLst>
          </p:cNvPr>
          <p:cNvSpPr/>
          <p:nvPr/>
        </p:nvSpPr>
        <p:spPr>
          <a:xfrm>
            <a:off x="3108241" y="3294060"/>
            <a:ext cx="1949320" cy="140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학습이 완료된</a:t>
            </a:r>
            <a:endParaRPr lang="en-US" altLang="ko-KR" dirty="0"/>
          </a:p>
          <a:p>
            <a:pPr algn="ctr"/>
            <a:r>
              <a:rPr lang="en-US" altLang="ko-KR" dirty="0"/>
              <a:t>GPT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B5FD4B1-0645-2BBD-199F-F03D6746D0C4}"/>
              </a:ext>
            </a:extLst>
          </p:cNvPr>
          <p:cNvSpPr/>
          <p:nvPr/>
        </p:nvSpPr>
        <p:spPr>
          <a:xfrm>
            <a:off x="2276120" y="3891846"/>
            <a:ext cx="77181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AB80-68E6-8ABB-8237-4579CD25AAAB}"/>
              </a:ext>
            </a:extLst>
          </p:cNvPr>
          <p:cNvSpPr txBox="1"/>
          <p:nvPr/>
        </p:nvSpPr>
        <p:spPr>
          <a:xfrm>
            <a:off x="418678" y="3841402"/>
            <a:ext cx="214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희망 수강 과목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F2B42-2A6B-FDC9-AC3B-6D135ADBD420}"/>
              </a:ext>
            </a:extLst>
          </p:cNvPr>
          <p:cNvSpPr/>
          <p:nvPr/>
        </p:nvSpPr>
        <p:spPr>
          <a:xfrm>
            <a:off x="5140960" y="3891846"/>
            <a:ext cx="771812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F863F-7504-6C71-98BD-567552B1EB60}"/>
              </a:ext>
            </a:extLst>
          </p:cNvPr>
          <p:cNvSpPr txBox="1"/>
          <p:nvPr/>
        </p:nvSpPr>
        <p:spPr>
          <a:xfrm>
            <a:off x="5996171" y="3702903"/>
            <a:ext cx="23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경우의 </a:t>
            </a:r>
            <a:endParaRPr lang="en-US" altLang="ko-KR" dirty="0"/>
          </a:p>
          <a:p>
            <a:r>
              <a:rPr lang="ko-KR" altLang="en-US" dirty="0"/>
              <a:t>시간표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186C6B-022A-6715-D9A7-147C0C28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54" y="2523828"/>
            <a:ext cx="4272246" cy="30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3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ACA4D-A164-0117-90C5-641ABE75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7B7663-B05A-A4C7-516A-5C37DC8E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3" y="1608430"/>
            <a:ext cx="4924159" cy="31320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BDDA8E-5104-DA34-2865-0D8456C1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267" y="1608430"/>
            <a:ext cx="4991533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4740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228</Words>
  <Application>Microsoft Office PowerPoint</Application>
  <PresentationFormat>와이드스크린</PresentationFormat>
  <Paragraphs>111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바탕체</vt:lpstr>
      <vt:lpstr>함초롬바탕</vt:lpstr>
      <vt:lpstr>Arial</vt:lpstr>
      <vt:lpstr>3_Office 테마</vt:lpstr>
      <vt:lpstr>Chat GPT를 이용한  시간표 짜기</vt:lpstr>
      <vt:lpstr>목차 </vt:lpstr>
      <vt:lpstr>팀원 소개</vt:lpstr>
      <vt:lpstr>주제 선정 배경</vt:lpstr>
      <vt:lpstr>Chat GPT란?</vt:lpstr>
      <vt:lpstr>Chat GPT란?</vt:lpstr>
      <vt:lpstr>프로젝트 소개</vt:lpstr>
      <vt:lpstr>프로젝트 소개</vt:lpstr>
      <vt:lpstr>프로젝트 소개</vt:lpstr>
      <vt:lpstr>프로젝트 소개</vt:lpstr>
      <vt:lpstr>프로젝트 소개(프론트엔드)</vt:lpstr>
      <vt:lpstr>프로젝트 소개(백엔드)</vt:lpstr>
      <vt:lpstr>프로젝트 소개</vt:lpstr>
      <vt:lpstr>개발현황 및 계획 </vt:lpstr>
      <vt:lpstr>기대효과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백준</cp:lastModifiedBy>
  <cp:revision>164</cp:revision>
  <dcterms:created xsi:type="dcterms:W3CDTF">2019-02-08T07:37:09Z</dcterms:created>
  <dcterms:modified xsi:type="dcterms:W3CDTF">2023-04-04T06:35:40Z</dcterms:modified>
</cp:coreProperties>
</file>