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8070E-096C-4B2B-8451-DDC430DD6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EC4D7E-7E88-4687-BBB3-8321A6CD4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EC9CE7-F433-4FEB-B3AE-E5DBB28B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5053-2014-4E76-931A-DCB0EC93B063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97B343-9E62-4F67-980F-0A259E01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0F57C8-1753-405B-B5DA-E859E1FE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1C3-BD85-47B9-9815-38A353F8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85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ABC46-3A6B-4499-90A5-FE9B8747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20F41D-8A2F-46BE-B638-87D6B274B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412CB-0F37-4269-969F-F57E859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5053-2014-4E76-931A-DCB0EC93B063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749340-B078-43F4-8FFF-3A659A4B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1B055-7087-4C1A-89E5-9C4385FA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1C3-BD85-47B9-9815-38A353F8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13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7C9C91-4C05-4F0C-840F-5F707A205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0B997B-BBB2-4E79-88F2-E58ACED4E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0221DF-0254-4700-877A-B3D199CE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5053-2014-4E76-931A-DCB0EC93B063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2F9203-A47C-4761-A4E6-C1E88CFA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8FC51-6E8A-455C-ACAA-0C26F290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1C3-BD85-47B9-9815-38A353F8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73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52226-1C38-4EDD-A076-6D7C5A5F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B607CC-D908-48B0-B3D8-053132557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24D05F-A4D7-477C-9ECB-B88A3DD5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5053-2014-4E76-931A-DCB0EC93B063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752EDC-08AE-426C-8A43-CDD110D6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A213EE-7090-4E40-A8F5-9DBD9899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1C3-BD85-47B9-9815-38A353F8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48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A7A63-B03D-4E7C-A966-39BCF466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6AB191-3C89-41F8-8299-59199691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C48B30-4B7C-4AB3-A4E7-1FBDA5CC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5053-2014-4E76-931A-DCB0EC93B063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900C28-31CD-438C-90E9-08E66CE9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FEEFD8-1A97-477A-AC18-D353ADBD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1C3-BD85-47B9-9815-38A353F8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9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8ED8E-A2FA-42F9-8B5F-4A7C8F73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54A89F-7A9C-476D-B766-0E528394E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806210-4FAF-4972-B73A-82F55AEB0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C5EC7F-C26C-4041-85FD-7A941791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5053-2014-4E76-931A-DCB0EC93B063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7C67C-0358-4D01-8E64-2DCC9421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CD053-9BA7-4C3D-AD1D-159CC2FC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1C3-BD85-47B9-9815-38A353F8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84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E010E5-93AF-4F93-B94F-CB031D4E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537380-21AE-476B-927F-9A21068E9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D4F517-9477-4EF8-B743-6187E2D6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60B0CF-752F-47D4-B883-F8C82A95F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23186F-4BEB-4294-89FA-76BD59870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589D9D-2370-44B0-B5ED-35ECEF19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5053-2014-4E76-931A-DCB0EC93B063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AF85DBD-9821-4D89-B766-423D9F8B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B8458E9-01C5-4F8B-B044-77879CF4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1C3-BD85-47B9-9815-38A353F8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1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C257AA-72FC-4E65-B10C-8639580A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1F003C0-6483-4224-9973-B1736F0C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5053-2014-4E76-931A-DCB0EC93B063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67CE67-5C31-491B-8B77-A5A7EF8D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59BCA98-9834-4938-B0CD-1117A9A3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1C3-BD85-47B9-9815-38A353F8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44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8D26900-0B6E-4E79-86F2-20B1C179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5053-2014-4E76-931A-DCB0EC93B063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B564A6-5617-441A-902D-B5E8B99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72835C-61F2-4F05-8BBD-B4679BC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1C3-BD85-47B9-9815-38A353F8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88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AE62B6-00FC-4E8B-9979-F73A3027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E49693-F412-4273-BE28-A72ADF827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1D9A5F-C3F8-4C44-9A16-F5CD2A16A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EF7AEB-7EAA-4F17-A093-EE2D2557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5053-2014-4E76-931A-DCB0EC93B063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D4FA12-0E30-4547-8BBB-78497136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C058AA-B78F-4881-B63F-69FD5E7A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1C3-BD85-47B9-9815-38A353F8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59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A400E-3418-4396-920E-5742489A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F29606A-E407-4D3A-8534-D03FE2E4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136990-D19E-47BA-8C72-EE2C7A5C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84FCA2-6C5C-44B6-AD1B-272A8184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5053-2014-4E76-931A-DCB0EC93B063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E0FCA6-1A41-4EDB-ADC2-38644908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B94286-1C96-4A60-BEB9-88AD6219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1C3-BD85-47B9-9815-38A353F8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78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E9BA0D7-CF1E-4BE8-8D60-E6F3923D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848465-FF81-47BA-8BB1-B72E2DEE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FE1087-0E9C-4ABC-AFA2-67FA1387E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95053-2014-4E76-931A-DCB0EC93B063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BDD58F-D163-47FD-ABD8-032E9CEEC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E64C9D-A83B-431E-BFB3-1FB473A10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71C3-BD85-47B9-9815-38A353F8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57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752B6F01-A67E-44EB-8590-E93F52AC3085}"/>
              </a:ext>
            </a:extLst>
          </p:cNvPr>
          <p:cNvGrpSpPr/>
          <p:nvPr/>
        </p:nvGrpSpPr>
        <p:grpSpPr>
          <a:xfrm>
            <a:off x="10139031" y="833256"/>
            <a:ext cx="1759132" cy="1104309"/>
            <a:chOff x="7237917" y="4299377"/>
            <a:chExt cx="1759132" cy="1104309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0C97ED34-BB98-4C23-A867-A27826C0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2416" y="4299377"/>
              <a:ext cx="1654633" cy="827315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25B6AEA1-FBE3-49FB-B2D3-BC3B5C8F7AD7}"/>
                </a:ext>
              </a:extLst>
            </p:cNvPr>
            <p:cNvSpPr txBox="1"/>
            <p:nvPr/>
          </p:nvSpPr>
          <p:spPr>
            <a:xfrm>
              <a:off x="7237917" y="5126687"/>
              <a:ext cx="1759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Giovinazzi (5) Alfa R</a:t>
              </a: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EC427AFB-F727-4071-8732-C0A76FD94403}"/>
              </a:ext>
            </a:extLst>
          </p:cNvPr>
          <p:cNvGrpSpPr/>
          <p:nvPr/>
        </p:nvGrpSpPr>
        <p:grpSpPr>
          <a:xfrm>
            <a:off x="342102" y="834178"/>
            <a:ext cx="1759132" cy="1104314"/>
            <a:chOff x="9416152" y="1230081"/>
            <a:chExt cx="1759132" cy="1104314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57FE6A9F-A97F-4FA0-A2C8-5DDECC398BBB}"/>
                </a:ext>
              </a:extLst>
            </p:cNvPr>
            <p:cNvSpPr txBox="1"/>
            <p:nvPr/>
          </p:nvSpPr>
          <p:spPr>
            <a:xfrm>
              <a:off x="9416152" y="2057396"/>
              <a:ext cx="1759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Leclerc (25) Ferrari</a:t>
              </a:r>
            </a:p>
          </p:txBody>
        </p:sp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66975AF-A214-4D51-B212-CD77DCAD4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8402" y="1230081"/>
              <a:ext cx="1654633" cy="827315"/>
            </a:xfrm>
            <a:prstGeom prst="rect">
              <a:avLst/>
            </a:prstGeom>
          </p:spPr>
        </p:pic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3114AAD-E169-4B9E-B923-7E8E4CE9BCFF}"/>
              </a:ext>
            </a:extLst>
          </p:cNvPr>
          <p:cNvGrpSpPr/>
          <p:nvPr/>
        </p:nvGrpSpPr>
        <p:grpSpPr>
          <a:xfrm>
            <a:off x="1889468" y="834175"/>
            <a:ext cx="1759132" cy="1104309"/>
            <a:chOff x="5532261" y="4299377"/>
            <a:chExt cx="1759132" cy="1104309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C38A881-D25E-4B1D-AE97-F1E1A5B22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6760" y="4299377"/>
              <a:ext cx="1654633" cy="827315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AE1CB3AA-1755-4312-AFB9-FFF943C7DE72}"/>
                </a:ext>
              </a:extLst>
            </p:cNvPr>
            <p:cNvSpPr txBox="1"/>
            <p:nvPr/>
          </p:nvSpPr>
          <p:spPr>
            <a:xfrm>
              <a:off x="5532261" y="5126687"/>
              <a:ext cx="1759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Hamilton (25) Mercedes</a:t>
              </a:r>
            </a:p>
          </p:txBody>
        </p:sp>
      </p:grp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DDBF517-691B-492C-BF16-50F9AA8C6B49}"/>
              </a:ext>
            </a:extLst>
          </p:cNvPr>
          <p:cNvSpPr txBox="1"/>
          <p:nvPr/>
        </p:nvSpPr>
        <p:spPr>
          <a:xfrm>
            <a:off x="969256" y="2000048"/>
            <a:ext cx="50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0</a:t>
            </a:r>
            <a:endParaRPr lang="it-IT" sz="1600" dirty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B3A236CA-E61E-450B-B584-721CD95EEC4D}"/>
              </a:ext>
            </a:extLst>
          </p:cNvPr>
          <p:cNvGrpSpPr/>
          <p:nvPr/>
        </p:nvGrpSpPr>
        <p:grpSpPr>
          <a:xfrm>
            <a:off x="3485316" y="834172"/>
            <a:ext cx="1759132" cy="1104312"/>
            <a:chOff x="5478785" y="1230083"/>
            <a:chExt cx="1759132" cy="1104312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DB50EBC6-1C4E-4247-991A-4C4EFAD341FA}"/>
                </a:ext>
              </a:extLst>
            </p:cNvPr>
            <p:cNvSpPr txBox="1"/>
            <p:nvPr/>
          </p:nvSpPr>
          <p:spPr>
            <a:xfrm>
              <a:off x="5478785" y="2057396"/>
              <a:ext cx="1759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Schumacher (3) </a:t>
              </a:r>
              <a:r>
                <a:rPr lang="it-IT" sz="1200" dirty="0" err="1"/>
                <a:t>Haas</a:t>
              </a:r>
              <a:endParaRPr lang="it-IT" sz="1200" dirty="0"/>
            </a:p>
          </p:txBody>
        </p: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30E0396-BCD2-4C1D-B10C-7AD95498F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035" y="1230083"/>
              <a:ext cx="1654633" cy="827315"/>
            </a:xfrm>
            <a:prstGeom prst="rect">
              <a:avLst/>
            </a:prstGeom>
          </p:spPr>
        </p:pic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1D567EC6-9798-4DFF-BF0A-2EA58AAE417A}"/>
              </a:ext>
            </a:extLst>
          </p:cNvPr>
          <p:cNvGrpSpPr/>
          <p:nvPr/>
        </p:nvGrpSpPr>
        <p:grpSpPr>
          <a:xfrm>
            <a:off x="5084931" y="838447"/>
            <a:ext cx="1759132" cy="1104309"/>
            <a:chOff x="3533237" y="1230084"/>
            <a:chExt cx="1759132" cy="110430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0B59AF8-AE00-4FA9-BB90-96381DAA4294}"/>
                </a:ext>
              </a:extLst>
            </p:cNvPr>
            <p:cNvSpPr txBox="1"/>
            <p:nvPr/>
          </p:nvSpPr>
          <p:spPr>
            <a:xfrm>
              <a:off x="3533237" y="2057394"/>
              <a:ext cx="1759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Alonso (14) Alpine</a:t>
              </a:r>
            </a:p>
          </p:txBody>
        </p: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1E07E93C-94CC-46FA-BFAE-D8696612B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134" y="1230084"/>
              <a:ext cx="1654633" cy="827315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E74C410A-DB1C-435A-885C-B428A60DFB29}"/>
              </a:ext>
            </a:extLst>
          </p:cNvPr>
          <p:cNvGrpSpPr/>
          <p:nvPr/>
        </p:nvGrpSpPr>
        <p:grpSpPr>
          <a:xfrm>
            <a:off x="6788047" y="834170"/>
            <a:ext cx="1759132" cy="1104314"/>
            <a:chOff x="1760493" y="1230080"/>
            <a:chExt cx="1759132" cy="1104314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503A5B4-B736-493E-ABC0-43F30169DCAE}"/>
                </a:ext>
              </a:extLst>
            </p:cNvPr>
            <p:cNvSpPr txBox="1"/>
            <p:nvPr/>
          </p:nvSpPr>
          <p:spPr>
            <a:xfrm>
              <a:off x="1760493" y="2057395"/>
              <a:ext cx="1759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/>
                <a:t>Stroll</a:t>
              </a:r>
              <a:r>
                <a:rPr lang="it-IT" sz="1200" dirty="0"/>
                <a:t> (18) Aston Martin</a:t>
              </a:r>
            </a:p>
          </p:txBody>
        </p:sp>
        <p:pic>
          <p:nvPicPr>
            <p:cNvPr id="21" name="Immagine 20" descr="Immagine che contiene proiettore&#10;&#10;Descrizione generata automaticamente">
              <a:extLst>
                <a:ext uri="{FF2B5EF4-FFF2-40B4-BE49-F238E27FC236}">
                  <a16:creationId xmlns:a16="http://schemas.microsoft.com/office/drawing/2014/main" id="{7B287EE9-0A15-4BBA-ADF9-CD1030B35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209" y="1230080"/>
              <a:ext cx="1654633" cy="827315"/>
            </a:xfrm>
            <a:prstGeom prst="rect">
              <a:avLst/>
            </a:prstGeom>
          </p:spPr>
        </p:pic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7D2049F1-0356-4887-9E79-F8C3433562B6}"/>
              </a:ext>
            </a:extLst>
          </p:cNvPr>
          <p:cNvGrpSpPr/>
          <p:nvPr/>
        </p:nvGrpSpPr>
        <p:grpSpPr>
          <a:xfrm>
            <a:off x="8494698" y="832336"/>
            <a:ext cx="1765666" cy="1104310"/>
            <a:chOff x="7447468" y="1230082"/>
            <a:chExt cx="1765666" cy="110431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74F38FB-AB65-44BC-9494-7A7C85AF1AC2}"/>
                </a:ext>
              </a:extLst>
            </p:cNvPr>
            <p:cNvSpPr txBox="1"/>
            <p:nvPr/>
          </p:nvSpPr>
          <p:spPr>
            <a:xfrm>
              <a:off x="7447468" y="2057393"/>
              <a:ext cx="1759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Verstappen (20) Red Bull</a:t>
              </a:r>
            </a:p>
          </p:txBody>
        </p:sp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6420B420-9F18-46F3-8449-75675F2EE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501" y="1230082"/>
              <a:ext cx="1654633" cy="827315"/>
            </a:xfrm>
            <a:prstGeom prst="rect">
              <a:avLst/>
            </a:prstGeom>
          </p:spPr>
        </p:pic>
      </p:grp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EBE308B-98D2-4AD2-97AF-612978C77FF8}"/>
              </a:ext>
            </a:extLst>
          </p:cNvPr>
          <p:cNvSpPr txBox="1"/>
          <p:nvPr/>
        </p:nvSpPr>
        <p:spPr>
          <a:xfrm>
            <a:off x="7297400" y="2003516"/>
            <a:ext cx="50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4</a:t>
            </a:r>
            <a:endParaRPr lang="it-IT" sz="1600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A19525A-D1BA-4934-878E-2C6562AB1196}"/>
              </a:ext>
            </a:extLst>
          </p:cNvPr>
          <p:cNvSpPr txBox="1"/>
          <p:nvPr/>
        </p:nvSpPr>
        <p:spPr>
          <a:xfrm>
            <a:off x="5668346" y="1984223"/>
            <a:ext cx="50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3</a:t>
            </a:r>
            <a:endParaRPr lang="it-IT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3B5EB34-7C56-4549-9239-6F8275CC8D7E}"/>
              </a:ext>
            </a:extLst>
          </p:cNvPr>
          <p:cNvSpPr txBox="1"/>
          <p:nvPr/>
        </p:nvSpPr>
        <p:spPr>
          <a:xfrm>
            <a:off x="4112470" y="2000048"/>
            <a:ext cx="50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2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A147F3F-D6A6-4B37-88E0-EE267A5576E9}"/>
              </a:ext>
            </a:extLst>
          </p:cNvPr>
          <p:cNvSpPr txBox="1"/>
          <p:nvPr/>
        </p:nvSpPr>
        <p:spPr>
          <a:xfrm>
            <a:off x="2583914" y="2000048"/>
            <a:ext cx="50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1</a:t>
            </a:r>
            <a:endParaRPr lang="it-IT" sz="1600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2DA9E75-A76D-49C7-AE94-EAC6BCB7088B}"/>
              </a:ext>
            </a:extLst>
          </p:cNvPr>
          <p:cNvSpPr txBox="1"/>
          <p:nvPr/>
        </p:nvSpPr>
        <p:spPr>
          <a:xfrm>
            <a:off x="9121851" y="2003516"/>
            <a:ext cx="50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5</a:t>
            </a:r>
            <a:endParaRPr lang="it-IT" sz="16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0185298-D2A4-452F-AA0C-6C9E60B4838C}"/>
              </a:ext>
            </a:extLst>
          </p:cNvPr>
          <p:cNvSpPr txBox="1"/>
          <p:nvPr/>
        </p:nvSpPr>
        <p:spPr>
          <a:xfrm>
            <a:off x="10818433" y="2000048"/>
            <a:ext cx="50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6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0077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Tiziano Cassandro</dc:creator>
  <cp:lastModifiedBy>Tiziano Cassandro</cp:lastModifiedBy>
  <cp:revision>14</cp:revision>
  <dcterms:created xsi:type="dcterms:W3CDTF">2021-05-06T21:12:57Z</dcterms:created>
  <dcterms:modified xsi:type="dcterms:W3CDTF">2021-05-07T18:25:24Z</dcterms:modified>
</cp:coreProperties>
</file>