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0D5"/>
    <a:srgbClr val="98DF8A"/>
    <a:srgbClr val="BC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A956-9E77-2445-8AF5-174222EA3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D6BE8-2DCE-EA48-A9A3-D55BCB61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390D-329B-874E-87F4-2ED710AC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F8D1-FE2C-394D-AE5E-43EEBA66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264F-B07A-2744-9CF6-1F67F06F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93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B710-E893-AB4D-914A-7EEEF000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C2C82-08CA-0747-A3C3-CA03CC59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D2A2-426A-8E4D-ACC8-6FAD43AC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3952-8634-C646-AD90-CDD67D3D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A9F9-BD56-0F43-9481-6FC7B751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48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1970F-EDF4-7241-BC45-8D186BFA2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0FCEC-F0A7-F347-8DB0-01F75FA96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EF48-EF0F-E840-A4ED-5A61FAF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5FFD-C642-6540-AD8B-1905F1FD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1AC9-2B58-F24F-AEB9-028E530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70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5A27-6BF0-6747-B990-64277E7B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ECE9-8D2F-7946-8596-B9ADA488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68D7C-B6AF-F147-B019-8C007912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2887-22E1-B04F-9E06-B3163188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60D3-7A40-684A-85A9-527D32B8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87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E1E6-921F-1340-B16B-668D1C4F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66E2-D7C3-C044-A887-F1474C54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E5E2-650B-B549-8B6E-36B66E6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B550-3BDC-3F4C-A711-8252A4CC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0275-2A3D-EC4B-9C8E-085338DD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957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A3BB-2ACC-3E44-A827-C935E259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F184-B3EA-5B42-996F-352F03848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13991-9D25-B54D-A946-DB16CB03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6D91-A0EC-AE47-BB99-9FB4448C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F358-716D-504B-BEC5-E2239629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3EC9-7F5C-C347-B1AA-D9947396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09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230B-DDD8-1D44-BE35-F77721A8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92A0-ED5D-E141-8685-14DD1E55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FF931-B2EA-5943-A261-4605FE0A7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4DAEA-AC45-014C-BAD6-B42742EF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0D45E-EEEF-1545-A6FD-9A5DF4A1E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17740-387E-0C43-AF3D-3D31CB2C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E1C47-C614-764D-AFB7-CDCB2605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682A3-9359-384F-B3BF-2925B248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872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2778-B51A-DA48-B688-DC2EE6A4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FB44D-B224-A741-AD26-EC71568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CFC45-95DF-5548-86BA-9B00C18F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21BB5-5F11-5C46-ACEC-83B8E46D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97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E7159-10E4-9342-87AF-958A8408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3A06-2BCD-9E4E-B900-A1D40E62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BBC5D-4771-9A4C-8C3B-54584A35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E684-68D7-CF4B-91A8-3BE5D2F0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1612-F034-4640-83B9-17DC00FF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6C0D2-C09F-C145-B80E-A73148202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90FF9-1052-AB44-B2EB-5C00BA3D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863A8-0E46-584F-AB45-C02B71F7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0C06A-9390-C74C-84AD-CEFA25A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63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AB1-C32F-9645-ACF1-779428E8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CA14B-EA80-A943-B56B-49978ED2F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557D1-8227-7840-8B70-2606D3822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5ACF-EAD0-654D-835E-54385D86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07213-0EDD-B840-9555-0460345A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DAB9-50D8-E545-8451-F69242FC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1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40266-B943-654E-9928-232A6DB4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1FE83-5AB9-0D4F-BE89-7583C0B09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F69B-6DE9-F044-989A-10A6D3B53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34F4-847B-1849-9529-2221F2290159}" type="datetimeFigureOut">
              <a:rPr lang="en-DE" smtClean="0"/>
              <a:t>27.02.21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0AB7A-C173-7348-B8C1-5EC6FD8F3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CF48-8B78-B24B-8491-D6A2D133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1A6B-D48B-3B49-B091-CC18C5B02D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74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35D268-B276-494C-840B-F073C23B9A01}"/>
              </a:ext>
            </a:extLst>
          </p:cNvPr>
          <p:cNvGrpSpPr/>
          <p:nvPr/>
        </p:nvGrpSpPr>
        <p:grpSpPr>
          <a:xfrm>
            <a:off x="2427513" y="838200"/>
            <a:ext cx="6934201" cy="4865914"/>
            <a:chOff x="2427513" y="838200"/>
            <a:chExt cx="6934201" cy="4865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68867FA-410C-C04D-8B4E-61F280420F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550" t="13626" r="11893" b="13799"/>
            <a:stretch/>
          </p:blipFill>
          <p:spPr>
            <a:xfrm>
              <a:off x="2427513" y="1143000"/>
              <a:ext cx="6934201" cy="4561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DDE102-945F-8742-9365-628ED16874B3}"/>
                </a:ext>
              </a:extLst>
            </p:cNvPr>
            <p:cNvSpPr txBox="1"/>
            <p:nvPr/>
          </p:nvSpPr>
          <p:spPr>
            <a:xfrm>
              <a:off x="7375119" y="2731533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5000" dirty="0">
                  <a:ln>
                    <a:solidFill>
                      <a:schemeClr val="tx1"/>
                    </a:solidFill>
                  </a:ln>
                  <a:solidFill>
                    <a:srgbClr val="C5B0D5"/>
                  </a:solidFill>
                </a:rPr>
                <a:t>$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064D3-2FF4-FC4D-958F-5E9B564EDE92}"/>
                </a:ext>
              </a:extLst>
            </p:cNvPr>
            <p:cNvSpPr txBox="1"/>
            <p:nvPr/>
          </p:nvSpPr>
          <p:spPr>
            <a:xfrm>
              <a:off x="3848109" y="838200"/>
              <a:ext cx="137976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5000" dirty="0">
                  <a:ln>
                    <a:solidFill>
                      <a:schemeClr val="tx1"/>
                    </a:solidFill>
                  </a:ln>
                  <a:solidFill>
                    <a:srgbClr val="BCBD00"/>
                  </a:solidFill>
                </a:rPr>
                <a:t>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D32F03-25BF-CF49-846C-27BDBD175E4A}"/>
                </a:ext>
              </a:extLst>
            </p:cNvPr>
            <p:cNvSpPr txBox="1"/>
            <p:nvPr/>
          </p:nvSpPr>
          <p:spPr>
            <a:xfrm>
              <a:off x="5502790" y="1805516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5000" dirty="0">
                  <a:ln>
                    <a:solidFill>
                      <a:schemeClr val="tx1"/>
                    </a:solidFill>
                  </a:ln>
                  <a:solidFill>
                    <a:srgbClr val="98DF8A"/>
                  </a:solidFill>
                </a:rPr>
                <a:t>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44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2F8AC1-41BA-D441-80E2-8C2A4FFB02C0}"/>
              </a:ext>
            </a:extLst>
          </p:cNvPr>
          <p:cNvGrpSpPr/>
          <p:nvPr/>
        </p:nvGrpSpPr>
        <p:grpSpPr>
          <a:xfrm>
            <a:off x="2590800" y="838200"/>
            <a:ext cx="6379029" cy="4702629"/>
            <a:chOff x="2590800" y="838200"/>
            <a:chExt cx="6379029" cy="47026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E4E2BD-8E00-AA41-9132-2D6EE1AB7B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2" t="13045" r="12014" b="13608"/>
            <a:stretch/>
          </p:blipFill>
          <p:spPr>
            <a:xfrm>
              <a:off x="2590800" y="1284514"/>
              <a:ext cx="6379029" cy="42563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DDE102-945F-8742-9365-628ED16874B3}"/>
                </a:ext>
              </a:extLst>
            </p:cNvPr>
            <p:cNvSpPr txBox="1"/>
            <p:nvPr/>
          </p:nvSpPr>
          <p:spPr>
            <a:xfrm>
              <a:off x="7375119" y="2731533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5000" dirty="0">
                  <a:ln>
                    <a:solidFill>
                      <a:schemeClr val="tx1"/>
                    </a:solidFill>
                  </a:ln>
                  <a:solidFill>
                    <a:srgbClr val="C5B0D5"/>
                  </a:solidFill>
                </a:rPr>
                <a:t>$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064D3-2FF4-FC4D-958F-5E9B564EDE92}"/>
                </a:ext>
              </a:extLst>
            </p:cNvPr>
            <p:cNvSpPr txBox="1"/>
            <p:nvPr/>
          </p:nvSpPr>
          <p:spPr>
            <a:xfrm>
              <a:off x="3848109" y="838200"/>
              <a:ext cx="137976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5000" dirty="0">
                  <a:ln>
                    <a:solidFill>
                      <a:schemeClr val="tx1"/>
                    </a:solidFill>
                  </a:ln>
                  <a:solidFill>
                    <a:srgbClr val="BCBD00"/>
                  </a:solidFill>
                </a:rPr>
                <a:t>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D32F03-25BF-CF49-846C-27BDBD175E4A}"/>
                </a:ext>
              </a:extLst>
            </p:cNvPr>
            <p:cNvSpPr txBox="1"/>
            <p:nvPr/>
          </p:nvSpPr>
          <p:spPr>
            <a:xfrm>
              <a:off x="5459246" y="1903490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5000" dirty="0">
                  <a:ln>
                    <a:solidFill>
                      <a:schemeClr val="tx1"/>
                    </a:solidFill>
                  </a:ln>
                  <a:solidFill>
                    <a:srgbClr val="98DF8A"/>
                  </a:solidFill>
                </a:rPr>
                <a:t>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06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Gidden</dc:creator>
  <cp:lastModifiedBy>Matthew Gidden</cp:lastModifiedBy>
  <cp:revision>4</cp:revision>
  <dcterms:created xsi:type="dcterms:W3CDTF">2021-02-27T20:41:59Z</dcterms:created>
  <dcterms:modified xsi:type="dcterms:W3CDTF">2021-02-28T10:13:22Z</dcterms:modified>
</cp:coreProperties>
</file>