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35AC-D515-4F80-BF4B-63863D66FBC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0FE0-7796-4A8A-A530-95DD7D1E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9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emmajohnson/2014/12/18/5-parking-apps-that-help-you-save-time-and-money/#4446f96335b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ingspeak.com/channels/267398/private_sho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687" y="1720515"/>
            <a:ext cx="2908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Project Name.</a:t>
            </a:r>
          </a:p>
          <a:p>
            <a:pPr algn="ctr"/>
            <a:r>
              <a:rPr lang="en-US" sz="3600" b="1" dirty="0"/>
              <a:t> </a:t>
            </a:r>
            <a:endParaRPr lang="en-US" sz="3600" dirty="0"/>
          </a:p>
          <a:p>
            <a:pPr algn="ctr"/>
            <a:r>
              <a:rPr lang="en-US" sz="3600" dirty="0" err="1"/>
              <a:t>iPark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1026" name="Picture 2" descr="Image result for pa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12" y="4028839"/>
            <a:ext cx="3135207" cy="22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9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230" y="386129"/>
            <a:ext cx="110082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 </a:t>
            </a:r>
          </a:p>
          <a:p>
            <a:r>
              <a:rPr lang="en-US" sz="3200" b="1" dirty="0"/>
              <a:t>Problem Statement.</a:t>
            </a:r>
          </a:p>
          <a:p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IBM study in 2011 showed that 30 percent of traffic holdup could be linked to people hunting for parking especially in the major cities.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study conducted by the author The High Cost of Free Parking in the Los Angeles area of Westwood California, calculated that each day, there were 3,600 vehicle miles each day -- or 36 trips 	around the Earth each year -- just in people parking hunting in a single a 15-block neighborhood.</a:t>
            </a:r>
          </a:p>
          <a:p>
            <a:r>
              <a:rPr lang="en-US" sz="1100" dirty="0"/>
              <a:t> </a:t>
            </a:r>
          </a:p>
          <a:p>
            <a:endParaRPr lang="en-US" sz="1100" dirty="0"/>
          </a:p>
          <a:p>
            <a:r>
              <a:rPr lang="en-US" sz="1100" dirty="0"/>
              <a:t> 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 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01579" y="5606716"/>
            <a:ext cx="8061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Reference</a:t>
            </a:r>
            <a:r>
              <a:rPr lang="en-US" sz="1050" dirty="0"/>
              <a:t>:</a:t>
            </a:r>
          </a:p>
          <a:p>
            <a:r>
              <a:rPr lang="en-US" sz="1050" dirty="0"/>
              <a:t>Johnson, E. (2014, December 18). 6 Parking Apps That Save You Time and Money. </a:t>
            </a:r>
          </a:p>
          <a:p>
            <a:r>
              <a:rPr lang="en-US" sz="1050" dirty="0"/>
              <a:t>Retrieved from </a:t>
            </a:r>
            <a:r>
              <a:rPr lang="en-US" sz="1050" u="sng" dirty="0">
                <a:hlinkClick r:id="rId2"/>
              </a:rPr>
              <a:t>https://www.forbes.com/sites/emmajohnson/2014/12/18/5-parking-apps-that-help-you-save-time-and-money/#4446f96335ba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90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565484"/>
            <a:ext cx="1159844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Description.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This project will be an IoT-enabled parking system that can be </a:t>
            </a:r>
          </a:p>
          <a:p>
            <a:r>
              <a:rPr lang="en-US" sz="3200" dirty="0"/>
              <a:t>    attached to barrier arm gate in most parking lots.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This information will be published on Google maps so that as users </a:t>
            </a:r>
          </a:p>
          <a:p>
            <a:r>
              <a:rPr lang="en-US" sz="3200" dirty="0"/>
              <a:t>drive around the city, they can accurately determine where to park.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565484"/>
            <a:ext cx="115984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Architecture &amp; Circuit Diagram</a:t>
            </a:r>
          </a:p>
          <a:p>
            <a:endParaRPr lang="en-US" sz="3200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22679" y="2418348"/>
            <a:ext cx="4424869" cy="3045147"/>
            <a:chOff x="1022679" y="2418348"/>
            <a:chExt cx="4424869" cy="3045147"/>
          </a:xfrm>
        </p:grpSpPr>
        <p:sp>
          <p:nvSpPr>
            <p:cNvPr id="2" name="Rectangle 1"/>
            <p:cNvSpPr/>
            <p:nvPr/>
          </p:nvSpPr>
          <p:spPr>
            <a:xfrm>
              <a:off x="1022685" y="2418348"/>
              <a:ext cx="1732547" cy="74595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iPark</a:t>
              </a:r>
              <a:r>
                <a:rPr lang="en-US" dirty="0"/>
                <a:t> IoT</a:t>
              </a: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 flipH="1">
              <a:off x="1888958" y="3164306"/>
              <a:ext cx="1" cy="649704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88958" y="3352618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WiFi</a:t>
              </a:r>
              <a:r>
                <a:rPr lang="en-US" sz="1100" dirty="0"/>
                <a:t> or GSM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2679" y="3814010"/>
              <a:ext cx="1792705" cy="4932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 Platform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19031" y="4300025"/>
              <a:ext cx="0" cy="65698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88563" y="4060657"/>
              <a:ext cx="869037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54843" y="3814010"/>
              <a:ext cx="1792705" cy="4932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2679" y="4970200"/>
              <a:ext cx="1792705" cy="4932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Bill Board Gauge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26" y="2347670"/>
            <a:ext cx="59436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1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42" y="0"/>
            <a:ext cx="109928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DEMO.</a:t>
            </a:r>
          </a:p>
          <a:p>
            <a:r>
              <a:rPr lang="en-US" sz="2400" b="1" dirty="0">
                <a:hlinkClick r:id="rId2"/>
              </a:rPr>
              <a:t>https://thingspeak.com/channels/267398/private_show</a:t>
            </a:r>
            <a:endParaRPr lang="en-US" sz="32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2" y="931045"/>
            <a:ext cx="8363952" cy="2793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726" y="3615991"/>
            <a:ext cx="6410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5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565484"/>
            <a:ext cx="1159844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FUTURE ENCHANCEMENT.</a:t>
            </a:r>
          </a:p>
          <a:p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with Google Maps by overlaying with Parking Gauge.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Driving cost IoT device down to make it easy to adopt.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Easy Deployment such that it make use of existing infrastructures e.g. automatic gate arms.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Make use of inductive sensors.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Aina, Gideon I.</dc:creator>
  <cp:lastModifiedBy>Aina, Gideon I.</cp:lastModifiedBy>
  <cp:revision>9</cp:revision>
  <dcterms:created xsi:type="dcterms:W3CDTF">2017-05-10T03:51:07Z</dcterms:created>
  <dcterms:modified xsi:type="dcterms:W3CDTF">2017-05-10T05:34:36Z</dcterms:modified>
</cp:coreProperties>
</file>