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3" r:id="rId5"/>
    <p:sldId id="264" r:id="rId6"/>
    <p:sldId id="265" r:id="rId7"/>
    <p:sldId id="259" r:id="rId8"/>
    <p:sldId id="262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9032DB-1739-476B-B631-081751109274}" v="6" dt="2021-05-18T07:41:19.9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Elm" userId="fa51d60fa68e902c" providerId="LiveId" clId="{199032DB-1739-476B-B631-081751109274}"/>
    <pc:docChg chg="undo custSel addSld modSld sldOrd">
      <pc:chgData name="Christian Elm" userId="fa51d60fa68e902c" providerId="LiveId" clId="{199032DB-1739-476B-B631-081751109274}" dt="2021-05-18T07:41:19.922" v="874" actId="1076"/>
      <pc:docMkLst>
        <pc:docMk/>
      </pc:docMkLst>
      <pc:sldChg chg="ord">
        <pc:chgData name="Christian Elm" userId="fa51d60fa68e902c" providerId="LiveId" clId="{199032DB-1739-476B-B631-081751109274}" dt="2021-05-18T07:37:24.151" v="870"/>
        <pc:sldMkLst>
          <pc:docMk/>
          <pc:sldMk cId="189380254" sldId="257"/>
        </pc:sldMkLst>
      </pc:sldChg>
      <pc:sldChg chg="ord">
        <pc:chgData name="Christian Elm" userId="fa51d60fa68e902c" providerId="LiveId" clId="{199032DB-1739-476B-B631-081751109274}" dt="2021-05-18T07:37:25.773" v="872"/>
        <pc:sldMkLst>
          <pc:docMk/>
          <pc:sldMk cId="914331395" sldId="258"/>
        </pc:sldMkLst>
      </pc:sldChg>
      <pc:sldChg chg="modSp">
        <pc:chgData name="Christian Elm" userId="fa51d60fa68e902c" providerId="LiveId" clId="{199032DB-1739-476B-B631-081751109274}" dt="2021-05-18T07:41:19.922" v="874" actId="1076"/>
        <pc:sldMkLst>
          <pc:docMk/>
          <pc:sldMk cId="1418019477" sldId="259"/>
        </pc:sldMkLst>
        <pc:picChg chg="mod">
          <ac:chgData name="Christian Elm" userId="fa51d60fa68e902c" providerId="LiveId" clId="{199032DB-1739-476B-B631-081751109274}" dt="2021-05-18T07:41:19.922" v="874" actId="1076"/>
          <ac:picMkLst>
            <pc:docMk/>
            <pc:sldMk cId="1418019477" sldId="259"/>
            <ac:picMk id="3074" creationId="{14FC593B-881A-4F6D-9B45-CDAF76D52AAE}"/>
          </ac:picMkLst>
        </pc:picChg>
      </pc:sldChg>
      <pc:sldChg chg="addSp modSp mod">
        <pc:chgData name="Christian Elm" userId="fa51d60fa68e902c" providerId="LiveId" clId="{199032DB-1739-476B-B631-081751109274}" dt="2021-05-18T07:31:28.472" v="817" actId="20577"/>
        <pc:sldMkLst>
          <pc:docMk/>
          <pc:sldMk cId="204253685" sldId="260"/>
        </pc:sldMkLst>
        <pc:spChg chg="mod">
          <ac:chgData name="Christian Elm" userId="fa51d60fa68e902c" providerId="LiveId" clId="{199032DB-1739-476B-B631-081751109274}" dt="2021-05-18T07:25:02.643" v="43" actId="20577"/>
          <ac:spMkLst>
            <pc:docMk/>
            <pc:sldMk cId="204253685" sldId="260"/>
            <ac:spMk id="2" creationId="{38D5BA02-079A-45C6-AEDB-FAA360F0AD28}"/>
          </ac:spMkLst>
        </pc:spChg>
        <pc:spChg chg="mod">
          <ac:chgData name="Christian Elm" userId="fa51d60fa68e902c" providerId="LiveId" clId="{199032DB-1739-476B-B631-081751109274}" dt="2021-05-18T07:31:16.122" v="747" actId="20577"/>
          <ac:spMkLst>
            <pc:docMk/>
            <pc:sldMk cId="204253685" sldId="260"/>
            <ac:spMk id="3" creationId="{EF0602C9-595A-4365-9888-FD10E1080AD7}"/>
          </ac:spMkLst>
        </pc:spChg>
        <pc:spChg chg="add mod">
          <ac:chgData name="Christian Elm" userId="fa51d60fa68e902c" providerId="LiveId" clId="{199032DB-1739-476B-B631-081751109274}" dt="2021-05-18T07:31:28.472" v="817" actId="20577"/>
          <ac:spMkLst>
            <pc:docMk/>
            <pc:sldMk cId="204253685" sldId="260"/>
            <ac:spMk id="4" creationId="{ABA022C7-198C-42F9-A1E7-312F660BE0E1}"/>
          </ac:spMkLst>
        </pc:spChg>
      </pc:sldChg>
      <pc:sldChg chg="delSp modSp new mod">
        <pc:chgData name="Christian Elm" userId="fa51d60fa68e902c" providerId="LiveId" clId="{199032DB-1739-476B-B631-081751109274}" dt="2021-05-18T07:29:11.875" v="663" actId="1076"/>
        <pc:sldMkLst>
          <pc:docMk/>
          <pc:sldMk cId="705021581" sldId="261"/>
        </pc:sldMkLst>
        <pc:spChg chg="mod">
          <ac:chgData name="Christian Elm" userId="fa51d60fa68e902c" providerId="LiveId" clId="{199032DB-1739-476B-B631-081751109274}" dt="2021-05-18T07:29:11.875" v="663" actId="1076"/>
          <ac:spMkLst>
            <pc:docMk/>
            <pc:sldMk cId="705021581" sldId="261"/>
            <ac:spMk id="2" creationId="{3142BE31-9DA6-4D4A-AC80-713DA101AD53}"/>
          </ac:spMkLst>
        </pc:spChg>
        <pc:spChg chg="del">
          <ac:chgData name="Christian Elm" userId="fa51d60fa68e902c" providerId="LiveId" clId="{199032DB-1739-476B-B631-081751109274}" dt="2021-05-18T07:29:00.932" v="660" actId="478"/>
          <ac:spMkLst>
            <pc:docMk/>
            <pc:sldMk cId="705021581" sldId="261"/>
            <ac:spMk id="3" creationId="{596652D2-8778-4273-9545-B55408D58534}"/>
          </ac:spMkLst>
        </pc:spChg>
      </pc:sldChg>
      <pc:sldChg chg="addSp delSp modSp new mod">
        <pc:chgData name="Christian Elm" userId="fa51d60fa68e902c" providerId="LiveId" clId="{199032DB-1739-476B-B631-081751109274}" dt="2021-05-18T07:30:36.791" v="692" actId="1076"/>
        <pc:sldMkLst>
          <pc:docMk/>
          <pc:sldMk cId="2170054950" sldId="262"/>
        </pc:sldMkLst>
        <pc:spChg chg="mod">
          <ac:chgData name="Christian Elm" userId="fa51d60fa68e902c" providerId="LiveId" clId="{199032DB-1739-476B-B631-081751109274}" dt="2021-05-18T07:30:29.495" v="691" actId="1076"/>
          <ac:spMkLst>
            <pc:docMk/>
            <pc:sldMk cId="2170054950" sldId="262"/>
            <ac:spMk id="2" creationId="{3C418C19-0A79-4E89-892A-DFE7A8FA4FBD}"/>
          </ac:spMkLst>
        </pc:spChg>
        <pc:spChg chg="del">
          <ac:chgData name="Christian Elm" userId="fa51d60fa68e902c" providerId="LiveId" clId="{199032DB-1739-476B-B631-081751109274}" dt="2021-05-18T07:30:09.713" v="685" actId="478"/>
          <ac:spMkLst>
            <pc:docMk/>
            <pc:sldMk cId="2170054950" sldId="262"/>
            <ac:spMk id="3" creationId="{2D672EF1-908F-4FF6-9D1E-F51303E1100D}"/>
          </ac:spMkLst>
        </pc:spChg>
        <pc:picChg chg="add mod">
          <ac:chgData name="Christian Elm" userId="fa51d60fa68e902c" providerId="LiveId" clId="{199032DB-1739-476B-B631-081751109274}" dt="2021-05-18T07:30:36.791" v="692" actId="1076"/>
          <ac:picMkLst>
            <pc:docMk/>
            <pc:sldMk cId="2170054950" sldId="262"/>
            <ac:picMk id="5" creationId="{F5EBA73D-68B2-4624-B3B7-154839799462}"/>
          </ac:picMkLst>
        </pc:picChg>
      </pc:sldChg>
      <pc:sldChg chg="addSp delSp modSp new mod setBg">
        <pc:chgData name="Christian Elm" userId="fa51d60fa68e902c" providerId="LiveId" clId="{199032DB-1739-476B-B631-081751109274}" dt="2021-05-18T07:35:04.948" v="855" actId="1076"/>
        <pc:sldMkLst>
          <pc:docMk/>
          <pc:sldMk cId="2143109343" sldId="263"/>
        </pc:sldMkLst>
        <pc:spChg chg="mod">
          <ac:chgData name="Christian Elm" userId="fa51d60fa68e902c" providerId="LiveId" clId="{199032DB-1739-476B-B631-081751109274}" dt="2021-05-18T07:34:58.958" v="853" actId="1076"/>
          <ac:spMkLst>
            <pc:docMk/>
            <pc:sldMk cId="2143109343" sldId="263"/>
            <ac:spMk id="2" creationId="{3F0C0BC9-A020-4BD9-86C7-CC0918CEA18F}"/>
          </ac:spMkLst>
        </pc:spChg>
        <pc:spChg chg="del">
          <ac:chgData name="Christian Elm" userId="fa51d60fa68e902c" providerId="LiveId" clId="{199032DB-1739-476B-B631-081751109274}" dt="2021-05-18T07:34:12.373" v="840" actId="478"/>
          <ac:spMkLst>
            <pc:docMk/>
            <pc:sldMk cId="2143109343" sldId="263"/>
            <ac:spMk id="3" creationId="{321865A1-E794-4E50-AAB3-F2BACFDED7F6}"/>
          </ac:spMkLst>
        </pc:spChg>
        <pc:spChg chg="add del">
          <ac:chgData name="Christian Elm" userId="fa51d60fa68e902c" providerId="LiveId" clId="{199032DB-1739-476B-B631-081751109274}" dt="2021-05-18T07:34:36.255" v="845" actId="26606"/>
          <ac:spMkLst>
            <pc:docMk/>
            <pc:sldMk cId="2143109343" sldId="263"/>
            <ac:spMk id="10" creationId="{4E4490D0-3672-446A-AC12-B4830333BDDD}"/>
          </ac:spMkLst>
        </pc:spChg>
        <pc:spChg chg="add del">
          <ac:chgData name="Christian Elm" userId="fa51d60fa68e902c" providerId="LiveId" clId="{199032DB-1739-476B-B631-081751109274}" dt="2021-05-18T07:34:36.255" v="845" actId="26606"/>
          <ac:spMkLst>
            <pc:docMk/>
            <pc:sldMk cId="2143109343" sldId="263"/>
            <ac:spMk id="12" creationId="{39CB82C2-DF65-4EC1-8280-F201D50F570B}"/>
          </ac:spMkLst>
        </pc:spChg>
        <pc:spChg chg="add del">
          <ac:chgData name="Christian Elm" userId="fa51d60fa68e902c" providerId="LiveId" clId="{199032DB-1739-476B-B631-081751109274}" dt="2021-05-18T07:34:36.255" v="845" actId="26606"/>
          <ac:spMkLst>
            <pc:docMk/>
            <pc:sldMk cId="2143109343" sldId="263"/>
            <ac:spMk id="16" creationId="{5AE6C737-FF55-4064-94B7-0B21D2EB6045}"/>
          </ac:spMkLst>
        </pc:spChg>
        <pc:spChg chg="add del">
          <ac:chgData name="Christian Elm" userId="fa51d60fa68e902c" providerId="LiveId" clId="{199032DB-1739-476B-B631-081751109274}" dt="2021-05-18T07:34:36.255" v="845" actId="26606"/>
          <ac:spMkLst>
            <pc:docMk/>
            <pc:sldMk cId="2143109343" sldId="263"/>
            <ac:spMk id="20" creationId="{D8218D9F-38B6-4AE0-9051-5434D19A5277}"/>
          </ac:spMkLst>
        </pc:spChg>
        <pc:spChg chg="add del">
          <ac:chgData name="Christian Elm" userId="fa51d60fa68e902c" providerId="LiveId" clId="{199032DB-1739-476B-B631-081751109274}" dt="2021-05-18T07:34:36.255" v="845" actId="26606"/>
          <ac:spMkLst>
            <pc:docMk/>
            <pc:sldMk cId="2143109343" sldId="263"/>
            <ac:spMk id="22" creationId="{2D3DCA99-84AF-487A-BF72-91C5FA6B0B70}"/>
          </ac:spMkLst>
        </pc:spChg>
        <pc:spChg chg="add del">
          <ac:chgData name="Christian Elm" userId="fa51d60fa68e902c" providerId="LiveId" clId="{199032DB-1739-476B-B631-081751109274}" dt="2021-05-18T07:34:42.411" v="847" actId="26606"/>
          <ac:spMkLst>
            <pc:docMk/>
            <pc:sldMk cId="2143109343" sldId="263"/>
            <ac:spMk id="24" creationId="{4E4490D0-3672-446A-AC12-B4830333BDDD}"/>
          </ac:spMkLst>
        </pc:spChg>
        <pc:spChg chg="add del">
          <ac:chgData name="Christian Elm" userId="fa51d60fa68e902c" providerId="LiveId" clId="{199032DB-1739-476B-B631-081751109274}" dt="2021-05-18T07:34:42.411" v="847" actId="26606"/>
          <ac:spMkLst>
            <pc:docMk/>
            <pc:sldMk cId="2143109343" sldId="263"/>
            <ac:spMk id="25" creationId="{39CB82C2-DF65-4EC1-8280-F201D50F570B}"/>
          </ac:spMkLst>
        </pc:spChg>
        <pc:spChg chg="add del">
          <ac:chgData name="Christian Elm" userId="fa51d60fa68e902c" providerId="LiveId" clId="{199032DB-1739-476B-B631-081751109274}" dt="2021-05-18T07:34:42.411" v="847" actId="26606"/>
          <ac:spMkLst>
            <pc:docMk/>
            <pc:sldMk cId="2143109343" sldId="263"/>
            <ac:spMk id="27" creationId="{FA4CD5CB-D209-4D70-8CA4-629731C59219}"/>
          </ac:spMkLst>
        </pc:spChg>
        <pc:spChg chg="add del">
          <ac:chgData name="Christian Elm" userId="fa51d60fa68e902c" providerId="LiveId" clId="{199032DB-1739-476B-B631-081751109274}" dt="2021-05-18T07:34:42.411" v="847" actId="26606"/>
          <ac:spMkLst>
            <pc:docMk/>
            <pc:sldMk cId="2143109343" sldId="263"/>
            <ac:spMk id="29" creationId="{B4C27B90-DF2B-4D00-BA07-18ED774CD2F1}"/>
          </ac:spMkLst>
        </pc:spChg>
        <pc:spChg chg="add del">
          <ac:chgData name="Christian Elm" userId="fa51d60fa68e902c" providerId="LiveId" clId="{199032DB-1739-476B-B631-081751109274}" dt="2021-05-18T07:34:42.411" v="847" actId="26606"/>
          <ac:spMkLst>
            <pc:docMk/>
            <pc:sldMk cId="2143109343" sldId="263"/>
            <ac:spMk id="30" creationId="{593ACC25-C262-417A-8AA9-0641C772BDB6}"/>
          </ac:spMkLst>
        </pc:spChg>
        <pc:spChg chg="add del">
          <ac:chgData name="Christian Elm" userId="fa51d60fa68e902c" providerId="LiveId" clId="{199032DB-1739-476B-B631-081751109274}" dt="2021-05-18T07:34:49.071" v="851" actId="26606"/>
          <ac:spMkLst>
            <pc:docMk/>
            <pc:sldMk cId="2143109343" sldId="263"/>
            <ac:spMk id="32" creationId="{25C8D2C1-DA83-420D-9635-D52CE066B5DA}"/>
          </ac:spMkLst>
        </pc:spChg>
        <pc:spChg chg="add del">
          <ac:chgData name="Christian Elm" userId="fa51d60fa68e902c" providerId="LiveId" clId="{199032DB-1739-476B-B631-081751109274}" dt="2021-05-18T07:34:49.071" v="851" actId="26606"/>
          <ac:spMkLst>
            <pc:docMk/>
            <pc:sldMk cId="2143109343" sldId="263"/>
            <ac:spMk id="33" creationId="{434F74C9-6A0B-409E-AD1C-45B58BE91BB8}"/>
          </ac:spMkLst>
        </pc:spChg>
        <pc:spChg chg="add del">
          <ac:chgData name="Christian Elm" userId="fa51d60fa68e902c" providerId="LiveId" clId="{199032DB-1739-476B-B631-081751109274}" dt="2021-05-18T07:34:49.071" v="851" actId="26606"/>
          <ac:spMkLst>
            <pc:docMk/>
            <pc:sldMk cId="2143109343" sldId="263"/>
            <ac:spMk id="35" creationId="{90AA6468-80AC-4DDF-9CFB-C7A9507E203F}"/>
          </ac:spMkLst>
        </pc:spChg>
        <pc:spChg chg="add del">
          <ac:chgData name="Christian Elm" userId="fa51d60fa68e902c" providerId="LiveId" clId="{199032DB-1739-476B-B631-081751109274}" dt="2021-05-18T07:34:49.071" v="851" actId="26606"/>
          <ac:spMkLst>
            <pc:docMk/>
            <pc:sldMk cId="2143109343" sldId="263"/>
            <ac:spMk id="36" creationId="{4AB900CC-5074-4746-A1A4-AF640455BD43}"/>
          </ac:spMkLst>
        </pc:spChg>
        <pc:picChg chg="add mod">
          <ac:chgData name="Christian Elm" userId="fa51d60fa68e902c" providerId="LiveId" clId="{199032DB-1739-476B-B631-081751109274}" dt="2021-05-18T07:35:04.948" v="855" actId="1076"/>
          <ac:picMkLst>
            <pc:docMk/>
            <pc:sldMk cId="2143109343" sldId="263"/>
            <ac:picMk id="5" creationId="{A5FB904E-F92B-4B1A-8851-FB5C17114B75}"/>
          </ac:picMkLst>
        </pc:picChg>
        <pc:cxnChg chg="add del">
          <ac:chgData name="Christian Elm" userId="fa51d60fa68e902c" providerId="LiveId" clId="{199032DB-1739-476B-B631-081751109274}" dt="2021-05-18T07:34:36.255" v="845" actId="26606"/>
          <ac:cxnSpMkLst>
            <pc:docMk/>
            <pc:sldMk cId="2143109343" sldId="263"/>
            <ac:cxnSpMk id="14" creationId="{7E1D4427-852B-4B37-8E76-0E9F1810BA2A}"/>
          </ac:cxnSpMkLst>
        </pc:cxnChg>
        <pc:cxnChg chg="add del">
          <ac:chgData name="Christian Elm" userId="fa51d60fa68e902c" providerId="LiveId" clId="{199032DB-1739-476B-B631-081751109274}" dt="2021-05-18T07:34:36.255" v="845" actId="26606"/>
          <ac:cxnSpMkLst>
            <pc:docMk/>
            <pc:sldMk cId="2143109343" sldId="263"/>
            <ac:cxnSpMk id="18" creationId="{6B5B1DD8-6224-4137-8621-32982B00F9FC}"/>
          </ac:cxnSpMkLst>
        </pc:cxnChg>
        <pc:cxnChg chg="add del">
          <ac:chgData name="Christian Elm" userId="fa51d60fa68e902c" providerId="LiveId" clId="{199032DB-1739-476B-B631-081751109274}" dt="2021-05-18T07:34:42.411" v="847" actId="26606"/>
          <ac:cxnSpMkLst>
            <pc:docMk/>
            <pc:sldMk cId="2143109343" sldId="263"/>
            <ac:cxnSpMk id="26" creationId="{7E1D4427-852B-4B37-8E76-0E9F1810BA2A}"/>
          </ac:cxnSpMkLst>
        </pc:cxnChg>
        <pc:cxnChg chg="add del">
          <ac:chgData name="Christian Elm" userId="fa51d60fa68e902c" providerId="LiveId" clId="{199032DB-1739-476B-B631-081751109274}" dt="2021-05-18T07:34:42.411" v="847" actId="26606"/>
          <ac:cxnSpMkLst>
            <pc:docMk/>
            <pc:sldMk cId="2143109343" sldId="263"/>
            <ac:cxnSpMk id="28" creationId="{5C6A2BAE-B461-4B55-8E1F-0722ABDD1393}"/>
          </ac:cxnSpMkLst>
        </pc:cxnChg>
        <pc:cxnChg chg="add del">
          <ac:chgData name="Christian Elm" userId="fa51d60fa68e902c" providerId="LiveId" clId="{199032DB-1739-476B-B631-081751109274}" dt="2021-05-18T07:34:49.071" v="851" actId="26606"/>
          <ac:cxnSpMkLst>
            <pc:docMk/>
            <pc:sldMk cId="2143109343" sldId="263"/>
            <ac:cxnSpMk id="34" creationId="{F5486A9D-1265-4B57-91E6-68E666B978BC}"/>
          </ac:cxnSpMkLst>
        </pc:cxnChg>
      </pc:sldChg>
      <pc:sldChg chg="addSp delSp modSp new mod">
        <pc:chgData name="Christian Elm" userId="fa51d60fa68e902c" providerId="LiveId" clId="{199032DB-1739-476B-B631-081751109274}" dt="2021-05-18T07:35:24.108" v="861" actId="1076"/>
        <pc:sldMkLst>
          <pc:docMk/>
          <pc:sldMk cId="3237070988" sldId="264"/>
        </pc:sldMkLst>
        <pc:spChg chg="del">
          <ac:chgData name="Christian Elm" userId="fa51d60fa68e902c" providerId="LiveId" clId="{199032DB-1739-476B-B631-081751109274}" dt="2021-05-18T07:35:16.513" v="857"/>
          <ac:spMkLst>
            <pc:docMk/>
            <pc:sldMk cId="3237070988" sldId="264"/>
            <ac:spMk id="3" creationId="{519F0999-9241-45E0-87D8-E2329CBBF255}"/>
          </ac:spMkLst>
        </pc:spChg>
        <pc:picChg chg="add mod">
          <ac:chgData name="Christian Elm" userId="fa51d60fa68e902c" providerId="LiveId" clId="{199032DB-1739-476B-B631-081751109274}" dt="2021-05-18T07:35:24.108" v="861" actId="1076"/>
          <ac:picMkLst>
            <pc:docMk/>
            <pc:sldMk cId="3237070988" sldId="264"/>
            <ac:picMk id="5" creationId="{B442896C-720E-472E-B4B4-C5AC423FCC2E}"/>
          </ac:picMkLst>
        </pc:picChg>
      </pc:sldChg>
      <pc:sldChg chg="addSp delSp modSp new mod">
        <pc:chgData name="Christian Elm" userId="fa51d60fa68e902c" providerId="LiveId" clId="{199032DB-1739-476B-B631-081751109274}" dt="2021-05-18T07:35:52.241" v="868" actId="1076"/>
        <pc:sldMkLst>
          <pc:docMk/>
          <pc:sldMk cId="1179143901" sldId="265"/>
        </pc:sldMkLst>
        <pc:spChg chg="del">
          <ac:chgData name="Christian Elm" userId="fa51d60fa68e902c" providerId="LiveId" clId="{199032DB-1739-476B-B631-081751109274}" dt="2021-05-18T07:35:43.396" v="864" actId="478"/>
          <ac:spMkLst>
            <pc:docMk/>
            <pc:sldMk cId="1179143901" sldId="265"/>
            <ac:spMk id="2" creationId="{3A3360E7-FFB5-4828-A3AD-9BD0ED8B475E}"/>
          </ac:spMkLst>
        </pc:spChg>
        <pc:spChg chg="del">
          <ac:chgData name="Christian Elm" userId="fa51d60fa68e902c" providerId="LiveId" clId="{199032DB-1739-476B-B631-081751109274}" dt="2021-05-18T07:35:40.516" v="863" actId="478"/>
          <ac:spMkLst>
            <pc:docMk/>
            <pc:sldMk cId="1179143901" sldId="265"/>
            <ac:spMk id="3" creationId="{0A0CE47B-5B44-4136-BAC0-148E548D1E34}"/>
          </ac:spMkLst>
        </pc:spChg>
        <pc:picChg chg="add mod">
          <ac:chgData name="Christian Elm" userId="fa51d60fa68e902c" providerId="LiveId" clId="{199032DB-1739-476B-B631-081751109274}" dt="2021-05-18T07:35:52.241" v="868" actId="1076"/>
          <ac:picMkLst>
            <pc:docMk/>
            <pc:sldMk cId="1179143901" sldId="265"/>
            <ac:picMk id="5" creationId="{E24A759B-818F-4F72-BE3F-7D10DC31AC39}"/>
          </ac:picMkLst>
        </pc:picChg>
      </pc:sldChg>
    </pc:docChg>
  </pc:docChgLst>
  <pc:docChgLst>
    <pc:chgData name="Christian Elm" userId="fa51d60fa68e902c" providerId="LiveId" clId="{AFD215AB-B070-4DCE-9D47-3FD0D537E7E3}"/>
    <pc:docChg chg="custSel modSld">
      <pc:chgData name="Christian Elm" userId="fa51d60fa68e902c" providerId="LiveId" clId="{AFD215AB-B070-4DCE-9D47-3FD0D537E7E3}" dt="2021-05-18T08:20:52.314" v="118" actId="20577"/>
      <pc:docMkLst>
        <pc:docMk/>
      </pc:docMkLst>
      <pc:sldChg chg="modSp mod modNotesTx">
        <pc:chgData name="Christian Elm" userId="fa51d60fa68e902c" providerId="LiveId" clId="{AFD215AB-B070-4DCE-9D47-3FD0D537E7E3}" dt="2021-05-18T08:20:52.314" v="118" actId="20577"/>
        <pc:sldMkLst>
          <pc:docMk/>
          <pc:sldMk cId="1930568839" sldId="256"/>
        </pc:sldMkLst>
        <pc:spChg chg="mod">
          <ac:chgData name="Christian Elm" userId="fa51d60fa68e902c" providerId="LiveId" clId="{AFD215AB-B070-4DCE-9D47-3FD0D537E7E3}" dt="2021-05-18T08:20:52.314" v="118" actId="20577"/>
          <ac:spMkLst>
            <pc:docMk/>
            <pc:sldMk cId="1930568839" sldId="256"/>
            <ac:spMk id="3" creationId="{4B37B908-401B-4D33-BB52-7D3988DC01F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A64A1-D81C-4F32-926D-1A36CC05B4A2}" type="datetimeFigureOut">
              <a:rPr lang="sv-SE" smtClean="0"/>
              <a:t>21-05-18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D8897-A9B4-413B-B53F-7A75A72EDB7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70995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Christian är </a:t>
            </a:r>
            <a:r>
              <a:rPr lang="sv-SE" dirty="0" err="1"/>
              <a:t>scrum</a:t>
            </a:r>
            <a:r>
              <a:rPr lang="sv-SE" dirty="0"/>
              <a:t> master. Berätta lite kort om planning poker.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D8897-A9B4-413B-B53F-7A75A72EDB77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0892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082C-2A4B-4B2D-A612-63651C55670A}" type="datetimeFigureOut">
              <a:rPr lang="sv-SE" smtClean="0"/>
              <a:t>21-05-18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7CFC-9282-4700-BA21-FCA153EF32B0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987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082C-2A4B-4B2D-A612-63651C55670A}" type="datetimeFigureOut">
              <a:rPr lang="sv-SE" smtClean="0"/>
              <a:t>21-05-18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7CFC-9282-4700-BA21-FCA153EF32B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748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082C-2A4B-4B2D-A612-63651C55670A}" type="datetimeFigureOut">
              <a:rPr lang="sv-SE" smtClean="0"/>
              <a:t>21-05-18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7CFC-9282-4700-BA21-FCA153EF32B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19462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082C-2A4B-4B2D-A612-63651C55670A}" type="datetimeFigureOut">
              <a:rPr lang="sv-SE" smtClean="0"/>
              <a:t>21-05-18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7CFC-9282-4700-BA21-FCA153EF32B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2562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vsnittsrubri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082C-2A4B-4B2D-A612-63651C55670A}" type="datetimeFigureOut">
              <a:rPr lang="sv-SE" smtClean="0"/>
              <a:t>21-05-18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7CFC-9282-4700-BA21-FCA153EF32B0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23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082C-2A4B-4B2D-A612-63651C55670A}" type="datetimeFigureOut">
              <a:rPr lang="sv-SE" smtClean="0"/>
              <a:t>21-05-18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7CFC-9282-4700-BA21-FCA153EF32B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6900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082C-2A4B-4B2D-A612-63651C55670A}" type="datetimeFigureOut">
              <a:rPr lang="sv-SE" smtClean="0"/>
              <a:t>21-05-18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7CFC-9282-4700-BA21-FCA153EF32B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02844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082C-2A4B-4B2D-A612-63651C55670A}" type="datetimeFigureOut">
              <a:rPr lang="sv-SE" smtClean="0"/>
              <a:t>21-05-18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7CFC-9282-4700-BA21-FCA153EF32B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29531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082C-2A4B-4B2D-A612-63651C55670A}" type="datetimeFigureOut">
              <a:rPr lang="sv-SE" smtClean="0"/>
              <a:t>21-05-18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7CFC-9282-4700-BA21-FCA153EF32B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92124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C09082C-2A4B-4B2D-A612-63651C55670A}" type="datetimeFigureOut">
              <a:rPr lang="sv-SE" smtClean="0"/>
              <a:t>21-05-18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F87CFC-9282-4700-BA21-FCA153EF32B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80056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082C-2A4B-4B2D-A612-63651C55670A}" type="datetimeFigureOut">
              <a:rPr lang="sv-SE" smtClean="0"/>
              <a:t>21-05-18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7CFC-9282-4700-BA21-FCA153EF32B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54001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C09082C-2A4B-4B2D-A612-63651C55670A}" type="datetimeFigureOut">
              <a:rPr lang="sv-SE" smtClean="0"/>
              <a:t>21-05-18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F87CFC-9282-4700-BA21-FCA153EF32B0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01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48DF2F8-FEDA-422B-BC48-A4B45AA8A3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HolidayMaker</a:t>
            </a:r>
            <a:r>
              <a:rPr lang="sv-SE" dirty="0"/>
              <a:t> Sprint 1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4B37B908-401B-4D33-BB52-7D3988DC01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Grupp 3: Armin </a:t>
            </a:r>
            <a:r>
              <a:rPr lang="sv-SE" dirty="0" err="1"/>
              <a:t>Ljajic</a:t>
            </a:r>
            <a:r>
              <a:rPr lang="sv-SE" dirty="0"/>
              <a:t>, Daniel Riddersporre, </a:t>
            </a:r>
            <a:r>
              <a:rPr lang="sv-SE" dirty="0" err="1"/>
              <a:t>Yahya</a:t>
            </a:r>
            <a:r>
              <a:rPr lang="sv-SE" dirty="0"/>
              <a:t> </a:t>
            </a:r>
            <a:r>
              <a:rPr lang="sv-SE"/>
              <a:t>Alouhaibi </a:t>
            </a:r>
            <a:r>
              <a:rPr lang="sv-SE" dirty="0"/>
              <a:t>Fredrik </a:t>
            </a:r>
            <a:r>
              <a:rPr lang="sv-SE" dirty="0" err="1"/>
              <a:t>Tvingstedt</a:t>
            </a:r>
            <a:r>
              <a:rPr lang="sv-SE" dirty="0"/>
              <a:t>, Michael Sava, Christian Elm</a:t>
            </a:r>
          </a:p>
        </p:txBody>
      </p:sp>
    </p:spTree>
    <p:extLst>
      <p:ext uri="{BB962C8B-B14F-4D97-AF65-F5344CB8AC3E}">
        <p14:creationId xmlns:p14="http://schemas.microsoft.com/office/powerpoint/2010/main" val="1930568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142BE31-9DA6-4D4A-AC80-713DA101A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885" y="2409017"/>
            <a:ext cx="2551931" cy="1450757"/>
          </a:xfrm>
        </p:spPr>
        <p:txBody>
          <a:bodyPr/>
          <a:lstStyle/>
          <a:p>
            <a:r>
              <a:rPr lang="sv-S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05021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47F36EF-A5EB-4592-859C-6D10FF807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ER-diagram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10E5A10-C2E4-4700-B75A-2358FE339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197" y="0"/>
            <a:ext cx="7047787" cy="6337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80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FDE2000-CC0F-4C25-8B4E-E74C8C1DA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263" y="137315"/>
            <a:ext cx="10058400" cy="739764"/>
          </a:xfrm>
        </p:spPr>
        <p:txBody>
          <a:bodyPr/>
          <a:lstStyle/>
          <a:p>
            <a:r>
              <a:rPr lang="sv-SE" dirty="0"/>
              <a:t>UML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9C26CCC-63BE-4E69-83F7-E4A68D501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1700"/>
            <a:ext cx="12192000" cy="595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331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F0C0BC9-A020-4BD9-86C7-CC0918CEA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14" y="0"/>
            <a:ext cx="10058400" cy="748454"/>
          </a:xfrm>
        </p:spPr>
        <p:txBody>
          <a:bodyPr/>
          <a:lstStyle/>
          <a:p>
            <a:r>
              <a:rPr lang="sv-SE" dirty="0" err="1"/>
              <a:t>Wireframes</a:t>
            </a:r>
            <a:r>
              <a:rPr lang="sv-SE" dirty="0"/>
              <a:t> (utdrag)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A5FB904E-F92B-4B1A-8851-FB5C17114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433" y="675529"/>
            <a:ext cx="8739771" cy="577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109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A85541C-52BD-45BA-ACA5-4958D919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B442896C-720E-472E-B4B4-C5AC423FCC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17" y="0"/>
            <a:ext cx="7626842" cy="6369325"/>
          </a:xfrm>
        </p:spPr>
      </p:pic>
    </p:spTree>
    <p:extLst>
      <p:ext uri="{BB962C8B-B14F-4D97-AF65-F5344CB8AC3E}">
        <p14:creationId xmlns:p14="http://schemas.microsoft.com/office/powerpoint/2010/main" val="3237070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E24A759B-818F-4F72-BE3F-7D10DC31A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529" y="0"/>
            <a:ext cx="5134643" cy="663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143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14FC593B-881A-4F6D-9B45-CDAF76D52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653" y="0"/>
            <a:ext cx="3504267" cy="6382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ubrik 1">
            <a:extLst>
              <a:ext uri="{FF2B5EF4-FFF2-40B4-BE49-F238E27FC236}">
                <a16:creationId xmlns:a16="http://schemas.microsoft.com/office/drawing/2014/main" id="{35EEE169-E017-4333-A1D3-D55BF35E9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263" y="137315"/>
            <a:ext cx="10058400" cy="739764"/>
          </a:xfrm>
        </p:spPr>
        <p:txBody>
          <a:bodyPr/>
          <a:lstStyle/>
          <a:p>
            <a:r>
              <a:rPr lang="sv-SE" dirty="0" err="1"/>
              <a:t>Flowchart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18019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C418C19-0A79-4E89-892A-DFE7A8FA4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170" y="0"/>
            <a:ext cx="10058400" cy="1450757"/>
          </a:xfrm>
        </p:spPr>
        <p:txBody>
          <a:bodyPr>
            <a:normAutofit/>
          </a:bodyPr>
          <a:lstStyle/>
          <a:p>
            <a:r>
              <a:rPr lang="sv-SE" sz="3500" dirty="0"/>
              <a:t>Utdrag ur </a:t>
            </a:r>
            <a:r>
              <a:rPr lang="sv-SE" sz="3500" dirty="0" err="1"/>
              <a:t>Trello</a:t>
            </a:r>
            <a:endParaRPr lang="sv-SE" sz="3500" dirty="0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F5EBA73D-68B2-4624-B3B7-154839799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257" y="121298"/>
            <a:ext cx="8055412" cy="619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054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8D5BA02-079A-45C6-AEDB-FAA360F0A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Vad har gått bra/mindre bra?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F0602C9-595A-4365-9888-FD10E1080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372342" cy="4023360"/>
          </a:xfrm>
        </p:spPr>
        <p:txBody>
          <a:bodyPr/>
          <a:lstStyle/>
          <a:p>
            <a:r>
              <a:rPr lang="sv-SE" b="1" dirty="0"/>
              <a:t>Bra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v-SE" dirty="0"/>
              <a:t>Samarbetet i gruppen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v-SE" dirty="0"/>
              <a:t>Vi har lyckats komma på bana trots att flera gruppmedlemmar varit sjuka i omgångar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v-SE" dirty="0"/>
              <a:t>Produkten börjar ta form</a:t>
            </a:r>
          </a:p>
        </p:txBody>
      </p:sp>
      <p:sp>
        <p:nvSpPr>
          <p:cNvPr id="4" name="Platshållare för innehåll 2">
            <a:extLst>
              <a:ext uri="{FF2B5EF4-FFF2-40B4-BE49-F238E27FC236}">
                <a16:creationId xmlns:a16="http://schemas.microsoft.com/office/drawing/2014/main" id="{ABA022C7-198C-42F9-A1E7-312F660BE0E1}"/>
              </a:ext>
            </a:extLst>
          </p:cNvPr>
          <p:cNvSpPr txBox="1">
            <a:spLocks/>
          </p:cNvSpPr>
          <p:nvPr/>
        </p:nvSpPr>
        <p:spPr>
          <a:xfrm>
            <a:off x="6126480" y="1864066"/>
            <a:ext cx="4372342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b="1" dirty="0"/>
              <a:t>Mindre bra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v-SE" dirty="0"/>
              <a:t>Vissa delar av kravspecifikationen alltför öppna för spekulation – ledde till förvirring och potentiellt felprioriterad tid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v-SE" dirty="0"/>
              <a:t>Stress över förlorad tid när gruppen varit färre i antal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v-SE" dirty="0"/>
              <a:t>Skulle kunna formulera om </a:t>
            </a:r>
            <a:r>
              <a:rPr lang="sv-SE" dirty="0" err="1"/>
              <a:t>tasksen</a:t>
            </a:r>
            <a:r>
              <a:rPr lang="sv-SE" dirty="0"/>
              <a:t> till att bli ännu tydligare</a:t>
            </a:r>
          </a:p>
        </p:txBody>
      </p:sp>
    </p:spTree>
    <p:extLst>
      <p:ext uri="{BB962C8B-B14F-4D97-AF65-F5344CB8AC3E}">
        <p14:creationId xmlns:p14="http://schemas.microsoft.com/office/powerpoint/2010/main" val="204253685"/>
      </p:ext>
    </p:extLst>
  </p:cSld>
  <p:clrMapOvr>
    <a:masterClrMapping/>
  </p:clrMapOvr>
</p:sld>
</file>

<file path=ppt/theme/theme1.xml><?xml version="1.0" encoding="utf-8"?>
<a:theme xmlns:a="http://schemas.openxmlformats.org/drawingml/2006/main" name="Återblick">
  <a:themeElements>
    <a:clrScheme name="Åter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Åter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Åter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60</TotalTime>
  <Words>114</Words>
  <Application>Microsoft Office PowerPoint</Application>
  <PresentationFormat>Bredbild</PresentationFormat>
  <Paragraphs>19</Paragraphs>
  <Slides>10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Återblick</vt:lpstr>
      <vt:lpstr>HolidayMaker Sprint 1</vt:lpstr>
      <vt:lpstr>ER-diagram</vt:lpstr>
      <vt:lpstr>UML</vt:lpstr>
      <vt:lpstr>Wireframes (utdrag)</vt:lpstr>
      <vt:lpstr>PowerPoint-presentation</vt:lpstr>
      <vt:lpstr>PowerPoint-presentation</vt:lpstr>
      <vt:lpstr>Flowchart</vt:lpstr>
      <vt:lpstr>Utdrag ur Trello</vt:lpstr>
      <vt:lpstr>Vad har gått bra/mindre bra?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HolidayMaker Sprint 1</dc:title>
  <dc:creator>Christian Elm</dc:creator>
  <cp:lastModifiedBy>Christian Elm</cp:lastModifiedBy>
  <cp:revision>1</cp:revision>
  <dcterms:created xsi:type="dcterms:W3CDTF">2021-05-18T07:17:06Z</dcterms:created>
  <dcterms:modified xsi:type="dcterms:W3CDTF">2021-05-18T08:20:52Z</dcterms:modified>
</cp:coreProperties>
</file>