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3" r:id="rId3"/>
    <p:sldId id="264" r:id="rId4"/>
    <p:sldId id="271" r:id="rId5"/>
    <p:sldId id="266" r:id="rId6"/>
    <p:sldId id="272" r:id="rId7"/>
    <p:sldId id="281" r:id="rId8"/>
    <p:sldId id="275" r:id="rId9"/>
    <p:sldId id="277" r:id="rId10"/>
    <p:sldId id="268" r:id="rId11"/>
    <p:sldId id="278" r:id="rId12"/>
    <p:sldId id="279" r:id="rId13"/>
    <p:sldId id="280" r:id="rId14"/>
    <p:sldId id="282" r:id="rId15"/>
    <p:sldId id="287" r:id="rId16"/>
    <p:sldId id="288" r:id="rId17"/>
    <p:sldId id="265" r:id="rId18"/>
    <p:sldId id="285" r:id="rId19"/>
    <p:sldId id="286" r:id="rId20"/>
    <p:sldId id="283" r:id="rId21"/>
    <p:sldId id="284" r:id="rId22"/>
    <p:sldId id="289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1A93D-CD87-482B-9EBC-86BA049AE5CE}" v="124" dt="2021-06-10T06:55:49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Elm" userId="fa51d60fa68e902c" providerId="LiveId" clId="{199032DB-1739-476B-B631-081751109274}"/>
    <pc:docChg chg="undo custSel addSld modSld sldOrd">
      <pc:chgData name="Christian Elm" userId="fa51d60fa68e902c" providerId="LiveId" clId="{199032DB-1739-476B-B631-081751109274}" dt="2021-05-18T07:41:19.922" v="874" actId="1076"/>
      <pc:docMkLst>
        <pc:docMk/>
      </pc:docMkLst>
      <pc:sldChg chg="ord">
        <pc:chgData name="Christian Elm" userId="fa51d60fa68e902c" providerId="LiveId" clId="{199032DB-1739-476B-B631-081751109274}" dt="2021-05-18T07:37:24.151" v="870"/>
        <pc:sldMkLst>
          <pc:docMk/>
          <pc:sldMk cId="189380254" sldId="257"/>
        </pc:sldMkLst>
      </pc:sldChg>
      <pc:sldChg chg="ord">
        <pc:chgData name="Christian Elm" userId="fa51d60fa68e902c" providerId="LiveId" clId="{199032DB-1739-476B-B631-081751109274}" dt="2021-05-18T07:37:25.773" v="872"/>
        <pc:sldMkLst>
          <pc:docMk/>
          <pc:sldMk cId="914331395" sldId="258"/>
        </pc:sldMkLst>
      </pc:sldChg>
      <pc:sldChg chg="modSp">
        <pc:chgData name="Christian Elm" userId="fa51d60fa68e902c" providerId="LiveId" clId="{199032DB-1739-476B-B631-081751109274}" dt="2021-05-18T07:41:19.922" v="874" actId="1076"/>
        <pc:sldMkLst>
          <pc:docMk/>
          <pc:sldMk cId="1418019477" sldId="259"/>
        </pc:sldMkLst>
        <pc:picChg chg="mod">
          <ac:chgData name="Christian Elm" userId="fa51d60fa68e902c" providerId="LiveId" clId="{199032DB-1739-476B-B631-081751109274}" dt="2021-05-18T07:41:19.922" v="874" actId="1076"/>
          <ac:picMkLst>
            <pc:docMk/>
            <pc:sldMk cId="1418019477" sldId="259"/>
            <ac:picMk id="3074" creationId="{14FC593B-881A-4F6D-9B45-CDAF76D52AAE}"/>
          </ac:picMkLst>
        </pc:picChg>
      </pc:sldChg>
      <pc:sldChg chg="addSp modSp mod">
        <pc:chgData name="Christian Elm" userId="fa51d60fa68e902c" providerId="LiveId" clId="{199032DB-1739-476B-B631-081751109274}" dt="2021-05-18T07:31:28.472" v="817" actId="20577"/>
        <pc:sldMkLst>
          <pc:docMk/>
          <pc:sldMk cId="204253685" sldId="260"/>
        </pc:sldMkLst>
        <pc:spChg chg="mod">
          <ac:chgData name="Christian Elm" userId="fa51d60fa68e902c" providerId="LiveId" clId="{199032DB-1739-476B-B631-081751109274}" dt="2021-05-18T07:25:02.643" v="43" actId="20577"/>
          <ac:spMkLst>
            <pc:docMk/>
            <pc:sldMk cId="204253685" sldId="260"/>
            <ac:spMk id="2" creationId="{38D5BA02-079A-45C6-AEDB-FAA360F0AD28}"/>
          </ac:spMkLst>
        </pc:spChg>
        <pc:spChg chg="mod">
          <ac:chgData name="Christian Elm" userId="fa51d60fa68e902c" providerId="LiveId" clId="{199032DB-1739-476B-B631-081751109274}" dt="2021-05-18T07:31:16.122" v="747" actId="20577"/>
          <ac:spMkLst>
            <pc:docMk/>
            <pc:sldMk cId="204253685" sldId="260"/>
            <ac:spMk id="3" creationId="{EF0602C9-595A-4365-9888-FD10E1080AD7}"/>
          </ac:spMkLst>
        </pc:spChg>
        <pc:spChg chg="add mod">
          <ac:chgData name="Christian Elm" userId="fa51d60fa68e902c" providerId="LiveId" clId="{199032DB-1739-476B-B631-081751109274}" dt="2021-05-18T07:31:28.472" v="817" actId="20577"/>
          <ac:spMkLst>
            <pc:docMk/>
            <pc:sldMk cId="204253685" sldId="260"/>
            <ac:spMk id="4" creationId="{ABA022C7-198C-42F9-A1E7-312F660BE0E1}"/>
          </ac:spMkLst>
        </pc:spChg>
      </pc:sldChg>
      <pc:sldChg chg="delSp modSp new mod">
        <pc:chgData name="Christian Elm" userId="fa51d60fa68e902c" providerId="LiveId" clId="{199032DB-1739-476B-B631-081751109274}" dt="2021-05-18T07:29:11.875" v="663" actId="1076"/>
        <pc:sldMkLst>
          <pc:docMk/>
          <pc:sldMk cId="705021581" sldId="261"/>
        </pc:sldMkLst>
        <pc:spChg chg="mod">
          <ac:chgData name="Christian Elm" userId="fa51d60fa68e902c" providerId="LiveId" clId="{199032DB-1739-476B-B631-081751109274}" dt="2021-05-18T07:29:11.875" v="663" actId="1076"/>
          <ac:spMkLst>
            <pc:docMk/>
            <pc:sldMk cId="705021581" sldId="261"/>
            <ac:spMk id="2" creationId="{3142BE31-9DA6-4D4A-AC80-713DA101AD53}"/>
          </ac:spMkLst>
        </pc:spChg>
        <pc:spChg chg="del">
          <ac:chgData name="Christian Elm" userId="fa51d60fa68e902c" providerId="LiveId" clId="{199032DB-1739-476B-B631-081751109274}" dt="2021-05-18T07:29:00.932" v="660" actId="478"/>
          <ac:spMkLst>
            <pc:docMk/>
            <pc:sldMk cId="705021581" sldId="261"/>
            <ac:spMk id="3" creationId="{596652D2-8778-4273-9545-B55408D58534}"/>
          </ac:spMkLst>
        </pc:spChg>
      </pc:sldChg>
      <pc:sldChg chg="addSp delSp modSp new mod">
        <pc:chgData name="Christian Elm" userId="fa51d60fa68e902c" providerId="LiveId" clId="{199032DB-1739-476B-B631-081751109274}" dt="2021-05-18T07:30:36.791" v="692" actId="1076"/>
        <pc:sldMkLst>
          <pc:docMk/>
          <pc:sldMk cId="2170054950" sldId="262"/>
        </pc:sldMkLst>
        <pc:spChg chg="mod">
          <ac:chgData name="Christian Elm" userId="fa51d60fa68e902c" providerId="LiveId" clId="{199032DB-1739-476B-B631-081751109274}" dt="2021-05-18T07:30:29.495" v="691" actId="1076"/>
          <ac:spMkLst>
            <pc:docMk/>
            <pc:sldMk cId="2170054950" sldId="262"/>
            <ac:spMk id="2" creationId="{3C418C19-0A79-4E89-892A-DFE7A8FA4FBD}"/>
          </ac:spMkLst>
        </pc:spChg>
        <pc:spChg chg="del">
          <ac:chgData name="Christian Elm" userId="fa51d60fa68e902c" providerId="LiveId" clId="{199032DB-1739-476B-B631-081751109274}" dt="2021-05-18T07:30:09.713" v="685" actId="478"/>
          <ac:spMkLst>
            <pc:docMk/>
            <pc:sldMk cId="2170054950" sldId="262"/>
            <ac:spMk id="3" creationId="{2D672EF1-908F-4FF6-9D1E-F51303E1100D}"/>
          </ac:spMkLst>
        </pc:spChg>
        <pc:picChg chg="add mod">
          <ac:chgData name="Christian Elm" userId="fa51d60fa68e902c" providerId="LiveId" clId="{199032DB-1739-476B-B631-081751109274}" dt="2021-05-18T07:30:36.791" v="692" actId="1076"/>
          <ac:picMkLst>
            <pc:docMk/>
            <pc:sldMk cId="2170054950" sldId="262"/>
            <ac:picMk id="5" creationId="{F5EBA73D-68B2-4624-B3B7-154839799462}"/>
          </ac:picMkLst>
        </pc:picChg>
      </pc:sldChg>
      <pc:sldChg chg="addSp delSp modSp new mod setBg">
        <pc:chgData name="Christian Elm" userId="fa51d60fa68e902c" providerId="LiveId" clId="{199032DB-1739-476B-B631-081751109274}" dt="2021-05-18T07:35:04.948" v="855" actId="1076"/>
        <pc:sldMkLst>
          <pc:docMk/>
          <pc:sldMk cId="2143109343" sldId="263"/>
        </pc:sldMkLst>
        <pc:spChg chg="mod">
          <ac:chgData name="Christian Elm" userId="fa51d60fa68e902c" providerId="LiveId" clId="{199032DB-1739-476B-B631-081751109274}" dt="2021-05-18T07:34:58.958" v="853" actId="1076"/>
          <ac:spMkLst>
            <pc:docMk/>
            <pc:sldMk cId="2143109343" sldId="263"/>
            <ac:spMk id="2" creationId="{3F0C0BC9-A020-4BD9-86C7-CC0918CEA18F}"/>
          </ac:spMkLst>
        </pc:spChg>
        <pc:spChg chg="del">
          <ac:chgData name="Christian Elm" userId="fa51d60fa68e902c" providerId="LiveId" clId="{199032DB-1739-476B-B631-081751109274}" dt="2021-05-18T07:34:12.373" v="840" actId="478"/>
          <ac:spMkLst>
            <pc:docMk/>
            <pc:sldMk cId="2143109343" sldId="263"/>
            <ac:spMk id="3" creationId="{321865A1-E794-4E50-AAB3-F2BACFDED7F6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10" creationId="{4E4490D0-3672-446A-AC12-B4830333BDDD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12" creationId="{39CB82C2-DF65-4EC1-8280-F201D50F570B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16" creationId="{5AE6C737-FF55-4064-94B7-0B21D2EB6045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20" creationId="{D8218D9F-38B6-4AE0-9051-5434D19A5277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22" creationId="{2D3DCA99-84AF-487A-BF72-91C5FA6B0B70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4" creationId="{4E4490D0-3672-446A-AC12-B4830333BDDD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5" creationId="{39CB82C2-DF65-4EC1-8280-F201D50F570B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7" creationId="{FA4CD5CB-D209-4D70-8CA4-629731C59219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9" creationId="{B4C27B90-DF2B-4D00-BA07-18ED774CD2F1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30" creationId="{593ACC25-C262-417A-8AA9-0641C772BDB6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2" creationId="{25C8D2C1-DA83-420D-9635-D52CE066B5DA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3" creationId="{434F74C9-6A0B-409E-AD1C-45B58BE91BB8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5" creationId="{90AA6468-80AC-4DDF-9CFB-C7A9507E203F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6" creationId="{4AB900CC-5074-4746-A1A4-AF640455BD43}"/>
          </ac:spMkLst>
        </pc:spChg>
        <pc:picChg chg="add mod">
          <ac:chgData name="Christian Elm" userId="fa51d60fa68e902c" providerId="LiveId" clId="{199032DB-1739-476B-B631-081751109274}" dt="2021-05-18T07:35:04.948" v="855" actId="1076"/>
          <ac:picMkLst>
            <pc:docMk/>
            <pc:sldMk cId="2143109343" sldId="263"/>
            <ac:picMk id="5" creationId="{A5FB904E-F92B-4B1A-8851-FB5C17114B75}"/>
          </ac:picMkLst>
        </pc:picChg>
        <pc:cxnChg chg="add del">
          <ac:chgData name="Christian Elm" userId="fa51d60fa68e902c" providerId="LiveId" clId="{199032DB-1739-476B-B631-081751109274}" dt="2021-05-18T07:34:36.255" v="845" actId="26606"/>
          <ac:cxnSpMkLst>
            <pc:docMk/>
            <pc:sldMk cId="2143109343" sldId="263"/>
            <ac:cxnSpMk id="14" creationId="{7E1D4427-852B-4B37-8E76-0E9F1810BA2A}"/>
          </ac:cxnSpMkLst>
        </pc:cxnChg>
        <pc:cxnChg chg="add del">
          <ac:chgData name="Christian Elm" userId="fa51d60fa68e902c" providerId="LiveId" clId="{199032DB-1739-476B-B631-081751109274}" dt="2021-05-18T07:34:36.255" v="845" actId="26606"/>
          <ac:cxnSpMkLst>
            <pc:docMk/>
            <pc:sldMk cId="2143109343" sldId="263"/>
            <ac:cxnSpMk id="18" creationId="{6B5B1DD8-6224-4137-8621-32982B00F9FC}"/>
          </ac:cxnSpMkLst>
        </pc:cxnChg>
        <pc:cxnChg chg="add del">
          <ac:chgData name="Christian Elm" userId="fa51d60fa68e902c" providerId="LiveId" clId="{199032DB-1739-476B-B631-081751109274}" dt="2021-05-18T07:34:42.411" v="847" actId="26606"/>
          <ac:cxnSpMkLst>
            <pc:docMk/>
            <pc:sldMk cId="2143109343" sldId="263"/>
            <ac:cxnSpMk id="26" creationId="{7E1D4427-852B-4B37-8E76-0E9F1810BA2A}"/>
          </ac:cxnSpMkLst>
        </pc:cxnChg>
        <pc:cxnChg chg="add del">
          <ac:chgData name="Christian Elm" userId="fa51d60fa68e902c" providerId="LiveId" clId="{199032DB-1739-476B-B631-081751109274}" dt="2021-05-18T07:34:42.411" v="847" actId="26606"/>
          <ac:cxnSpMkLst>
            <pc:docMk/>
            <pc:sldMk cId="2143109343" sldId="263"/>
            <ac:cxnSpMk id="28" creationId="{5C6A2BAE-B461-4B55-8E1F-0722ABDD1393}"/>
          </ac:cxnSpMkLst>
        </pc:cxnChg>
        <pc:cxnChg chg="add del">
          <ac:chgData name="Christian Elm" userId="fa51d60fa68e902c" providerId="LiveId" clId="{199032DB-1739-476B-B631-081751109274}" dt="2021-05-18T07:34:49.071" v="851" actId="26606"/>
          <ac:cxnSpMkLst>
            <pc:docMk/>
            <pc:sldMk cId="2143109343" sldId="263"/>
            <ac:cxnSpMk id="34" creationId="{F5486A9D-1265-4B57-91E6-68E666B978BC}"/>
          </ac:cxnSpMkLst>
        </pc:cxnChg>
      </pc:sldChg>
      <pc:sldChg chg="addSp delSp modSp new mod">
        <pc:chgData name="Christian Elm" userId="fa51d60fa68e902c" providerId="LiveId" clId="{199032DB-1739-476B-B631-081751109274}" dt="2021-05-18T07:35:24.108" v="861" actId="1076"/>
        <pc:sldMkLst>
          <pc:docMk/>
          <pc:sldMk cId="3237070988" sldId="264"/>
        </pc:sldMkLst>
        <pc:spChg chg="del">
          <ac:chgData name="Christian Elm" userId="fa51d60fa68e902c" providerId="LiveId" clId="{199032DB-1739-476B-B631-081751109274}" dt="2021-05-18T07:35:16.513" v="857"/>
          <ac:spMkLst>
            <pc:docMk/>
            <pc:sldMk cId="3237070988" sldId="264"/>
            <ac:spMk id="3" creationId="{519F0999-9241-45E0-87D8-E2329CBBF255}"/>
          </ac:spMkLst>
        </pc:spChg>
        <pc:picChg chg="add mod">
          <ac:chgData name="Christian Elm" userId="fa51d60fa68e902c" providerId="LiveId" clId="{199032DB-1739-476B-B631-081751109274}" dt="2021-05-18T07:35:24.108" v="861" actId="1076"/>
          <ac:picMkLst>
            <pc:docMk/>
            <pc:sldMk cId="3237070988" sldId="264"/>
            <ac:picMk id="5" creationId="{B442896C-720E-472E-B4B4-C5AC423FCC2E}"/>
          </ac:picMkLst>
        </pc:picChg>
      </pc:sldChg>
      <pc:sldChg chg="addSp delSp modSp new mod">
        <pc:chgData name="Christian Elm" userId="fa51d60fa68e902c" providerId="LiveId" clId="{199032DB-1739-476B-B631-081751109274}" dt="2021-05-18T07:35:52.241" v="868" actId="1076"/>
        <pc:sldMkLst>
          <pc:docMk/>
          <pc:sldMk cId="1179143901" sldId="265"/>
        </pc:sldMkLst>
        <pc:spChg chg="del">
          <ac:chgData name="Christian Elm" userId="fa51d60fa68e902c" providerId="LiveId" clId="{199032DB-1739-476B-B631-081751109274}" dt="2021-05-18T07:35:43.396" v="864" actId="478"/>
          <ac:spMkLst>
            <pc:docMk/>
            <pc:sldMk cId="1179143901" sldId="265"/>
            <ac:spMk id="2" creationId="{3A3360E7-FFB5-4828-A3AD-9BD0ED8B475E}"/>
          </ac:spMkLst>
        </pc:spChg>
        <pc:spChg chg="del">
          <ac:chgData name="Christian Elm" userId="fa51d60fa68e902c" providerId="LiveId" clId="{199032DB-1739-476B-B631-081751109274}" dt="2021-05-18T07:35:40.516" v="863" actId="478"/>
          <ac:spMkLst>
            <pc:docMk/>
            <pc:sldMk cId="1179143901" sldId="265"/>
            <ac:spMk id="3" creationId="{0A0CE47B-5B44-4136-BAC0-148E548D1E34}"/>
          </ac:spMkLst>
        </pc:spChg>
        <pc:picChg chg="add mod">
          <ac:chgData name="Christian Elm" userId="fa51d60fa68e902c" providerId="LiveId" clId="{199032DB-1739-476B-B631-081751109274}" dt="2021-05-18T07:35:52.241" v="868" actId="1076"/>
          <ac:picMkLst>
            <pc:docMk/>
            <pc:sldMk cId="1179143901" sldId="265"/>
            <ac:picMk id="5" creationId="{E24A759B-818F-4F72-BE3F-7D10DC31AC39}"/>
          </ac:picMkLst>
        </pc:picChg>
      </pc:sldChg>
    </pc:docChg>
  </pc:docChgLst>
  <pc:docChgLst>
    <pc:chgData name="Christian Elm" userId="fa51d60fa68e902c" providerId="LiveId" clId="{8299E0E7-C122-4583-BAB7-A0305DA95570}"/>
    <pc:docChg chg="custSel addSld delSld modSld">
      <pc:chgData name="Christian Elm" userId="fa51d60fa68e902c" providerId="LiveId" clId="{8299E0E7-C122-4583-BAB7-A0305DA95570}" dt="2021-05-27T07:37:27.521" v="166" actId="20577"/>
      <pc:docMkLst>
        <pc:docMk/>
      </pc:docMkLst>
      <pc:sldChg chg="addSp delSp new mod">
        <pc:chgData name="Christian Elm" userId="fa51d60fa68e902c" providerId="LiveId" clId="{8299E0E7-C122-4583-BAB7-A0305DA95570}" dt="2021-05-27T07:34:13.061" v="3" actId="22"/>
        <pc:sldMkLst>
          <pc:docMk/>
          <pc:sldMk cId="381457452" sldId="266"/>
        </pc:sldMkLst>
        <pc:spChg chg="del">
          <ac:chgData name="Christian Elm" userId="fa51d60fa68e902c" providerId="LiveId" clId="{8299E0E7-C122-4583-BAB7-A0305DA95570}" dt="2021-05-27T07:34:11.717" v="2" actId="478"/>
          <ac:spMkLst>
            <pc:docMk/>
            <pc:sldMk cId="381457452" sldId="266"/>
            <ac:spMk id="2" creationId="{024A597B-C05D-4BB2-A69A-7CB1A835C75A}"/>
          </ac:spMkLst>
        </pc:spChg>
        <pc:spChg chg="del">
          <ac:chgData name="Christian Elm" userId="fa51d60fa68e902c" providerId="LiveId" clId="{8299E0E7-C122-4583-BAB7-A0305DA95570}" dt="2021-05-27T07:34:10.320" v="1" actId="478"/>
          <ac:spMkLst>
            <pc:docMk/>
            <pc:sldMk cId="381457452" sldId="266"/>
            <ac:spMk id="3" creationId="{5115B62E-9FC9-4236-861C-A7EFCD8B3AED}"/>
          </ac:spMkLst>
        </pc:spChg>
        <pc:picChg chg="add">
          <ac:chgData name="Christian Elm" userId="fa51d60fa68e902c" providerId="LiveId" clId="{8299E0E7-C122-4583-BAB7-A0305DA95570}" dt="2021-05-27T07:34:13.061" v="3" actId="22"/>
          <ac:picMkLst>
            <pc:docMk/>
            <pc:sldMk cId="381457452" sldId="266"/>
            <ac:picMk id="5" creationId="{B8CCCBA8-2311-4419-95B2-969EE161F25A}"/>
          </ac:picMkLst>
        </pc:picChg>
      </pc:sldChg>
      <pc:sldChg chg="addSp delSp modSp new mod">
        <pc:chgData name="Christian Elm" userId="fa51d60fa68e902c" providerId="LiveId" clId="{8299E0E7-C122-4583-BAB7-A0305DA95570}" dt="2021-05-27T07:34:49.982" v="8" actId="14100"/>
        <pc:sldMkLst>
          <pc:docMk/>
          <pc:sldMk cId="2214030777" sldId="267"/>
        </pc:sldMkLst>
        <pc:spChg chg="del">
          <ac:chgData name="Christian Elm" userId="fa51d60fa68e902c" providerId="LiveId" clId="{8299E0E7-C122-4583-BAB7-A0305DA95570}" dt="2021-05-27T07:34:43.045" v="6" actId="478"/>
          <ac:spMkLst>
            <pc:docMk/>
            <pc:sldMk cId="2214030777" sldId="267"/>
            <ac:spMk id="2" creationId="{28D6A516-956D-41C6-BD68-400BD26C6592}"/>
          </ac:spMkLst>
        </pc:spChg>
        <pc:spChg chg="del">
          <ac:chgData name="Christian Elm" userId="fa51d60fa68e902c" providerId="LiveId" clId="{8299E0E7-C122-4583-BAB7-A0305DA95570}" dt="2021-05-27T07:34:40.662" v="5" actId="478"/>
          <ac:spMkLst>
            <pc:docMk/>
            <pc:sldMk cId="2214030777" sldId="267"/>
            <ac:spMk id="3" creationId="{11AB2AC4-8256-42C3-B920-2C09F02956F2}"/>
          </ac:spMkLst>
        </pc:spChg>
        <pc:picChg chg="add mod">
          <ac:chgData name="Christian Elm" userId="fa51d60fa68e902c" providerId="LiveId" clId="{8299E0E7-C122-4583-BAB7-A0305DA95570}" dt="2021-05-27T07:34:49.982" v="8" actId="14100"/>
          <ac:picMkLst>
            <pc:docMk/>
            <pc:sldMk cId="2214030777" sldId="267"/>
            <ac:picMk id="5" creationId="{79AE3744-14D2-41A3-A15D-91A038C0F9A3}"/>
          </ac:picMkLst>
        </pc:picChg>
      </pc:sldChg>
      <pc:sldChg chg="modSp new mod modNotesTx">
        <pc:chgData name="Christian Elm" userId="fa51d60fa68e902c" providerId="LiveId" clId="{8299E0E7-C122-4583-BAB7-A0305DA95570}" dt="2021-05-27T07:37:27.521" v="166" actId="20577"/>
        <pc:sldMkLst>
          <pc:docMk/>
          <pc:sldMk cId="1708608555" sldId="268"/>
        </pc:sldMkLst>
        <pc:spChg chg="mod">
          <ac:chgData name="Christian Elm" userId="fa51d60fa68e902c" providerId="LiveId" clId="{8299E0E7-C122-4583-BAB7-A0305DA95570}" dt="2021-05-27T07:36:49.529" v="46" actId="20577"/>
          <ac:spMkLst>
            <pc:docMk/>
            <pc:sldMk cId="1708608555" sldId="268"/>
            <ac:spMk id="2" creationId="{05A47F68-74BF-41DD-974E-495905FD8156}"/>
          </ac:spMkLst>
        </pc:spChg>
        <pc:spChg chg="mod">
          <ac:chgData name="Christian Elm" userId="fa51d60fa68e902c" providerId="LiveId" clId="{8299E0E7-C122-4583-BAB7-A0305DA95570}" dt="2021-05-27T07:37:15.023" v="157" actId="403"/>
          <ac:spMkLst>
            <pc:docMk/>
            <pc:sldMk cId="1708608555" sldId="268"/>
            <ac:spMk id="3" creationId="{C2338137-C6C8-433F-8A8E-E709F7C7B5C6}"/>
          </ac:spMkLst>
        </pc:spChg>
      </pc:sldChg>
      <pc:sldChg chg="modSp new del mod">
        <pc:chgData name="Christian Elm" userId="fa51d60fa68e902c" providerId="LiveId" clId="{8299E0E7-C122-4583-BAB7-A0305DA95570}" dt="2021-05-27T07:35:03.268" v="25" actId="47"/>
        <pc:sldMkLst>
          <pc:docMk/>
          <pc:sldMk cId="3758793443" sldId="268"/>
        </pc:sldMkLst>
        <pc:spChg chg="mod">
          <ac:chgData name="Christian Elm" userId="fa51d60fa68e902c" providerId="LiveId" clId="{8299E0E7-C122-4583-BAB7-A0305DA95570}" dt="2021-05-27T07:34:59.762" v="24" actId="20577"/>
          <ac:spMkLst>
            <pc:docMk/>
            <pc:sldMk cId="3758793443" sldId="268"/>
            <ac:spMk id="2" creationId="{4FCF0419-70C6-41BE-8E89-26F11043035F}"/>
          </ac:spMkLst>
        </pc:spChg>
      </pc:sldChg>
    </pc:docChg>
  </pc:docChgLst>
  <pc:docChgLst>
    <pc:chgData name="Christian Elm" userId="fa51d60fa68e902c" providerId="LiveId" clId="{AFD215AB-B070-4DCE-9D47-3FD0D537E7E3}"/>
    <pc:docChg chg="custSel modSld">
      <pc:chgData name="Christian Elm" userId="fa51d60fa68e902c" providerId="LiveId" clId="{AFD215AB-B070-4DCE-9D47-3FD0D537E7E3}" dt="2021-05-18T08:20:52.314" v="118" actId="20577"/>
      <pc:docMkLst>
        <pc:docMk/>
      </pc:docMkLst>
      <pc:sldChg chg="modSp mod modNotesTx">
        <pc:chgData name="Christian Elm" userId="fa51d60fa68e902c" providerId="LiveId" clId="{AFD215AB-B070-4DCE-9D47-3FD0D537E7E3}" dt="2021-05-18T08:20:52.314" v="118" actId="20577"/>
        <pc:sldMkLst>
          <pc:docMk/>
          <pc:sldMk cId="1930568839" sldId="256"/>
        </pc:sldMkLst>
        <pc:spChg chg="mod">
          <ac:chgData name="Christian Elm" userId="fa51d60fa68e902c" providerId="LiveId" clId="{AFD215AB-B070-4DCE-9D47-3FD0D537E7E3}" dt="2021-05-18T08:20:52.314" v="118" actId="20577"/>
          <ac:spMkLst>
            <pc:docMk/>
            <pc:sldMk cId="1930568839" sldId="256"/>
            <ac:spMk id="3" creationId="{4B37B908-401B-4D33-BB52-7D3988DC01F4}"/>
          </ac:spMkLst>
        </pc:spChg>
      </pc:sldChg>
    </pc:docChg>
  </pc:docChgLst>
  <pc:docChgLst>
    <pc:chgData name="Christian Elm" userId="fa51d60fa68e902c" providerId="LiveId" clId="{72D1A93D-CD87-482B-9EBC-86BA049AE5CE}"/>
    <pc:docChg chg="undo custSel addSld delSld modSld sldOrd">
      <pc:chgData name="Christian Elm" userId="fa51d60fa68e902c" providerId="LiveId" clId="{72D1A93D-CD87-482B-9EBC-86BA049AE5CE}" dt="2021-06-10T06:56:37.250" v="11379" actId="20577"/>
      <pc:docMkLst>
        <pc:docMk/>
      </pc:docMkLst>
      <pc:sldChg chg="addSp modSp mod modNotesTx">
        <pc:chgData name="Christian Elm" userId="fa51d60fa68e902c" providerId="LiveId" clId="{72D1A93D-CD87-482B-9EBC-86BA049AE5CE}" dt="2021-06-09T12:45:30.725" v="8543" actId="20577"/>
        <pc:sldMkLst>
          <pc:docMk/>
          <pc:sldMk cId="1930568839" sldId="256"/>
        </pc:sldMkLst>
        <pc:spChg chg="mod">
          <ac:chgData name="Christian Elm" userId="fa51d60fa68e902c" providerId="LiveId" clId="{72D1A93D-CD87-482B-9EBC-86BA049AE5CE}" dt="2021-06-09T08:55:25.003" v="19" actId="404"/>
          <ac:spMkLst>
            <pc:docMk/>
            <pc:sldMk cId="1930568839" sldId="256"/>
            <ac:spMk id="2" creationId="{948DF2F8-FEDA-422B-BC48-A4B45AA8A3A6}"/>
          </ac:spMkLst>
        </pc:spChg>
        <pc:spChg chg="mod">
          <ac:chgData name="Christian Elm" userId="fa51d60fa68e902c" providerId="LiveId" clId="{72D1A93D-CD87-482B-9EBC-86BA049AE5CE}" dt="2021-06-09T12:45:30.725" v="8543" actId="20577"/>
          <ac:spMkLst>
            <pc:docMk/>
            <pc:sldMk cId="1930568839" sldId="256"/>
            <ac:spMk id="3" creationId="{4B37B908-401B-4D33-BB52-7D3988DC01F4}"/>
          </ac:spMkLst>
        </pc:spChg>
        <pc:picChg chg="add mod">
          <ac:chgData name="Christian Elm" userId="fa51d60fa68e902c" providerId="LiveId" clId="{72D1A93D-CD87-482B-9EBC-86BA049AE5CE}" dt="2021-06-09T10:19:23.284" v="3335" actId="1076"/>
          <ac:picMkLst>
            <pc:docMk/>
            <pc:sldMk cId="1930568839" sldId="256"/>
            <ac:picMk id="5" creationId="{75D5AC0A-DE24-46CF-ADE0-C0226FFAF126}"/>
          </ac:picMkLst>
        </pc:picChg>
      </pc:sldChg>
      <pc:sldChg chg="modSp mod modNotesTx">
        <pc:chgData name="Christian Elm" userId="fa51d60fa68e902c" providerId="LiveId" clId="{72D1A93D-CD87-482B-9EBC-86BA049AE5CE}" dt="2021-06-09T12:51:15.587" v="8734" actId="20577"/>
        <pc:sldMkLst>
          <pc:docMk/>
          <pc:sldMk cId="705021581" sldId="261"/>
        </pc:sldMkLst>
        <pc:spChg chg="mod">
          <ac:chgData name="Christian Elm" userId="fa51d60fa68e902c" providerId="LiveId" clId="{72D1A93D-CD87-482B-9EBC-86BA049AE5CE}" dt="2021-06-09T09:26:39.031" v="1052" actId="1076"/>
          <ac:spMkLst>
            <pc:docMk/>
            <pc:sldMk cId="705021581" sldId="261"/>
            <ac:spMk id="2" creationId="{3142BE31-9DA6-4D4A-AC80-713DA101AD53}"/>
          </ac:spMkLst>
        </pc:spChg>
      </pc:sldChg>
      <pc:sldChg chg="del">
        <pc:chgData name="Christian Elm" userId="fa51d60fa68e902c" providerId="LiveId" clId="{72D1A93D-CD87-482B-9EBC-86BA049AE5CE}" dt="2021-06-09T08:55:38.475" v="21" actId="47"/>
        <pc:sldMkLst>
          <pc:docMk/>
          <pc:sldMk cId="2237171553" sldId="262"/>
        </pc:sldMkLst>
      </pc:sldChg>
      <pc:sldChg chg="modSp mod modNotesTx">
        <pc:chgData name="Christian Elm" userId="fa51d60fa68e902c" providerId="LiveId" clId="{72D1A93D-CD87-482B-9EBC-86BA049AE5CE}" dt="2021-06-09T12:45:02.674" v="8499" actId="20577"/>
        <pc:sldMkLst>
          <pc:docMk/>
          <pc:sldMk cId="3933424289" sldId="263"/>
        </pc:sldMkLst>
        <pc:spChg chg="mod">
          <ac:chgData name="Christian Elm" userId="fa51d60fa68e902c" providerId="LiveId" clId="{72D1A93D-CD87-482B-9EBC-86BA049AE5CE}" dt="2021-06-09T11:33:15.599" v="6668" actId="20577"/>
          <ac:spMkLst>
            <pc:docMk/>
            <pc:sldMk cId="3933424289" sldId="263"/>
            <ac:spMk id="3" creationId="{58414A98-7902-48E7-BBCE-DF903E989477}"/>
          </ac:spMkLst>
        </pc:spChg>
      </pc:sldChg>
      <pc:sldChg chg="del">
        <pc:chgData name="Christian Elm" userId="fa51d60fa68e902c" providerId="LiveId" clId="{72D1A93D-CD87-482B-9EBC-86BA049AE5CE}" dt="2021-06-09T08:55:37.651" v="20" actId="47"/>
        <pc:sldMkLst>
          <pc:docMk/>
          <pc:sldMk cId="1065866043" sldId="264"/>
        </pc:sldMkLst>
      </pc:sldChg>
      <pc:sldChg chg="modSp new mod modNotesTx">
        <pc:chgData name="Christian Elm" userId="fa51d60fa68e902c" providerId="LiveId" clId="{72D1A93D-CD87-482B-9EBC-86BA049AE5CE}" dt="2021-06-09T12:45:41.735" v="8558" actId="20577"/>
        <pc:sldMkLst>
          <pc:docMk/>
          <pc:sldMk cId="3174546181" sldId="264"/>
        </pc:sldMkLst>
        <pc:spChg chg="mod">
          <ac:chgData name="Christian Elm" userId="fa51d60fa68e902c" providerId="LiveId" clId="{72D1A93D-CD87-482B-9EBC-86BA049AE5CE}" dt="2021-06-09T11:33:42.979" v="6674" actId="122"/>
          <ac:spMkLst>
            <pc:docMk/>
            <pc:sldMk cId="3174546181" sldId="264"/>
            <ac:spMk id="2" creationId="{2F729AF9-A048-4342-A90E-1EE9F39E008C}"/>
          </ac:spMkLst>
        </pc:spChg>
        <pc:spChg chg="mod">
          <ac:chgData name="Christian Elm" userId="fa51d60fa68e902c" providerId="LiveId" clId="{72D1A93D-CD87-482B-9EBC-86BA049AE5CE}" dt="2021-06-09T09:42:14.961" v="1913" actId="20577"/>
          <ac:spMkLst>
            <pc:docMk/>
            <pc:sldMk cId="3174546181" sldId="264"/>
            <ac:spMk id="3" creationId="{AFE7652F-4671-4152-BEAD-B70E47827F5F}"/>
          </ac:spMkLst>
        </pc:spChg>
      </pc:sldChg>
      <pc:sldChg chg="del">
        <pc:chgData name="Christian Elm" userId="fa51d60fa68e902c" providerId="LiveId" clId="{72D1A93D-CD87-482B-9EBC-86BA049AE5CE}" dt="2021-06-09T08:55:41.405" v="25" actId="47"/>
        <pc:sldMkLst>
          <pc:docMk/>
          <pc:sldMk cId="3504632899" sldId="265"/>
        </pc:sldMkLst>
      </pc:sldChg>
      <pc:sldChg chg="addSp delSp modSp new mod modNotesTx">
        <pc:chgData name="Christian Elm" userId="fa51d60fa68e902c" providerId="LiveId" clId="{72D1A93D-CD87-482B-9EBC-86BA049AE5CE}" dt="2021-06-09T13:48:12.798" v="9620" actId="20577"/>
        <pc:sldMkLst>
          <pc:docMk/>
          <pc:sldMk cId="3872017889" sldId="265"/>
        </pc:sldMkLst>
        <pc:spChg chg="mod">
          <ac:chgData name="Christian Elm" userId="fa51d60fa68e902c" providerId="LiveId" clId="{72D1A93D-CD87-482B-9EBC-86BA049AE5CE}" dt="2021-06-09T11:10:14.987" v="5871" actId="20577"/>
          <ac:spMkLst>
            <pc:docMk/>
            <pc:sldMk cId="3872017889" sldId="265"/>
            <ac:spMk id="2" creationId="{5C3CF326-D1A9-4552-9A92-2EBE2CE536BF}"/>
          </ac:spMkLst>
        </pc:spChg>
        <pc:spChg chg="del">
          <ac:chgData name="Christian Elm" userId="fa51d60fa68e902c" providerId="LiveId" clId="{72D1A93D-CD87-482B-9EBC-86BA049AE5CE}" dt="2021-06-09T09:10:09.568" v="657" actId="478"/>
          <ac:spMkLst>
            <pc:docMk/>
            <pc:sldMk cId="3872017889" sldId="265"/>
            <ac:spMk id="3" creationId="{DD11445D-4B35-406E-9A7A-43234EC622C6}"/>
          </ac:spMkLst>
        </pc:spChg>
        <pc:graphicFrameChg chg="add del mod modGraphic">
          <ac:chgData name="Christian Elm" userId="fa51d60fa68e902c" providerId="LiveId" clId="{72D1A93D-CD87-482B-9EBC-86BA049AE5CE}" dt="2021-06-09T10:17:45.660" v="3319" actId="478"/>
          <ac:graphicFrameMkLst>
            <pc:docMk/>
            <pc:sldMk cId="3872017889" sldId="265"/>
            <ac:graphicFrameMk id="4" creationId="{A40E7328-8BE1-4C4C-B199-E0904C6D4689}"/>
          </ac:graphicFrameMkLst>
        </pc:graphicFrameChg>
        <pc:graphicFrameChg chg="add del mod modGraphic">
          <ac:chgData name="Christian Elm" userId="fa51d60fa68e902c" providerId="LiveId" clId="{72D1A93D-CD87-482B-9EBC-86BA049AE5CE}" dt="2021-06-09T10:29:39.517" v="3781" actId="478"/>
          <ac:graphicFrameMkLst>
            <pc:docMk/>
            <pc:sldMk cId="3872017889" sldId="265"/>
            <ac:graphicFrameMk id="5" creationId="{A12385B5-01CE-413E-8B52-D9D700E988F4}"/>
          </ac:graphicFrameMkLst>
        </pc:graphicFrameChg>
        <pc:graphicFrameChg chg="add mod modGraphic">
          <ac:chgData name="Christian Elm" userId="fa51d60fa68e902c" providerId="LiveId" clId="{72D1A93D-CD87-482B-9EBC-86BA049AE5CE}" dt="2021-06-09T13:48:12.798" v="9620" actId="20577"/>
          <ac:graphicFrameMkLst>
            <pc:docMk/>
            <pc:sldMk cId="3872017889" sldId="265"/>
            <ac:graphicFrameMk id="6" creationId="{E138121B-9799-477B-B1AD-2068EDBADE30}"/>
          </ac:graphicFrameMkLst>
        </pc:graphicFrameChg>
      </pc:sldChg>
      <pc:sldChg chg="del">
        <pc:chgData name="Christian Elm" userId="fa51d60fa68e902c" providerId="LiveId" clId="{72D1A93D-CD87-482B-9EBC-86BA049AE5CE}" dt="2021-06-09T08:55:39.939" v="23" actId="47"/>
        <pc:sldMkLst>
          <pc:docMk/>
          <pc:sldMk cId="381457452" sldId="266"/>
        </pc:sldMkLst>
      </pc:sldChg>
      <pc:sldChg chg="addSp delSp modSp new mod ord modNotesTx">
        <pc:chgData name="Christian Elm" userId="fa51d60fa68e902c" providerId="LiveId" clId="{72D1A93D-CD87-482B-9EBC-86BA049AE5CE}" dt="2021-06-09T12:46:05.808" v="8576" actId="20577"/>
        <pc:sldMkLst>
          <pc:docMk/>
          <pc:sldMk cId="2391316416" sldId="266"/>
        </pc:sldMkLst>
        <pc:spChg chg="mod">
          <ac:chgData name="Christian Elm" userId="fa51d60fa68e902c" providerId="LiveId" clId="{72D1A93D-CD87-482B-9EBC-86BA049AE5CE}" dt="2021-06-09T11:33:39.062" v="6673" actId="122"/>
          <ac:spMkLst>
            <pc:docMk/>
            <pc:sldMk cId="2391316416" sldId="266"/>
            <ac:spMk id="2" creationId="{46798C5B-BC26-4452-A4E2-5DC6CADDE34D}"/>
          </ac:spMkLst>
        </pc:spChg>
        <pc:spChg chg="del">
          <ac:chgData name="Christian Elm" userId="fa51d60fa68e902c" providerId="LiveId" clId="{72D1A93D-CD87-482B-9EBC-86BA049AE5CE}" dt="2021-06-09T09:15:26.838" v="776" actId="478"/>
          <ac:spMkLst>
            <pc:docMk/>
            <pc:sldMk cId="2391316416" sldId="266"/>
            <ac:spMk id="3" creationId="{B4D3A8E3-5B54-4387-9670-8BCC8F139E76}"/>
          </ac:spMkLst>
        </pc:spChg>
        <pc:graphicFrameChg chg="add mod modGraphic">
          <ac:chgData name="Christian Elm" userId="fa51d60fa68e902c" providerId="LiveId" clId="{72D1A93D-CD87-482B-9EBC-86BA049AE5CE}" dt="2021-06-09T12:46:00.239" v="8570" actId="14100"/>
          <ac:graphicFrameMkLst>
            <pc:docMk/>
            <pc:sldMk cId="2391316416" sldId="266"/>
            <ac:graphicFrameMk id="4" creationId="{ED6090D5-E076-454B-A8A8-4760F88E1F3C}"/>
          </ac:graphicFrameMkLst>
        </pc:graphicFrameChg>
      </pc:sldChg>
      <pc:sldChg chg="del">
        <pc:chgData name="Christian Elm" userId="fa51d60fa68e902c" providerId="LiveId" clId="{72D1A93D-CD87-482B-9EBC-86BA049AE5CE}" dt="2021-06-09T08:55:39.348" v="22" actId="47"/>
        <pc:sldMkLst>
          <pc:docMk/>
          <pc:sldMk cId="2214030777" sldId="267"/>
        </pc:sldMkLst>
      </pc:sldChg>
      <pc:sldChg chg="modSp new del mod">
        <pc:chgData name="Christian Elm" userId="fa51d60fa68e902c" providerId="LiveId" clId="{72D1A93D-CD87-482B-9EBC-86BA049AE5CE}" dt="2021-06-09T10:28:10.141" v="3758" actId="47"/>
        <pc:sldMkLst>
          <pc:docMk/>
          <pc:sldMk cId="4069161549" sldId="267"/>
        </pc:sldMkLst>
        <pc:spChg chg="mod">
          <ac:chgData name="Christian Elm" userId="fa51d60fa68e902c" providerId="LiveId" clId="{72D1A93D-CD87-482B-9EBC-86BA049AE5CE}" dt="2021-06-09T09:17:10.113" v="865" actId="20577"/>
          <ac:spMkLst>
            <pc:docMk/>
            <pc:sldMk cId="4069161549" sldId="267"/>
            <ac:spMk id="2" creationId="{926932BF-4944-474C-AEA6-B732DF7AA771}"/>
          </ac:spMkLst>
        </pc:spChg>
      </pc:sldChg>
      <pc:sldChg chg="modSp new mod ord modNotesTx">
        <pc:chgData name="Christian Elm" userId="fa51d60fa68e902c" providerId="LiveId" clId="{72D1A93D-CD87-482B-9EBC-86BA049AE5CE}" dt="2021-06-09T13:11:36.398" v="9103" actId="6549"/>
        <pc:sldMkLst>
          <pc:docMk/>
          <pc:sldMk cId="1539912617" sldId="268"/>
        </pc:sldMkLst>
        <pc:spChg chg="mod">
          <ac:chgData name="Christian Elm" userId="fa51d60fa68e902c" providerId="LiveId" clId="{72D1A93D-CD87-482B-9EBC-86BA049AE5CE}" dt="2021-06-09T10:24:24.272" v="3438" actId="20577"/>
          <ac:spMkLst>
            <pc:docMk/>
            <pc:sldMk cId="1539912617" sldId="268"/>
            <ac:spMk id="2" creationId="{5646EBB1-064C-4DA0-9C2E-71A2AD31E6B2}"/>
          </ac:spMkLst>
        </pc:spChg>
        <pc:spChg chg="mod">
          <ac:chgData name="Christian Elm" userId="fa51d60fa68e902c" providerId="LiveId" clId="{72D1A93D-CD87-482B-9EBC-86BA049AE5CE}" dt="2021-06-09T13:11:27.552" v="9102" actId="20577"/>
          <ac:spMkLst>
            <pc:docMk/>
            <pc:sldMk cId="1539912617" sldId="268"/>
            <ac:spMk id="3" creationId="{0F1DEC2E-BC84-4548-BFFD-7702BAE42B4C}"/>
          </ac:spMkLst>
        </pc:spChg>
      </pc:sldChg>
      <pc:sldChg chg="del">
        <pc:chgData name="Christian Elm" userId="fa51d60fa68e902c" providerId="LiveId" clId="{72D1A93D-CD87-482B-9EBC-86BA049AE5CE}" dt="2021-06-09T08:55:40.557" v="24" actId="47"/>
        <pc:sldMkLst>
          <pc:docMk/>
          <pc:sldMk cId="1708608555" sldId="268"/>
        </pc:sldMkLst>
      </pc:sldChg>
      <pc:sldChg chg="addSp delSp modSp new del mod ord modNotesTx">
        <pc:chgData name="Christian Elm" userId="fa51d60fa68e902c" providerId="LiveId" clId="{72D1A93D-CD87-482B-9EBC-86BA049AE5CE}" dt="2021-06-09T09:48:11.792" v="2185" actId="47"/>
        <pc:sldMkLst>
          <pc:docMk/>
          <pc:sldMk cId="2932715623" sldId="269"/>
        </pc:sldMkLst>
        <pc:spChg chg="mod">
          <ac:chgData name="Christian Elm" userId="fa51d60fa68e902c" providerId="LiveId" clId="{72D1A93D-CD87-482B-9EBC-86BA049AE5CE}" dt="2021-06-09T09:39:41.759" v="1899" actId="14100"/>
          <ac:spMkLst>
            <pc:docMk/>
            <pc:sldMk cId="2932715623" sldId="269"/>
            <ac:spMk id="2" creationId="{81BD805C-BFAC-49F6-BA42-DA93C0DB2DB3}"/>
          </ac:spMkLst>
        </pc:spChg>
        <pc:spChg chg="mod">
          <ac:chgData name="Christian Elm" userId="fa51d60fa68e902c" providerId="LiveId" clId="{72D1A93D-CD87-482B-9EBC-86BA049AE5CE}" dt="2021-06-09T09:42:56.880" v="1926" actId="114"/>
          <ac:spMkLst>
            <pc:docMk/>
            <pc:sldMk cId="2932715623" sldId="269"/>
            <ac:spMk id="3" creationId="{EED752CF-CCBE-490C-895B-6626D1207D4B}"/>
          </ac:spMkLst>
        </pc:spChg>
        <pc:picChg chg="add del mod">
          <ac:chgData name="Christian Elm" userId="fa51d60fa68e902c" providerId="LiveId" clId="{72D1A93D-CD87-482B-9EBC-86BA049AE5CE}" dt="2021-06-09T09:46:36.205" v="2158" actId="21"/>
          <ac:picMkLst>
            <pc:docMk/>
            <pc:sldMk cId="2932715623" sldId="269"/>
            <ac:picMk id="1026" creationId="{CB783B50-8769-41C8-B105-4A37993B324C}"/>
          </ac:picMkLst>
        </pc:picChg>
      </pc:sldChg>
      <pc:sldChg chg="modSp new del mod">
        <pc:chgData name="Christian Elm" userId="fa51d60fa68e902c" providerId="LiveId" clId="{72D1A93D-CD87-482B-9EBC-86BA049AE5CE}" dt="2021-06-09T11:10:52.972" v="5882" actId="47"/>
        <pc:sldMkLst>
          <pc:docMk/>
          <pc:sldMk cId="3176645096" sldId="270"/>
        </pc:sldMkLst>
        <pc:spChg chg="mod">
          <ac:chgData name="Christian Elm" userId="fa51d60fa68e902c" providerId="LiveId" clId="{72D1A93D-CD87-482B-9EBC-86BA049AE5CE}" dt="2021-06-09T09:30:18.595" v="1176" actId="20577"/>
          <ac:spMkLst>
            <pc:docMk/>
            <pc:sldMk cId="3176645096" sldId="270"/>
            <ac:spMk id="2" creationId="{1067E1DD-3655-4C97-8A68-1E85E48622DB}"/>
          </ac:spMkLst>
        </pc:spChg>
        <pc:spChg chg="mod">
          <ac:chgData name="Christian Elm" userId="fa51d60fa68e902c" providerId="LiveId" clId="{72D1A93D-CD87-482B-9EBC-86BA049AE5CE}" dt="2021-06-09T11:10:42.309" v="5878" actId="21"/>
          <ac:spMkLst>
            <pc:docMk/>
            <pc:sldMk cId="3176645096" sldId="270"/>
            <ac:spMk id="3" creationId="{52761836-D7FC-425D-9CD5-75D0BAA3E4E2}"/>
          </ac:spMkLst>
        </pc:spChg>
      </pc:sldChg>
      <pc:sldChg chg="addSp delSp modSp new mod ord modNotesTx">
        <pc:chgData name="Christian Elm" userId="fa51d60fa68e902c" providerId="LiveId" clId="{72D1A93D-CD87-482B-9EBC-86BA049AE5CE}" dt="2021-06-09T12:45:46.855" v="8568" actId="20577"/>
        <pc:sldMkLst>
          <pc:docMk/>
          <pc:sldMk cId="3763210138" sldId="271"/>
        </pc:sldMkLst>
        <pc:spChg chg="del">
          <ac:chgData name="Christian Elm" userId="fa51d60fa68e902c" providerId="LiveId" clId="{72D1A93D-CD87-482B-9EBC-86BA049AE5CE}" dt="2021-06-09T09:43:17.973" v="1928" actId="478"/>
          <ac:spMkLst>
            <pc:docMk/>
            <pc:sldMk cId="3763210138" sldId="271"/>
            <ac:spMk id="2" creationId="{3BDA6C1F-C7DE-4602-B015-F26335BA4B95}"/>
          </ac:spMkLst>
        </pc:spChg>
        <pc:spChg chg="del">
          <ac:chgData name="Christian Elm" userId="fa51d60fa68e902c" providerId="LiveId" clId="{72D1A93D-CD87-482B-9EBC-86BA049AE5CE}" dt="2021-06-09T09:43:18.930" v="1929" actId="478"/>
          <ac:spMkLst>
            <pc:docMk/>
            <pc:sldMk cId="3763210138" sldId="271"/>
            <ac:spMk id="3" creationId="{AB2B41FC-FCD3-4FFF-B4AD-EF99B9586C1E}"/>
          </ac:spMkLst>
        </pc:spChg>
        <pc:spChg chg="add mod">
          <ac:chgData name="Christian Elm" userId="fa51d60fa68e902c" providerId="LiveId" clId="{72D1A93D-CD87-482B-9EBC-86BA049AE5CE}" dt="2021-06-09T10:55:14.690" v="4995" actId="20577"/>
          <ac:spMkLst>
            <pc:docMk/>
            <pc:sldMk cId="3763210138" sldId="271"/>
            <ac:spMk id="5" creationId="{5EF622C1-77F6-4CAF-8DFC-BB0FCF9010FC}"/>
          </ac:spMkLst>
        </pc:spChg>
        <pc:graphicFrameChg chg="add mod modGraphic">
          <ac:chgData name="Christian Elm" userId="fa51d60fa68e902c" providerId="LiveId" clId="{72D1A93D-CD87-482B-9EBC-86BA049AE5CE}" dt="2021-06-09T09:48:05.150" v="2184" actId="20577"/>
          <ac:graphicFrameMkLst>
            <pc:docMk/>
            <pc:sldMk cId="3763210138" sldId="271"/>
            <ac:graphicFrameMk id="4" creationId="{863162F4-9690-4928-BDC9-2B49F37370F8}"/>
          </ac:graphicFrameMkLst>
        </pc:graphicFrameChg>
        <pc:picChg chg="add mod">
          <ac:chgData name="Christian Elm" userId="fa51d60fa68e902c" providerId="LiveId" clId="{72D1A93D-CD87-482B-9EBC-86BA049AE5CE}" dt="2021-06-09T10:28:03.820" v="3757" actId="1076"/>
          <ac:picMkLst>
            <pc:docMk/>
            <pc:sldMk cId="3763210138" sldId="271"/>
            <ac:picMk id="6" creationId="{00ECA877-A93C-4B5A-A443-0D6436FBC998}"/>
          </ac:picMkLst>
        </pc:picChg>
      </pc:sldChg>
      <pc:sldChg chg="addSp delSp modSp new mod ord modNotesTx">
        <pc:chgData name="Christian Elm" userId="fa51d60fa68e902c" providerId="LiveId" clId="{72D1A93D-CD87-482B-9EBC-86BA049AE5CE}" dt="2021-06-09T12:46:10.896" v="8581" actId="20577"/>
        <pc:sldMkLst>
          <pc:docMk/>
          <pc:sldMk cId="2346224838" sldId="272"/>
        </pc:sldMkLst>
        <pc:spChg chg="del">
          <ac:chgData name="Christian Elm" userId="fa51d60fa68e902c" providerId="LiveId" clId="{72D1A93D-CD87-482B-9EBC-86BA049AE5CE}" dt="2021-06-09T09:51:28.393" v="2231" actId="478"/>
          <ac:spMkLst>
            <pc:docMk/>
            <pc:sldMk cId="2346224838" sldId="272"/>
            <ac:spMk id="2" creationId="{9510FEDE-5A8E-4EBE-96A6-645B73D62C63}"/>
          </ac:spMkLst>
        </pc:spChg>
        <pc:spChg chg="del">
          <ac:chgData name="Christian Elm" userId="fa51d60fa68e902c" providerId="LiveId" clId="{72D1A93D-CD87-482B-9EBC-86BA049AE5CE}" dt="2021-06-09T09:51:30.045" v="2232" actId="478"/>
          <ac:spMkLst>
            <pc:docMk/>
            <pc:sldMk cId="2346224838" sldId="272"/>
            <ac:spMk id="3" creationId="{EA7FFFF0-8498-488F-9ECC-B74285136B11}"/>
          </ac:spMkLst>
        </pc:spChg>
        <pc:spChg chg="add mod">
          <ac:chgData name="Christian Elm" userId="fa51d60fa68e902c" providerId="LiveId" clId="{72D1A93D-CD87-482B-9EBC-86BA049AE5CE}" dt="2021-06-09T10:01:19.602" v="2645" actId="20577"/>
          <ac:spMkLst>
            <pc:docMk/>
            <pc:sldMk cId="2346224838" sldId="272"/>
            <ac:spMk id="9" creationId="{0386228A-1E62-4484-BDDC-72CA46535817}"/>
          </ac:spMkLst>
        </pc:spChg>
        <pc:graphicFrameChg chg="add mod modGraphic">
          <ac:chgData name="Christian Elm" userId="fa51d60fa68e902c" providerId="LiveId" clId="{72D1A93D-CD87-482B-9EBC-86BA049AE5CE}" dt="2021-06-09T10:21:42.755" v="3384" actId="14100"/>
          <ac:graphicFrameMkLst>
            <pc:docMk/>
            <pc:sldMk cId="2346224838" sldId="272"/>
            <ac:graphicFrameMk id="4" creationId="{58E7DFC1-E475-4DF4-8F45-80F636298FF8}"/>
          </ac:graphicFrameMkLst>
        </pc:graphicFrameChg>
        <pc:picChg chg="add del mod">
          <ac:chgData name="Christian Elm" userId="fa51d60fa68e902c" providerId="LiveId" clId="{72D1A93D-CD87-482B-9EBC-86BA049AE5CE}" dt="2021-06-09T09:53:50.722" v="2324" actId="478"/>
          <ac:picMkLst>
            <pc:docMk/>
            <pc:sldMk cId="2346224838" sldId="272"/>
            <ac:picMk id="6" creationId="{C9244AA4-19E3-4EB3-8E18-42671B5E8528}"/>
          </ac:picMkLst>
        </pc:picChg>
        <pc:picChg chg="add del mod">
          <ac:chgData name="Christian Elm" userId="fa51d60fa68e902c" providerId="LiveId" clId="{72D1A93D-CD87-482B-9EBC-86BA049AE5CE}" dt="2021-06-09T09:53:51.278" v="2326" actId="478"/>
          <ac:picMkLst>
            <pc:docMk/>
            <pc:sldMk cId="2346224838" sldId="272"/>
            <ac:picMk id="8" creationId="{72077753-20CA-4DFA-A264-45BBB4F60255}"/>
          </ac:picMkLst>
        </pc:picChg>
      </pc:sldChg>
      <pc:sldChg chg="addSp delSp modSp new del mod ord modNotesTx">
        <pc:chgData name="Christian Elm" userId="fa51d60fa68e902c" providerId="LiveId" clId="{72D1A93D-CD87-482B-9EBC-86BA049AE5CE}" dt="2021-06-09T10:47:25.384" v="4526" actId="47"/>
        <pc:sldMkLst>
          <pc:docMk/>
          <pc:sldMk cId="3125094244" sldId="273"/>
        </pc:sldMkLst>
        <pc:spChg chg="mod">
          <ac:chgData name="Christian Elm" userId="fa51d60fa68e902c" providerId="LiveId" clId="{72D1A93D-CD87-482B-9EBC-86BA049AE5CE}" dt="2021-06-09T10:10:45.130" v="3013" actId="1076"/>
          <ac:spMkLst>
            <pc:docMk/>
            <pc:sldMk cId="3125094244" sldId="273"/>
            <ac:spMk id="2" creationId="{A57AE6C3-418A-4705-AC1A-9F3532009AAE}"/>
          </ac:spMkLst>
        </pc:spChg>
        <pc:spChg chg="del">
          <ac:chgData name="Christian Elm" userId="fa51d60fa68e902c" providerId="LiveId" clId="{72D1A93D-CD87-482B-9EBC-86BA049AE5CE}" dt="2021-06-09T10:06:20.285" v="2951" actId="478"/>
          <ac:spMkLst>
            <pc:docMk/>
            <pc:sldMk cId="3125094244" sldId="273"/>
            <ac:spMk id="3" creationId="{27E88CF9-5AF9-41D1-BAC6-3629C53300D2}"/>
          </ac:spMkLst>
        </pc:spChg>
        <pc:graphicFrameChg chg="add del mod modGraphic">
          <ac:chgData name="Christian Elm" userId="fa51d60fa68e902c" providerId="LiveId" clId="{72D1A93D-CD87-482B-9EBC-86BA049AE5CE}" dt="2021-06-09T10:06:49.429" v="2959" actId="478"/>
          <ac:graphicFrameMkLst>
            <pc:docMk/>
            <pc:sldMk cId="3125094244" sldId="273"/>
            <ac:graphicFrameMk id="4" creationId="{11BB91A1-9F57-4442-AD29-0C8E7ACA3B1D}"/>
          </ac:graphicFrameMkLst>
        </pc:graphicFrameChg>
        <pc:graphicFrameChg chg="add mod modGraphic">
          <ac:chgData name="Christian Elm" userId="fa51d60fa68e902c" providerId="LiveId" clId="{72D1A93D-CD87-482B-9EBC-86BA049AE5CE}" dt="2021-06-09T10:11:34.943" v="3031" actId="14100"/>
          <ac:graphicFrameMkLst>
            <pc:docMk/>
            <pc:sldMk cId="3125094244" sldId="273"/>
            <ac:graphicFrameMk id="5" creationId="{642AECCF-DC02-42A7-B80C-3749C2412FAD}"/>
          </ac:graphicFrameMkLst>
        </pc:graphicFrameChg>
      </pc:sldChg>
      <pc:sldChg chg="addSp delSp modSp new del mod">
        <pc:chgData name="Christian Elm" userId="fa51d60fa68e902c" providerId="LiveId" clId="{72D1A93D-CD87-482B-9EBC-86BA049AE5CE}" dt="2021-06-09T10:33:10.176" v="4211" actId="47"/>
        <pc:sldMkLst>
          <pc:docMk/>
          <pc:sldMk cId="4273516607" sldId="274"/>
        </pc:sldMkLst>
        <pc:spChg chg="del">
          <ac:chgData name="Christian Elm" userId="fa51d60fa68e902c" providerId="LiveId" clId="{72D1A93D-CD87-482B-9EBC-86BA049AE5CE}" dt="2021-06-09T10:11:55.711" v="3034" actId="478"/>
          <ac:spMkLst>
            <pc:docMk/>
            <pc:sldMk cId="4273516607" sldId="274"/>
            <ac:spMk id="2" creationId="{E4A67B6F-6AA0-4775-B5FB-7886E6595049}"/>
          </ac:spMkLst>
        </pc:spChg>
        <pc:spChg chg="del">
          <ac:chgData name="Christian Elm" userId="fa51d60fa68e902c" providerId="LiveId" clId="{72D1A93D-CD87-482B-9EBC-86BA049AE5CE}" dt="2021-06-09T10:11:54.783" v="3033" actId="478"/>
          <ac:spMkLst>
            <pc:docMk/>
            <pc:sldMk cId="4273516607" sldId="274"/>
            <ac:spMk id="3" creationId="{E3F30F84-A22C-4B7F-9D89-3E8C53801118}"/>
          </ac:spMkLst>
        </pc:spChg>
        <pc:graphicFrameChg chg="add del modGraphic">
          <ac:chgData name="Christian Elm" userId="fa51d60fa68e902c" providerId="LiveId" clId="{72D1A93D-CD87-482B-9EBC-86BA049AE5CE}" dt="2021-06-09T10:12:16.975" v="3056" actId="3680"/>
          <ac:graphicFrameMkLst>
            <pc:docMk/>
            <pc:sldMk cId="4273516607" sldId="274"/>
            <ac:graphicFrameMk id="4" creationId="{BC3C945B-09AC-4719-A308-F5C65E39F760}"/>
          </ac:graphicFrameMkLst>
        </pc:graphicFrameChg>
      </pc:sldChg>
      <pc:sldChg chg="addSp delSp modSp new mod ord modNotesTx">
        <pc:chgData name="Christian Elm" userId="fa51d60fa68e902c" providerId="LiveId" clId="{72D1A93D-CD87-482B-9EBC-86BA049AE5CE}" dt="2021-06-09T13:10:59.253" v="9084" actId="14100"/>
        <pc:sldMkLst>
          <pc:docMk/>
          <pc:sldMk cId="1130879453" sldId="275"/>
        </pc:sldMkLst>
        <pc:spChg chg="mod">
          <ac:chgData name="Christian Elm" userId="fa51d60fa68e902c" providerId="LiveId" clId="{72D1A93D-CD87-482B-9EBC-86BA049AE5CE}" dt="2021-06-09T12:13:27.724" v="6738" actId="20577"/>
          <ac:spMkLst>
            <pc:docMk/>
            <pc:sldMk cId="1130879453" sldId="275"/>
            <ac:spMk id="2" creationId="{B99E1D01-7436-4B71-B349-7B009DEBE8F0}"/>
          </ac:spMkLst>
        </pc:spChg>
        <pc:spChg chg="del">
          <ac:chgData name="Christian Elm" userId="fa51d60fa68e902c" providerId="LiveId" clId="{72D1A93D-CD87-482B-9EBC-86BA049AE5CE}" dt="2021-06-09T12:58:41.639" v="8930" actId="478"/>
          <ac:spMkLst>
            <pc:docMk/>
            <pc:sldMk cId="1130879453" sldId="275"/>
            <ac:spMk id="3" creationId="{D88FFD85-1C6F-49BD-8449-7E5C5A8B7A4A}"/>
          </ac:spMkLst>
        </pc:spChg>
        <pc:graphicFrameChg chg="add mod modGraphic">
          <ac:chgData name="Christian Elm" userId="fa51d60fa68e902c" providerId="LiveId" clId="{72D1A93D-CD87-482B-9EBC-86BA049AE5CE}" dt="2021-06-09T13:10:59.253" v="9084" actId="14100"/>
          <ac:graphicFrameMkLst>
            <pc:docMk/>
            <pc:sldMk cId="1130879453" sldId="275"/>
            <ac:graphicFrameMk id="4" creationId="{E00E1031-892A-447A-A62B-F9B8B00664F4}"/>
          </ac:graphicFrameMkLst>
        </pc:graphicFrameChg>
      </pc:sldChg>
      <pc:sldChg chg="addSp delSp modSp new del mod">
        <pc:chgData name="Christian Elm" userId="fa51d60fa68e902c" providerId="LiveId" clId="{72D1A93D-CD87-482B-9EBC-86BA049AE5CE}" dt="2021-06-09T10:18:41.649" v="3333" actId="47"/>
        <pc:sldMkLst>
          <pc:docMk/>
          <pc:sldMk cId="3831335392" sldId="275"/>
        </pc:sldMkLst>
        <pc:spChg chg="mod">
          <ac:chgData name="Christian Elm" userId="fa51d60fa68e902c" providerId="LiveId" clId="{72D1A93D-CD87-482B-9EBC-86BA049AE5CE}" dt="2021-06-09T10:14:50.308" v="3243" actId="1076"/>
          <ac:spMkLst>
            <pc:docMk/>
            <pc:sldMk cId="3831335392" sldId="275"/>
            <ac:spMk id="2" creationId="{B4D906B6-CEE3-4033-8382-E6119182930D}"/>
          </ac:spMkLst>
        </pc:spChg>
        <pc:spChg chg="del">
          <ac:chgData name="Christian Elm" userId="fa51d60fa68e902c" providerId="LiveId" clId="{72D1A93D-CD87-482B-9EBC-86BA049AE5CE}" dt="2021-06-09T10:12:36.477" v="3060" actId="478"/>
          <ac:spMkLst>
            <pc:docMk/>
            <pc:sldMk cId="3831335392" sldId="275"/>
            <ac:spMk id="3" creationId="{83277E65-ECE4-499C-9E74-19D4ACA33820}"/>
          </ac:spMkLst>
        </pc:spChg>
        <pc:graphicFrameChg chg="add mod modGraphic">
          <ac:chgData name="Christian Elm" userId="fa51d60fa68e902c" providerId="LiveId" clId="{72D1A93D-CD87-482B-9EBC-86BA049AE5CE}" dt="2021-06-09T10:16:45.425" v="3318" actId="20577"/>
          <ac:graphicFrameMkLst>
            <pc:docMk/>
            <pc:sldMk cId="3831335392" sldId="275"/>
            <ac:graphicFrameMk id="4" creationId="{3F5F5B64-8890-4067-BBC6-234ACA06DBDA}"/>
          </ac:graphicFrameMkLst>
        </pc:graphicFrameChg>
      </pc:sldChg>
      <pc:sldChg chg="modSp new del mod ord">
        <pc:chgData name="Christian Elm" userId="fa51d60fa68e902c" providerId="LiveId" clId="{72D1A93D-CD87-482B-9EBC-86BA049AE5CE}" dt="2021-06-09T12:07:29.110" v="6728" actId="47"/>
        <pc:sldMkLst>
          <pc:docMk/>
          <pc:sldMk cId="2230168699" sldId="276"/>
        </pc:sldMkLst>
        <pc:spChg chg="mod">
          <ac:chgData name="Christian Elm" userId="fa51d60fa68e902c" providerId="LiveId" clId="{72D1A93D-CD87-482B-9EBC-86BA049AE5CE}" dt="2021-06-09T10:21:07.480" v="3376" actId="20577"/>
          <ac:spMkLst>
            <pc:docMk/>
            <pc:sldMk cId="2230168699" sldId="276"/>
            <ac:spMk id="2" creationId="{E469650A-13F0-4161-809B-F015133AE5C1}"/>
          </ac:spMkLst>
        </pc:spChg>
      </pc:sldChg>
      <pc:sldChg chg="addSp delSp modSp new mod ord modNotesTx">
        <pc:chgData name="Christian Elm" userId="fa51d60fa68e902c" providerId="LiveId" clId="{72D1A93D-CD87-482B-9EBC-86BA049AE5CE}" dt="2021-06-09T12:47:36.302" v="8605" actId="20577"/>
        <pc:sldMkLst>
          <pc:docMk/>
          <pc:sldMk cId="1730961808" sldId="277"/>
        </pc:sldMkLst>
        <pc:spChg chg="mod">
          <ac:chgData name="Christian Elm" userId="fa51d60fa68e902c" providerId="LiveId" clId="{72D1A93D-CD87-482B-9EBC-86BA049AE5CE}" dt="2021-06-09T11:20:58.092" v="6093" actId="20577"/>
          <ac:spMkLst>
            <pc:docMk/>
            <pc:sldMk cId="1730961808" sldId="277"/>
            <ac:spMk id="2" creationId="{7F3E592B-1CCD-49FD-85BA-2C78800129AA}"/>
          </ac:spMkLst>
        </pc:spChg>
        <pc:spChg chg="del mod">
          <ac:chgData name="Christian Elm" userId="fa51d60fa68e902c" providerId="LiveId" clId="{72D1A93D-CD87-482B-9EBC-86BA049AE5CE}" dt="2021-06-09T11:08:45.218" v="5669" actId="478"/>
          <ac:spMkLst>
            <pc:docMk/>
            <pc:sldMk cId="1730961808" sldId="277"/>
            <ac:spMk id="3" creationId="{F7F2559E-C1A8-4B85-8941-4E76397503B7}"/>
          </ac:spMkLst>
        </pc:spChg>
        <pc:spChg chg="add del mod">
          <ac:chgData name="Christian Elm" userId="fa51d60fa68e902c" providerId="LiveId" clId="{72D1A93D-CD87-482B-9EBC-86BA049AE5CE}" dt="2021-06-09T11:07:45.694" v="5617" actId="767"/>
          <ac:spMkLst>
            <pc:docMk/>
            <pc:sldMk cId="1730961808" sldId="277"/>
            <ac:spMk id="8" creationId="{66D787CE-5A6D-4832-98C8-B3DFD6D34302}"/>
          </ac:spMkLst>
        </pc:spChg>
        <pc:spChg chg="add mod">
          <ac:chgData name="Christian Elm" userId="fa51d60fa68e902c" providerId="LiveId" clId="{72D1A93D-CD87-482B-9EBC-86BA049AE5CE}" dt="2021-06-09T11:08:29.268" v="5660" actId="1076"/>
          <ac:spMkLst>
            <pc:docMk/>
            <pc:sldMk cId="1730961808" sldId="277"/>
            <ac:spMk id="9" creationId="{31B91B7D-E7BE-44E1-BCF7-8E8B91E2E458}"/>
          </ac:spMkLst>
        </pc:spChg>
        <pc:spChg chg="add mod">
          <ac:chgData name="Christian Elm" userId="fa51d60fa68e902c" providerId="LiveId" clId="{72D1A93D-CD87-482B-9EBC-86BA049AE5CE}" dt="2021-06-09T11:08:32.928" v="5661" actId="1076"/>
          <ac:spMkLst>
            <pc:docMk/>
            <pc:sldMk cId="1730961808" sldId="277"/>
            <ac:spMk id="10" creationId="{98B94377-C39D-4736-8B0B-C1CC129D5610}"/>
          </ac:spMkLst>
        </pc:spChg>
        <pc:spChg chg="add del mod">
          <ac:chgData name="Christian Elm" userId="fa51d60fa68e902c" providerId="LiveId" clId="{72D1A93D-CD87-482B-9EBC-86BA049AE5CE}" dt="2021-06-09T11:08:48.208" v="5670" actId="478"/>
          <ac:spMkLst>
            <pc:docMk/>
            <pc:sldMk cId="1730961808" sldId="277"/>
            <ac:spMk id="12" creationId="{94414145-61BB-4F8D-93EE-F4F2367E0C5F}"/>
          </ac:spMkLst>
        </pc:spChg>
        <pc:picChg chg="add mod">
          <ac:chgData name="Christian Elm" userId="fa51d60fa68e902c" providerId="LiveId" clId="{72D1A93D-CD87-482B-9EBC-86BA049AE5CE}" dt="2021-06-09T11:08:29.268" v="5660" actId="1076"/>
          <ac:picMkLst>
            <pc:docMk/>
            <pc:sldMk cId="1730961808" sldId="277"/>
            <ac:picMk id="5" creationId="{9C7CE38C-7E49-4187-9C44-1481C9AA0C30}"/>
          </ac:picMkLst>
        </pc:picChg>
        <pc:picChg chg="add mod">
          <ac:chgData name="Christian Elm" userId="fa51d60fa68e902c" providerId="LiveId" clId="{72D1A93D-CD87-482B-9EBC-86BA049AE5CE}" dt="2021-06-09T11:08:32.928" v="5661" actId="1076"/>
          <ac:picMkLst>
            <pc:docMk/>
            <pc:sldMk cId="1730961808" sldId="277"/>
            <ac:picMk id="7" creationId="{B4E0951A-99D1-4305-A119-77CB948B4453}"/>
          </ac:picMkLst>
        </pc:picChg>
      </pc:sldChg>
      <pc:sldChg chg="addSp delSp modSp new mod ord setBg modNotesTx">
        <pc:chgData name="Christian Elm" userId="fa51d60fa68e902c" providerId="LiveId" clId="{72D1A93D-CD87-482B-9EBC-86BA049AE5CE}" dt="2021-06-09T12:47:53.841" v="8619" actId="20577"/>
        <pc:sldMkLst>
          <pc:docMk/>
          <pc:sldMk cId="56081765" sldId="278"/>
        </pc:sldMkLst>
        <pc:spChg chg="mod ord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2" creationId="{4348987D-353C-4987-82B9-9FF0119590AF}"/>
          </ac:spMkLst>
        </pc:spChg>
        <pc:spChg chg="del">
          <ac:chgData name="Christian Elm" userId="fa51d60fa68e902c" providerId="LiveId" clId="{72D1A93D-CD87-482B-9EBC-86BA049AE5CE}" dt="2021-06-09T10:36:16.364" v="4283" actId="478"/>
          <ac:spMkLst>
            <pc:docMk/>
            <pc:sldMk cId="56081765" sldId="278"/>
            <ac:spMk id="3" creationId="{FC0700E2-4A05-417A-844A-1E24F8F321D1}"/>
          </ac:spMkLst>
        </pc:spChg>
        <pc:spChg chg="add del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14" creationId="{4E4490D0-3672-446A-AC12-B4830333BDDD}"/>
          </ac:spMkLst>
        </pc:spChg>
        <pc:spChg chg="add del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16" creationId="{39CB82C2-DF65-4EC1-8280-F201D50F570B}"/>
          </ac:spMkLst>
        </pc:spChg>
        <pc:spChg chg="add del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20" creationId="{FA4CD5CB-D209-4D70-8CA4-629731C59219}"/>
          </ac:spMkLst>
        </pc:spChg>
        <pc:spChg chg="add del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24" creationId="{B4C27B90-DF2B-4D00-BA07-18ED774CD2F1}"/>
          </ac:spMkLst>
        </pc:spChg>
        <pc:spChg chg="add del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26" creationId="{593ACC25-C262-417A-8AA9-0641C772BDB6}"/>
          </ac:spMkLst>
        </pc:spChg>
        <pc:spChg chg="add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31" creationId="{4E4490D0-3672-446A-AC12-B4830333BDDD}"/>
          </ac:spMkLst>
        </pc:spChg>
        <pc:spChg chg="add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33" creationId="{39CB82C2-DF65-4EC1-8280-F201D50F570B}"/>
          </ac:spMkLst>
        </pc:spChg>
        <pc:spChg chg="add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37" creationId="{5A1B47C8-47A0-4A88-8830-6DEA3B5DE392}"/>
          </ac:spMkLst>
        </pc:spChg>
        <pc:spChg chg="add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39" creationId="{984BBFDD-E720-4805-A9C8-129FBBF6DD70}"/>
          </ac:spMkLst>
        </pc:spChg>
        <pc:spChg chg="add">
          <ac:chgData name="Christian Elm" userId="fa51d60fa68e902c" providerId="LiveId" clId="{72D1A93D-CD87-482B-9EBC-86BA049AE5CE}" dt="2021-06-09T10:39:30.817" v="4302" actId="26606"/>
          <ac:spMkLst>
            <pc:docMk/>
            <pc:sldMk cId="56081765" sldId="278"/>
            <ac:spMk id="41" creationId="{5AC4BE46-4A77-42FE-9D15-065CDB2F847C}"/>
          </ac:spMkLst>
        </pc:spChg>
        <pc:picChg chg="add del">
          <ac:chgData name="Christian Elm" userId="fa51d60fa68e902c" providerId="LiveId" clId="{72D1A93D-CD87-482B-9EBC-86BA049AE5CE}" dt="2021-06-09T10:37:33.968" v="4288" actId="478"/>
          <ac:picMkLst>
            <pc:docMk/>
            <pc:sldMk cId="56081765" sldId="278"/>
            <ac:picMk id="5" creationId="{4594FEE3-6121-4324-BF95-8A65B5189B3B}"/>
          </ac:picMkLst>
        </pc:picChg>
        <pc:picChg chg="add del mod">
          <ac:chgData name="Christian Elm" userId="fa51d60fa68e902c" providerId="LiveId" clId="{72D1A93D-CD87-482B-9EBC-86BA049AE5CE}" dt="2021-06-09T10:38:09.523" v="4294" actId="478"/>
          <ac:picMkLst>
            <pc:docMk/>
            <pc:sldMk cId="56081765" sldId="278"/>
            <ac:picMk id="7" creationId="{FFE0A73A-CA94-4D6A-90CA-25F35F19F513}"/>
          </ac:picMkLst>
        </pc:picChg>
        <pc:picChg chg="add mod">
          <ac:chgData name="Christian Elm" userId="fa51d60fa68e902c" providerId="LiveId" clId="{72D1A93D-CD87-482B-9EBC-86BA049AE5CE}" dt="2021-06-09T10:39:40.573" v="4306" actId="1076"/>
          <ac:picMkLst>
            <pc:docMk/>
            <pc:sldMk cId="56081765" sldId="278"/>
            <ac:picMk id="9" creationId="{D0295B8B-FE4B-49D8-B524-49317E1579EA}"/>
          </ac:picMkLst>
        </pc:picChg>
        <pc:cxnChg chg="add del">
          <ac:chgData name="Christian Elm" userId="fa51d60fa68e902c" providerId="LiveId" clId="{72D1A93D-CD87-482B-9EBC-86BA049AE5CE}" dt="2021-06-09T10:39:30.817" v="4302" actId="26606"/>
          <ac:cxnSpMkLst>
            <pc:docMk/>
            <pc:sldMk cId="56081765" sldId="278"/>
            <ac:cxnSpMk id="18" creationId="{7E1D4427-852B-4B37-8E76-0E9F1810BA2A}"/>
          </ac:cxnSpMkLst>
        </pc:cxnChg>
        <pc:cxnChg chg="add del">
          <ac:chgData name="Christian Elm" userId="fa51d60fa68e902c" providerId="LiveId" clId="{72D1A93D-CD87-482B-9EBC-86BA049AE5CE}" dt="2021-06-09T10:39:30.817" v="4302" actId="26606"/>
          <ac:cxnSpMkLst>
            <pc:docMk/>
            <pc:sldMk cId="56081765" sldId="278"/>
            <ac:cxnSpMk id="22" creationId="{5C6A2BAE-B461-4B55-8E1F-0722ABDD1393}"/>
          </ac:cxnSpMkLst>
        </pc:cxnChg>
        <pc:cxnChg chg="add">
          <ac:chgData name="Christian Elm" userId="fa51d60fa68e902c" providerId="LiveId" clId="{72D1A93D-CD87-482B-9EBC-86BA049AE5CE}" dt="2021-06-09T10:39:30.817" v="4302" actId="26606"/>
          <ac:cxnSpMkLst>
            <pc:docMk/>
            <pc:sldMk cId="56081765" sldId="278"/>
            <ac:cxnSpMk id="35" creationId="{7E1D4427-852B-4B37-8E76-0E9F1810BA2A}"/>
          </ac:cxnSpMkLst>
        </pc:cxnChg>
      </pc:sldChg>
      <pc:sldChg chg="addSp delSp modSp new mod setBg addAnim modNotesTx">
        <pc:chgData name="Christian Elm" userId="fa51d60fa68e902c" providerId="LiveId" clId="{72D1A93D-CD87-482B-9EBC-86BA049AE5CE}" dt="2021-06-09T12:47:59.101" v="8625" actId="20577"/>
        <pc:sldMkLst>
          <pc:docMk/>
          <pc:sldMk cId="2527552646" sldId="279"/>
        </pc:sldMkLst>
        <pc:spChg chg="mod ord">
          <ac:chgData name="Christian Elm" userId="fa51d60fa68e902c" providerId="LiveId" clId="{72D1A93D-CD87-482B-9EBC-86BA049AE5CE}" dt="2021-06-09T10:41:21.537" v="4320" actId="26606"/>
          <ac:spMkLst>
            <pc:docMk/>
            <pc:sldMk cId="2527552646" sldId="279"/>
            <ac:spMk id="2" creationId="{10EA4EF8-E5D5-4605-8165-480B7ADC920F}"/>
          </ac:spMkLst>
        </pc:spChg>
        <pc:spChg chg="del">
          <ac:chgData name="Christian Elm" userId="fa51d60fa68e902c" providerId="LiveId" clId="{72D1A93D-CD87-482B-9EBC-86BA049AE5CE}" dt="2021-06-09T10:41:10.657" v="4308" actId="478"/>
          <ac:spMkLst>
            <pc:docMk/>
            <pc:sldMk cId="2527552646" sldId="279"/>
            <ac:spMk id="3" creationId="{4E470B8C-4F43-4B40-B363-1012363585B3}"/>
          </ac:spMkLst>
        </pc:spChg>
        <pc:spChg chg="add">
          <ac:chgData name="Christian Elm" userId="fa51d60fa68e902c" providerId="LiveId" clId="{72D1A93D-CD87-482B-9EBC-86BA049AE5CE}" dt="2021-06-09T10:41:21.537" v="4320" actId="26606"/>
          <ac:spMkLst>
            <pc:docMk/>
            <pc:sldMk cId="2527552646" sldId="279"/>
            <ac:spMk id="10" creationId="{25C8D2C1-DA83-420D-9635-D52CE066B5DA}"/>
          </ac:spMkLst>
        </pc:spChg>
        <pc:spChg chg="add">
          <ac:chgData name="Christian Elm" userId="fa51d60fa68e902c" providerId="LiveId" clId="{72D1A93D-CD87-482B-9EBC-86BA049AE5CE}" dt="2021-06-09T10:41:21.537" v="4320" actId="26606"/>
          <ac:spMkLst>
            <pc:docMk/>
            <pc:sldMk cId="2527552646" sldId="279"/>
            <ac:spMk id="12" creationId="{434F74C9-6A0B-409E-AD1C-45B58BE91BB8}"/>
          </ac:spMkLst>
        </pc:spChg>
        <pc:spChg chg="add">
          <ac:chgData name="Christian Elm" userId="fa51d60fa68e902c" providerId="LiveId" clId="{72D1A93D-CD87-482B-9EBC-86BA049AE5CE}" dt="2021-06-09T10:41:21.537" v="4320" actId="26606"/>
          <ac:spMkLst>
            <pc:docMk/>
            <pc:sldMk cId="2527552646" sldId="279"/>
            <ac:spMk id="16" creationId="{9549EB89-5BFB-4E1E-AEEA-87C343D80563}"/>
          </ac:spMkLst>
        </pc:spChg>
        <pc:spChg chg="add">
          <ac:chgData name="Christian Elm" userId="fa51d60fa68e902c" providerId="LiveId" clId="{72D1A93D-CD87-482B-9EBC-86BA049AE5CE}" dt="2021-06-09T10:41:21.537" v="4320" actId="26606"/>
          <ac:spMkLst>
            <pc:docMk/>
            <pc:sldMk cId="2527552646" sldId="279"/>
            <ac:spMk id="18" creationId="{3D1FA295-BDF6-44B9-90C5-FE3E2CE352AE}"/>
          </ac:spMkLst>
        </pc:spChg>
        <pc:spChg chg="add">
          <ac:chgData name="Christian Elm" userId="fa51d60fa68e902c" providerId="LiveId" clId="{72D1A93D-CD87-482B-9EBC-86BA049AE5CE}" dt="2021-06-09T10:41:21.537" v="4320" actId="26606"/>
          <ac:spMkLst>
            <pc:docMk/>
            <pc:sldMk cId="2527552646" sldId="279"/>
            <ac:spMk id="20" creationId="{81A36F1F-EEAE-48D1-A1FB-BD6FC8506B4E}"/>
          </ac:spMkLst>
        </pc:spChg>
        <pc:picChg chg="add mod">
          <ac:chgData name="Christian Elm" userId="fa51d60fa68e902c" providerId="LiveId" clId="{72D1A93D-CD87-482B-9EBC-86BA049AE5CE}" dt="2021-06-09T10:41:53.887" v="4328" actId="1076"/>
          <ac:picMkLst>
            <pc:docMk/>
            <pc:sldMk cId="2527552646" sldId="279"/>
            <ac:picMk id="5" creationId="{CDFACC1E-681C-49E8-92B9-856CE18B5517}"/>
          </ac:picMkLst>
        </pc:picChg>
        <pc:cxnChg chg="add">
          <ac:chgData name="Christian Elm" userId="fa51d60fa68e902c" providerId="LiveId" clId="{72D1A93D-CD87-482B-9EBC-86BA049AE5CE}" dt="2021-06-09T10:41:21.537" v="4320" actId="26606"/>
          <ac:cxnSpMkLst>
            <pc:docMk/>
            <pc:sldMk cId="2527552646" sldId="279"/>
            <ac:cxnSpMk id="14" creationId="{F5486A9D-1265-4B57-91E6-68E666B978BC}"/>
          </ac:cxnSpMkLst>
        </pc:cxnChg>
      </pc:sldChg>
      <pc:sldChg chg="addSp delSp modSp new mod setBg modNotesTx">
        <pc:chgData name="Christian Elm" userId="fa51d60fa68e902c" providerId="LiveId" clId="{72D1A93D-CD87-482B-9EBC-86BA049AE5CE}" dt="2021-06-09T12:49:18.399" v="8663" actId="20577"/>
        <pc:sldMkLst>
          <pc:docMk/>
          <pc:sldMk cId="2004472735" sldId="280"/>
        </pc:sldMkLst>
        <pc:spChg chg="mod ord">
          <ac:chgData name="Christian Elm" userId="fa51d60fa68e902c" providerId="LiveId" clId="{72D1A93D-CD87-482B-9EBC-86BA049AE5CE}" dt="2021-06-09T12:49:08.496" v="8657" actId="20577"/>
          <ac:spMkLst>
            <pc:docMk/>
            <pc:sldMk cId="2004472735" sldId="280"/>
            <ac:spMk id="2" creationId="{DA4E1B9C-60C3-424B-B747-DE2B24FCD3A9}"/>
          </ac:spMkLst>
        </pc:spChg>
        <pc:spChg chg="del">
          <ac:chgData name="Christian Elm" userId="fa51d60fa68e902c" providerId="LiveId" clId="{72D1A93D-CD87-482B-9EBC-86BA049AE5CE}" dt="2021-06-09T10:43:01.543" v="4333" actId="478"/>
          <ac:spMkLst>
            <pc:docMk/>
            <pc:sldMk cId="2004472735" sldId="280"/>
            <ac:spMk id="3" creationId="{291936AE-0B2E-44B6-83AF-423CCDEA9A82}"/>
          </ac:spMkLst>
        </pc:spChg>
        <pc:spChg chg="add del">
          <ac:chgData name="Christian Elm" userId="fa51d60fa68e902c" providerId="LiveId" clId="{72D1A93D-CD87-482B-9EBC-86BA049AE5CE}" dt="2021-06-09T10:43:19.346" v="4341" actId="26606"/>
          <ac:spMkLst>
            <pc:docMk/>
            <pc:sldMk cId="2004472735" sldId="280"/>
            <ac:spMk id="10" creationId="{4E4490D0-3672-446A-AC12-B4830333BDDD}"/>
          </ac:spMkLst>
        </pc:spChg>
        <pc:spChg chg="add del">
          <ac:chgData name="Christian Elm" userId="fa51d60fa68e902c" providerId="LiveId" clId="{72D1A93D-CD87-482B-9EBC-86BA049AE5CE}" dt="2021-06-09T10:43:19.346" v="4341" actId="26606"/>
          <ac:spMkLst>
            <pc:docMk/>
            <pc:sldMk cId="2004472735" sldId="280"/>
            <ac:spMk id="12" creationId="{39CB82C2-DF65-4EC1-8280-F201D50F570B}"/>
          </ac:spMkLst>
        </pc:spChg>
        <pc:spChg chg="add del">
          <ac:chgData name="Christian Elm" userId="fa51d60fa68e902c" providerId="LiveId" clId="{72D1A93D-CD87-482B-9EBC-86BA049AE5CE}" dt="2021-06-09T10:43:19.346" v="4341" actId="26606"/>
          <ac:spMkLst>
            <pc:docMk/>
            <pc:sldMk cId="2004472735" sldId="280"/>
            <ac:spMk id="16" creationId="{5A1B47C8-47A0-4A88-8830-6DEA3B5DE392}"/>
          </ac:spMkLst>
        </pc:spChg>
        <pc:spChg chg="add del">
          <ac:chgData name="Christian Elm" userId="fa51d60fa68e902c" providerId="LiveId" clId="{72D1A93D-CD87-482B-9EBC-86BA049AE5CE}" dt="2021-06-09T10:43:19.346" v="4341" actId="26606"/>
          <ac:spMkLst>
            <pc:docMk/>
            <pc:sldMk cId="2004472735" sldId="280"/>
            <ac:spMk id="18" creationId="{984BBFDD-E720-4805-A9C8-129FBBF6DD70}"/>
          </ac:spMkLst>
        </pc:spChg>
        <pc:spChg chg="add del">
          <ac:chgData name="Christian Elm" userId="fa51d60fa68e902c" providerId="LiveId" clId="{72D1A93D-CD87-482B-9EBC-86BA049AE5CE}" dt="2021-06-09T10:43:19.346" v="4341" actId="26606"/>
          <ac:spMkLst>
            <pc:docMk/>
            <pc:sldMk cId="2004472735" sldId="280"/>
            <ac:spMk id="20" creationId="{5AC4BE46-4A77-42FE-9D15-065CDB2F847C}"/>
          </ac:spMkLst>
        </pc:spChg>
        <pc:spChg chg="add">
          <ac:chgData name="Christian Elm" userId="fa51d60fa68e902c" providerId="LiveId" clId="{72D1A93D-CD87-482B-9EBC-86BA049AE5CE}" dt="2021-06-09T10:43:19.346" v="4341" actId="26606"/>
          <ac:spMkLst>
            <pc:docMk/>
            <pc:sldMk cId="2004472735" sldId="280"/>
            <ac:spMk id="25" creationId="{4E4490D0-3672-446A-AC12-B4830333BDDD}"/>
          </ac:spMkLst>
        </pc:spChg>
        <pc:spChg chg="add">
          <ac:chgData name="Christian Elm" userId="fa51d60fa68e902c" providerId="LiveId" clId="{72D1A93D-CD87-482B-9EBC-86BA049AE5CE}" dt="2021-06-09T10:43:19.346" v="4341" actId="26606"/>
          <ac:spMkLst>
            <pc:docMk/>
            <pc:sldMk cId="2004472735" sldId="280"/>
            <ac:spMk id="27" creationId="{39CB82C2-DF65-4EC1-8280-F201D50F570B}"/>
          </ac:spMkLst>
        </pc:spChg>
        <pc:spChg chg="add">
          <ac:chgData name="Christian Elm" userId="fa51d60fa68e902c" providerId="LiveId" clId="{72D1A93D-CD87-482B-9EBC-86BA049AE5CE}" dt="2021-06-09T10:43:19.346" v="4341" actId="26606"/>
          <ac:spMkLst>
            <pc:docMk/>
            <pc:sldMk cId="2004472735" sldId="280"/>
            <ac:spMk id="31" creationId="{8D0DE514-8876-4D18-A995-61A5C1F813F1}"/>
          </ac:spMkLst>
        </pc:spChg>
        <pc:spChg chg="add">
          <ac:chgData name="Christian Elm" userId="fa51d60fa68e902c" providerId="LiveId" clId="{72D1A93D-CD87-482B-9EBC-86BA049AE5CE}" dt="2021-06-09T10:43:19.346" v="4341" actId="26606"/>
          <ac:spMkLst>
            <pc:docMk/>
            <pc:sldMk cId="2004472735" sldId="280"/>
            <ac:spMk id="33" creationId="{09DA791C-FFCF-422E-8775-BDA6C0E5ECF0}"/>
          </ac:spMkLst>
        </pc:spChg>
        <pc:spChg chg="add">
          <ac:chgData name="Christian Elm" userId="fa51d60fa68e902c" providerId="LiveId" clId="{72D1A93D-CD87-482B-9EBC-86BA049AE5CE}" dt="2021-06-09T10:43:19.346" v="4341" actId="26606"/>
          <ac:spMkLst>
            <pc:docMk/>
            <pc:sldMk cId="2004472735" sldId="280"/>
            <ac:spMk id="35" creationId="{0DCF8855-3530-4F46-A4CB-3B6686EEE4BD}"/>
          </ac:spMkLst>
        </pc:spChg>
        <pc:picChg chg="add mod ord">
          <ac:chgData name="Christian Elm" userId="fa51d60fa68e902c" providerId="LiveId" clId="{72D1A93D-CD87-482B-9EBC-86BA049AE5CE}" dt="2021-06-09T10:43:25.216" v="4345" actId="1076"/>
          <ac:picMkLst>
            <pc:docMk/>
            <pc:sldMk cId="2004472735" sldId="280"/>
            <ac:picMk id="5" creationId="{BCD51CCE-519A-49F9-9718-6AA682404B8D}"/>
          </ac:picMkLst>
        </pc:picChg>
        <pc:cxnChg chg="add del">
          <ac:chgData name="Christian Elm" userId="fa51d60fa68e902c" providerId="LiveId" clId="{72D1A93D-CD87-482B-9EBC-86BA049AE5CE}" dt="2021-06-09T10:43:19.346" v="4341" actId="26606"/>
          <ac:cxnSpMkLst>
            <pc:docMk/>
            <pc:sldMk cId="2004472735" sldId="280"/>
            <ac:cxnSpMk id="14" creationId="{7E1D4427-852B-4B37-8E76-0E9F1810BA2A}"/>
          </ac:cxnSpMkLst>
        </pc:cxnChg>
        <pc:cxnChg chg="add">
          <ac:chgData name="Christian Elm" userId="fa51d60fa68e902c" providerId="LiveId" clId="{72D1A93D-CD87-482B-9EBC-86BA049AE5CE}" dt="2021-06-09T10:43:19.346" v="4341" actId="26606"/>
          <ac:cxnSpMkLst>
            <pc:docMk/>
            <pc:sldMk cId="2004472735" sldId="280"/>
            <ac:cxnSpMk id="29" creationId="{7E1D4427-852B-4B37-8E76-0E9F1810BA2A}"/>
          </ac:cxnSpMkLst>
        </pc:cxnChg>
      </pc:sldChg>
      <pc:sldChg chg="addSp delSp modSp new mod modNotesTx">
        <pc:chgData name="Christian Elm" userId="fa51d60fa68e902c" providerId="LiveId" clId="{72D1A93D-CD87-482B-9EBC-86BA049AE5CE}" dt="2021-06-10T06:56:03.031" v="11267" actId="20577"/>
        <pc:sldMkLst>
          <pc:docMk/>
          <pc:sldMk cId="3173248231" sldId="281"/>
        </pc:sldMkLst>
        <pc:spChg chg="mod">
          <ac:chgData name="Christian Elm" userId="fa51d60fa68e902c" providerId="LiveId" clId="{72D1A93D-CD87-482B-9EBC-86BA049AE5CE}" dt="2021-06-09T11:20:40.663" v="6075" actId="122"/>
          <ac:spMkLst>
            <pc:docMk/>
            <pc:sldMk cId="3173248231" sldId="281"/>
            <ac:spMk id="2" creationId="{EACD4CA4-2C92-4F35-92F2-2A11A1E7ED0A}"/>
          </ac:spMkLst>
        </pc:spChg>
        <pc:spChg chg="del">
          <ac:chgData name="Christian Elm" userId="fa51d60fa68e902c" providerId="LiveId" clId="{72D1A93D-CD87-482B-9EBC-86BA049AE5CE}" dt="2021-06-09T10:45:25.076" v="4351" actId="478"/>
          <ac:spMkLst>
            <pc:docMk/>
            <pc:sldMk cId="3173248231" sldId="281"/>
            <ac:spMk id="3" creationId="{77D22E14-B87C-4036-AB21-CE2A1583867C}"/>
          </ac:spMkLst>
        </pc:spChg>
        <pc:graphicFrameChg chg="add mod modGraphic">
          <ac:chgData name="Christian Elm" userId="fa51d60fa68e902c" providerId="LiveId" clId="{72D1A93D-CD87-482B-9EBC-86BA049AE5CE}" dt="2021-06-10T06:56:03.031" v="11267" actId="20577"/>
          <ac:graphicFrameMkLst>
            <pc:docMk/>
            <pc:sldMk cId="3173248231" sldId="281"/>
            <ac:graphicFrameMk id="4" creationId="{2135F628-DDAB-424E-A4C5-5D98939ECD44}"/>
          </ac:graphicFrameMkLst>
        </pc:graphicFrameChg>
      </pc:sldChg>
      <pc:sldChg chg="addSp delSp modSp new mod setBg modNotesTx">
        <pc:chgData name="Christian Elm" userId="fa51d60fa68e902c" providerId="LiveId" clId="{72D1A93D-CD87-482B-9EBC-86BA049AE5CE}" dt="2021-06-09T12:49:28.455" v="8676" actId="20577"/>
        <pc:sldMkLst>
          <pc:docMk/>
          <pc:sldMk cId="2387353672" sldId="282"/>
        </pc:sldMkLst>
        <pc:spChg chg="mod ord">
          <ac:chgData name="Christian Elm" userId="fa51d60fa68e902c" providerId="LiveId" clId="{72D1A93D-CD87-482B-9EBC-86BA049AE5CE}" dt="2021-06-09T10:54:03.575" v="4962" actId="20577"/>
          <ac:spMkLst>
            <pc:docMk/>
            <pc:sldMk cId="2387353672" sldId="282"/>
            <ac:spMk id="2" creationId="{DED784EC-B025-433D-949E-3D1ED8E7C67A}"/>
          </ac:spMkLst>
        </pc:spChg>
        <pc:spChg chg="del">
          <ac:chgData name="Christian Elm" userId="fa51d60fa68e902c" providerId="LiveId" clId="{72D1A93D-CD87-482B-9EBC-86BA049AE5CE}" dt="2021-06-09T10:53:38.739" v="4939" actId="478"/>
          <ac:spMkLst>
            <pc:docMk/>
            <pc:sldMk cId="2387353672" sldId="282"/>
            <ac:spMk id="3" creationId="{1D23487D-D3D9-42DB-B10B-D89C40B79628}"/>
          </ac:spMkLst>
        </pc:spChg>
        <pc:spChg chg="add">
          <ac:chgData name="Christian Elm" userId="fa51d60fa68e902c" providerId="LiveId" clId="{72D1A93D-CD87-482B-9EBC-86BA049AE5CE}" dt="2021-06-09T10:53:43.772" v="4941" actId="26606"/>
          <ac:spMkLst>
            <pc:docMk/>
            <pc:sldMk cId="2387353672" sldId="282"/>
            <ac:spMk id="10" creationId="{4E4490D0-3672-446A-AC12-B4830333BDDD}"/>
          </ac:spMkLst>
        </pc:spChg>
        <pc:spChg chg="add">
          <ac:chgData name="Christian Elm" userId="fa51d60fa68e902c" providerId="LiveId" clId="{72D1A93D-CD87-482B-9EBC-86BA049AE5CE}" dt="2021-06-09T10:53:43.772" v="4941" actId="26606"/>
          <ac:spMkLst>
            <pc:docMk/>
            <pc:sldMk cId="2387353672" sldId="282"/>
            <ac:spMk id="12" creationId="{39CB82C2-DF65-4EC1-8280-F201D50F570B}"/>
          </ac:spMkLst>
        </pc:spChg>
        <pc:spChg chg="add">
          <ac:chgData name="Christian Elm" userId="fa51d60fa68e902c" providerId="LiveId" clId="{72D1A93D-CD87-482B-9EBC-86BA049AE5CE}" dt="2021-06-09T10:53:43.772" v="4941" actId="26606"/>
          <ac:spMkLst>
            <pc:docMk/>
            <pc:sldMk cId="2387353672" sldId="282"/>
            <ac:spMk id="16" creationId="{5A1B47C8-47A0-4A88-8830-6DEA3B5DE392}"/>
          </ac:spMkLst>
        </pc:spChg>
        <pc:spChg chg="add">
          <ac:chgData name="Christian Elm" userId="fa51d60fa68e902c" providerId="LiveId" clId="{72D1A93D-CD87-482B-9EBC-86BA049AE5CE}" dt="2021-06-09T10:53:43.772" v="4941" actId="26606"/>
          <ac:spMkLst>
            <pc:docMk/>
            <pc:sldMk cId="2387353672" sldId="282"/>
            <ac:spMk id="18" creationId="{984BBFDD-E720-4805-A9C8-129FBBF6DD70}"/>
          </ac:spMkLst>
        </pc:spChg>
        <pc:spChg chg="add">
          <ac:chgData name="Christian Elm" userId="fa51d60fa68e902c" providerId="LiveId" clId="{72D1A93D-CD87-482B-9EBC-86BA049AE5CE}" dt="2021-06-09T10:53:43.772" v="4941" actId="26606"/>
          <ac:spMkLst>
            <pc:docMk/>
            <pc:sldMk cId="2387353672" sldId="282"/>
            <ac:spMk id="20" creationId="{5AC4BE46-4A77-42FE-9D15-065CDB2F847C}"/>
          </ac:spMkLst>
        </pc:spChg>
        <pc:picChg chg="add mod">
          <ac:chgData name="Christian Elm" userId="fa51d60fa68e902c" providerId="LiveId" clId="{72D1A93D-CD87-482B-9EBC-86BA049AE5CE}" dt="2021-06-09T10:53:57.225" v="4948" actId="1076"/>
          <ac:picMkLst>
            <pc:docMk/>
            <pc:sldMk cId="2387353672" sldId="282"/>
            <ac:picMk id="5" creationId="{AF9A1489-4A97-40F3-A049-90C2F6256118}"/>
          </ac:picMkLst>
        </pc:picChg>
        <pc:cxnChg chg="add">
          <ac:chgData name="Christian Elm" userId="fa51d60fa68e902c" providerId="LiveId" clId="{72D1A93D-CD87-482B-9EBC-86BA049AE5CE}" dt="2021-06-09T10:53:43.772" v="4941" actId="26606"/>
          <ac:cxnSpMkLst>
            <pc:docMk/>
            <pc:sldMk cId="2387353672" sldId="282"/>
            <ac:cxnSpMk id="14" creationId="{7E1D4427-852B-4B37-8E76-0E9F1810BA2A}"/>
          </ac:cxnSpMkLst>
        </pc:cxnChg>
      </pc:sldChg>
      <pc:sldChg chg="addSp delSp modSp new mod ord modNotesTx">
        <pc:chgData name="Christian Elm" userId="fa51d60fa68e902c" providerId="LiveId" clId="{72D1A93D-CD87-482B-9EBC-86BA049AE5CE}" dt="2021-06-09T13:46:19.956" v="9409" actId="20577"/>
        <pc:sldMkLst>
          <pc:docMk/>
          <pc:sldMk cId="3431086662" sldId="283"/>
        </pc:sldMkLst>
        <pc:spChg chg="mod">
          <ac:chgData name="Christian Elm" userId="fa51d60fa68e902c" providerId="LiveId" clId="{72D1A93D-CD87-482B-9EBC-86BA049AE5CE}" dt="2021-06-09T12:26:18.251" v="7597" actId="1076"/>
          <ac:spMkLst>
            <pc:docMk/>
            <pc:sldMk cId="3431086662" sldId="283"/>
            <ac:spMk id="2" creationId="{30FC7769-912E-4DFD-BA1D-4798ADC1EEBF}"/>
          </ac:spMkLst>
        </pc:spChg>
        <pc:spChg chg="del">
          <ac:chgData name="Christian Elm" userId="fa51d60fa68e902c" providerId="LiveId" clId="{72D1A93D-CD87-482B-9EBC-86BA049AE5CE}" dt="2021-06-09T10:55:46.475" v="5008" actId="478"/>
          <ac:spMkLst>
            <pc:docMk/>
            <pc:sldMk cId="3431086662" sldId="283"/>
            <ac:spMk id="3" creationId="{2B486E5D-E287-429A-B0DF-605E18359ECD}"/>
          </ac:spMkLst>
        </pc:spChg>
        <pc:graphicFrameChg chg="add mod modGraphic">
          <ac:chgData name="Christian Elm" userId="fa51d60fa68e902c" providerId="LiveId" clId="{72D1A93D-CD87-482B-9EBC-86BA049AE5CE}" dt="2021-06-09T13:46:19.956" v="9409" actId="20577"/>
          <ac:graphicFrameMkLst>
            <pc:docMk/>
            <pc:sldMk cId="3431086662" sldId="283"/>
            <ac:graphicFrameMk id="4" creationId="{15DCFA9B-2823-4859-A101-DC7502921753}"/>
          </ac:graphicFrameMkLst>
        </pc:graphicFrameChg>
      </pc:sldChg>
      <pc:sldChg chg="addSp delSp modSp new mod modNotesTx">
        <pc:chgData name="Christian Elm" userId="fa51d60fa68e902c" providerId="LiveId" clId="{72D1A93D-CD87-482B-9EBC-86BA049AE5CE}" dt="2021-06-10T06:56:37.250" v="11379" actId="20577"/>
        <pc:sldMkLst>
          <pc:docMk/>
          <pc:sldMk cId="1308313009" sldId="284"/>
        </pc:sldMkLst>
        <pc:spChg chg="mod">
          <ac:chgData name="Christian Elm" userId="fa51d60fa68e902c" providerId="LiveId" clId="{72D1A93D-CD87-482B-9EBC-86BA049AE5CE}" dt="2021-06-09T13:52:37.929" v="9897" actId="1076"/>
          <ac:spMkLst>
            <pc:docMk/>
            <pc:sldMk cId="1308313009" sldId="284"/>
            <ac:spMk id="2" creationId="{85BD5A30-6531-4A41-84D9-19A8492E7CA6}"/>
          </ac:spMkLst>
        </pc:spChg>
        <pc:spChg chg="del mod">
          <ac:chgData name="Christian Elm" userId="fa51d60fa68e902c" providerId="LiveId" clId="{72D1A93D-CD87-482B-9EBC-86BA049AE5CE}" dt="2021-06-09T13:57:53.726" v="10836" actId="478"/>
          <ac:spMkLst>
            <pc:docMk/>
            <pc:sldMk cId="1308313009" sldId="284"/>
            <ac:spMk id="3" creationId="{66B863B5-C89C-4E24-892D-2E7F4E3CD375}"/>
          </ac:spMkLst>
        </pc:spChg>
        <pc:spChg chg="add del mod">
          <ac:chgData name="Christian Elm" userId="fa51d60fa68e902c" providerId="LiveId" clId="{72D1A93D-CD87-482B-9EBC-86BA049AE5CE}" dt="2021-06-09T13:57:57.606" v="10837" actId="478"/>
          <ac:spMkLst>
            <pc:docMk/>
            <pc:sldMk cId="1308313009" sldId="284"/>
            <ac:spMk id="6" creationId="{D550B322-C0C7-417A-B71F-5E9DD0EAA576}"/>
          </ac:spMkLst>
        </pc:spChg>
        <pc:graphicFrameChg chg="add mod modGraphic">
          <ac:chgData name="Christian Elm" userId="fa51d60fa68e902c" providerId="LiveId" clId="{72D1A93D-CD87-482B-9EBC-86BA049AE5CE}" dt="2021-06-10T06:56:37.250" v="11379" actId="20577"/>
          <ac:graphicFrameMkLst>
            <pc:docMk/>
            <pc:sldMk cId="1308313009" sldId="284"/>
            <ac:graphicFrameMk id="4" creationId="{401B3C25-831D-4F95-88AF-59AED09FC16F}"/>
          </ac:graphicFrameMkLst>
        </pc:graphicFrameChg>
      </pc:sldChg>
      <pc:sldChg chg="addSp modSp add mod modNotesTx">
        <pc:chgData name="Christian Elm" userId="fa51d60fa68e902c" providerId="LiveId" clId="{72D1A93D-CD87-482B-9EBC-86BA049AE5CE}" dt="2021-06-09T13:44:43.481" v="9240" actId="14100"/>
        <pc:sldMkLst>
          <pc:docMk/>
          <pc:sldMk cId="4164798488" sldId="285"/>
        </pc:sldMkLst>
        <pc:spChg chg="mod">
          <ac:chgData name="Christian Elm" userId="fa51d60fa68e902c" providerId="LiveId" clId="{72D1A93D-CD87-482B-9EBC-86BA049AE5CE}" dt="2021-06-09T11:10:23.289" v="5875" actId="20577"/>
          <ac:spMkLst>
            <pc:docMk/>
            <pc:sldMk cId="4164798488" sldId="285"/>
            <ac:spMk id="2" creationId="{5C3CF326-D1A9-4552-9A92-2EBE2CE536BF}"/>
          </ac:spMkLst>
        </pc:spChg>
        <pc:graphicFrameChg chg="add mod modGraphic">
          <ac:chgData name="Christian Elm" userId="fa51d60fa68e902c" providerId="LiveId" clId="{72D1A93D-CD87-482B-9EBC-86BA049AE5CE}" dt="2021-06-09T13:44:43.481" v="9240" actId="14100"/>
          <ac:graphicFrameMkLst>
            <pc:docMk/>
            <pc:sldMk cId="4164798488" sldId="285"/>
            <ac:graphicFrameMk id="3" creationId="{8CB4E1C1-6DF3-4C54-9205-05384E8440A3}"/>
          </ac:graphicFrameMkLst>
        </pc:graphicFrameChg>
      </pc:sldChg>
      <pc:sldChg chg="addSp delSp modSp add mod modNotesTx">
        <pc:chgData name="Christian Elm" userId="fa51d60fa68e902c" providerId="LiveId" clId="{72D1A93D-CD87-482B-9EBC-86BA049AE5CE}" dt="2021-06-09T13:45:09.449" v="9291" actId="20577"/>
        <pc:sldMkLst>
          <pc:docMk/>
          <pc:sldMk cId="615250668" sldId="286"/>
        </pc:sldMkLst>
        <pc:spChg chg="mod">
          <ac:chgData name="Christian Elm" userId="fa51d60fa68e902c" providerId="LiveId" clId="{72D1A93D-CD87-482B-9EBC-86BA049AE5CE}" dt="2021-06-09T11:10:26.778" v="5877" actId="20577"/>
          <ac:spMkLst>
            <pc:docMk/>
            <pc:sldMk cId="615250668" sldId="286"/>
            <ac:spMk id="2" creationId="{5C3CF326-D1A9-4552-9A92-2EBE2CE536BF}"/>
          </ac:spMkLst>
        </pc:spChg>
        <pc:spChg chg="add del mod">
          <ac:chgData name="Christian Elm" userId="fa51d60fa68e902c" providerId="LiveId" clId="{72D1A93D-CD87-482B-9EBC-86BA049AE5CE}" dt="2021-06-09T11:26:30.030" v="6660" actId="478"/>
          <ac:spMkLst>
            <pc:docMk/>
            <pc:sldMk cId="615250668" sldId="286"/>
            <ac:spMk id="4" creationId="{9C52BC16-B8C6-4C8D-A4A9-340890F5EAD5}"/>
          </ac:spMkLst>
        </pc:spChg>
        <pc:graphicFrameChg chg="add mod modGraphic">
          <ac:chgData name="Christian Elm" userId="fa51d60fa68e902c" providerId="LiveId" clId="{72D1A93D-CD87-482B-9EBC-86BA049AE5CE}" dt="2021-06-09T13:44:27.089" v="9238" actId="20577"/>
          <ac:graphicFrameMkLst>
            <pc:docMk/>
            <pc:sldMk cId="615250668" sldId="286"/>
            <ac:graphicFrameMk id="5" creationId="{495DE03A-8416-4535-B2F2-7C8652706ADE}"/>
          </ac:graphicFrameMkLst>
        </pc:graphicFrameChg>
      </pc:sldChg>
      <pc:sldChg chg="addSp delSp modSp new mod setBg modNotesTx">
        <pc:chgData name="Christian Elm" userId="fa51d60fa68e902c" providerId="LiveId" clId="{72D1A93D-CD87-482B-9EBC-86BA049AE5CE}" dt="2021-06-09T12:49:40.107" v="8685" actId="20577"/>
        <pc:sldMkLst>
          <pc:docMk/>
          <pc:sldMk cId="1895120341" sldId="287"/>
        </pc:sldMkLst>
        <pc:spChg chg="mod ord">
          <ac:chgData name="Christian Elm" userId="fa51d60fa68e902c" providerId="LiveId" clId="{72D1A93D-CD87-482B-9EBC-86BA049AE5CE}" dt="2021-06-09T11:12:29.303" v="5966" actId="26606"/>
          <ac:spMkLst>
            <pc:docMk/>
            <pc:sldMk cId="1895120341" sldId="287"/>
            <ac:spMk id="2" creationId="{3AB74F90-E7B8-489C-9B79-69A298CBFF15}"/>
          </ac:spMkLst>
        </pc:spChg>
        <pc:spChg chg="del">
          <ac:chgData name="Christian Elm" userId="fa51d60fa68e902c" providerId="LiveId" clId="{72D1A93D-CD87-482B-9EBC-86BA049AE5CE}" dt="2021-06-09T11:11:31.521" v="5915" actId="478"/>
          <ac:spMkLst>
            <pc:docMk/>
            <pc:sldMk cId="1895120341" sldId="287"/>
            <ac:spMk id="3" creationId="{EB23406C-D6AF-4240-9E0D-40BAD7111486}"/>
          </ac:spMkLst>
        </pc:spChg>
        <pc:spChg chg="add">
          <ac:chgData name="Christian Elm" userId="fa51d60fa68e902c" providerId="LiveId" clId="{72D1A93D-CD87-482B-9EBC-86BA049AE5CE}" dt="2021-06-09T11:12:29.303" v="5966" actId="26606"/>
          <ac:spMkLst>
            <pc:docMk/>
            <pc:sldMk cId="1895120341" sldId="287"/>
            <ac:spMk id="10" creationId="{4E4490D0-3672-446A-AC12-B4830333BDDD}"/>
          </ac:spMkLst>
        </pc:spChg>
        <pc:spChg chg="add">
          <ac:chgData name="Christian Elm" userId="fa51d60fa68e902c" providerId="LiveId" clId="{72D1A93D-CD87-482B-9EBC-86BA049AE5CE}" dt="2021-06-09T11:12:29.303" v="5966" actId="26606"/>
          <ac:spMkLst>
            <pc:docMk/>
            <pc:sldMk cId="1895120341" sldId="287"/>
            <ac:spMk id="12" creationId="{39CB82C2-DF65-4EC1-8280-F201D50F570B}"/>
          </ac:spMkLst>
        </pc:spChg>
        <pc:spChg chg="add">
          <ac:chgData name="Christian Elm" userId="fa51d60fa68e902c" providerId="LiveId" clId="{72D1A93D-CD87-482B-9EBC-86BA049AE5CE}" dt="2021-06-09T11:12:29.303" v="5966" actId="26606"/>
          <ac:spMkLst>
            <pc:docMk/>
            <pc:sldMk cId="1895120341" sldId="287"/>
            <ac:spMk id="16" creationId="{5A1B47C8-47A0-4A88-8830-6DEA3B5DE392}"/>
          </ac:spMkLst>
        </pc:spChg>
        <pc:spChg chg="add">
          <ac:chgData name="Christian Elm" userId="fa51d60fa68e902c" providerId="LiveId" clId="{72D1A93D-CD87-482B-9EBC-86BA049AE5CE}" dt="2021-06-09T11:12:29.303" v="5966" actId="26606"/>
          <ac:spMkLst>
            <pc:docMk/>
            <pc:sldMk cId="1895120341" sldId="287"/>
            <ac:spMk id="18" creationId="{984BBFDD-E720-4805-A9C8-129FBBF6DD70}"/>
          </ac:spMkLst>
        </pc:spChg>
        <pc:spChg chg="add">
          <ac:chgData name="Christian Elm" userId="fa51d60fa68e902c" providerId="LiveId" clId="{72D1A93D-CD87-482B-9EBC-86BA049AE5CE}" dt="2021-06-09T11:12:29.303" v="5966" actId="26606"/>
          <ac:spMkLst>
            <pc:docMk/>
            <pc:sldMk cId="1895120341" sldId="287"/>
            <ac:spMk id="20" creationId="{5AC4BE46-4A77-42FE-9D15-065CDB2F847C}"/>
          </ac:spMkLst>
        </pc:spChg>
        <pc:picChg chg="add del mod">
          <ac:chgData name="Christian Elm" userId="fa51d60fa68e902c" providerId="LiveId" clId="{72D1A93D-CD87-482B-9EBC-86BA049AE5CE}" dt="2021-06-09T11:13:19.124" v="5971" actId="478"/>
          <ac:picMkLst>
            <pc:docMk/>
            <pc:sldMk cId="1895120341" sldId="287"/>
            <ac:picMk id="5" creationId="{2BDD7BF3-0D80-4FE0-937A-55696C5CF195}"/>
          </ac:picMkLst>
        </pc:picChg>
        <pc:picChg chg="add mod">
          <ac:chgData name="Christian Elm" userId="fa51d60fa68e902c" providerId="LiveId" clId="{72D1A93D-CD87-482B-9EBC-86BA049AE5CE}" dt="2021-06-09T11:13:32.870" v="5975" actId="1076"/>
          <ac:picMkLst>
            <pc:docMk/>
            <pc:sldMk cId="1895120341" sldId="287"/>
            <ac:picMk id="7" creationId="{B29A5033-54BC-4AE2-B729-93378785BAA1}"/>
          </ac:picMkLst>
        </pc:picChg>
        <pc:cxnChg chg="add">
          <ac:chgData name="Christian Elm" userId="fa51d60fa68e902c" providerId="LiveId" clId="{72D1A93D-CD87-482B-9EBC-86BA049AE5CE}" dt="2021-06-09T11:12:29.303" v="5966" actId="26606"/>
          <ac:cxnSpMkLst>
            <pc:docMk/>
            <pc:sldMk cId="1895120341" sldId="287"/>
            <ac:cxnSpMk id="14" creationId="{7E1D4427-852B-4B37-8E76-0E9F1810BA2A}"/>
          </ac:cxnSpMkLst>
        </pc:cxnChg>
      </pc:sldChg>
      <pc:sldChg chg="addSp delSp modSp new mod setBg modNotesTx">
        <pc:chgData name="Christian Elm" userId="fa51d60fa68e902c" providerId="LiveId" clId="{72D1A93D-CD87-482B-9EBC-86BA049AE5CE}" dt="2021-06-09T12:49:45.937" v="8694" actId="20577"/>
        <pc:sldMkLst>
          <pc:docMk/>
          <pc:sldMk cId="1368784037" sldId="288"/>
        </pc:sldMkLst>
        <pc:spChg chg="mod ord">
          <ac:chgData name="Christian Elm" userId="fa51d60fa68e902c" providerId="LiveId" clId="{72D1A93D-CD87-482B-9EBC-86BA049AE5CE}" dt="2021-06-09T11:55:30.821" v="6720" actId="122"/>
          <ac:spMkLst>
            <pc:docMk/>
            <pc:sldMk cId="1368784037" sldId="288"/>
            <ac:spMk id="2" creationId="{430B0E38-4163-43E6-9BFE-634F32B7F0E5}"/>
          </ac:spMkLst>
        </pc:spChg>
        <pc:spChg chg="del">
          <ac:chgData name="Christian Elm" userId="fa51d60fa68e902c" providerId="LiveId" clId="{72D1A93D-CD87-482B-9EBC-86BA049AE5CE}" dt="2021-06-09T11:11:56.777" v="5964" actId="478"/>
          <ac:spMkLst>
            <pc:docMk/>
            <pc:sldMk cId="1368784037" sldId="288"/>
            <ac:spMk id="3" creationId="{09B22D0F-14BD-4069-96F0-7127E9E2C09F}"/>
          </ac:spMkLst>
        </pc:spChg>
        <pc:spChg chg="add del">
          <ac:chgData name="Christian Elm" userId="fa51d60fa68e902c" providerId="LiveId" clId="{72D1A93D-CD87-482B-9EBC-86BA049AE5CE}" dt="2021-06-09T11:17:16.626" v="5993" actId="26606"/>
          <ac:spMkLst>
            <pc:docMk/>
            <pc:sldMk cId="1368784037" sldId="288"/>
            <ac:spMk id="10" creationId="{4E4490D0-3672-446A-AC12-B4830333BDDD}"/>
          </ac:spMkLst>
        </pc:spChg>
        <pc:spChg chg="add del">
          <ac:chgData name="Christian Elm" userId="fa51d60fa68e902c" providerId="LiveId" clId="{72D1A93D-CD87-482B-9EBC-86BA049AE5CE}" dt="2021-06-09T11:17:16.626" v="5993" actId="26606"/>
          <ac:spMkLst>
            <pc:docMk/>
            <pc:sldMk cId="1368784037" sldId="288"/>
            <ac:spMk id="12" creationId="{39CB82C2-DF65-4EC1-8280-F201D50F570B}"/>
          </ac:spMkLst>
        </pc:spChg>
        <pc:spChg chg="add del">
          <ac:chgData name="Christian Elm" userId="fa51d60fa68e902c" providerId="LiveId" clId="{72D1A93D-CD87-482B-9EBC-86BA049AE5CE}" dt="2021-06-09T11:17:16.626" v="5993" actId="26606"/>
          <ac:spMkLst>
            <pc:docMk/>
            <pc:sldMk cId="1368784037" sldId="288"/>
            <ac:spMk id="16" creationId="{8D0DE514-8876-4D18-A995-61A5C1F813F1}"/>
          </ac:spMkLst>
        </pc:spChg>
        <pc:spChg chg="add del">
          <ac:chgData name="Christian Elm" userId="fa51d60fa68e902c" providerId="LiveId" clId="{72D1A93D-CD87-482B-9EBC-86BA049AE5CE}" dt="2021-06-09T11:17:16.626" v="5993" actId="26606"/>
          <ac:spMkLst>
            <pc:docMk/>
            <pc:sldMk cId="1368784037" sldId="288"/>
            <ac:spMk id="18" creationId="{09DA791C-FFCF-422E-8775-BDA6C0E5ECF0}"/>
          </ac:spMkLst>
        </pc:spChg>
        <pc:spChg chg="add del">
          <ac:chgData name="Christian Elm" userId="fa51d60fa68e902c" providerId="LiveId" clId="{72D1A93D-CD87-482B-9EBC-86BA049AE5CE}" dt="2021-06-09T11:17:16.626" v="5993" actId="26606"/>
          <ac:spMkLst>
            <pc:docMk/>
            <pc:sldMk cId="1368784037" sldId="288"/>
            <ac:spMk id="20" creationId="{0DCF8855-3530-4F46-A4CB-3B6686EEE4BD}"/>
          </ac:spMkLst>
        </pc:spChg>
        <pc:spChg chg="add del">
          <ac:chgData name="Christian Elm" userId="fa51d60fa68e902c" providerId="LiveId" clId="{72D1A93D-CD87-482B-9EBC-86BA049AE5CE}" dt="2021-06-09T11:17:16.626" v="5993" actId="26606"/>
          <ac:spMkLst>
            <pc:docMk/>
            <pc:sldMk cId="1368784037" sldId="288"/>
            <ac:spMk id="25" creationId="{25C8D2C1-DA83-420D-9635-D52CE066B5DA}"/>
          </ac:spMkLst>
        </pc:spChg>
        <pc:spChg chg="add del">
          <ac:chgData name="Christian Elm" userId="fa51d60fa68e902c" providerId="LiveId" clId="{72D1A93D-CD87-482B-9EBC-86BA049AE5CE}" dt="2021-06-09T11:17:16.626" v="5993" actId="26606"/>
          <ac:spMkLst>
            <pc:docMk/>
            <pc:sldMk cId="1368784037" sldId="288"/>
            <ac:spMk id="27" creationId="{434F74C9-6A0B-409E-AD1C-45B58BE91BB8}"/>
          </ac:spMkLst>
        </pc:spChg>
        <pc:spChg chg="add del">
          <ac:chgData name="Christian Elm" userId="fa51d60fa68e902c" providerId="LiveId" clId="{72D1A93D-CD87-482B-9EBC-86BA049AE5CE}" dt="2021-06-09T11:17:16.626" v="5993" actId="26606"/>
          <ac:spMkLst>
            <pc:docMk/>
            <pc:sldMk cId="1368784037" sldId="288"/>
            <ac:spMk id="31" creationId="{9549EB89-5BFB-4E1E-AEEA-87C343D80563}"/>
          </ac:spMkLst>
        </pc:spChg>
        <pc:spChg chg="add del">
          <ac:chgData name="Christian Elm" userId="fa51d60fa68e902c" providerId="LiveId" clId="{72D1A93D-CD87-482B-9EBC-86BA049AE5CE}" dt="2021-06-09T11:17:16.626" v="5993" actId="26606"/>
          <ac:spMkLst>
            <pc:docMk/>
            <pc:sldMk cId="1368784037" sldId="288"/>
            <ac:spMk id="33" creationId="{3D1FA295-BDF6-44B9-90C5-FE3E2CE352AE}"/>
          </ac:spMkLst>
        </pc:spChg>
        <pc:spChg chg="add del">
          <ac:chgData name="Christian Elm" userId="fa51d60fa68e902c" providerId="LiveId" clId="{72D1A93D-CD87-482B-9EBC-86BA049AE5CE}" dt="2021-06-09T11:17:16.626" v="5993" actId="26606"/>
          <ac:spMkLst>
            <pc:docMk/>
            <pc:sldMk cId="1368784037" sldId="288"/>
            <ac:spMk id="35" creationId="{81A36F1F-EEAE-48D1-A1FB-BD6FC8506B4E}"/>
          </ac:spMkLst>
        </pc:spChg>
        <pc:picChg chg="add mod">
          <ac:chgData name="Christian Elm" userId="fa51d60fa68e902c" providerId="LiveId" clId="{72D1A93D-CD87-482B-9EBC-86BA049AE5CE}" dt="2021-06-09T11:17:16.626" v="5993" actId="26606"/>
          <ac:picMkLst>
            <pc:docMk/>
            <pc:sldMk cId="1368784037" sldId="288"/>
            <ac:picMk id="5" creationId="{A06E9783-C01F-488B-BA68-898BC23BC7A9}"/>
          </ac:picMkLst>
        </pc:picChg>
        <pc:cxnChg chg="add del">
          <ac:chgData name="Christian Elm" userId="fa51d60fa68e902c" providerId="LiveId" clId="{72D1A93D-CD87-482B-9EBC-86BA049AE5CE}" dt="2021-06-09T11:17:16.626" v="5993" actId="26606"/>
          <ac:cxnSpMkLst>
            <pc:docMk/>
            <pc:sldMk cId="1368784037" sldId="288"/>
            <ac:cxnSpMk id="14" creationId="{7E1D4427-852B-4B37-8E76-0E9F1810BA2A}"/>
          </ac:cxnSpMkLst>
        </pc:cxnChg>
        <pc:cxnChg chg="add del">
          <ac:chgData name="Christian Elm" userId="fa51d60fa68e902c" providerId="LiveId" clId="{72D1A93D-CD87-482B-9EBC-86BA049AE5CE}" dt="2021-06-09T11:17:16.626" v="5993" actId="26606"/>
          <ac:cxnSpMkLst>
            <pc:docMk/>
            <pc:sldMk cId="1368784037" sldId="288"/>
            <ac:cxnSpMk id="29" creationId="{F5486A9D-1265-4B57-91E6-68E666B978BC}"/>
          </ac:cxnSpMkLst>
        </pc:cxnChg>
      </pc:sldChg>
      <pc:sldChg chg="modSp new mod modNotesTx">
        <pc:chgData name="Christian Elm" userId="fa51d60fa68e902c" providerId="LiveId" clId="{72D1A93D-CD87-482B-9EBC-86BA049AE5CE}" dt="2021-06-09T13:50:09.678" v="9889" actId="20577"/>
        <pc:sldMkLst>
          <pc:docMk/>
          <pc:sldMk cId="426428800" sldId="289"/>
        </pc:sldMkLst>
        <pc:spChg chg="mod">
          <ac:chgData name="Christian Elm" userId="fa51d60fa68e902c" providerId="LiveId" clId="{72D1A93D-CD87-482B-9EBC-86BA049AE5CE}" dt="2021-06-09T11:19:06.027" v="6073" actId="20577"/>
          <ac:spMkLst>
            <pc:docMk/>
            <pc:sldMk cId="426428800" sldId="289"/>
            <ac:spMk id="2" creationId="{DB2345B5-F441-418E-96DE-9222A0D67A3F}"/>
          </ac:spMkLst>
        </pc:spChg>
        <pc:spChg chg="mod">
          <ac:chgData name="Christian Elm" userId="fa51d60fa68e902c" providerId="LiveId" clId="{72D1A93D-CD87-482B-9EBC-86BA049AE5CE}" dt="2021-06-09T13:50:09.678" v="9889" actId="20577"/>
          <ac:spMkLst>
            <pc:docMk/>
            <pc:sldMk cId="426428800" sldId="289"/>
            <ac:spMk id="3" creationId="{5A44A08E-62D7-4A0B-B944-C00A69926A5A}"/>
          </ac:spMkLst>
        </pc:spChg>
      </pc:sldChg>
      <pc:sldChg chg="addSp delSp modSp new del mod">
        <pc:chgData name="Christian Elm" userId="fa51d60fa68e902c" providerId="LiveId" clId="{72D1A93D-CD87-482B-9EBC-86BA049AE5CE}" dt="2021-06-09T12:22:15.290" v="7140" actId="47"/>
        <pc:sldMkLst>
          <pc:docMk/>
          <pc:sldMk cId="605865523" sldId="290"/>
        </pc:sldMkLst>
        <pc:spChg chg="mod">
          <ac:chgData name="Christian Elm" userId="fa51d60fa68e902c" providerId="LiveId" clId="{72D1A93D-CD87-482B-9EBC-86BA049AE5CE}" dt="2021-06-09T12:14:58.541" v="6897" actId="14100"/>
          <ac:spMkLst>
            <pc:docMk/>
            <pc:sldMk cId="605865523" sldId="290"/>
            <ac:spMk id="2" creationId="{0F35E273-46B9-430A-A174-B0EBA0FC495E}"/>
          </ac:spMkLst>
        </pc:spChg>
        <pc:spChg chg="del">
          <ac:chgData name="Christian Elm" userId="fa51d60fa68e902c" providerId="LiveId" clId="{72D1A93D-CD87-482B-9EBC-86BA049AE5CE}" dt="2021-06-09T11:35:08.650" v="6714" actId="478"/>
          <ac:spMkLst>
            <pc:docMk/>
            <pc:sldMk cId="605865523" sldId="290"/>
            <ac:spMk id="3" creationId="{63FE48E5-669F-4783-9D37-414AF4A63316}"/>
          </ac:spMkLst>
        </pc:spChg>
        <pc:spChg chg="add del mod">
          <ac:chgData name="Christian Elm" userId="fa51d60fa68e902c" providerId="LiveId" clId="{72D1A93D-CD87-482B-9EBC-86BA049AE5CE}" dt="2021-06-09T12:21:54.378" v="7109"/>
          <ac:spMkLst>
            <pc:docMk/>
            <pc:sldMk cId="605865523" sldId="290"/>
            <ac:spMk id="4" creationId="{3C6932E9-D8D8-4547-81D9-9B8CF261F474}"/>
          </ac:spMkLst>
        </pc:spChg>
      </pc:sldChg>
      <pc:sldChg chg="addSp delSp modSp add del mod">
        <pc:chgData name="Christian Elm" userId="fa51d60fa68e902c" providerId="LiveId" clId="{72D1A93D-CD87-482B-9EBC-86BA049AE5CE}" dt="2021-06-09T12:31:32.740" v="7918" actId="47"/>
        <pc:sldMkLst>
          <pc:docMk/>
          <pc:sldMk cId="1344252533" sldId="290"/>
        </pc:sldMkLst>
        <pc:graphicFrameChg chg="del modGraphic">
          <ac:chgData name="Christian Elm" userId="fa51d60fa68e902c" providerId="LiveId" clId="{72D1A93D-CD87-482B-9EBC-86BA049AE5CE}" dt="2021-06-09T12:28:44.231" v="7752" actId="478"/>
          <ac:graphicFrameMkLst>
            <pc:docMk/>
            <pc:sldMk cId="1344252533" sldId="290"/>
            <ac:graphicFrameMk id="4" creationId="{15DCFA9B-2823-4859-A101-DC7502921753}"/>
          </ac:graphicFrameMkLst>
        </pc:graphicFrameChg>
        <pc:graphicFrameChg chg="add mod modGraphic">
          <ac:chgData name="Christian Elm" userId="fa51d60fa68e902c" providerId="LiveId" clId="{72D1A93D-CD87-482B-9EBC-86BA049AE5CE}" dt="2021-06-09T12:30:26.211" v="7914" actId="2161"/>
          <ac:graphicFrameMkLst>
            <pc:docMk/>
            <pc:sldMk cId="1344252533" sldId="290"/>
            <ac:graphicFrameMk id="5" creationId="{BD6C9718-16B4-427F-B4CC-8EF6BE0669AF}"/>
          </ac:graphicFrameMkLst>
        </pc:graphicFrameChg>
      </pc:sldChg>
      <pc:sldChg chg="new del">
        <pc:chgData name="Christian Elm" userId="fa51d60fa68e902c" providerId="LiveId" clId="{72D1A93D-CD87-482B-9EBC-86BA049AE5CE}" dt="2021-06-09T14:01:22.717" v="11040" actId="47"/>
        <pc:sldMkLst>
          <pc:docMk/>
          <pc:sldMk cId="1567512344" sldId="290"/>
        </pc:sldMkLst>
      </pc:sldChg>
      <pc:sldChg chg="new del">
        <pc:chgData name="Christian Elm" userId="fa51d60fa68e902c" providerId="LiveId" clId="{72D1A93D-CD87-482B-9EBC-86BA049AE5CE}" dt="2021-06-09T12:28:13.616" v="7747" actId="47"/>
        <pc:sldMkLst>
          <pc:docMk/>
          <pc:sldMk cId="3950841042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64A1-D81C-4F32-926D-1A36CC05B4A2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D8897-A9B4-413B-B53F-7A75A72E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99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Christian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89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Fredrik</a:t>
            </a:r>
          </a:p>
          <a:p>
            <a:r>
              <a:rPr lang="sv-SE" dirty="0"/>
              <a:t>*vid detta tillfälle hade vi nyligen fått bortfall av medlemmar och delvis sjukfrånvaro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13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Daniel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221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Daniel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064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Daniel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76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Christian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4562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Christian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020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Christian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550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Armin</a:t>
            </a:r>
          </a:p>
          <a:p>
            <a:r>
              <a:rPr lang="sv-SE" dirty="0"/>
              <a:t>Var tydlig med att det var våra förväntade mål, inte produktägarens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987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Armin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0915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Fredrik</a:t>
            </a:r>
          </a:p>
          <a:p>
            <a:r>
              <a:rPr lang="sv-SE" dirty="0"/>
              <a:t>* Applikationen är körbar men innehåller flera kritiska buggar. Huruvida det är en MVP eller ej kan diskuteras.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57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Christian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028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Miki</a:t>
            </a:r>
          </a:p>
          <a:p>
            <a:r>
              <a:rPr lang="sv-SE" dirty="0"/>
              <a:t>Detta är inte nödvändigtvis alla fel, utan ett axplock av det vi anser är mest kritiskt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4167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Yahya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0718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Yahya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1222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Yahya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190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Christian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646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Christian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Vi har förhållit oss till de fem nyckelinslagen som förekommer i </a:t>
            </a:r>
            <a:r>
              <a:rPr lang="sv-SE" dirty="0" err="1"/>
              <a:t>Agile</a:t>
            </a:r>
            <a:r>
              <a:rPr lang="sv-SE" dirty="0"/>
              <a:t> </a:t>
            </a:r>
            <a:r>
              <a:rPr lang="sv-SE" dirty="0" err="1"/>
              <a:t>Scrum</a:t>
            </a:r>
            <a:r>
              <a:rPr lang="sv-SE" dirty="0"/>
              <a:t> på följande sätt.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79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Armin</a:t>
            </a:r>
          </a:p>
          <a:p>
            <a:r>
              <a:rPr lang="sv-SE" dirty="0"/>
              <a:t>*om inte alla mål kan nås</a:t>
            </a:r>
          </a:p>
          <a:p>
            <a:r>
              <a:rPr lang="sv-SE" dirty="0"/>
              <a:t>Denna kommer kommenteras (med faktisk uppnådd status) längre fram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47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Armin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53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Miki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2902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Miki</a:t>
            </a:r>
          </a:p>
          <a:p>
            <a:r>
              <a:rPr lang="sv-SE" dirty="0"/>
              <a:t>Vi kommer inte visa alla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Stories</a:t>
            </a:r>
            <a:r>
              <a:rPr lang="sv-SE" dirty="0"/>
              <a:t> här, dessa bifogas i </a:t>
            </a:r>
            <a:r>
              <a:rPr lang="sv-SE" dirty="0" err="1"/>
              <a:t>repot</a:t>
            </a:r>
            <a:r>
              <a:rPr lang="sv-SE" dirty="0"/>
              <a:t>. Ta ett </a:t>
            </a:r>
            <a:r>
              <a:rPr lang="sv-SE" dirty="0" err="1"/>
              <a:t>backend</a:t>
            </a:r>
            <a:r>
              <a:rPr lang="sv-SE" dirty="0"/>
              <a:t>- och ett </a:t>
            </a:r>
            <a:r>
              <a:rPr lang="sv-SE" dirty="0" err="1"/>
              <a:t>frontendexempel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40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Fredrik</a:t>
            </a:r>
          </a:p>
          <a:p>
            <a:r>
              <a:rPr lang="sv-SE" dirty="0"/>
              <a:t>Förklara att vi delade upp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Stories</a:t>
            </a:r>
            <a:r>
              <a:rPr lang="sv-SE" dirty="0"/>
              <a:t> i </a:t>
            </a:r>
            <a:r>
              <a:rPr lang="sv-SE" dirty="0" err="1"/>
              <a:t>frontend</a:t>
            </a:r>
            <a:r>
              <a:rPr lang="sv-SE" dirty="0"/>
              <a:t>- och </a:t>
            </a:r>
            <a:r>
              <a:rPr lang="sv-SE" dirty="0" err="1"/>
              <a:t>backendversioner</a:t>
            </a:r>
            <a:r>
              <a:rPr lang="sv-SE" dirty="0"/>
              <a:t> så att det blev tydligare vilka tasks som tillhörde vilken ände av applikationen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604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4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94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56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3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90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284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953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21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0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40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9082C-2A4B-4B2D-A612-63651C55670A}" type="datetimeFigureOut">
              <a:rPr lang="sv-SE" smtClean="0"/>
              <a:t>21-06-10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8DF2F8-FEDA-422B-BC48-A4B45AA8A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600" dirty="0" err="1"/>
              <a:t>HolidayMaker</a:t>
            </a:r>
            <a:r>
              <a:rPr lang="sv-SE" sz="6600" dirty="0"/>
              <a:t> – final </a:t>
            </a:r>
            <a:r>
              <a:rPr lang="sv-SE" sz="6600" dirty="0" err="1"/>
              <a:t>review</a:t>
            </a:r>
            <a:endParaRPr lang="sv-SE" sz="66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B37B908-401B-4D33-BB52-7D3988DC0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Grupp 3: Armin </a:t>
            </a:r>
            <a:r>
              <a:rPr lang="sv-SE" dirty="0" err="1"/>
              <a:t>Ljajic</a:t>
            </a:r>
            <a:r>
              <a:rPr lang="sv-SE" dirty="0"/>
              <a:t>, Daniel Riddersporre, </a:t>
            </a:r>
            <a:r>
              <a:rPr lang="sv-SE" dirty="0" err="1"/>
              <a:t>Yahya</a:t>
            </a:r>
            <a:r>
              <a:rPr lang="sv-SE" dirty="0"/>
              <a:t> </a:t>
            </a:r>
            <a:r>
              <a:rPr lang="sv-SE" dirty="0" err="1"/>
              <a:t>Allouhaibi</a:t>
            </a:r>
            <a:r>
              <a:rPr lang="sv-SE" dirty="0"/>
              <a:t> Fredrik </a:t>
            </a:r>
            <a:r>
              <a:rPr lang="sv-SE" dirty="0" err="1"/>
              <a:t>Tvingstedt</a:t>
            </a:r>
            <a:r>
              <a:rPr lang="sv-SE" dirty="0"/>
              <a:t>, Michael Sava, Christian Elm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75D5AC0A-DE24-46CF-ADE0-C0226FFAF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67" y="898005"/>
            <a:ext cx="377242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6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46EBB1-064C-4DA0-9C2E-71A2AD31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Tidsestimering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1DEC2E-BC84-4548-BFFD-7702BAE4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Gruppen röstade på varje enskild task med hjälp av externt Planning Poker-webbverktyg. Vid oenighet kring förväntad tidsåtgång röstade vi om till vi nådde ett representativt medelvärde.</a:t>
            </a:r>
          </a:p>
          <a:p>
            <a:endParaRPr lang="sv-SE" dirty="0"/>
          </a:p>
          <a:p>
            <a:r>
              <a:rPr lang="sv-SE" dirty="0"/>
              <a:t>Summa max antal tillgängliga timmar:  480* (tillgängliga dagar x 8 timmar x antal gruppmedlemmar)</a:t>
            </a:r>
          </a:p>
          <a:p>
            <a:r>
              <a:rPr lang="sv-SE" dirty="0"/>
              <a:t>Summa estimerad tidsåtgång i timmar: 135</a:t>
            </a:r>
          </a:p>
        </p:txBody>
      </p:sp>
    </p:spTree>
    <p:extLst>
      <p:ext uri="{BB962C8B-B14F-4D97-AF65-F5344CB8AC3E}">
        <p14:creationId xmlns:p14="http://schemas.microsoft.com/office/powerpoint/2010/main" val="153991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objekt 8" descr="En bild som visar bord&#10;&#10;Automatiskt genererad beskrivning">
            <a:extLst>
              <a:ext uri="{FF2B5EF4-FFF2-40B4-BE49-F238E27FC236}">
                <a16:creationId xmlns:a16="http://schemas.microsoft.com/office/drawing/2014/main" id="{D0295B8B-FE4B-49D8-B524-49317E157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" y="380277"/>
            <a:ext cx="6435246" cy="617783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348987D-353C-4987-82B9-9FF01195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Modelldiagram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8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CDFACC1E-681C-49E8-92B9-856CE18B5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" b="1155"/>
          <a:stretch/>
        </p:blipFill>
        <p:spPr>
          <a:xfrm>
            <a:off x="204504" y="330133"/>
            <a:ext cx="6973113" cy="61977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0EA4EF8-E5D5-4605-8165-480B7ADC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ER-diagram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5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A4E1B9C-60C3-424B-B747-DE2B24FC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Relational Schema (/UML)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CD51CCE-519A-49F9-9718-6AA682404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70" y="259889"/>
            <a:ext cx="9250094" cy="450942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47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F9A1489-4A97-40F3-A049-90C2F6256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43" y="0"/>
            <a:ext cx="3704452" cy="673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ED784EC-B025-433D-949E-3D1ED8E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Flödesschema</a:t>
            </a:r>
            <a:r>
              <a:rPr lang="en-US" sz="4400" dirty="0">
                <a:solidFill>
                  <a:srgbClr val="FFFFFF"/>
                </a:solidFill>
              </a:rPr>
              <a:t> (</a:t>
            </a:r>
            <a:r>
              <a:rPr lang="en-US" sz="4400" dirty="0" err="1">
                <a:solidFill>
                  <a:srgbClr val="FFFFFF"/>
                </a:solidFill>
              </a:rPr>
              <a:t>huvudsakligt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affärsflöde</a:t>
            </a:r>
            <a:r>
              <a:rPr lang="en-US" sz="44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35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AB74F90-E7B8-489C-9B79-69A298CB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Wireframes – exempel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29A5033-54BC-4AE2-B729-93378785B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2" y="64008"/>
            <a:ext cx="5261546" cy="67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30B0E38-4163-43E6-9BFE-634F32B7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End product vs wireframe – </a:t>
            </a:r>
            <a:r>
              <a:rPr lang="en-US" sz="3600" dirty="0" err="1">
                <a:solidFill>
                  <a:srgbClr val="FFFFFF"/>
                </a:solidFill>
              </a:rPr>
              <a:t>exempel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06E9783-C01F-488B-BA68-898BC23B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77" y="138529"/>
            <a:ext cx="8374881" cy="452243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78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3CF326-D1A9-4552-9A92-2EBE2CE5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5861"/>
            <a:ext cx="10058400" cy="751939"/>
          </a:xfrm>
        </p:spPr>
        <p:txBody>
          <a:bodyPr>
            <a:normAutofit/>
          </a:bodyPr>
          <a:lstStyle/>
          <a:p>
            <a:pPr algn="ctr"/>
            <a:r>
              <a:rPr lang="sv-SE" dirty="0"/>
              <a:t>Status vid leverans – sprint 1</a:t>
            </a:r>
          </a:p>
        </p:txBody>
      </p:sp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E138121B-9799-477B-B1AD-2068EDBAD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31628"/>
              </p:ext>
            </p:extLst>
          </p:nvPr>
        </p:nvGraphicFramePr>
        <p:xfrm>
          <a:off x="158812" y="1341102"/>
          <a:ext cx="1194145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484">
                  <a:extLst>
                    <a:ext uri="{9D8B030D-6E8A-4147-A177-3AD203B41FA5}">
                      <a16:colId xmlns:a16="http://schemas.microsoft.com/office/drawing/2014/main" val="1420998337"/>
                    </a:ext>
                  </a:extLst>
                </a:gridCol>
                <a:gridCol w="3980484">
                  <a:extLst>
                    <a:ext uri="{9D8B030D-6E8A-4147-A177-3AD203B41FA5}">
                      <a16:colId xmlns:a16="http://schemas.microsoft.com/office/drawing/2014/main" val="3760723159"/>
                    </a:ext>
                  </a:extLst>
                </a:gridCol>
                <a:gridCol w="3980484">
                  <a:extLst>
                    <a:ext uri="{9D8B030D-6E8A-4147-A177-3AD203B41FA5}">
                      <a16:colId xmlns:a16="http://schemas.microsoft.com/office/drawing/2014/main" val="2488468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Våra förväntade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Uppnådda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Färdig planering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Färdig </a:t>
                      </a:r>
                      <a:r>
                        <a:rPr lang="sv-SE" dirty="0" err="1"/>
                        <a:t>backend</a:t>
                      </a:r>
                      <a:endParaRPr lang="sv-S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Färdig grunddesign för </a:t>
                      </a:r>
                      <a:r>
                        <a:rPr lang="sv-SE" dirty="0" err="1"/>
                        <a:t>frontend</a:t>
                      </a:r>
                      <a:endParaRPr lang="sv-S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Samtliga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1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1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3CF326-D1A9-4552-9A92-2EBE2CE5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5861"/>
            <a:ext cx="10058400" cy="751939"/>
          </a:xfrm>
        </p:spPr>
        <p:txBody>
          <a:bodyPr>
            <a:normAutofit/>
          </a:bodyPr>
          <a:lstStyle/>
          <a:p>
            <a:pPr algn="ctr"/>
            <a:r>
              <a:rPr lang="sv-SE" dirty="0"/>
              <a:t>Status vid leverans – sprint 2</a:t>
            </a:r>
          </a:p>
        </p:txBody>
      </p:sp>
      <p:graphicFrame>
        <p:nvGraphicFramePr>
          <p:cNvPr id="3" name="Tabell 6">
            <a:extLst>
              <a:ext uri="{FF2B5EF4-FFF2-40B4-BE49-F238E27FC236}">
                <a16:creationId xmlns:a16="http://schemas.microsoft.com/office/drawing/2014/main" id="{8CB4E1C1-6DF3-4C54-9205-05384E84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73485"/>
              </p:ext>
            </p:extLst>
          </p:nvPr>
        </p:nvGraphicFramePr>
        <p:xfrm>
          <a:off x="158812" y="1341101"/>
          <a:ext cx="11941452" cy="249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484">
                  <a:extLst>
                    <a:ext uri="{9D8B030D-6E8A-4147-A177-3AD203B41FA5}">
                      <a16:colId xmlns:a16="http://schemas.microsoft.com/office/drawing/2014/main" val="1420998337"/>
                    </a:ext>
                  </a:extLst>
                </a:gridCol>
                <a:gridCol w="3980484">
                  <a:extLst>
                    <a:ext uri="{9D8B030D-6E8A-4147-A177-3AD203B41FA5}">
                      <a16:colId xmlns:a16="http://schemas.microsoft.com/office/drawing/2014/main" val="3760723159"/>
                    </a:ext>
                  </a:extLst>
                </a:gridCol>
                <a:gridCol w="3980484">
                  <a:extLst>
                    <a:ext uri="{9D8B030D-6E8A-4147-A177-3AD203B41FA5}">
                      <a16:colId xmlns:a16="http://schemas.microsoft.com/office/drawing/2014/main" val="2488468903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r>
                        <a:rPr lang="sv-SE" dirty="0"/>
                        <a:t>Våra förväntade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Uppnådda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0493"/>
                  </a:ext>
                </a:extLst>
              </a:tr>
              <a:tr h="19010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Funktionalitet (logik) mellan klient och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Inga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På grund av stora kunskapsluckor kring JS och </a:t>
                      </a:r>
                      <a:r>
                        <a:rPr lang="sv-SE" dirty="0" err="1"/>
                        <a:t>Vue</a:t>
                      </a:r>
                      <a:r>
                        <a:rPr lang="sv-SE" dirty="0"/>
                        <a:t> valde gruppen att ägna merparten av tiden under denna sprint till självstudier.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1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9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3CF326-D1A9-4552-9A92-2EBE2CE5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5861"/>
            <a:ext cx="10058400" cy="751939"/>
          </a:xfrm>
        </p:spPr>
        <p:txBody>
          <a:bodyPr>
            <a:normAutofit/>
          </a:bodyPr>
          <a:lstStyle/>
          <a:p>
            <a:pPr algn="ctr"/>
            <a:r>
              <a:rPr lang="sv-SE" dirty="0"/>
              <a:t>Status vid leverans – sprint 3</a:t>
            </a:r>
          </a:p>
        </p:txBody>
      </p:sp>
      <p:graphicFrame>
        <p:nvGraphicFramePr>
          <p:cNvPr id="5" name="Tabell 6">
            <a:extLst>
              <a:ext uri="{FF2B5EF4-FFF2-40B4-BE49-F238E27FC236}">
                <a16:creationId xmlns:a16="http://schemas.microsoft.com/office/drawing/2014/main" id="{495DE03A-8416-4535-B2F2-7C8652706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32173"/>
              </p:ext>
            </p:extLst>
          </p:nvPr>
        </p:nvGraphicFramePr>
        <p:xfrm>
          <a:off x="125274" y="1092527"/>
          <a:ext cx="1194145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484">
                  <a:extLst>
                    <a:ext uri="{9D8B030D-6E8A-4147-A177-3AD203B41FA5}">
                      <a16:colId xmlns:a16="http://schemas.microsoft.com/office/drawing/2014/main" val="1420998337"/>
                    </a:ext>
                  </a:extLst>
                </a:gridCol>
                <a:gridCol w="3980484">
                  <a:extLst>
                    <a:ext uri="{9D8B030D-6E8A-4147-A177-3AD203B41FA5}">
                      <a16:colId xmlns:a16="http://schemas.microsoft.com/office/drawing/2014/main" val="3760723159"/>
                    </a:ext>
                  </a:extLst>
                </a:gridCol>
                <a:gridCol w="3980484">
                  <a:extLst>
                    <a:ext uri="{9D8B030D-6E8A-4147-A177-3AD203B41FA5}">
                      <a16:colId xmlns:a16="http://schemas.microsoft.com/office/drawing/2014/main" val="2488468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Våra förväntade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Uppnådda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9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Slutgiltig testning, designjusteringar samt felhantering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Färdig applikation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dirty="0"/>
                        <a:t>Huvudsaklig funktionalitet (logik) mellan klient och server (dock med märkbara buggar)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dirty="0"/>
                        <a:t>MVP*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Kunskaps- och tidsbrist fortsatte att bidra till svårtolkade buggar och</a:t>
                      </a:r>
                    </a:p>
                    <a:p>
                      <a:r>
                        <a:rPr lang="sv-SE" dirty="0"/>
                        <a:t>resulterade slutligen i ej färdig produkt. </a:t>
                      </a:r>
                    </a:p>
                    <a:p>
                      <a:endParaRPr lang="sv-SE" dirty="0"/>
                    </a:p>
                    <a:p>
                      <a:r>
                        <a:rPr lang="sv-SE" dirty="0"/>
                        <a:t>Därför ingen tid kvar för kvalitetskontroll, </a:t>
                      </a:r>
                      <a:r>
                        <a:rPr lang="sv-SE" dirty="0" err="1"/>
                        <a:t>debugging</a:t>
                      </a:r>
                      <a:r>
                        <a:rPr lang="sv-SE" dirty="0"/>
                        <a:t>, felhantering, slutliga designjusteringar och features vi betraktade som ”</a:t>
                      </a:r>
                      <a:r>
                        <a:rPr lang="sv-SE" dirty="0" err="1"/>
                        <a:t>nice</a:t>
                      </a:r>
                      <a:r>
                        <a:rPr lang="sv-SE" dirty="0"/>
                        <a:t> to </a:t>
                      </a:r>
                      <a:r>
                        <a:rPr lang="sv-SE" dirty="0" err="1"/>
                        <a:t>have</a:t>
                      </a:r>
                      <a:r>
                        <a:rPr lang="sv-SE" dirty="0"/>
                        <a:t>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1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5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4EA277-5696-49C4-93A9-A536FEC5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	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8414A98-7902-48E7-BBCE-DF903E98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Beskrivning av arbetet: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Uppdragsbeskrivning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Agil metodik/planering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Arbetsprocess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Utvärdering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Frågor/diskussion</a:t>
            </a:r>
          </a:p>
        </p:txBody>
      </p:sp>
    </p:spTree>
    <p:extLst>
      <p:ext uri="{BB962C8B-B14F-4D97-AF65-F5344CB8AC3E}">
        <p14:creationId xmlns:p14="http://schemas.microsoft.com/office/powerpoint/2010/main" val="393342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FC7769-912E-4DFD-BA1D-4798ADC1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243" y="112419"/>
            <a:ext cx="9955419" cy="654284"/>
          </a:xfrm>
        </p:spPr>
        <p:txBody>
          <a:bodyPr>
            <a:normAutofit/>
          </a:bodyPr>
          <a:lstStyle/>
          <a:p>
            <a:r>
              <a:rPr lang="sv-SE" sz="4000" dirty="0"/>
              <a:t>Kvalitetsrapport – brister/ej hanterade fel)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15DCFA9B-2823-4859-A101-DC750292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76670"/>
              </p:ext>
            </p:extLst>
          </p:nvPr>
        </p:nvGraphicFramePr>
        <p:xfrm>
          <a:off x="414290" y="766703"/>
          <a:ext cx="1136342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397">
                  <a:extLst>
                    <a:ext uri="{9D8B030D-6E8A-4147-A177-3AD203B41FA5}">
                      <a16:colId xmlns:a16="http://schemas.microsoft.com/office/drawing/2014/main" val="2537146019"/>
                    </a:ext>
                  </a:extLst>
                </a:gridCol>
                <a:gridCol w="4421080">
                  <a:extLst>
                    <a:ext uri="{9D8B030D-6E8A-4147-A177-3AD203B41FA5}">
                      <a16:colId xmlns:a16="http://schemas.microsoft.com/office/drawing/2014/main" val="742536869"/>
                    </a:ext>
                  </a:extLst>
                </a:gridCol>
                <a:gridCol w="3477088">
                  <a:extLst>
                    <a:ext uri="{9D8B030D-6E8A-4147-A177-3AD203B41FA5}">
                      <a16:colId xmlns:a16="http://schemas.microsoft.com/office/drawing/2014/main" val="3728634155"/>
                    </a:ext>
                  </a:extLst>
                </a:gridCol>
                <a:gridCol w="2840855">
                  <a:extLst>
                    <a:ext uri="{9D8B030D-6E8A-4147-A177-3AD203B41FA5}">
                      <a16:colId xmlns:a16="http://schemas.microsoft.com/office/drawing/2014/main" val="1132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Rubrik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/>
                        <a:t>Felbeskrivning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Effekt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9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Vy renderas utan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Inhämtad data försvinner från vyn när webbläsaren uppdateras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Påverkar alla vyer och komponenter som hämtar data genom API (förutom inloggning)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Odefinierad </a:t>
                      </a:r>
                      <a:r>
                        <a:rPr lang="sv-SE" sz="1400" dirty="0" err="1"/>
                        <a:t>property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Vy renderas ej med all data (eller alls) </a:t>
                      </a:r>
                      <a:r>
                        <a:rPr lang="sv-SE" sz="1400" dirty="0" err="1"/>
                        <a:t>pga</a:t>
                      </a:r>
                      <a:r>
                        <a:rPr lang="sv-SE" sz="1400" dirty="0"/>
                        <a:t> nästlad data som ej nås av klient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Okänd – förekommer sporadiskt och tycks bero på </a:t>
                      </a:r>
                      <a:r>
                        <a:rPr lang="sv-SE" sz="1400" dirty="0" err="1"/>
                        <a:t>Vues</a:t>
                      </a:r>
                      <a:r>
                        <a:rPr lang="sv-SE" sz="1400" dirty="0"/>
                        <a:t> dataflödeshierarki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78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Sökning utan 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Går ej att söka på alla hotell vid en viss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Vyn renderas utan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5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Åtkomst till vissa </a:t>
                      </a:r>
                      <a:r>
                        <a:rPr lang="sv-SE" sz="1400" dirty="0" err="1"/>
                        <a:t>views</a:t>
                      </a:r>
                      <a:r>
                        <a:rPr lang="sv-SE" sz="1400" dirty="0"/>
                        <a:t>  utan autentisering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Det går att navigera vissa routes utan inloggning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Dessa vyer innehåller inte data men är tillgängliga för användaren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1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Betalning utan bokningsdata kan genomföras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Om användaren navigerar till bokningsvyn (enligt fel #4) kan betalning genom </a:t>
                      </a:r>
                      <a:r>
                        <a:rPr lang="sv-SE" sz="1400" dirty="0" err="1"/>
                        <a:t>Stripe</a:t>
                      </a:r>
                      <a:r>
                        <a:rPr lang="sv-SE" sz="1400" dirty="0"/>
                        <a:t> genomföras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Detta beror på att implementationen av </a:t>
                      </a:r>
                      <a:r>
                        <a:rPr lang="sv-SE" sz="1400" dirty="0" err="1"/>
                        <a:t>Stripe</a:t>
                      </a:r>
                      <a:r>
                        <a:rPr lang="sv-SE" sz="1400" dirty="0"/>
                        <a:t> är förenklad och inte tar in faktisk prisdata från bokningen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Datumfel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Går att göra sökningar där </a:t>
                      </a:r>
                      <a:r>
                        <a:rPr lang="sv-SE" sz="1400" dirty="0" err="1"/>
                        <a:t>checkout</a:t>
                      </a:r>
                      <a:r>
                        <a:rPr lang="sv-SE" sz="1400" dirty="0"/>
                        <a:t>-datum ligger längre bak i tiden än </a:t>
                      </a:r>
                      <a:r>
                        <a:rPr lang="sv-SE" sz="1400" dirty="0" err="1"/>
                        <a:t>checkin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Sökresultaten är inte sanningsenliga vid denna företeelse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/>
                        <a:t>User</a:t>
                      </a:r>
                      <a:r>
                        <a:rPr lang="sv-SE" sz="1400" dirty="0"/>
                        <a:t> utan </a:t>
                      </a:r>
                      <a:r>
                        <a:rPr lang="sv-SE" sz="1400" dirty="0" err="1"/>
                        <a:t>customer</a:t>
                      </a:r>
                      <a:r>
                        <a:rPr lang="sv-SE" sz="1400" dirty="0"/>
                        <a:t>-data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Går att ta sig till bokningssteget utan att fylla i resten av profildata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Bokning blir fel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1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08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BD5A30-6531-4A41-84D9-19A8492E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048" y="138936"/>
            <a:ext cx="3306044" cy="778572"/>
          </a:xfrm>
        </p:spPr>
        <p:txBody>
          <a:bodyPr/>
          <a:lstStyle/>
          <a:p>
            <a:r>
              <a:rPr lang="sv-SE" dirty="0"/>
              <a:t>Teknisk skuld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401B3C25-831D-4F95-88AF-59AED09FC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15425"/>
              </p:ext>
            </p:extLst>
          </p:nvPr>
        </p:nvGraphicFramePr>
        <p:xfrm>
          <a:off x="0" y="917507"/>
          <a:ext cx="12192000" cy="445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81934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60418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82700323"/>
                    </a:ext>
                  </a:extLst>
                </a:gridCol>
              </a:tblGrid>
              <a:tr h="400895">
                <a:tc>
                  <a:txBody>
                    <a:bodyPr/>
                    <a:lstStyle/>
                    <a:p>
                      <a:r>
                        <a:rPr lang="sv-SE" sz="1400" dirty="0"/>
                        <a:t>Område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Arbete som krävs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53909"/>
                  </a:ext>
                </a:extLst>
              </a:tr>
              <a:tr h="400895">
                <a:tc>
                  <a:txBody>
                    <a:bodyPr/>
                    <a:lstStyle/>
                    <a:p>
                      <a:r>
                        <a:rPr lang="sv-SE" sz="1400" dirty="0"/>
                        <a:t>Generellt – skalbarhet/design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Granskning av databas och </a:t>
                      </a:r>
                      <a:r>
                        <a:rPr lang="sv-SE" sz="1400" dirty="0" err="1"/>
                        <a:t>backend</a:t>
                      </a:r>
                      <a:r>
                        <a:rPr lang="sv-SE" sz="1400" dirty="0"/>
                        <a:t> – för avancerat struktur för att vara ändamålsenlig?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86137"/>
                  </a:ext>
                </a:extLst>
              </a:tr>
              <a:tr h="400895">
                <a:tc>
                  <a:txBody>
                    <a:bodyPr/>
                    <a:lstStyle/>
                    <a:p>
                      <a:r>
                        <a:rPr lang="sv-SE" sz="1400" dirty="0"/>
                        <a:t>Generellt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/>
                        <a:t>Refaktorisera</a:t>
                      </a:r>
                      <a:r>
                        <a:rPr lang="sv-SE" sz="1400" dirty="0"/>
                        <a:t>, förenkla/förbättra kod. Skapa en kodstandard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Svårt att hitta röd tråd i koden. Integration mellan </a:t>
                      </a:r>
                      <a:r>
                        <a:rPr lang="sv-SE" sz="1400" dirty="0" err="1"/>
                        <a:t>backend</a:t>
                      </a:r>
                      <a:r>
                        <a:rPr lang="sv-SE" sz="1400" dirty="0"/>
                        <a:t> och </a:t>
                      </a:r>
                      <a:r>
                        <a:rPr lang="sv-SE" sz="1400" dirty="0" err="1"/>
                        <a:t>frontend</a:t>
                      </a:r>
                      <a:r>
                        <a:rPr lang="sv-SE" sz="1400" dirty="0"/>
                        <a:t> + många </a:t>
                      </a:r>
                      <a:r>
                        <a:rPr lang="sv-SE" sz="1400" dirty="0" err="1"/>
                        <a:t>branches</a:t>
                      </a:r>
                      <a:r>
                        <a:rPr lang="sv-SE" sz="1400" dirty="0"/>
                        <a:t> i Git skapade oordning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88567"/>
                  </a:ext>
                </a:extLst>
              </a:tr>
              <a:tr h="400895">
                <a:tc>
                  <a:txBody>
                    <a:bodyPr/>
                    <a:lstStyle/>
                    <a:p>
                      <a:r>
                        <a:rPr lang="sv-SE" sz="1400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Förbättra dataflödet mellan </a:t>
                      </a:r>
                      <a:r>
                        <a:rPr lang="sv-SE" sz="1400" dirty="0" err="1"/>
                        <a:t>backend</a:t>
                      </a:r>
                      <a:r>
                        <a:rPr lang="sv-SE" sz="1400" dirty="0"/>
                        <a:t> och </a:t>
                      </a:r>
                      <a:r>
                        <a:rPr lang="sv-SE" sz="1400" dirty="0" err="1"/>
                        <a:t>frontend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Vissa oklarheter kring </a:t>
                      </a:r>
                      <a:r>
                        <a:rPr lang="sv-SE" sz="1400" dirty="0" err="1"/>
                        <a:t>Vues</a:t>
                      </a:r>
                      <a:r>
                        <a:rPr lang="sv-SE" sz="1400" dirty="0"/>
                        <a:t> dataflöde skapar buggar som är sporadiska och svåra att spåra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3087"/>
                  </a:ext>
                </a:extLst>
              </a:tr>
              <a:tr h="400895">
                <a:tc>
                  <a:txBody>
                    <a:bodyPr/>
                    <a:lstStyle/>
                    <a:p>
                      <a:r>
                        <a:rPr lang="sv-SE" sz="1400" dirty="0"/>
                        <a:t>Filter vid sökresultat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Sliders som filtrerar pris och gästbetyg fungerar 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Övrig filtrering fungerar dock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73467"/>
                  </a:ext>
                </a:extLst>
              </a:tr>
              <a:tr h="400895">
                <a:tc>
                  <a:txBody>
                    <a:bodyPr/>
                    <a:lstStyle/>
                    <a:p>
                      <a:r>
                        <a:rPr lang="sv-SE" sz="1400" dirty="0"/>
                        <a:t>Bekvämlighetsikoner för specifikt hotell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Tidigare testade </a:t>
                      </a:r>
                      <a:r>
                        <a:rPr lang="sv-SE" sz="1400" dirty="0" err="1"/>
                        <a:t>conditionals</a:t>
                      </a:r>
                      <a:r>
                        <a:rPr lang="sv-SE" sz="1400" dirty="0"/>
                        <a:t> fungerar ej; om ikonerna som representerar t.ex. ”</a:t>
                      </a:r>
                      <a:r>
                        <a:rPr lang="sv-SE" sz="1400" dirty="0" err="1"/>
                        <a:t>this</a:t>
                      </a:r>
                      <a:r>
                        <a:rPr lang="sv-SE" sz="1400" dirty="0"/>
                        <a:t> </a:t>
                      </a:r>
                      <a:r>
                        <a:rPr lang="sv-SE" sz="1400" dirty="0" err="1"/>
                        <a:t>hotel</a:t>
                      </a:r>
                      <a:r>
                        <a:rPr lang="sv-SE" sz="1400" dirty="0"/>
                        <a:t> has a Kids’ Club” betingas visas det inte </a:t>
                      </a:r>
                      <a:r>
                        <a:rPr lang="sv-SE" sz="1400" dirty="0" err="1"/>
                        <a:t>öht</a:t>
                      </a:r>
                      <a:r>
                        <a:rPr lang="sv-SE" sz="1400" dirty="0"/>
                        <a:t>, oavsett deras </a:t>
                      </a:r>
                      <a:r>
                        <a:rPr lang="sv-SE" sz="1400" dirty="0" err="1"/>
                        <a:t>booleanska</a:t>
                      </a:r>
                      <a:r>
                        <a:rPr lang="sv-SE" sz="1400" dirty="0"/>
                        <a:t> värde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31061"/>
                  </a:ext>
                </a:extLst>
              </a:tr>
              <a:tr h="400895">
                <a:tc>
                  <a:txBody>
                    <a:bodyPr/>
                    <a:lstStyle/>
                    <a:p>
                      <a:r>
                        <a:rPr lang="sv-SE" sz="1400" dirty="0"/>
                        <a:t>Bokningar – kund kan ej  avboka eller ändra bokning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Måste implementeras från grunden då denna </a:t>
                      </a:r>
                      <a:r>
                        <a:rPr lang="sv-SE" sz="1400" dirty="0" err="1"/>
                        <a:t>funktionalitete</a:t>
                      </a:r>
                      <a:r>
                        <a:rPr lang="sv-SE" sz="1400" dirty="0"/>
                        <a:t> inte hanns med alls. Bokningsstegen genomförs på klientsidan, men bokningen sparas inte i databasen.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Går dock att modifiera/radera bokningar på serversidan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1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3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2345B5-F441-418E-96DE-9222A0D6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Förbättringar för framtida projekt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44A08E-62D7-4A0B-B944-C00A6992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Fortsätta att utveckla </a:t>
            </a:r>
            <a:r>
              <a:rPr lang="sv-SE" dirty="0" err="1"/>
              <a:t>agila</a:t>
            </a:r>
            <a:r>
              <a:rPr lang="sv-SE" dirty="0"/>
              <a:t> arbetsförmågor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Täppa igen kunskapsluckor så tidigt som möjligt när nytt projekt påbörjas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Bli bättre på att prioritera så att sannolikheten för att MVP finns vid projektslut blir högre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Åsidosätta personlig prestige kring ”perfekt” leverans – man kan inte alltid uppnå alla ambitioner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Sätta en realistisk ambitionsnivå i förhållande till kravspecifikationen</a:t>
            </a:r>
          </a:p>
        </p:txBody>
      </p:sp>
    </p:spTree>
    <p:extLst>
      <p:ext uri="{BB962C8B-B14F-4D97-AF65-F5344CB8AC3E}">
        <p14:creationId xmlns:p14="http://schemas.microsoft.com/office/powerpoint/2010/main" val="426428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42BE31-9DA6-4D4A-AC80-713DA101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443" y="3097093"/>
            <a:ext cx="1545255" cy="663813"/>
          </a:xfrm>
        </p:spPr>
        <p:txBody>
          <a:bodyPr>
            <a:normAutofit fontScale="90000"/>
          </a:bodyPr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502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729AF9-A048-4342-A90E-1EE9F39E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Uppdragsbeskrivning – generell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FE7652F-4671-4152-BEAD-B70E4782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800" dirty="0"/>
              <a:t>[..] leverera en interaktiv webbapplikation där användarens mål är att hitta, boka och betala sitt semesterboende.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Klient i Vue.js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Webbserver i form av REST-AP med .NET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SQL-databas för att hantera boenden, användare, bokningar och resultat av betalningar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(Betalningar genom </a:t>
            </a:r>
            <a:r>
              <a:rPr lang="sv-SE" sz="2400" dirty="0" err="1"/>
              <a:t>Stripe</a:t>
            </a:r>
            <a:r>
              <a:rPr lang="sv-SE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Arbetsmodell: </a:t>
            </a:r>
            <a:r>
              <a:rPr lang="sv-SE" sz="2400" dirty="0" err="1"/>
              <a:t>Agile</a:t>
            </a:r>
            <a:r>
              <a:rPr lang="sv-SE" sz="2400" dirty="0"/>
              <a:t> SCRUM</a:t>
            </a:r>
          </a:p>
        </p:txBody>
      </p:sp>
    </p:spTree>
    <p:extLst>
      <p:ext uri="{BB962C8B-B14F-4D97-AF65-F5344CB8AC3E}">
        <p14:creationId xmlns:p14="http://schemas.microsoft.com/office/powerpoint/2010/main" val="317454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863162F4-9690-4928-BDC9-2B49F3737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95434"/>
              </p:ext>
            </p:extLst>
          </p:nvPr>
        </p:nvGraphicFramePr>
        <p:xfrm>
          <a:off x="514905" y="1085590"/>
          <a:ext cx="11292396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3825525986"/>
                    </a:ext>
                  </a:extLst>
                </a:gridCol>
                <a:gridCol w="5646198">
                  <a:extLst>
                    <a:ext uri="{9D8B030D-6E8A-4147-A177-3AD203B41FA5}">
                      <a16:colId xmlns:a16="http://schemas.microsoft.com/office/drawing/2014/main" val="329838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Agilt nyckelord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Vår tillämpning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7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Sprint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Grovplanering vid projektstart, justerad/ytterligare planering vid varje sprintstart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1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Daily </a:t>
                      </a:r>
                      <a:r>
                        <a:rPr lang="sv-SE" dirty="0" err="1"/>
                        <a:t>Scrum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09.00 (senarelagt vid ev. schemakonflikt)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Sprint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12/5, 27/5, 10/6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Sprint </a:t>
                      </a:r>
                      <a:r>
                        <a:rPr lang="sv-SE" dirty="0" err="1"/>
                        <a:t>Retrospective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efter varje </a:t>
                      </a:r>
                      <a:r>
                        <a:rPr lang="sv-SE" dirty="0" err="1"/>
                        <a:t>review</a:t>
                      </a:r>
                      <a:r>
                        <a:rPr lang="sv-SE" dirty="0"/>
                        <a:t> (+ </a:t>
                      </a:r>
                      <a:r>
                        <a:rPr lang="sv-SE" dirty="0" err="1"/>
                        <a:t>weekly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retrospective</a:t>
                      </a:r>
                      <a:r>
                        <a:rPr lang="sv-SE" dirty="0"/>
                        <a:t> varje fredag eftermiddag)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4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The 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 typeface="Arial" panose="020B0604020202020204" pitchFamily="34" charset="0"/>
                        <a:buNone/>
                      </a:pPr>
                      <a:r>
                        <a:rPr lang="sv-SE" dirty="0"/>
                        <a:t>Sprint 1: 6/5 – 16/5</a:t>
                      </a:r>
                    </a:p>
                    <a:p>
                      <a:pPr lvl="1">
                        <a:buFont typeface="Arial" panose="020B0604020202020204" pitchFamily="34" charset="0"/>
                        <a:buNone/>
                      </a:pPr>
                      <a:r>
                        <a:rPr lang="sv-SE" dirty="0"/>
                        <a:t>Sprint 2: 17/5 – 30/5</a:t>
                      </a:r>
                    </a:p>
                    <a:p>
                      <a:pPr lvl="1">
                        <a:buFont typeface="Arial" panose="020B0604020202020204" pitchFamily="34" charset="0"/>
                        <a:buNone/>
                      </a:pPr>
                      <a:r>
                        <a:rPr lang="sv-SE" dirty="0"/>
                        <a:t>Sprint 3: 31/5 – 10/6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0916"/>
                  </a:ext>
                </a:extLst>
              </a:tr>
            </a:tbl>
          </a:graphicData>
        </a:graphic>
      </p:graphicFrame>
      <p:sp>
        <p:nvSpPr>
          <p:cNvPr id="5" name="Rubrik 1">
            <a:extLst>
              <a:ext uri="{FF2B5EF4-FFF2-40B4-BE49-F238E27FC236}">
                <a16:creationId xmlns:a16="http://schemas.microsoft.com/office/drawing/2014/main" id="{5EF622C1-77F6-4CAF-8DFC-BB0FCF90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270" y="107689"/>
            <a:ext cx="10058400" cy="908809"/>
          </a:xfrm>
        </p:spPr>
        <p:txBody>
          <a:bodyPr/>
          <a:lstStyle/>
          <a:p>
            <a:pPr algn="ctr"/>
            <a:r>
              <a:rPr lang="sv-SE" dirty="0"/>
              <a:t>Vår arbetsmetod: </a:t>
            </a:r>
            <a:r>
              <a:rPr lang="sv-SE" dirty="0" err="1"/>
              <a:t>Agile</a:t>
            </a:r>
            <a:r>
              <a:rPr lang="sv-SE" dirty="0"/>
              <a:t> SCRUM</a:t>
            </a:r>
          </a:p>
        </p:txBody>
      </p:sp>
      <p:pic>
        <p:nvPicPr>
          <p:cNvPr id="6" name="Picture 2" descr="Agile Methodology | Stigasoft">
            <a:extLst>
              <a:ext uri="{FF2B5EF4-FFF2-40B4-BE49-F238E27FC236}">
                <a16:creationId xmlns:a16="http://schemas.microsoft.com/office/drawing/2014/main" id="{00ECA877-A93C-4B5A-A443-0D6436FBC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36" y="4461762"/>
            <a:ext cx="6348743" cy="181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21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798C5B-BC26-4452-A4E2-5DC6CADD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Uppdragsbeskrivning – milstolpar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ED6090D5-E076-454B-A8A8-4760F88E1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32027"/>
              </p:ext>
            </p:extLst>
          </p:nvPr>
        </p:nvGraphicFramePr>
        <p:xfrm>
          <a:off x="1097280" y="2022176"/>
          <a:ext cx="9724600" cy="281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300">
                  <a:extLst>
                    <a:ext uri="{9D8B030D-6E8A-4147-A177-3AD203B41FA5}">
                      <a16:colId xmlns:a16="http://schemas.microsoft.com/office/drawing/2014/main" val="3875520487"/>
                    </a:ext>
                  </a:extLst>
                </a:gridCol>
                <a:gridCol w="4862300">
                  <a:extLst>
                    <a:ext uri="{9D8B030D-6E8A-4147-A177-3AD203B41FA5}">
                      <a16:colId xmlns:a16="http://schemas.microsoft.com/office/drawing/2014/main" val="212142733"/>
                    </a:ext>
                  </a:extLst>
                </a:gridCol>
              </a:tblGrid>
              <a:tr h="703412">
                <a:tc>
                  <a:txBody>
                    <a:bodyPr/>
                    <a:lstStyle/>
                    <a:p>
                      <a:r>
                        <a:rPr lang="sv-SE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25580"/>
                  </a:ext>
                </a:extLst>
              </a:tr>
              <a:tr h="703412">
                <a:tc>
                  <a:txBody>
                    <a:bodyPr/>
                    <a:lstStyle/>
                    <a:p>
                      <a:r>
                        <a:rPr lang="sv-SE" dirty="0"/>
                        <a:t>12/5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 (sprint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30941"/>
                  </a:ext>
                </a:extLst>
              </a:tr>
              <a:tr h="703412">
                <a:tc>
                  <a:txBody>
                    <a:bodyPr/>
                    <a:lstStyle/>
                    <a:p>
                      <a:r>
                        <a:rPr lang="sv-SE" dirty="0"/>
                        <a:t>27/5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 (sprint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85335"/>
                  </a:ext>
                </a:extLst>
              </a:tr>
              <a:tr h="703412">
                <a:tc>
                  <a:txBody>
                    <a:bodyPr/>
                    <a:lstStyle/>
                    <a:p>
                      <a:r>
                        <a:rPr lang="sv-SE" dirty="0"/>
                        <a:t>10/6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 (sprint 3/final release)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98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8E7DFC1-E475-4DF4-8F45-80F636298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83488"/>
              </p:ext>
            </p:extLst>
          </p:nvPr>
        </p:nvGraphicFramePr>
        <p:xfrm>
          <a:off x="302827" y="1225692"/>
          <a:ext cx="11586345" cy="463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2115">
                  <a:extLst>
                    <a:ext uri="{9D8B030D-6E8A-4147-A177-3AD203B41FA5}">
                      <a16:colId xmlns:a16="http://schemas.microsoft.com/office/drawing/2014/main" val="2724505859"/>
                    </a:ext>
                  </a:extLst>
                </a:gridCol>
                <a:gridCol w="3862115">
                  <a:extLst>
                    <a:ext uri="{9D8B030D-6E8A-4147-A177-3AD203B41FA5}">
                      <a16:colId xmlns:a16="http://schemas.microsoft.com/office/drawing/2014/main" val="1875152708"/>
                    </a:ext>
                  </a:extLst>
                </a:gridCol>
                <a:gridCol w="3862115">
                  <a:extLst>
                    <a:ext uri="{9D8B030D-6E8A-4147-A177-3AD203B41FA5}">
                      <a16:colId xmlns:a16="http://schemas.microsoft.com/office/drawing/2014/main" val="4331411"/>
                    </a:ext>
                  </a:extLst>
                </a:gridCol>
              </a:tblGrid>
              <a:tr h="504852">
                <a:tc>
                  <a:txBody>
                    <a:bodyPr/>
                    <a:lstStyle/>
                    <a:p>
                      <a:r>
                        <a:rPr lang="sv-SE" dirty="0"/>
                        <a:t>Planeringskrav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29484"/>
                  </a:ext>
                </a:extLst>
              </a:tr>
              <a:tr h="871388">
                <a:tc>
                  <a:txBody>
                    <a:bodyPr/>
                    <a:lstStyle/>
                    <a:p>
                      <a:r>
                        <a:rPr lang="sv-SE" dirty="0" err="1"/>
                        <a:t>User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Stories</a:t>
                      </a:r>
                      <a:r>
                        <a:rPr lang="sv-SE" dirty="0"/>
                        <a:t> (baserade på Epics från produktägare) + tillhörande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91954"/>
                  </a:ext>
                </a:extLst>
              </a:tr>
              <a:tr h="504852">
                <a:tc>
                  <a:txBody>
                    <a:bodyPr/>
                    <a:lstStyle/>
                    <a:p>
                      <a:r>
                        <a:rPr lang="sv-SE" dirty="0" err="1"/>
                        <a:t>Wireframes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0105"/>
                  </a:ext>
                </a:extLst>
              </a:tr>
              <a:tr h="871388">
                <a:tc>
                  <a:txBody>
                    <a:bodyPr/>
                    <a:lstStyle/>
                    <a:p>
                      <a:r>
                        <a:rPr lang="sv-SE" dirty="0"/>
                        <a:t>Beteendebeskrivningar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Gjorde flödesscheman istället för löpande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5390"/>
                  </a:ext>
                </a:extLst>
              </a:tr>
              <a:tr h="504852">
                <a:tc>
                  <a:txBody>
                    <a:bodyPr/>
                    <a:lstStyle/>
                    <a:p>
                      <a:r>
                        <a:rPr lang="sv-SE" dirty="0"/>
                        <a:t>UML/ER/Modeller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13457"/>
                  </a:ext>
                </a:extLst>
              </a:tr>
              <a:tr h="504852">
                <a:tc>
                  <a:txBody>
                    <a:bodyPr/>
                    <a:lstStyle/>
                    <a:p>
                      <a:r>
                        <a:rPr lang="sv-SE" dirty="0" err="1"/>
                        <a:t>Mockup</a:t>
                      </a:r>
                      <a:r>
                        <a:rPr lang="sv-SE" dirty="0"/>
                        <a:t> för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Struken enligt direktiv från 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81171"/>
                  </a:ext>
                </a:extLst>
              </a:tr>
              <a:tr h="871388">
                <a:tc>
                  <a:txBody>
                    <a:bodyPr/>
                    <a:lstStyle/>
                    <a:p>
                      <a:r>
                        <a:rPr lang="sv-SE" dirty="0"/>
                        <a:t>Tidsestimering av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Skött </a:t>
                      </a:r>
                      <a:r>
                        <a:rPr lang="sv-SE" dirty="0" err="1"/>
                        <a:t>mha</a:t>
                      </a:r>
                      <a:r>
                        <a:rPr lang="sv-SE" dirty="0"/>
                        <a:t> externt Planning Poker-verktyg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48851"/>
                  </a:ext>
                </a:extLst>
              </a:tr>
            </a:tbl>
          </a:graphicData>
        </a:graphic>
      </p:graphicFrame>
      <p:sp>
        <p:nvSpPr>
          <p:cNvPr id="9" name="Rubrik 1">
            <a:extLst>
              <a:ext uri="{FF2B5EF4-FFF2-40B4-BE49-F238E27FC236}">
                <a16:creationId xmlns:a16="http://schemas.microsoft.com/office/drawing/2014/main" id="{0386228A-1E62-4484-BDDC-72CA4653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860" y="162316"/>
            <a:ext cx="9387249" cy="974601"/>
          </a:xfrm>
        </p:spPr>
        <p:txBody>
          <a:bodyPr/>
          <a:lstStyle/>
          <a:p>
            <a:r>
              <a:rPr lang="sv-SE" dirty="0"/>
              <a:t>Uppdragsbeskrivning – planeringskrav</a:t>
            </a:r>
          </a:p>
        </p:txBody>
      </p:sp>
    </p:spTree>
    <p:extLst>
      <p:ext uri="{BB962C8B-B14F-4D97-AF65-F5344CB8AC3E}">
        <p14:creationId xmlns:p14="http://schemas.microsoft.com/office/powerpoint/2010/main" val="234622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CD4CA4-2C92-4F35-92F2-2A11A1E7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11" y="195308"/>
            <a:ext cx="6945889" cy="743061"/>
          </a:xfrm>
        </p:spPr>
        <p:txBody>
          <a:bodyPr/>
          <a:lstStyle/>
          <a:p>
            <a:pPr algn="ctr"/>
            <a:r>
              <a:rPr lang="sv-SE" dirty="0"/>
              <a:t>Epics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135F628-DDAB-424E-A4C5-5D98939EC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9892"/>
              </p:ext>
            </p:extLst>
          </p:nvPr>
        </p:nvGraphicFramePr>
        <p:xfrm>
          <a:off x="265340" y="826197"/>
          <a:ext cx="11737266" cy="550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422">
                  <a:extLst>
                    <a:ext uri="{9D8B030D-6E8A-4147-A177-3AD203B41FA5}">
                      <a16:colId xmlns:a16="http://schemas.microsoft.com/office/drawing/2014/main" val="2846925264"/>
                    </a:ext>
                  </a:extLst>
                </a:gridCol>
                <a:gridCol w="3912422">
                  <a:extLst>
                    <a:ext uri="{9D8B030D-6E8A-4147-A177-3AD203B41FA5}">
                      <a16:colId xmlns:a16="http://schemas.microsoft.com/office/drawing/2014/main" val="1581308773"/>
                    </a:ext>
                  </a:extLst>
                </a:gridCol>
                <a:gridCol w="3912422">
                  <a:extLst>
                    <a:ext uri="{9D8B030D-6E8A-4147-A177-3AD203B41FA5}">
                      <a16:colId xmlns:a16="http://schemas.microsoft.com/office/drawing/2014/main" val="3937545193"/>
                    </a:ext>
                  </a:extLst>
                </a:gridCol>
              </a:tblGrid>
              <a:tr h="455011">
                <a:tc>
                  <a:txBody>
                    <a:bodyPr/>
                    <a:lstStyle/>
                    <a:p>
                      <a:r>
                        <a:rPr lang="sv-SE" sz="1400" dirty="0"/>
                        <a:t>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26793"/>
                  </a:ext>
                </a:extLst>
              </a:tr>
              <a:tr h="635769"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 – Som besökare vill jag kunna söka boenden på olika resmål när jag ska boka semester.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sz="140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Fungerar, dock: </a:t>
                      </a:r>
                      <a:r>
                        <a:rPr lang="sv-SE" sz="1400" dirty="0" err="1"/>
                        <a:t>refresh</a:t>
                      </a:r>
                      <a:r>
                        <a:rPr lang="sv-SE" sz="1400" dirty="0"/>
                        <a:t>-bugg (se felrapport)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88084"/>
                  </a:ext>
                </a:extLst>
              </a:tr>
              <a:tr h="635769"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 – Som besökare vill jag kunna se och läsa om varje boende och dess egenskaper.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sz="140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Samma som ovan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724150"/>
                  </a:ext>
                </a:extLst>
              </a:tr>
              <a:tr h="635769"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 – Som besökare vill jag ha ett konto för att kunna boka boenden.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sz="140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32846"/>
                  </a:ext>
                </a:extLst>
              </a:tr>
              <a:tr h="635769"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E4 – Som besökare vill jag kunna skapa en bokning med boende.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sv-SE" sz="1400" dirty="0"/>
                    </a:p>
                    <a:p>
                      <a:pPr algn="ctr"/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Bokningsstegen kan genomföras, men bokningen sparas inte i databasen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21340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sv-SE" sz="1400" dirty="0"/>
                        <a:t>E5 – Som besökare vill jag kunna betala för min bokning.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✓*</a:t>
                      </a:r>
                      <a:endParaRPr lang="sv-S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Förenklad </a:t>
                      </a:r>
                      <a:r>
                        <a:rPr lang="sv-SE" sz="1400" dirty="0" err="1"/>
                        <a:t>Stripe</a:t>
                      </a:r>
                      <a:r>
                        <a:rPr lang="sv-SE" sz="1400" dirty="0"/>
                        <a:t>-implementering utan session i </a:t>
                      </a:r>
                      <a:r>
                        <a:rPr lang="sv-SE" sz="1400" dirty="0" err="1"/>
                        <a:t>backend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77680"/>
                  </a:ext>
                </a:extLst>
              </a:tr>
              <a:tr h="635769"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E6 – Som besökare vill jag kunna bedöma mitt boende i efterhand.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64590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E7 – Som besökare vill jag kunna spara boenden.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5217"/>
                  </a:ext>
                </a:extLst>
              </a:tr>
              <a:tr h="897557"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E8 – Som besökare vill jag kunna boka flygbiljetter för mitt resesällskap så att vi kan komma till vårt boende och hem igen.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sv-S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93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4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9E1D01-7436-4B71-B349-7B009DEB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Stories</a:t>
            </a:r>
            <a:r>
              <a:rPr lang="sv-SE" dirty="0"/>
              <a:t> - exempel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E00E1031-892A-447A-A62B-F9B8B0066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31322"/>
              </p:ext>
            </p:extLst>
          </p:nvPr>
        </p:nvGraphicFramePr>
        <p:xfrm>
          <a:off x="691472" y="1864885"/>
          <a:ext cx="11160216" cy="317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072">
                  <a:extLst>
                    <a:ext uri="{9D8B030D-6E8A-4147-A177-3AD203B41FA5}">
                      <a16:colId xmlns:a16="http://schemas.microsoft.com/office/drawing/2014/main" val="1084510490"/>
                    </a:ext>
                  </a:extLst>
                </a:gridCol>
                <a:gridCol w="3720072">
                  <a:extLst>
                    <a:ext uri="{9D8B030D-6E8A-4147-A177-3AD203B41FA5}">
                      <a16:colId xmlns:a16="http://schemas.microsoft.com/office/drawing/2014/main" val="2105778092"/>
                    </a:ext>
                  </a:extLst>
                </a:gridCol>
                <a:gridCol w="3720072">
                  <a:extLst>
                    <a:ext uri="{9D8B030D-6E8A-4147-A177-3AD203B41FA5}">
                      <a16:colId xmlns:a16="http://schemas.microsoft.com/office/drawing/2014/main" val="1938487051"/>
                    </a:ext>
                  </a:extLst>
                </a:gridCol>
              </a:tblGrid>
              <a:tr h="755593">
                <a:tc>
                  <a:txBody>
                    <a:bodyPr/>
                    <a:lstStyle/>
                    <a:p>
                      <a:r>
                        <a:rPr lang="sv-SE" dirty="0"/>
                        <a:t>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User</a:t>
                      </a:r>
                      <a:r>
                        <a:rPr lang="sv-SE" dirty="0"/>
                        <a:t> Story </a:t>
                      </a:r>
                      <a:r>
                        <a:rPr lang="sv-SE" dirty="0" err="1"/>
                        <a:t>Frontend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User</a:t>
                      </a:r>
                      <a:r>
                        <a:rPr lang="sv-SE" dirty="0"/>
                        <a:t> Story </a:t>
                      </a:r>
                      <a:r>
                        <a:rPr lang="sv-SE" dirty="0" err="1"/>
                        <a:t>Backend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18434"/>
                  </a:ext>
                </a:extLst>
              </a:tr>
              <a:tr h="2422038">
                <a:tc>
                  <a:txBody>
                    <a:bodyPr/>
                    <a:lstStyle/>
                    <a:p>
                      <a:r>
                        <a:rPr lang="sv-SE" dirty="0"/>
                        <a:t>E8 - Som besökare vill jag kunna boka flygbiljetter för mitt resesällskap så att vi kan komma till vårt boende och hem igen.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E8U1F - Som användare vill jag ha möjlighet att lägga till flygbokning när jag söker efter boende till min semester.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E8U2B - Som användare vill jag ha möjlighet att boka flyg för hela mitt resesällskap både tur och retur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7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3E592B-1CCD-49FD-85BA-2C788001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Backlog</a:t>
            </a:r>
            <a:r>
              <a:rPr lang="sv-SE" dirty="0"/>
              <a:t>, exempel från </a:t>
            </a:r>
            <a:r>
              <a:rPr lang="sv-SE" dirty="0" err="1"/>
              <a:t>Trello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C7CE38C-7E49-4187-9C44-1481C9AA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1" y="2407691"/>
            <a:ext cx="2514951" cy="3267531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B4E0951A-99D1-4305-A119-77CB948B4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559" y="2299317"/>
            <a:ext cx="2534004" cy="1352739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31B91B7D-E7BE-44E1-BCF7-8E8B91E2E458}"/>
              </a:ext>
            </a:extLst>
          </p:cNvPr>
          <p:cNvSpPr txBox="1"/>
          <p:nvPr/>
        </p:nvSpPr>
        <p:spPr>
          <a:xfrm>
            <a:off x="2515201" y="5774405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Exempel 1: </a:t>
            </a:r>
            <a:r>
              <a:rPr lang="sv-SE" dirty="0" err="1"/>
              <a:t>frontend</a:t>
            </a:r>
            <a:r>
              <a:rPr lang="sv-SE" dirty="0"/>
              <a:t>-US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98B94377-C39D-4736-8B0B-C1CC129D5610}"/>
              </a:ext>
            </a:extLst>
          </p:cNvPr>
          <p:cNvSpPr txBox="1"/>
          <p:nvPr/>
        </p:nvSpPr>
        <p:spPr>
          <a:xfrm>
            <a:off x="5321559" y="3736307"/>
            <a:ext cx="237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Exempel 2: </a:t>
            </a:r>
            <a:r>
              <a:rPr lang="sv-SE" dirty="0" err="1"/>
              <a:t>backend</a:t>
            </a:r>
            <a:r>
              <a:rPr lang="sv-SE" dirty="0"/>
              <a:t>-US</a:t>
            </a:r>
          </a:p>
        </p:txBody>
      </p:sp>
    </p:spTree>
    <p:extLst>
      <p:ext uri="{BB962C8B-B14F-4D97-AF65-F5344CB8AC3E}">
        <p14:creationId xmlns:p14="http://schemas.microsoft.com/office/powerpoint/2010/main" val="1730961808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445</TotalTime>
  <Words>1344</Words>
  <Application>Microsoft Office PowerPoint</Application>
  <PresentationFormat>Bredbild</PresentationFormat>
  <Paragraphs>257</Paragraphs>
  <Slides>23</Slides>
  <Notes>23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Återblick</vt:lpstr>
      <vt:lpstr>HolidayMaker – final review</vt:lpstr>
      <vt:lpstr>Agenda </vt:lpstr>
      <vt:lpstr>Uppdragsbeskrivning – generell</vt:lpstr>
      <vt:lpstr>Vår arbetsmetod: Agile SCRUM</vt:lpstr>
      <vt:lpstr>Uppdragsbeskrivning – milstolpar</vt:lpstr>
      <vt:lpstr>Uppdragsbeskrivning – planeringskrav</vt:lpstr>
      <vt:lpstr>Epics</vt:lpstr>
      <vt:lpstr>User Stories - exempel</vt:lpstr>
      <vt:lpstr>Backlog, exempel från Trello</vt:lpstr>
      <vt:lpstr>Tidsestimering</vt:lpstr>
      <vt:lpstr>Modelldiagram</vt:lpstr>
      <vt:lpstr>ER-diagram</vt:lpstr>
      <vt:lpstr>Relational Schema (/UML)</vt:lpstr>
      <vt:lpstr>Flödesschema (huvudsakligt affärsflöde)</vt:lpstr>
      <vt:lpstr>Wireframes – exempel</vt:lpstr>
      <vt:lpstr>End product vs wireframe – exempel</vt:lpstr>
      <vt:lpstr>Status vid leverans – sprint 1</vt:lpstr>
      <vt:lpstr>Status vid leverans – sprint 2</vt:lpstr>
      <vt:lpstr>Status vid leverans – sprint 3</vt:lpstr>
      <vt:lpstr>Kvalitetsrapport – brister/ej hanterade fel)</vt:lpstr>
      <vt:lpstr>Teknisk skuld</vt:lpstr>
      <vt:lpstr>Förbättringar för framtida projekt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HolidayMaker Sprint 1</dc:title>
  <dc:creator>Christian Elm</dc:creator>
  <cp:lastModifiedBy>Christian Elm</cp:lastModifiedBy>
  <cp:revision>9</cp:revision>
  <dcterms:created xsi:type="dcterms:W3CDTF">2021-05-18T07:17:06Z</dcterms:created>
  <dcterms:modified xsi:type="dcterms:W3CDTF">2021-06-10T06:56:51Z</dcterms:modified>
</cp:coreProperties>
</file>