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65" r:id="rId4"/>
    <p:sldId id="268" r:id="rId5"/>
    <p:sldId id="266" r:id="rId6"/>
    <p:sldId id="267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Elm" userId="fa51d60fa68e902c" providerId="LiveId" clId="{199032DB-1739-476B-B631-081751109274}"/>
    <pc:docChg chg="undo custSel addSld modSld sldOrd">
      <pc:chgData name="Christian Elm" userId="fa51d60fa68e902c" providerId="LiveId" clId="{199032DB-1739-476B-B631-081751109274}" dt="2021-05-18T07:41:19.922" v="874" actId="1076"/>
      <pc:docMkLst>
        <pc:docMk/>
      </pc:docMkLst>
      <pc:sldChg chg="ord">
        <pc:chgData name="Christian Elm" userId="fa51d60fa68e902c" providerId="LiveId" clId="{199032DB-1739-476B-B631-081751109274}" dt="2021-05-18T07:37:24.151" v="870"/>
        <pc:sldMkLst>
          <pc:docMk/>
          <pc:sldMk cId="189380254" sldId="257"/>
        </pc:sldMkLst>
      </pc:sldChg>
      <pc:sldChg chg="ord">
        <pc:chgData name="Christian Elm" userId="fa51d60fa68e902c" providerId="LiveId" clId="{199032DB-1739-476B-B631-081751109274}" dt="2021-05-18T07:37:25.773" v="872"/>
        <pc:sldMkLst>
          <pc:docMk/>
          <pc:sldMk cId="914331395" sldId="258"/>
        </pc:sldMkLst>
      </pc:sldChg>
      <pc:sldChg chg="modSp">
        <pc:chgData name="Christian Elm" userId="fa51d60fa68e902c" providerId="LiveId" clId="{199032DB-1739-476B-B631-081751109274}" dt="2021-05-18T07:41:19.922" v="874" actId="1076"/>
        <pc:sldMkLst>
          <pc:docMk/>
          <pc:sldMk cId="1418019477" sldId="259"/>
        </pc:sldMkLst>
        <pc:picChg chg="mod">
          <ac:chgData name="Christian Elm" userId="fa51d60fa68e902c" providerId="LiveId" clId="{199032DB-1739-476B-B631-081751109274}" dt="2021-05-18T07:41:19.922" v="874" actId="1076"/>
          <ac:picMkLst>
            <pc:docMk/>
            <pc:sldMk cId="1418019477" sldId="259"/>
            <ac:picMk id="3074" creationId="{14FC593B-881A-4F6D-9B45-CDAF76D52AAE}"/>
          </ac:picMkLst>
        </pc:picChg>
      </pc:sldChg>
      <pc:sldChg chg="addSp modSp mod">
        <pc:chgData name="Christian Elm" userId="fa51d60fa68e902c" providerId="LiveId" clId="{199032DB-1739-476B-B631-081751109274}" dt="2021-05-18T07:31:28.472" v="817" actId="20577"/>
        <pc:sldMkLst>
          <pc:docMk/>
          <pc:sldMk cId="204253685" sldId="260"/>
        </pc:sldMkLst>
        <pc:spChg chg="mod">
          <ac:chgData name="Christian Elm" userId="fa51d60fa68e902c" providerId="LiveId" clId="{199032DB-1739-476B-B631-081751109274}" dt="2021-05-18T07:25:02.643" v="43" actId="20577"/>
          <ac:spMkLst>
            <pc:docMk/>
            <pc:sldMk cId="204253685" sldId="260"/>
            <ac:spMk id="2" creationId="{38D5BA02-079A-45C6-AEDB-FAA360F0AD28}"/>
          </ac:spMkLst>
        </pc:spChg>
        <pc:spChg chg="mod">
          <ac:chgData name="Christian Elm" userId="fa51d60fa68e902c" providerId="LiveId" clId="{199032DB-1739-476B-B631-081751109274}" dt="2021-05-18T07:31:16.122" v="747" actId="20577"/>
          <ac:spMkLst>
            <pc:docMk/>
            <pc:sldMk cId="204253685" sldId="260"/>
            <ac:spMk id="3" creationId="{EF0602C9-595A-4365-9888-FD10E1080AD7}"/>
          </ac:spMkLst>
        </pc:spChg>
        <pc:spChg chg="add mod">
          <ac:chgData name="Christian Elm" userId="fa51d60fa68e902c" providerId="LiveId" clId="{199032DB-1739-476B-B631-081751109274}" dt="2021-05-18T07:31:28.472" v="817" actId="20577"/>
          <ac:spMkLst>
            <pc:docMk/>
            <pc:sldMk cId="204253685" sldId="260"/>
            <ac:spMk id="4" creationId="{ABA022C7-198C-42F9-A1E7-312F660BE0E1}"/>
          </ac:spMkLst>
        </pc:spChg>
      </pc:sldChg>
      <pc:sldChg chg="delSp modSp new mod">
        <pc:chgData name="Christian Elm" userId="fa51d60fa68e902c" providerId="LiveId" clId="{199032DB-1739-476B-B631-081751109274}" dt="2021-05-18T07:29:11.875" v="663" actId="1076"/>
        <pc:sldMkLst>
          <pc:docMk/>
          <pc:sldMk cId="705021581" sldId="261"/>
        </pc:sldMkLst>
        <pc:spChg chg="mod">
          <ac:chgData name="Christian Elm" userId="fa51d60fa68e902c" providerId="LiveId" clId="{199032DB-1739-476B-B631-081751109274}" dt="2021-05-18T07:29:11.875" v="663" actId="1076"/>
          <ac:spMkLst>
            <pc:docMk/>
            <pc:sldMk cId="705021581" sldId="261"/>
            <ac:spMk id="2" creationId="{3142BE31-9DA6-4D4A-AC80-713DA101AD53}"/>
          </ac:spMkLst>
        </pc:spChg>
        <pc:spChg chg="del">
          <ac:chgData name="Christian Elm" userId="fa51d60fa68e902c" providerId="LiveId" clId="{199032DB-1739-476B-B631-081751109274}" dt="2021-05-18T07:29:00.932" v="660" actId="478"/>
          <ac:spMkLst>
            <pc:docMk/>
            <pc:sldMk cId="705021581" sldId="261"/>
            <ac:spMk id="3" creationId="{596652D2-8778-4273-9545-B55408D58534}"/>
          </ac:spMkLst>
        </pc:spChg>
      </pc:sldChg>
      <pc:sldChg chg="addSp delSp modSp new mod">
        <pc:chgData name="Christian Elm" userId="fa51d60fa68e902c" providerId="LiveId" clId="{199032DB-1739-476B-B631-081751109274}" dt="2021-05-18T07:30:36.791" v="692" actId="1076"/>
        <pc:sldMkLst>
          <pc:docMk/>
          <pc:sldMk cId="2170054950" sldId="262"/>
        </pc:sldMkLst>
        <pc:spChg chg="mod">
          <ac:chgData name="Christian Elm" userId="fa51d60fa68e902c" providerId="LiveId" clId="{199032DB-1739-476B-B631-081751109274}" dt="2021-05-18T07:30:29.495" v="691" actId="1076"/>
          <ac:spMkLst>
            <pc:docMk/>
            <pc:sldMk cId="2170054950" sldId="262"/>
            <ac:spMk id="2" creationId="{3C418C19-0A79-4E89-892A-DFE7A8FA4FBD}"/>
          </ac:spMkLst>
        </pc:spChg>
        <pc:spChg chg="del">
          <ac:chgData name="Christian Elm" userId="fa51d60fa68e902c" providerId="LiveId" clId="{199032DB-1739-476B-B631-081751109274}" dt="2021-05-18T07:30:09.713" v="685" actId="478"/>
          <ac:spMkLst>
            <pc:docMk/>
            <pc:sldMk cId="2170054950" sldId="262"/>
            <ac:spMk id="3" creationId="{2D672EF1-908F-4FF6-9D1E-F51303E1100D}"/>
          </ac:spMkLst>
        </pc:spChg>
        <pc:picChg chg="add mod">
          <ac:chgData name="Christian Elm" userId="fa51d60fa68e902c" providerId="LiveId" clId="{199032DB-1739-476B-B631-081751109274}" dt="2021-05-18T07:30:36.791" v="692" actId="1076"/>
          <ac:picMkLst>
            <pc:docMk/>
            <pc:sldMk cId="2170054950" sldId="262"/>
            <ac:picMk id="5" creationId="{F5EBA73D-68B2-4624-B3B7-154839799462}"/>
          </ac:picMkLst>
        </pc:picChg>
      </pc:sldChg>
      <pc:sldChg chg="addSp delSp modSp new mod setBg">
        <pc:chgData name="Christian Elm" userId="fa51d60fa68e902c" providerId="LiveId" clId="{199032DB-1739-476B-B631-081751109274}" dt="2021-05-18T07:35:04.948" v="855" actId="1076"/>
        <pc:sldMkLst>
          <pc:docMk/>
          <pc:sldMk cId="2143109343" sldId="263"/>
        </pc:sldMkLst>
        <pc:spChg chg="mod">
          <ac:chgData name="Christian Elm" userId="fa51d60fa68e902c" providerId="LiveId" clId="{199032DB-1739-476B-B631-081751109274}" dt="2021-05-18T07:34:58.958" v="853" actId="1076"/>
          <ac:spMkLst>
            <pc:docMk/>
            <pc:sldMk cId="2143109343" sldId="263"/>
            <ac:spMk id="2" creationId="{3F0C0BC9-A020-4BD9-86C7-CC0918CEA18F}"/>
          </ac:spMkLst>
        </pc:spChg>
        <pc:spChg chg="del">
          <ac:chgData name="Christian Elm" userId="fa51d60fa68e902c" providerId="LiveId" clId="{199032DB-1739-476B-B631-081751109274}" dt="2021-05-18T07:34:12.373" v="840" actId="478"/>
          <ac:spMkLst>
            <pc:docMk/>
            <pc:sldMk cId="2143109343" sldId="263"/>
            <ac:spMk id="3" creationId="{321865A1-E794-4E50-AAB3-F2BACFDED7F6}"/>
          </ac:spMkLst>
        </pc:spChg>
        <pc:spChg chg="add del">
          <ac:chgData name="Christian Elm" userId="fa51d60fa68e902c" providerId="LiveId" clId="{199032DB-1739-476B-B631-081751109274}" dt="2021-05-18T07:34:36.255" v="845" actId="26606"/>
          <ac:spMkLst>
            <pc:docMk/>
            <pc:sldMk cId="2143109343" sldId="263"/>
            <ac:spMk id="10" creationId="{4E4490D0-3672-446A-AC12-B4830333BDDD}"/>
          </ac:spMkLst>
        </pc:spChg>
        <pc:spChg chg="add del">
          <ac:chgData name="Christian Elm" userId="fa51d60fa68e902c" providerId="LiveId" clId="{199032DB-1739-476B-B631-081751109274}" dt="2021-05-18T07:34:36.255" v="845" actId="26606"/>
          <ac:spMkLst>
            <pc:docMk/>
            <pc:sldMk cId="2143109343" sldId="263"/>
            <ac:spMk id="12" creationId="{39CB82C2-DF65-4EC1-8280-F201D50F570B}"/>
          </ac:spMkLst>
        </pc:spChg>
        <pc:spChg chg="add del">
          <ac:chgData name="Christian Elm" userId="fa51d60fa68e902c" providerId="LiveId" clId="{199032DB-1739-476B-B631-081751109274}" dt="2021-05-18T07:34:36.255" v="845" actId="26606"/>
          <ac:spMkLst>
            <pc:docMk/>
            <pc:sldMk cId="2143109343" sldId="263"/>
            <ac:spMk id="16" creationId="{5AE6C737-FF55-4064-94B7-0B21D2EB6045}"/>
          </ac:spMkLst>
        </pc:spChg>
        <pc:spChg chg="add del">
          <ac:chgData name="Christian Elm" userId="fa51d60fa68e902c" providerId="LiveId" clId="{199032DB-1739-476B-B631-081751109274}" dt="2021-05-18T07:34:36.255" v="845" actId="26606"/>
          <ac:spMkLst>
            <pc:docMk/>
            <pc:sldMk cId="2143109343" sldId="263"/>
            <ac:spMk id="20" creationId="{D8218D9F-38B6-4AE0-9051-5434D19A5277}"/>
          </ac:spMkLst>
        </pc:spChg>
        <pc:spChg chg="add del">
          <ac:chgData name="Christian Elm" userId="fa51d60fa68e902c" providerId="LiveId" clId="{199032DB-1739-476B-B631-081751109274}" dt="2021-05-18T07:34:36.255" v="845" actId="26606"/>
          <ac:spMkLst>
            <pc:docMk/>
            <pc:sldMk cId="2143109343" sldId="263"/>
            <ac:spMk id="22" creationId="{2D3DCA99-84AF-487A-BF72-91C5FA6B0B70}"/>
          </ac:spMkLst>
        </pc:spChg>
        <pc:spChg chg="add del">
          <ac:chgData name="Christian Elm" userId="fa51d60fa68e902c" providerId="LiveId" clId="{199032DB-1739-476B-B631-081751109274}" dt="2021-05-18T07:34:42.411" v="847" actId="26606"/>
          <ac:spMkLst>
            <pc:docMk/>
            <pc:sldMk cId="2143109343" sldId="263"/>
            <ac:spMk id="24" creationId="{4E4490D0-3672-446A-AC12-B4830333BDDD}"/>
          </ac:spMkLst>
        </pc:spChg>
        <pc:spChg chg="add del">
          <ac:chgData name="Christian Elm" userId="fa51d60fa68e902c" providerId="LiveId" clId="{199032DB-1739-476B-B631-081751109274}" dt="2021-05-18T07:34:42.411" v="847" actId="26606"/>
          <ac:spMkLst>
            <pc:docMk/>
            <pc:sldMk cId="2143109343" sldId="263"/>
            <ac:spMk id="25" creationId="{39CB82C2-DF65-4EC1-8280-F201D50F570B}"/>
          </ac:spMkLst>
        </pc:spChg>
        <pc:spChg chg="add del">
          <ac:chgData name="Christian Elm" userId="fa51d60fa68e902c" providerId="LiveId" clId="{199032DB-1739-476B-B631-081751109274}" dt="2021-05-18T07:34:42.411" v="847" actId="26606"/>
          <ac:spMkLst>
            <pc:docMk/>
            <pc:sldMk cId="2143109343" sldId="263"/>
            <ac:spMk id="27" creationId="{FA4CD5CB-D209-4D70-8CA4-629731C59219}"/>
          </ac:spMkLst>
        </pc:spChg>
        <pc:spChg chg="add del">
          <ac:chgData name="Christian Elm" userId="fa51d60fa68e902c" providerId="LiveId" clId="{199032DB-1739-476B-B631-081751109274}" dt="2021-05-18T07:34:42.411" v="847" actId="26606"/>
          <ac:spMkLst>
            <pc:docMk/>
            <pc:sldMk cId="2143109343" sldId="263"/>
            <ac:spMk id="29" creationId="{B4C27B90-DF2B-4D00-BA07-18ED774CD2F1}"/>
          </ac:spMkLst>
        </pc:spChg>
        <pc:spChg chg="add del">
          <ac:chgData name="Christian Elm" userId="fa51d60fa68e902c" providerId="LiveId" clId="{199032DB-1739-476B-B631-081751109274}" dt="2021-05-18T07:34:42.411" v="847" actId="26606"/>
          <ac:spMkLst>
            <pc:docMk/>
            <pc:sldMk cId="2143109343" sldId="263"/>
            <ac:spMk id="30" creationId="{593ACC25-C262-417A-8AA9-0641C772BDB6}"/>
          </ac:spMkLst>
        </pc:spChg>
        <pc:spChg chg="add del">
          <ac:chgData name="Christian Elm" userId="fa51d60fa68e902c" providerId="LiveId" clId="{199032DB-1739-476B-B631-081751109274}" dt="2021-05-18T07:34:49.071" v="851" actId="26606"/>
          <ac:spMkLst>
            <pc:docMk/>
            <pc:sldMk cId="2143109343" sldId="263"/>
            <ac:spMk id="32" creationId="{25C8D2C1-DA83-420D-9635-D52CE066B5DA}"/>
          </ac:spMkLst>
        </pc:spChg>
        <pc:spChg chg="add del">
          <ac:chgData name="Christian Elm" userId="fa51d60fa68e902c" providerId="LiveId" clId="{199032DB-1739-476B-B631-081751109274}" dt="2021-05-18T07:34:49.071" v="851" actId="26606"/>
          <ac:spMkLst>
            <pc:docMk/>
            <pc:sldMk cId="2143109343" sldId="263"/>
            <ac:spMk id="33" creationId="{434F74C9-6A0B-409E-AD1C-45B58BE91BB8}"/>
          </ac:spMkLst>
        </pc:spChg>
        <pc:spChg chg="add del">
          <ac:chgData name="Christian Elm" userId="fa51d60fa68e902c" providerId="LiveId" clId="{199032DB-1739-476B-B631-081751109274}" dt="2021-05-18T07:34:49.071" v="851" actId="26606"/>
          <ac:spMkLst>
            <pc:docMk/>
            <pc:sldMk cId="2143109343" sldId="263"/>
            <ac:spMk id="35" creationId="{90AA6468-80AC-4DDF-9CFB-C7A9507E203F}"/>
          </ac:spMkLst>
        </pc:spChg>
        <pc:spChg chg="add del">
          <ac:chgData name="Christian Elm" userId="fa51d60fa68e902c" providerId="LiveId" clId="{199032DB-1739-476B-B631-081751109274}" dt="2021-05-18T07:34:49.071" v="851" actId="26606"/>
          <ac:spMkLst>
            <pc:docMk/>
            <pc:sldMk cId="2143109343" sldId="263"/>
            <ac:spMk id="36" creationId="{4AB900CC-5074-4746-A1A4-AF640455BD43}"/>
          </ac:spMkLst>
        </pc:spChg>
        <pc:picChg chg="add mod">
          <ac:chgData name="Christian Elm" userId="fa51d60fa68e902c" providerId="LiveId" clId="{199032DB-1739-476B-B631-081751109274}" dt="2021-05-18T07:35:04.948" v="855" actId="1076"/>
          <ac:picMkLst>
            <pc:docMk/>
            <pc:sldMk cId="2143109343" sldId="263"/>
            <ac:picMk id="5" creationId="{A5FB904E-F92B-4B1A-8851-FB5C17114B75}"/>
          </ac:picMkLst>
        </pc:picChg>
        <pc:cxnChg chg="add del">
          <ac:chgData name="Christian Elm" userId="fa51d60fa68e902c" providerId="LiveId" clId="{199032DB-1739-476B-B631-081751109274}" dt="2021-05-18T07:34:36.255" v="845" actId="26606"/>
          <ac:cxnSpMkLst>
            <pc:docMk/>
            <pc:sldMk cId="2143109343" sldId="263"/>
            <ac:cxnSpMk id="14" creationId="{7E1D4427-852B-4B37-8E76-0E9F1810BA2A}"/>
          </ac:cxnSpMkLst>
        </pc:cxnChg>
        <pc:cxnChg chg="add del">
          <ac:chgData name="Christian Elm" userId="fa51d60fa68e902c" providerId="LiveId" clId="{199032DB-1739-476B-B631-081751109274}" dt="2021-05-18T07:34:36.255" v="845" actId="26606"/>
          <ac:cxnSpMkLst>
            <pc:docMk/>
            <pc:sldMk cId="2143109343" sldId="263"/>
            <ac:cxnSpMk id="18" creationId="{6B5B1DD8-6224-4137-8621-32982B00F9FC}"/>
          </ac:cxnSpMkLst>
        </pc:cxnChg>
        <pc:cxnChg chg="add del">
          <ac:chgData name="Christian Elm" userId="fa51d60fa68e902c" providerId="LiveId" clId="{199032DB-1739-476B-B631-081751109274}" dt="2021-05-18T07:34:42.411" v="847" actId="26606"/>
          <ac:cxnSpMkLst>
            <pc:docMk/>
            <pc:sldMk cId="2143109343" sldId="263"/>
            <ac:cxnSpMk id="26" creationId="{7E1D4427-852B-4B37-8E76-0E9F1810BA2A}"/>
          </ac:cxnSpMkLst>
        </pc:cxnChg>
        <pc:cxnChg chg="add del">
          <ac:chgData name="Christian Elm" userId="fa51d60fa68e902c" providerId="LiveId" clId="{199032DB-1739-476B-B631-081751109274}" dt="2021-05-18T07:34:42.411" v="847" actId="26606"/>
          <ac:cxnSpMkLst>
            <pc:docMk/>
            <pc:sldMk cId="2143109343" sldId="263"/>
            <ac:cxnSpMk id="28" creationId="{5C6A2BAE-B461-4B55-8E1F-0722ABDD1393}"/>
          </ac:cxnSpMkLst>
        </pc:cxnChg>
        <pc:cxnChg chg="add del">
          <ac:chgData name="Christian Elm" userId="fa51d60fa68e902c" providerId="LiveId" clId="{199032DB-1739-476B-B631-081751109274}" dt="2021-05-18T07:34:49.071" v="851" actId="26606"/>
          <ac:cxnSpMkLst>
            <pc:docMk/>
            <pc:sldMk cId="2143109343" sldId="263"/>
            <ac:cxnSpMk id="34" creationId="{F5486A9D-1265-4B57-91E6-68E666B978BC}"/>
          </ac:cxnSpMkLst>
        </pc:cxnChg>
      </pc:sldChg>
      <pc:sldChg chg="addSp delSp modSp new mod">
        <pc:chgData name="Christian Elm" userId="fa51d60fa68e902c" providerId="LiveId" clId="{199032DB-1739-476B-B631-081751109274}" dt="2021-05-18T07:35:24.108" v="861" actId="1076"/>
        <pc:sldMkLst>
          <pc:docMk/>
          <pc:sldMk cId="3237070988" sldId="264"/>
        </pc:sldMkLst>
        <pc:spChg chg="del">
          <ac:chgData name="Christian Elm" userId="fa51d60fa68e902c" providerId="LiveId" clId="{199032DB-1739-476B-B631-081751109274}" dt="2021-05-18T07:35:16.513" v="857"/>
          <ac:spMkLst>
            <pc:docMk/>
            <pc:sldMk cId="3237070988" sldId="264"/>
            <ac:spMk id="3" creationId="{519F0999-9241-45E0-87D8-E2329CBBF255}"/>
          </ac:spMkLst>
        </pc:spChg>
        <pc:picChg chg="add mod">
          <ac:chgData name="Christian Elm" userId="fa51d60fa68e902c" providerId="LiveId" clId="{199032DB-1739-476B-B631-081751109274}" dt="2021-05-18T07:35:24.108" v="861" actId="1076"/>
          <ac:picMkLst>
            <pc:docMk/>
            <pc:sldMk cId="3237070988" sldId="264"/>
            <ac:picMk id="5" creationId="{B442896C-720E-472E-B4B4-C5AC423FCC2E}"/>
          </ac:picMkLst>
        </pc:picChg>
      </pc:sldChg>
      <pc:sldChg chg="addSp delSp modSp new mod">
        <pc:chgData name="Christian Elm" userId="fa51d60fa68e902c" providerId="LiveId" clId="{199032DB-1739-476B-B631-081751109274}" dt="2021-05-18T07:35:52.241" v="868" actId="1076"/>
        <pc:sldMkLst>
          <pc:docMk/>
          <pc:sldMk cId="1179143901" sldId="265"/>
        </pc:sldMkLst>
        <pc:spChg chg="del">
          <ac:chgData name="Christian Elm" userId="fa51d60fa68e902c" providerId="LiveId" clId="{199032DB-1739-476B-B631-081751109274}" dt="2021-05-18T07:35:43.396" v="864" actId="478"/>
          <ac:spMkLst>
            <pc:docMk/>
            <pc:sldMk cId="1179143901" sldId="265"/>
            <ac:spMk id="2" creationId="{3A3360E7-FFB5-4828-A3AD-9BD0ED8B475E}"/>
          </ac:spMkLst>
        </pc:spChg>
        <pc:spChg chg="del">
          <ac:chgData name="Christian Elm" userId="fa51d60fa68e902c" providerId="LiveId" clId="{199032DB-1739-476B-B631-081751109274}" dt="2021-05-18T07:35:40.516" v="863" actId="478"/>
          <ac:spMkLst>
            <pc:docMk/>
            <pc:sldMk cId="1179143901" sldId="265"/>
            <ac:spMk id="3" creationId="{0A0CE47B-5B44-4136-BAC0-148E548D1E34}"/>
          </ac:spMkLst>
        </pc:spChg>
        <pc:picChg chg="add mod">
          <ac:chgData name="Christian Elm" userId="fa51d60fa68e902c" providerId="LiveId" clId="{199032DB-1739-476B-B631-081751109274}" dt="2021-05-18T07:35:52.241" v="868" actId="1076"/>
          <ac:picMkLst>
            <pc:docMk/>
            <pc:sldMk cId="1179143901" sldId="265"/>
            <ac:picMk id="5" creationId="{E24A759B-818F-4F72-BE3F-7D10DC31AC39}"/>
          </ac:picMkLst>
        </pc:picChg>
      </pc:sldChg>
    </pc:docChg>
  </pc:docChgLst>
  <pc:docChgLst>
    <pc:chgData name="Christian Elm" userId="fa51d60fa68e902c" providerId="LiveId" clId="{8299E0E7-C122-4583-BAB7-A0305DA95570}"/>
    <pc:docChg chg="custSel addSld delSld modSld">
      <pc:chgData name="Christian Elm" userId="fa51d60fa68e902c" providerId="LiveId" clId="{8299E0E7-C122-4583-BAB7-A0305DA95570}" dt="2021-05-27T07:37:27.521" v="166" actId="20577"/>
      <pc:docMkLst>
        <pc:docMk/>
      </pc:docMkLst>
      <pc:sldChg chg="addSp delSp new mod">
        <pc:chgData name="Christian Elm" userId="fa51d60fa68e902c" providerId="LiveId" clId="{8299E0E7-C122-4583-BAB7-A0305DA95570}" dt="2021-05-27T07:34:13.061" v="3" actId="22"/>
        <pc:sldMkLst>
          <pc:docMk/>
          <pc:sldMk cId="381457452" sldId="266"/>
        </pc:sldMkLst>
        <pc:spChg chg="del">
          <ac:chgData name="Christian Elm" userId="fa51d60fa68e902c" providerId="LiveId" clId="{8299E0E7-C122-4583-BAB7-A0305DA95570}" dt="2021-05-27T07:34:11.717" v="2" actId="478"/>
          <ac:spMkLst>
            <pc:docMk/>
            <pc:sldMk cId="381457452" sldId="266"/>
            <ac:spMk id="2" creationId="{024A597B-C05D-4BB2-A69A-7CB1A835C75A}"/>
          </ac:spMkLst>
        </pc:spChg>
        <pc:spChg chg="del">
          <ac:chgData name="Christian Elm" userId="fa51d60fa68e902c" providerId="LiveId" clId="{8299E0E7-C122-4583-BAB7-A0305DA95570}" dt="2021-05-27T07:34:10.320" v="1" actId="478"/>
          <ac:spMkLst>
            <pc:docMk/>
            <pc:sldMk cId="381457452" sldId="266"/>
            <ac:spMk id="3" creationId="{5115B62E-9FC9-4236-861C-A7EFCD8B3AED}"/>
          </ac:spMkLst>
        </pc:spChg>
        <pc:picChg chg="add">
          <ac:chgData name="Christian Elm" userId="fa51d60fa68e902c" providerId="LiveId" clId="{8299E0E7-C122-4583-BAB7-A0305DA95570}" dt="2021-05-27T07:34:13.061" v="3" actId="22"/>
          <ac:picMkLst>
            <pc:docMk/>
            <pc:sldMk cId="381457452" sldId="266"/>
            <ac:picMk id="5" creationId="{B8CCCBA8-2311-4419-95B2-969EE161F25A}"/>
          </ac:picMkLst>
        </pc:picChg>
      </pc:sldChg>
      <pc:sldChg chg="addSp delSp modSp new mod">
        <pc:chgData name="Christian Elm" userId="fa51d60fa68e902c" providerId="LiveId" clId="{8299E0E7-C122-4583-BAB7-A0305DA95570}" dt="2021-05-27T07:34:49.982" v="8" actId="14100"/>
        <pc:sldMkLst>
          <pc:docMk/>
          <pc:sldMk cId="2214030777" sldId="267"/>
        </pc:sldMkLst>
        <pc:spChg chg="del">
          <ac:chgData name="Christian Elm" userId="fa51d60fa68e902c" providerId="LiveId" clId="{8299E0E7-C122-4583-BAB7-A0305DA95570}" dt="2021-05-27T07:34:43.045" v="6" actId="478"/>
          <ac:spMkLst>
            <pc:docMk/>
            <pc:sldMk cId="2214030777" sldId="267"/>
            <ac:spMk id="2" creationId="{28D6A516-956D-41C6-BD68-400BD26C6592}"/>
          </ac:spMkLst>
        </pc:spChg>
        <pc:spChg chg="del">
          <ac:chgData name="Christian Elm" userId="fa51d60fa68e902c" providerId="LiveId" clId="{8299E0E7-C122-4583-BAB7-A0305DA95570}" dt="2021-05-27T07:34:40.662" v="5" actId="478"/>
          <ac:spMkLst>
            <pc:docMk/>
            <pc:sldMk cId="2214030777" sldId="267"/>
            <ac:spMk id="3" creationId="{11AB2AC4-8256-42C3-B920-2C09F02956F2}"/>
          </ac:spMkLst>
        </pc:spChg>
        <pc:picChg chg="add mod">
          <ac:chgData name="Christian Elm" userId="fa51d60fa68e902c" providerId="LiveId" clId="{8299E0E7-C122-4583-BAB7-A0305DA95570}" dt="2021-05-27T07:34:49.982" v="8" actId="14100"/>
          <ac:picMkLst>
            <pc:docMk/>
            <pc:sldMk cId="2214030777" sldId="267"/>
            <ac:picMk id="5" creationId="{79AE3744-14D2-41A3-A15D-91A038C0F9A3}"/>
          </ac:picMkLst>
        </pc:picChg>
      </pc:sldChg>
      <pc:sldChg chg="modSp new mod modNotesTx">
        <pc:chgData name="Christian Elm" userId="fa51d60fa68e902c" providerId="LiveId" clId="{8299E0E7-C122-4583-BAB7-A0305DA95570}" dt="2021-05-27T07:37:27.521" v="166" actId="20577"/>
        <pc:sldMkLst>
          <pc:docMk/>
          <pc:sldMk cId="1708608555" sldId="268"/>
        </pc:sldMkLst>
        <pc:spChg chg="mod">
          <ac:chgData name="Christian Elm" userId="fa51d60fa68e902c" providerId="LiveId" clId="{8299E0E7-C122-4583-BAB7-A0305DA95570}" dt="2021-05-27T07:36:49.529" v="46" actId="20577"/>
          <ac:spMkLst>
            <pc:docMk/>
            <pc:sldMk cId="1708608555" sldId="268"/>
            <ac:spMk id="2" creationId="{05A47F68-74BF-41DD-974E-495905FD8156}"/>
          </ac:spMkLst>
        </pc:spChg>
        <pc:spChg chg="mod">
          <ac:chgData name="Christian Elm" userId="fa51d60fa68e902c" providerId="LiveId" clId="{8299E0E7-C122-4583-BAB7-A0305DA95570}" dt="2021-05-27T07:37:15.023" v="157" actId="403"/>
          <ac:spMkLst>
            <pc:docMk/>
            <pc:sldMk cId="1708608555" sldId="268"/>
            <ac:spMk id="3" creationId="{C2338137-C6C8-433F-8A8E-E709F7C7B5C6}"/>
          </ac:spMkLst>
        </pc:spChg>
      </pc:sldChg>
      <pc:sldChg chg="modSp new del mod">
        <pc:chgData name="Christian Elm" userId="fa51d60fa68e902c" providerId="LiveId" clId="{8299E0E7-C122-4583-BAB7-A0305DA95570}" dt="2021-05-27T07:35:03.268" v="25" actId="47"/>
        <pc:sldMkLst>
          <pc:docMk/>
          <pc:sldMk cId="3758793443" sldId="268"/>
        </pc:sldMkLst>
        <pc:spChg chg="mod">
          <ac:chgData name="Christian Elm" userId="fa51d60fa68e902c" providerId="LiveId" clId="{8299E0E7-C122-4583-BAB7-A0305DA95570}" dt="2021-05-27T07:34:59.762" v="24" actId="20577"/>
          <ac:spMkLst>
            <pc:docMk/>
            <pc:sldMk cId="3758793443" sldId="268"/>
            <ac:spMk id="2" creationId="{4FCF0419-70C6-41BE-8E89-26F11043035F}"/>
          </ac:spMkLst>
        </pc:spChg>
      </pc:sldChg>
    </pc:docChg>
  </pc:docChgLst>
  <pc:docChgLst>
    <pc:chgData name="Christian Elm" userId="fa51d60fa68e902c" providerId="LiveId" clId="{AFD215AB-B070-4DCE-9D47-3FD0D537E7E3}"/>
    <pc:docChg chg="custSel modSld">
      <pc:chgData name="Christian Elm" userId="fa51d60fa68e902c" providerId="LiveId" clId="{AFD215AB-B070-4DCE-9D47-3FD0D537E7E3}" dt="2021-05-18T08:20:52.314" v="118" actId="20577"/>
      <pc:docMkLst>
        <pc:docMk/>
      </pc:docMkLst>
      <pc:sldChg chg="modSp mod modNotesTx">
        <pc:chgData name="Christian Elm" userId="fa51d60fa68e902c" providerId="LiveId" clId="{AFD215AB-B070-4DCE-9D47-3FD0D537E7E3}" dt="2021-05-18T08:20:52.314" v="118" actId="20577"/>
        <pc:sldMkLst>
          <pc:docMk/>
          <pc:sldMk cId="1930568839" sldId="256"/>
        </pc:sldMkLst>
        <pc:spChg chg="mod">
          <ac:chgData name="Christian Elm" userId="fa51d60fa68e902c" providerId="LiveId" clId="{AFD215AB-B070-4DCE-9D47-3FD0D537E7E3}" dt="2021-05-18T08:20:52.314" v="118" actId="20577"/>
          <ac:spMkLst>
            <pc:docMk/>
            <pc:sldMk cId="1930568839" sldId="256"/>
            <ac:spMk id="3" creationId="{4B37B908-401B-4D33-BB52-7D3988DC01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64A1-D81C-4F32-926D-1A36CC05B4A2}" type="datetimeFigureOut">
              <a:rPr lang="sv-SE" smtClean="0"/>
              <a:t>21-05-27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D8897-A9B4-413B-B53F-7A75A72E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099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Yahya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89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Yahya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302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Christian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6824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Christian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787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Daniel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797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Arm och Fredrik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501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Miki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D8897-A9B4-413B-B53F-7A75A72EDB77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190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8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748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946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562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3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900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284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953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212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09082C-2A4B-4B2D-A612-63651C55670A}" type="datetimeFigureOut">
              <a:rPr lang="sv-SE" smtClean="0"/>
              <a:t>21-05-27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05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82C-2A4B-4B2D-A612-63651C55670A}" type="datetimeFigureOut">
              <a:rPr lang="sv-SE" smtClean="0"/>
              <a:t>21-05-27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400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09082C-2A4B-4B2D-A612-63651C55670A}" type="datetimeFigureOut">
              <a:rPr lang="sv-SE" smtClean="0"/>
              <a:t>21-05-27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F87CFC-9282-4700-BA21-FCA153EF32B0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8DF2F8-FEDA-422B-BC48-A4B45AA8A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HolidayMaker</a:t>
            </a:r>
            <a:r>
              <a:rPr lang="sv-SE" dirty="0"/>
              <a:t> Sprint 2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B37B908-401B-4D33-BB52-7D3988DC0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Grupp 3: Armin </a:t>
            </a:r>
            <a:r>
              <a:rPr lang="sv-SE" dirty="0" err="1"/>
              <a:t>Ljajic</a:t>
            </a:r>
            <a:r>
              <a:rPr lang="sv-SE" dirty="0"/>
              <a:t>, Daniel Riddersporre, </a:t>
            </a:r>
            <a:r>
              <a:rPr lang="sv-SE" dirty="0" err="1"/>
              <a:t>Yahya</a:t>
            </a:r>
            <a:r>
              <a:rPr lang="sv-SE" dirty="0"/>
              <a:t> </a:t>
            </a:r>
            <a:r>
              <a:rPr lang="sv-SE"/>
              <a:t>Alouhaibi </a:t>
            </a:r>
            <a:r>
              <a:rPr lang="sv-SE" dirty="0"/>
              <a:t>Fredrik </a:t>
            </a:r>
            <a:r>
              <a:rPr lang="sv-SE" dirty="0" err="1"/>
              <a:t>Tvingstedt</a:t>
            </a:r>
            <a:r>
              <a:rPr lang="sv-SE" dirty="0"/>
              <a:t>, Michael Sava, Christian Elm</a:t>
            </a:r>
          </a:p>
        </p:txBody>
      </p:sp>
    </p:spTree>
    <p:extLst>
      <p:ext uri="{BB962C8B-B14F-4D97-AF65-F5344CB8AC3E}">
        <p14:creationId xmlns:p14="http://schemas.microsoft.com/office/powerpoint/2010/main" val="193056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4EA277-5696-49C4-93A9-A536FEC5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	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8414A98-7902-48E7-BBCE-DF903E98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Kort summering av arbetets gång under sprint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Diskussion om förbättringar till nästa sprint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3342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B8AD81-2849-44C5-AC16-AA77E7D7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Arbetet under sprint 2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B82615-66DE-467B-8453-FAFDAE9E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558448" cy="2175850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Tyvärr upptäckte gruppen tidigt under sprinten att vi saknar viktiga grundkunskaper om JS men även om </a:t>
            </a:r>
            <a:r>
              <a:rPr lang="sv-SE" dirty="0" err="1"/>
              <a:t>Vue</a:t>
            </a:r>
            <a:r>
              <a:rPr lang="sv-S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Merparten av tiden gick därför åt till självstudier – detta kommer att </a:t>
            </a:r>
            <a:r>
              <a:rPr lang="sv-SE" dirty="0" err="1"/>
              <a:t>loggföras</a:t>
            </a:r>
            <a:r>
              <a:rPr lang="sv-SE" dirty="0"/>
              <a:t> i vår </a:t>
            </a:r>
            <a:r>
              <a:rPr lang="sv-SE" dirty="0" err="1"/>
              <a:t>kanban</a:t>
            </a:r>
            <a:r>
              <a:rPr lang="sv-SE" dirty="0"/>
              <a:t> board så att det tydligt framgår hur många timmar vi har lagt på detta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Fokus under sprinten har varit att lära sig så mycket som möjligt för att sedan kunna genomföra kvarvarande tasks i sprint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Vi blev dock färdiga med </a:t>
            </a:r>
            <a:r>
              <a:rPr lang="sv-SE" dirty="0" err="1"/>
              <a:t>backend</a:t>
            </a:r>
            <a:r>
              <a:rPr lang="sv-SE" dirty="0"/>
              <a:t> under denna sprint. </a:t>
            </a:r>
          </a:p>
        </p:txBody>
      </p:sp>
    </p:spTree>
    <p:extLst>
      <p:ext uri="{BB962C8B-B14F-4D97-AF65-F5344CB8AC3E}">
        <p14:creationId xmlns:p14="http://schemas.microsoft.com/office/powerpoint/2010/main" val="350463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A47F68-74BF-41DD-974E-495905FD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Mål med sprint 2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2338137-C6C8-433F-8A8E-E709F7C7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3600" dirty="0"/>
              <a:t>Endast ett mål: att lära oss grunderna i </a:t>
            </a:r>
            <a:r>
              <a:rPr lang="sv-SE" sz="3600" dirty="0" err="1"/>
              <a:t>Vue</a:t>
            </a:r>
            <a:r>
              <a:rPr lang="sv-SE" sz="3600" dirty="0"/>
              <a:t> för att kunna komma vidare med utvecklingsarbetet</a:t>
            </a:r>
          </a:p>
        </p:txBody>
      </p:sp>
    </p:spTree>
    <p:extLst>
      <p:ext uri="{BB962C8B-B14F-4D97-AF65-F5344CB8AC3E}">
        <p14:creationId xmlns:p14="http://schemas.microsoft.com/office/powerpoint/2010/main" val="170860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B8CCCBA8-2311-4419-95B2-969EE161F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" y="0"/>
            <a:ext cx="12162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79AE3744-14D2-41A3-A15D-91A038C0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0"/>
            <a:ext cx="9090738" cy="64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3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0C3B8A-088D-4E64-896F-A9968CEE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Framsteg</a:t>
            </a:r>
          </a:p>
        </p:txBody>
      </p:sp>
      <p:graphicFrame>
        <p:nvGraphicFramePr>
          <p:cNvPr id="4" name="Tabell 5">
            <a:extLst>
              <a:ext uri="{FF2B5EF4-FFF2-40B4-BE49-F238E27FC236}">
                <a16:creationId xmlns:a16="http://schemas.microsoft.com/office/drawing/2014/main" id="{8DF0FFDD-BCBF-4D88-891E-3192DD299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1230"/>
              </p:ext>
            </p:extLst>
          </p:nvPr>
        </p:nvGraphicFramePr>
        <p:xfrm>
          <a:off x="1213873" y="1941925"/>
          <a:ext cx="8127999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48008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181637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8750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User</a:t>
                      </a:r>
                      <a:r>
                        <a:rPr lang="sv-SE" dirty="0"/>
                        <a:t>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Lösning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Testad (fungerar)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E3U1B Som besökare vill jag kunna skapa ett nytt konto när jag ska boka min semester.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Microsoft </a:t>
                      </a:r>
                      <a:r>
                        <a:rPr lang="sv-SE" dirty="0" err="1"/>
                        <a:t>Identity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00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E3U2B Som besökare vill jag kunna logga in på mitt konto när jag ska boka min semester.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Microsoft </a:t>
                      </a:r>
                      <a:r>
                        <a:rPr lang="sv-SE" dirty="0" err="1"/>
                        <a:t>Identity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407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17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85C075-4003-4157-A19D-3284DCAE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Inför nästa sprint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3CB7CB-FA2D-407E-8E79-95EC367F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Bättre kunskaper om </a:t>
            </a:r>
            <a:r>
              <a:rPr lang="sv-SE" dirty="0" err="1"/>
              <a:t>Vue</a:t>
            </a:r>
            <a:r>
              <a:rPr lang="sv-SE" dirty="0"/>
              <a:t>-ramverket (förhoppningsvis)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Ytterligare uppdelning av enskilda tasks för tydligare arbetsflöde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Lägga ned mindre tid på att ”fulhacka” fram lösningar på problem vi saknar en generell översikt över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Ytterligare förbättringar kring planering – våga bortprioritera mindre viktiga tasks/features </a:t>
            </a:r>
            <a:r>
              <a:rPr lang="sv-SE" dirty="0">
                <a:sym typeface="Wingdings" panose="05000000000000000000" pitchFamily="2" charset="2"/>
              </a:rPr>
              <a:t> sikta på MVP först, sedan </a:t>
            </a:r>
            <a:r>
              <a:rPr lang="sv-SE" dirty="0" err="1">
                <a:sym typeface="Wingdings" panose="05000000000000000000" pitchFamily="2" charset="2"/>
              </a:rPr>
              <a:t>bells</a:t>
            </a:r>
            <a:r>
              <a:rPr lang="sv-SE" dirty="0">
                <a:sym typeface="Wingdings" panose="05000000000000000000" pitchFamily="2" charset="2"/>
              </a:rPr>
              <a:t> &amp; </a:t>
            </a:r>
            <a:r>
              <a:rPr lang="sv-SE" dirty="0" err="1">
                <a:sym typeface="Wingdings" panose="05000000000000000000" pitchFamily="2" charset="2"/>
              </a:rPr>
              <a:t>whistles</a:t>
            </a:r>
            <a:endParaRPr lang="sv-S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v-SE" dirty="0">
                <a:sym typeface="Wingdings" panose="05000000000000000000" pitchFamily="2" charset="2"/>
              </a:rPr>
              <a:t>Fortsätta att arbeta i delgrupper av varierande storlek – har fungerat bra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>
                <a:sym typeface="Wingdings" panose="05000000000000000000" pitchFamily="2" charset="2"/>
              </a:rPr>
              <a:t>Involvera </a:t>
            </a:r>
            <a:r>
              <a:rPr lang="sv-SE" dirty="0" err="1">
                <a:sym typeface="Wingdings" panose="05000000000000000000" pitchFamily="2" charset="2"/>
              </a:rPr>
              <a:t>product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owner</a:t>
            </a:r>
            <a:r>
              <a:rPr lang="sv-SE" dirty="0">
                <a:sym typeface="Wingdings" panose="05000000000000000000" pitchFamily="2" charset="2"/>
              </a:rPr>
              <a:t> vid problem som kan riskera en MVP</a:t>
            </a:r>
          </a:p>
        </p:txBody>
      </p:sp>
    </p:spTree>
    <p:extLst>
      <p:ext uri="{BB962C8B-B14F-4D97-AF65-F5344CB8AC3E}">
        <p14:creationId xmlns:p14="http://schemas.microsoft.com/office/powerpoint/2010/main" val="106586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42BE31-9DA6-4D4A-AC80-713DA101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885" y="2409017"/>
            <a:ext cx="2551931" cy="1450757"/>
          </a:xfrm>
        </p:spPr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05021581"/>
      </p:ext>
    </p:extLst>
  </p:cSld>
  <p:clrMapOvr>
    <a:masterClrMapping/>
  </p:clrMapOvr>
</p:sld>
</file>

<file path=ppt/theme/theme1.xml><?xml version="1.0" encoding="utf-8"?>
<a:theme xmlns:a="http://schemas.openxmlformats.org/drawingml/2006/main" name="Återblick">
  <a:themeElements>
    <a:clrScheme name="Åter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Åter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Åter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291</Words>
  <Application>Microsoft Office PowerPoint</Application>
  <PresentationFormat>Bredbild</PresentationFormat>
  <Paragraphs>45</Paragraphs>
  <Slides>9</Slides>
  <Notes>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Återblick</vt:lpstr>
      <vt:lpstr>HolidayMaker Sprint 2</vt:lpstr>
      <vt:lpstr>Agenda </vt:lpstr>
      <vt:lpstr>Arbetet under sprint 2</vt:lpstr>
      <vt:lpstr>Mål med sprint 2</vt:lpstr>
      <vt:lpstr>PowerPoint-presentation</vt:lpstr>
      <vt:lpstr>PowerPoint-presentation</vt:lpstr>
      <vt:lpstr>Framsteg</vt:lpstr>
      <vt:lpstr>Inför nästa sprint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HolidayMaker Sprint 1</dc:title>
  <dc:creator>Christian Elm</dc:creator>
  <cp:lastModifiedBy>Christian Elm</cp:lastModifiedBy>
  <cp:revision>9</cp:revision>
  <dcterms:created xsi:type="dcterms:W3CDTF">2021-05-18T07:17:06Z</dcterms:created>
  <dcterms:modified xsi:type="dcterms:W3CDTF">2021-05-27T07:37:42Z</dcterms:modified>
</cp:coreProperties>
</file>