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60" r:id="rId3"/>
    <p:sldId id="261" r:id="rId4"/>
    <p:sldId id="262" r:id="rId5"/>
    <p:sldId id="263" r:id="rId6"/>
    <p:sldId id="264" r:id="rId7"/>
    <p:sldId id="265" r:id="rId8"/>
    <p:sldId id="266" r:id="rId9"/>
    <p:sldId id="267" r:id="rId10"/>
    <p:sldId id="2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80" d="100"/>
          <a:sy n="80" d="100"/>
        </p:scale>
        <p:origin x="6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DC13AB6D-DEA2-4CBB-AC69-1EF1A6AD1512}">
      <dgm:prSet/>
      <dgm:spPr/>
      <dgm:t>
        <a:bodyPr/>
        <a:lstStyle/>
        <a:p>
          <a:pPr>
            <a:defRPr cap="all"/>
          </a:pPr>
          <a:r>
            <a:rPr lang="en-US" dirty="0"/>
            <a:t>Thank you!</a:t>
          </a:r>
        </a:p>
      </dgm:t>
    </dgm:pt>
    <dgm:pt modelId="{2C752582-D9FF-4E04-A92F-827DB4BB5C48}" type="parTrans" cxnId="{4B888393-351D-4489-90C9-5A68061AB236}">
      <dgm:prSet/>
      <dgm:spPr/>
      <dgm:t>
        <a:bodyPr/>
        <a:lstStyle/>
        <a:p>
          <a:endParaRPr lang="en-US"/>
        </a:p>
      </dgm:t>
    </dgm:pt>
    <dgm:pt modelId="{9C64CC83-643C-4E12-8F97-BC19DC031190}" type="sibTrans" cxnId="{4B888393-351D-4489-90C9-5A68061AB236}">
      <dgm:prSet phldrT="01" phldr="0"/>
      <dgm:spPr/>
      <dgm:t>
        <a:bodyPr/>
        <a:lstStyle/>
        <a:p>
          <a:r>
            <a:rPr lang="en-US"/>
            <a:t>01</a:t>
          </a:r>
          <a:endParaRPr lang="en-US" dirty="0"/>
        </a:p>
      </dgm:t>
    </dgm:pt>
    <dgm:pt modelId="{579698BD-D232-4926-8D7B-29A69B90858B}" type="pres">
      <dgm:prSet presAssocID="{8AA20905-3954-474B-A606-562BCA026DC1}" presName="Name0" presStyleCnt="0">
        <dgm:presLayoutVars>
          <dgm:animLvl val="lvl"/>
          <dgm:resizeHandles val="exact"/>
        </dgm:presLayoutVars>
      </dgm:prSet>
      <dgm:spPr/>
    </dgm:pt>
    <dgm:pt modelId="{3DD5B223-886E-4FC7-BDA1-ECA869A474EC}" type="pres">
      <dgm:prSet presAssocID="{DC13AB6D-DEA2-4CBB-AC69-1EF1A6AD1512}" presName="compositeNode" presStyleCnt="0">
        <dgm:presLayoutVars>
          <dgm:bulletEnabled val="1"/>
        </dgm:presLayoutVars>
      </dgm:prSet>
      <dgm:spPr/>
    </dgm:pt>
    <dgm:pt modelId="{DA3A6BD4-857F-4C66-97FA-B1E1C180A950}" type="pres">
      <dgm:prSet presAssocID="{DC13AB6D-DEA2-4CBB-AC69-1EF1A6AD1512}" presName="bgRect" presStyleLbl="alignNode1" presStyleIdx="0" presStyleCnt="1"/>
      <dgm:spPr/>
    </dgm:pt>
    <dgm:pt modelId="{BBA91679-4684-4A04-8AEB-03038C78A75C}" type="pres">
      <dgm:prSet presAssocID="{9C64CC83-643C-4E12-8F97-BC19DC031190}" presName="sibTransNodeRect" presStyleLbl="alignNode1" presStyleIdx="0" presStyleCnt="1">
        <dgm:presLayoutVars>
          <dgm:chMax val="0"/>
          <dgm:bulletEnabled val="1"/>
        </dgm:presLayoutVars>
      </dgm:prSet>
      <dgm:spPr/>
    </dgm:pt>
    <dgm:pt modelId="{5F398AEE-BC0F-4F30-99FA-92D67A176C2D}" type="pres">
      <dgm:prSet presAssocID="{DC13AB6D-DEA2-4CBB-AC69-1EF1A6AD1512}" presName="nodeRect" presStyleLbl="alignNode1" presStyleIdx="0" presStyleCnt="1">
        <dgm:presLayoutVars>
          <dgm:bulletEnabled val="1"/>
        </dgm:presLayoutVars>
      </dgm:prSet>
      <dgm:spPr/>
    </dgm:pt>
  </dgm:ptLst>
  <dgm:cxnLst>
    <dgm:cxn modelId="{0439566F-A180-439C-8FAE-14E400EF2DCF}" type="presOf" srcId="{8AA20905-3954-474B-A606-562BCA026DC1}" destId="{579698BD-D232-4926-8D7B-29A69B90858B}" srcOrd="0" destOrd="0" presId="urn:microsoft.com/office/officeart/2016/7/layout/LinearBlockProcessNumbered"/>
    <dgm:cxn modelId="{F6B1598F-1951-460F-BB68-54B32A798437}" type="presOf" srcId="{DC13AB6D-DEA2-4CBB-AC69-1EF1A6AD1512}" destId="{5F398AEE-BC0F-4F30-99FA-92D67A176C2D}" srcOrd="1" destOrd="0" presId="urn:microsoft.com/office/officeart/2016/7/layout/LinearBlockProcessNumbered"/>
    <dgm:cxn modelId="{4B888393-351D-4489-90C9-5A68061AB236}" srcId="{8AA20905-3954-474B-A606-562BCA026DC1}" destId="{DC13AB6D-DEA2-4CBB-AC69-1EF1A6AD1512}" srcOrd="0" destOrd="0" parTransId="{2C752582-D9FF-4E04-A92F-827DB4BB5C48}" sibTransId="{9C64CC83-643C-4E12-8F97-BC19DC031190}"/>
    <dgm:cxn modelId="{BA068B95-2DA2-453B-8162-90B6AB26C20F}" type="presOf" srcId="{DC13AB6D-DEA2-4CBB-AC69-1EF1A6AD1512}" destId="{DA3A6BD4-857F-4C66-97FA-B1E1C180A950}" srcOrd="0" destOrd="0" presId="urn:microsoft.com/office/officeart/2016/7/layout/LinearBlockProcessNumbered"/>
    <dgm:cxn modelId="{714928C7-F07E-48C4-BE9E-4842896AB09C}" type="presOf" srcId="{9C64CC83-643C-4E12-8F97-BC19DC031190}" destId="{BBA91679-4684-4A04-8AEB-03038C78A75C}" srcOrd="0" destOrd="0" presId="urn:microsoft.com/office/officeart/2016/7/layout/LinearBlockProcessNumbered"/>
    <dgm:cxn modelId="{6A5BED3A-71F8-4A71-9E51-1F50D58497B5}" type="presParOf" srcId="{579698BD-D232-4926-8D7B-29A69B90858B}" destId="{3DD5B223-886E-4FC7-BDA1-ECA869A474EC}" srcOrd="0" destOrd="0" presId="urn:microsoft.com/office/officeart/2016/7/layout/LinearBlockProcessNumbered"/>
    <dgm:cxn modelId="{50ED9B3F-B939-4662-8866-7D833C2E0794}" type="presParOf" srcId="{3DD5B223-886E-4FC7-BDA1-ECA869A474EC}" destId="{DA3A6BD4-857F-4C66-97FA-B1E1C180A950}" srcOrd="0" destOrd="0" presId="urn:microsoft.com/office/officeart/2016/7/layout/LinearBlockProcessNumbered"/>
    <dgm:cxn modelId="{0D013F25-1B82-4F7B-AEF4-E93C2E95B0C3}" type="presParOf" srcId="{3DD5B223-886E-4FC7-BDA1-ECA869A474EC}" destId="{BBA91679-4684-4A04-8AEB-03038C78A75C}" srcOrd="1" destOrd="0" presId="urn:microsoft.com/office/officeart/2016/7/layout/LinearBlockProcessNumbered"/>
    <dgm:cxn modelId="{1E713196-E09A-42B0-BC2D-5294D0D9C36F}" type="presParOf" srcId="{3DD5B223-886E-4FC7-BDA1-ECA869A474EC}" destId="{5F398AEE-BC0F-4F30-99FA-92D67A176C2D}"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A6BD4-857F-4C66-97FA-B1E1C180A950}">
      <dsp:nvSpPr>
        <dsp:cNvPr id="0" name=""/>
        <dsp:cNvSpPr/>
      </dsp:nvSpPr>
      <dsp:spPr>
        <a:xfrm>
          <a:off x="0" y="0"/>
          <a:ext cx="10353675" cy="3714750"/>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2713" tIns="0" rIns="1022713" bIns="330200" numCol="1" spcCol="1270" anchor="t" anchorCtr="0">
          <a:noAutofit/>
        </a:bodyPr>
        <a:lstStyle/>
        <a:p>
          <a:pPr marL="0" lvl="0" indent="0" algn="l" defTabSz="1155700">
            <a:lnSpc>
              <a:spcPct val="90000"/>
            </a:lnSpc>
            <a:spcBef>
              <a:spcPct val="0"/>
            </a:spcBef>
            <a:spcAft>
              <a:spcPct val="35000"/>
            </a:spcAft>
            <a:buNone/>
            <a:defRPr cap="all"/>
          </a:pPr>
          <a:r>
            <a:rPr lang="en-US" sz="2600" kern="1200" dirty="0"/>
            <a:t>Thank you!</a:t>
          </a:r>
        </a:p>
      </dsp:txBody>
      <dsp:txXfrm>
        <a:off x="0" y="1485900"/>
        <a:ext cx="10353675" cy="2228850"/>
      </dsp:txXfrm>
    </dsp:sp>
    <dsp:sp modelId="{BBA91679-4684-4A04-8AEB-03038C78A75C}">
      <dsp:nvSpPr>
        <dsp:cNvPr id="0" name=""/>
        <dsp:cNvSpPr/>
      </dsp:nvSpPr>
      <dsp:spPr>
        <a:xfrm>
          <a:off x="0" y="0"/>
          <a:ext cx="10353675"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022713" tIns="165100" rIns="1022713"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endParaRPr lang="en-US" sz="6600" kern="1200" dirty="0"/>
        </a:p>
      </dsp:txBody>
      <dsp:txXfrm>
        <a:off x="0" y="0"/>
        <a:ext cx="10353675" cy="1485900"/>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8/9/2024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8/9/2024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AUTOBIOGRAPHY</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a:bodyPr>
          <a:lstStyle/>
          <a:p>
            <a:r>
              <a:rPr lang="en-US" sz="2800" dirty="0"/>
              <a:t>GEDION KIPROTICH</a:t>
            </a:r>
          </a:p>
          <a:p>
            <a:r>
              <a:rPr lang="en-US" sz="2800" dirty="0"/>
              <a:t>C025-01-0624/2020</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a:bodyPr>
          <a:lstStyle/>
          <a:p>
            <a:r>
              <a:rPr lang="en-US" dirty="0"/>
              <a:t>The End</a:t>
            </a:r>
          </a:p>
        </p:txBody>
      </p:sp>
      <p:graphicFrame>
        <p:nvGraphicFramePr>
          <p:cNvPr id="4" name="Content Placeholder 2">
            <a:extLst>
              <a:ext uri="{FF2B5EF4-FFF2-40B4-BE49-F238E27FC236}">
                <a16:creationId xmlns:a16="http://schemas.microsoft.com/office/drawing/2014/main" id="{AED04DAF-1E3F-4397-8834-E64118E9B2CD}"/>
              </a:ext>
            </a:extLst>
          </p:cNvPr>
          <p:cNvGraphicFramePr>
            <a:graphicFrameLocks noGrp="1"/>
          </p:cNvGraphicFramePr>
          <p:nvPr>
            <p:ph idx="1"/>
            <p:extLst>
              <p:ext uri="{D42A27DB-BD31-4B8C-83A1-F6EECF244321}">
                <p14:modId xmlns:p14="http://schemas.microsoft.com/office/powerpoint/2010/main" val="2520937100"/>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9089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5FF5C-72A9-4A83-9513-424DEB9CDC01}"/>
              </a:ext>
            </a:extLst>
          </p:cNvPr>
          <p:cNvSpPr>
            <a:spLocks noGrp="1"/>
          </p:cNvSpPr>
          <p:nvPr>
            <p:ph type="title"/>
          </p:nvPr>
        </p:nvSpPr>
        <p:spPr/>
        <p:txBody>
          <a:bodyPr/>
          <a:lstStyle/>
          <a:p>
            <a:r>
              <a:rPr lang="en-US" dirty="0"/>
              <a:t>Early Childhood</a:t>
            </a:r>
          </a:p>
        </p:txBody>
      </p:sp>
      <p:sp>
        <p:nvSpPr>
          <p:cNvPr id="3" name="Content Placeholder 2">
            <a:extLst>
              <a:ext uri="{FF2B5EF4-FFF2-40B4-BE49-F238E27FC236}">
                <a16:creationId xmlns:a16="http://schemas.microsoft.com/office/drawing/2014/main" id="{9AC0251F-F0CA-43A8-81C2-1F867013C6E5}"/>
              </a:ext>
            </a:extLst>
          </p:cNvPr>
          <p:cNvSpPr>
            <a:spLocks noGrp="1"/>
          </p:cNvSpPr>
          <p:nvPr>
            <p:ph idx="1"/>
          </p:nvPr>
        </p:nvSpPr>
        <p:spPr/>
        <p:txBody>
          <a:bodyPr>
            <a:normAutofit fontScale="92500" lnSpcReduction="20000"/>
          </a:bodyPr>
          <a:lstStyle/>
          <a:p>
            <a:r>
              <a:rPr lang="en-US" dirty="0"/>
              <a:t>In the quiet village </a:t>
            </a:r>
            <a:r>
              <a:rPr lang="en-US" dirty="0" err="1"/>
              <a:t>Siongiroi</a:t>
            </a:r>
            <a:r>
              <a:rPr lang="en-US" dirty="0"/>
              <a:t>, nestled within the lush landscapes of </a:t>
            </a:r>
            <a:r>
              <a:rPr lang="en-US" dirty="0" err="1"/>
              <a:t>Bome</a:t>
            </a:r>
            <a:r>
              <a:rPr lang="en-US" dirty="0"/>
              <a:t> County, I came into this world on a radiant 1</a:t>
            </a:r>
            <a:r>
              <a:rPr lang="en-US" baseline="30000" dirty="0"/>
              <a:t>st</a:t>
            </a:r>
            <a:r>
              <a:rPr lang="en-US" dirty="0"/>
              <a:t> day of January in 2001. The scent of earth after a gentle rain, the symphony of birdsong in the early morning, and the ever-present warmth of a </a:t>
            </a:r>
            <a:r>
              <a:rPr lang="en-US" dirty="0" err="1"/>
              <a:t>closeknit</a:t>
            </a:r>
            <a:r>
              <a:rPr lang="en-US" dirty="0"/>
              <a:t> family greeted my senses as I took my first breath.</a:t>
            </a:r>
          </a:p>
          <a:p>
            <a:r>
              <a:rPr lang="en-US" dirty="0"/>
              <a:t>As the third born of six children, three boys and three girls, my life was marked by the joyous chaos of siblings, each with their own quirks and dreams. Our home, a modest yet lovingly crafted abode.</a:t>
            </a:r>
          </a:p>
          <a:p>
            <a:r>
              <a:rPr lang="en-US" dirty="0"/>
              <a:t>My family, a tapestry of personalities and dreams, has always been my anchor in life. First, there's my father, John </a:t>
            </a:r>
            <a:r>
              <a:rPr lang="en-US" dirty="0" err="1"/>
              <a:t>Rono</a:t>
            </a:r>
            <a:r>
              <a:rPr lang="en-US" dirty="0"/>
              <a:t>, a steadfast and wise man whose hands bear the marks of hard work and whose laughter fills our home with warmth. My mother, Juliana </a:t>
            </a:r>
            <a:r>
              <a:rPr lang="en-US" dirty="0" err="1"/>
              <a:t>Rono</a:t>
            </a:r>
            <a:r>
              <a:rPr lang="en-US" dirty="0"/>
              <a:t>, is the heart and soul of our family, her gentle words carrying a quiet strength that keeps us together.</a:t>
            </a:r>
          </a:p>
          <a:p>
            <a:endParaRPr lang="en-US" dirty="0"/>
          </a:p>
        </p:txBody>
      </p:sp>
    </p:spTree>
    <p:extLst>
      <p:ext uri="{BB962C8B-B14F-4D97-AF65-F5344CB8AC3E}">
        <p14:creationId xmlns:p14="http://schemas.microsoft.com/office/powerpoint/2010/main" val="35793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C4821-79DC-4FBF-A6D1-789166ADE753}"/>
              </a:ext>
            </a:extLst>
          </p:cNvPr>
          <p:cNvSpPr>
            <a:spLocks noGrp="1"/>
          </p:cNvSpPr>
          <p:nvPr>
            <p:ph type="title"/>
          </p:nvPr>
        </p:nvSpPr>
        <p:spPr/>
        <p:txBody>
          <a:bodyPr/>
          <a:lstStyle/>
          <a:p>
            <a:r>
              <a:rPr lang="en-US" dirty="0"/>
              <a:t>My Primary Education</a:t>
            </a:r>
          </a:p>
        </p:txBody>
      </p:sp>
      <p:sp>
        <p:nvSpPr>
          <p:cNvPr id="3" name="Content Placeholder 2">
            <a:extLst>
              <a:ext uri="{FF2B5EF4-FFF2-40B4-BE49-F238E27FC236}">
                <a16:creationId xmlns:a16="http://schemas.microsoft.com/office/drawing/2014/main" id="{61BD6564-6B94-46C4-8272-940831BE52A4}"/>
              </a:ext>
            </a:extLst>
          </p:cNvPr>
          <p:cNvSpPr>
            <a:spLocks noGrp="1"/>
          </p:cNvSpPr>
          <p:nvPr>
            <p:ph idx="1"/>
          </p:nvPr>
        </p:nvSpPr>
        <p:spPr/>
        <p:txBody>
          <a:bodyPr>
            <a:normAutofit fontScale="77500" lnSpcReduction="20000"/>
          </a:bodyPr>
          <a:lstStyle/>
          <a:p>
            <a:r>
              <a:rPr lang="en-US" dirty="0"/>
              <a:t>My early education was a voyage into a world of wonder, where each school day held the promise of discovery and growth. It all began at </a:t>
            </a:r>
            <a:r>
              <a:rPr lang="en-US" dirty="0" err="1"/>
              <a:t>Atebwo</a:t>
            </a:r>
            <a:r>
              <a:rPr lang="en-US" dirty="0"/>
              <a:t> Primary School, a place that would become the foundation of my academic journey. The school stood like a sentinel on the hill, its white walls gleaming in the morning sun. The sound of children's laughter echoed through the yard, and the smell of freshly sharpened pencils lingered in the air.</a:t>
            </a:r>
          </a:p>
          <a:p>
            <a:r>
              <a:rPr lang="en-US" dirty="0"/>
              <a:t>My teachers at </a:t>
            </a:r>
            <a:r>
              <a:rPr lang="en-US" dirty="0" err="1"/>
              <a:t>Atebwo</a:t>
            </a:r>
            <a:r>
              <a:rPr lang="en-US" dirty="0"/>
              <a:t> were not just educators; they were the architects of my young mind. </a:t>
            </a:r>
            <a:r>
              <a:rPr lang="en-US" dirty="0" err="1"/>
              <a:t>MrChelule</a:t>
            </a:r>
            <a:r>
              <a:rPr lang="en-US" dirty="0"/>
              <a:t> my kindergarten teacher, had the patience of a saint as he guided us through our first lessons in numbers and letters. Mr. </a:t>
            </a:r>
            <a:r>
              <a:rPr lang="en-US" dirty="0" err="1"/>
              <a:t>Njima</a:t>
            </a:r>
            <a:r>
              <a:rPr lang="en-US" dirty="0"/>
              <a:t>, my third-grade teacher, ignited my curiosity with his tales of far-off lands and the wonders of science.</a:t>
            </a:r>
          </a:p>
          <a:p>
            <a:r>
              <a:rPr lang="en-US" dirty="0"/>
              <a:t>Among the classmates that surrounded me, friendships flourished. Jacob, my desk partner in second grade, was my partner in mischief and adventure. And Felix, my best friend, was a constant companion in the journey of discovering the world through the pages of our textbooks.</a:t>
            </a:r>
          </a:p>
          <a:p>
            <a:endParaRPr lang="en-US" dirty="0"/>
          </a:p>
        </p:txBody>
      </p:sp>
    </p:spTree>
    <p:extLst>
      <p:ext uri="{BB962C8B-B14F-4D97-AF65-F5344CB8AC3E}">
        <p14:creationId xmlns:p14="http://schemas.microsoft.com/office/powerpoint/2010/main" val="1280478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8E85E-78B7-477F-9719-3A542D7881DE}"/>
              </a:ext>
            </a:extLst>
          </p:cNvPr>
          <p:cNvSpPr>
            <a:spLocks noGrp="1"/>
          </p:cNvSpPr>
          <p:nvPr>
            <p:ph type="title"/>
          </p:nvPr>
        </p:nvSpPr>
        <p:spPr/>
        <p:txBody>
          <a:bodyPr/>
          <a:lstStyle/>
          <a:p>
            <a:r>
              <a:rPr lang="en-US" dirty="0"/>
              <a:t>Secondary Education</a:t>
            </a:r>
          </a:p>
        </p:txBody>
      </p:sp>
      <p:sp>
        <p:nvSpPr>
          <p:cNvPr id="3" name="Content Placeholder 2">
            <a:extLst>
              <a:ext uri="{FF2B5EF4-FFF2-40B4-BE49-F238E27FC236}">
                <a16:creationId xmlns:a16="http://schemas.microsoft.com/office/drawing/2014/main" id="{0F07FC21-90A3-495C-9D2C-36E6C6E21085}"/>
              </a:ext>
            </a:extLst>
          </p:cNvPr>
          <p:cNvSpPr>
            <a:spLocks noGrp="1"/>
          </p:cNvSpPr>
          <p:nvPr>
            <p:ph idx="1"/>
          </p:nvPr>
        </p:nvSpPr>
        <p:spPr/>
        <p:txBody>
          <a:bodyPr>
            <a:normAutofit fontScale="77500" lnSpcReduction="20000"/>
          </a:bodyPr>
          <a:lstStyle/>
          <a:p>
            <a:r>
              <a:rPr lang="en-US" dirty="0"/>
              <a:t>Throughout my high school years, the rituals and traditions of </a:t>
            </a:r>
            <a:r>
              <a:rPr lang="en-US" dirty="0" err="1"/>
              <a:t>Tenwek</a:t>
            </a:r>
            <a:r>
              <a:rPr lang="en-US" dirty="0"/>
              <a:t> High School became cherished memories. From the annual prize-giving ceremony to the spirited sports day, these events wove a sense of continuity and belonging into the fabric of my life.</a:t>
            </a:r>
          </a:p>
          <a:p>
            <a:r>
              <a:rPr lang="en-US" dirty="0"/>
              <a:t>High school was a time of transformation, where dreams evolved, friendships blossomed, and academic aspirations began to take shape. It was a journey of self-discovery, where I learned that each challenge was an opportunity for grow than every relationship a chance to enrich my understanding of the world. These were the years that sowed the seeds of the future, a testament to the power of perseverance, friendships, and the pursuit of knowledge. </a:t>
            </a:r>
          </a:p>
          <a:p>
            <a:r>
              <a:rPr lang="en-US" dirty="0" err="1"/>
              <a:t>Tenwek</a:t>
            </a:r>
            <a:r>
              <a:rPr lang="en-US" dirty="0"/>
              <a:t> High School was not just an institution of learning; it was a place where friendships were forged, values were instilled, and dreams were nurtured. The day I completed my form four education marked the end of an important chapter in my life, one that had set the stage for my future endeavors.</a:t>
            </a:r>
          </a:p>
          <a:p>
            <a:endParaRPr lang="en-US" dirty="0"/>
          </a:p>
        </p:txBody>
      </p:sp>
    </p:spTree>
    <p:extLst>
      <p:ext uri="{BB962C8B-B14F-4D97-AF65-F5344CB8AC3E}">
        <p14:creationId xmlns:p14="http://schemas.microsoft.com/office/powerpoint/2010/main" val="343773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E877B-20C3-49D1-8748-4B9A834E852C}"/>
              </a:ext>
            </a:extLst>
          </p:cNvPr>
          <p:cNvSpPr>
            <a:spLocks noGrp="1"/>
          </p:cNvSpPr>
          <p:nvPr>
            <p:ph type="title"/>
          </p:nvPr>
        </p:nvSpPr>
        <p:spPr/>
        <p:txBody>
          <a:bodyPr/>
          <a:lstStyle/>
          <a:p>
            <a:r>
              <a:rPr lang="en-US" dirty="0"/>
              <a:t>University Education</a:t>
            </a:r>
          </a:p>
        </p:txBody>
      </p:sp>
      <p:sp>
        <p:nvSpPr>
          <p:cNvPr id="3" name="Content Placeholder 2">
            <a:extLst>
              <a:ext uri="{FF2B5EF4-FFF2-40B4-BE49-F238E27FC236}">
                <a16:creationId xmlns:a16="http://schemas.microsoft.com/office/drawing/2014/main" id="{F8DCB92C-B143-4CEE-B099-67C8CAAF0F9F}"/>
              </a:ext>
            </a:extLst>
          </p:cNvPr>
          <p:cNvSpPr>
            <a:spLocks noGrp="1"/>
          </p:cNvSpPr>
          <p:nvPr>
            <p:ph idx="1"/>
          </p:nvPr>
        </p:nvSpPr>
        <p:spPr/>
        <p:txBody>
          <a:bodyPr>
            <a:normAutofit fontScale="77500" lnSpcReduction="20000"/>
          </a:bodyPr>
          <a:lstStyle/>
          <a:p>
            <a:r>
              <a:rPr lang="en-US" dirty="0"/>
              <a:t>In the fall of 2020 the decision to join </a:t>
            </a:r>
            <a:r>
              <a:rPr lang="en-US" dirty="0" err="1"/>
              <a:t>Dedan</a:t>
            </a:r>
            <a:r>
              <a:rPr lang="en-US" dirty="0"/>
              <a:t> Kimathi University of Technology was a pivotal moment in my life, driven by a combination of passion, ambition, and careful consideration. It marked the next step in my educational journey and the pursuit of a field that had ignited my curiosity – Information Technology.</a:t>
            </a:r>
          </a:p>
          <a:p>
            <a:r>
              <a:rPr lang="en-US" dirty="0"/>
              <a:t>My fascination with the intersection of computer, technology, and Mathematics had been nurtured throughout my early years in </a:t>
            </a:r>
            <a:r>
              <a:rPr lang="en-US" dirty="0" err="1"/>
              <a:t>Bomet</a:t>
            </a:r>
            <a:r>
              <a:rPr lang="en-US" dirty="0"/>
              <a:t> County. The rolling hills and vibrant ecosystems of my hometown provided an early introduction to the importance of understanding the advancing technology and its influence on people's lives. It was in these landscapes that the seeds of my passion were sown.</a:t>
            </a:r>
          </a:p>
          <a:p>
            <a:r>
              <a:rPr lang="en-US" dirty="0"/>
              <a:t>What truly fueled my decision to join </a:t>
            </a:r>
            <a:r>
              <a:rPr lang="en-US" dirty="0" err="1"/>
              <a:t>Dedan</a:t>
            </a:r>
            <a:r>
              <a:rPr lang="en-US" dirty="0"/>
              <a:t> Kimathi University and pursue a degree in Information Technology was the realization that this field was not just about academic study; it was about a commitment to making a difference. It was a field where my passion for the Technology, my fascination with technology, and my desire to make a positive impact all converged.</a:t>
            </a:r>
          </a:p>
          <a:p>
            <a:endParaRPr lang="en-US" dirty="0"/>
          </a:p>
        </p:txBody>
      </p:sp>
    </p:spTree>
    <p:extLst>
      <p:ext uri="{BB962C8B-B14F-4D97-AF65-F5344CB8AC3E}">
        <p14:creationId xmlns:p14="http://schemas.microsoft.com/office/powerpoint/2010/main" val="794182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9309C-1996-4481-ACEE-397B48A611F2}"/>
              </a:ext>
            </a:extLst>
          </p:cNvPr>
          <p:cNvSpPr>
            <a:spLocks noGrp="1"/>
          </p:cNvSpPr>
          <p:nvPr>
            <p:ph type="title"/>
          </p:nvPr>
        </p:nvSpPr>
        <p:spPr/>
        <p:txBody>
          <a:bodyPr/>
          <a:lstStyle/>
          <a:p>
            <a:r>
              <a:rPr lang="en-US" dirty="0"/>
              <a:t>…continuation</a:t>
            </a:r>
          </a:p>
        </p:txBody>
      </p:sp>
      <p:sp>
        <p:nvSpPr>
          <p:cNvPr id="3" name="Content Placeholder 2">
            <a:extLst>
              <a:ext uri="{FF2B5EF4-FFF2-40B4-BE49-F238E27FC236}">
                <a16:creationId xmlns:a16="http://schemas.microsoft.com/office/drawing/2014/main" id="{6C31A826-8840-4D59-9B76-DABED7048BC8}"/>
              </a:ext>
            </a:extLst>
          </p:cNvPr>
          <p:cNvSpPr>
            <a:spLocks noGrp="1"/>
          </p:cNvSpPr>
          <p:nvPr>
            <p:ph idx="1"/>
          </p:nvPr>
        </p:nvSpPr>
        <p:spPr/>
        <p:txBody>
          <a:bodyPr>
            <a:normAutofit fontScale="70000" lnSpcReduction="20000"/>
          </a:bodyPr>
          <a:lstStyle/>
          <a:p>
            <a:r>
              <a:rPr lang="en-US" dirty="0"/>
              <a:t>What made BSc in Information Technology especially appealing was its ability to merge my passions seamlessly. It brought together my deep-rooted love for the technology, my fascination with cutting-edge technology, and my desire to contribute to a better world. It was not just a degree; it was a purpose.</a:t>
            </a:r>
          </a:p>
          <a:p>
            <a:r>
              <a:rPr lang="en-US" dirty="0"/>
              <a:t>My choice to pursue this field was not solely about earning a degree; it was about committing to make a difference. It was a decision to use my education to leave a positive mark on the world, to tackle real-world problems, and to inspire change. It was about recognizing the potential within myself to effect transformation.</a:t>
            </a:r>
          </a:p>
          <a:p>
            <a:r>
              <a:rPr lang="en-US" dirty="0"/>
              <a:t>As a Information Technology specialist, I am not just embarking on a career; I am following a profound passion and mission. The world of technology is not just a field of study for me; it's a commitment to understanding and improving our world.</a:t>
            </a:r>
          </a:p>
          <a:p>
            <a:r>
              <a:rPr lang="en-US" dirty="0"/>
              <a:t>My ambition is clear: I want to make a significant impact as a IT specialist. I see this field as the linchpin for addressing some of the most pressing challenges of our time. Whether it's environmental conservation, urban planning, disaster management, or sustainable development, I am dedicated to contributing my expertise to create innovative and practical solutions.</a:t>
            </a:r>
          </a:p>
          <a:p>
            <a:endParaRPr lang="en-US" dirty="0"/>
          </a:p>
        </p:txBody>
      </p:sp>
    </p:spTree>
    <p:extLst>
      <p:ext uri="{BB962C8B-B14F-4D97-AF65-F5344CB8AC3E}">
        <p14:creationId xmlns:p14="http://schemas.microsoft.com/office/powerpoint/2010/main" val="675080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14BF9-D9C4-43CF-A83E-BBFBDEEA8F1E}"/>
              </a:ext>
            </a:extLst>
          </p:cNvPr>
          <p:cNvSpPr>
            <a:spLocks noGrp="1"/>
          </p:cNvSpPr>
          <p:nvPr>
            <p:ph type="title"/>
          </p:nvPr>
        </p:nvSpPr>
        <p:spPr/>
        <p:txBody>
          <a:bodyPr/>
          <a:lstStyle/>
          <a:p>
            <a:r>
              <a:rPr lang="en-US" dirty="0"/>
              <a:t>Curriculum Activities</a:t>
            </a:r>
          </a:p>
        </p:txBody>
      </p:sp>
      <p:sp>
        <p:nvSpPr>
          <p:cNvPr id="3" name="Content Placeholder 2">
            <a:extLst>
              <a:ext uri="{FF2B5EF4-FFF2-40B4-BE49-F238E27FC236}">
                <a16:creationId xmlns:a16="http://schemas.microsoft.com/office/drawing/2014/main" id="{595A09A4-C611-4838-A863-170C5651E6FF}"/>
              </a:ext>
            </a:extLst>
          </p:cNvPr>
          <p:cNvSpPr>
            <a:spLocks noGrp="1"/>
          </p:cNvSpPr>
          <p:nvPr>
            <p:ph idx="1"/>
          </p:nvPr>
        </p:nvSpPr>
        <p:spPr/>
        <p:txBody>
          <a:bodyPr>
            <a:normAutofit fontScale="77500" lnSpcReduction="20000"/>
          </a:bodyPr>
          <a:lstStyle/>
          <a:p>
            <a:r>
              <a:rPr lang="en-US" dirty="0"/>
              <a:t>My journey into the world of football as an extracurricular activity at </a:t>
            </a:r>
            <a:r>
              <a:rPr lang="en-US" dirty="0" err="1"/>
              <a:t>Dedan</a:t>
            </a:r>
            <a:r>
              <a:rPr lang="en-US" dirty="0"/>
              <a:t> Kimathi University was a chapter that would significantly shape my time in higher education. From the moment I joined the university's football team, the experiences and lessons were as invaluable as they were unforgettable.</a:t>
            </a:r>
          </a:p>
          <a:p>
            <a:r>
              <a:rPr lang="en-US" dirty="0"/>
              <a:t>The camaraderie within the team quickly became a cornerstone of my university life. The shared passion for the game, the adrenaline that surged through our veins during practices and games, and the moments of victory or defeat forged unbreakable bonds with my teammates. In the face of challenges, we found strength in each other, and the lessons of teamwork and collaboration became ingrained in my character.</a:t>
            </a:r>
          </a:p>
          <a:p>
            <a:r>
              <a:rPr lang="en-US" dirty="0"/>
              <a:t>As I became more involved, I had the privilege of taking on a leadership role within the team. It was a position that demanded discipline and responsibility, as I had to not only perform on the field but also ensure the cohesion of the team. The experience taught me the importance of leadership, clear communication, and the power of leading by example</a:t>
            </a:r>
          </a:p>
        </p:txBody>
      </p:sp>
    </p:spTree>
    <p:extLst>
      <p:ext uri="{BB962C8B-B14F-4D97-AF65-F5344CB8AC3E}">
        <p14:creationId xmlns:p14="http://schemas.microsoft.com/office/powerpoint/2010/main" val="2439352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FEE0B-9658-477E-97A3-E15F278F659D}"/>
              </a:ext>
            </a:extLst>
          </p:cNvPr>
          <p:cNvSpPr>
            <a:spLocks noGrp="1"/>
          </p:cNvSpPr>
          <p:nvPr>
            <p:ph type="title"/>
          </p:nvPr>
        </p:nvSpPr>
        <p:spPr/>
        <p:txBody>
          <a:bodyPr/>
          <a:lstStyle/>
          <a:p>
            <a:r>
              <a:rPr lang="en-US" dirty="0"/>
              <a:t>…continuation</a:t>
            </a:r>
          </a:p>
        </p:txBody>
      </p:sp>
      <p:sp>
        <p:nvSpPr>
          <p:cNvPr id="3" name="Content Placeholder 2">
            <a:extLst>
              <a:ext uri="{FF2B5EF4-FFF2-40B4-BE49-F238E27FC236}">
                <a16:creationId xmlns:a16="http://schemas.microsoft.com/office/drawing/2014/main" id="{532AC580-9D30-4BA0-BDA5-DE0FCB5B07DB}"/>
              </a:ext>
            </a:extLst>
          </p:cNvPr>
          <p:cNvSpPr>
            <a:spLocks noGrp="1"/>
          </p:cNvSpPr>
          <p:nvPr>
            <p:ph idx="1"/>
          </p:nvPr>
        </p:nvSpPr>
        <p:spPr/>
        <p:txBody>
          <a:bodyPr>
            <a:normAutofit fontScale="92500" lnSpcReduction="20000"/>
          </a:bodyPr>
          <a:lstStyle/>
          <a:p>
            <a:r>
              <a:rPr lang="en-US" dirty="0" err="1"/>
              <a:t>Dedan</a:t>
            </a:r>
            <a:r>
              <a:rPr lang="en-US" dirty="0"/>
              <a:t> Kimathi University of Technology, I am committed to completing my BSc in Information Technology with distinction. I see my education as the foundation upon which I can build a successful and impactful career. Additionally, I aim to pursue further studies and certifications to stay updated with the latest technologies  in my field.</a:t>
            </a:r>
          </a:p>
          <a:p>
            <a:r>
              <a:rPr lang="en-US" dirty="0"/>
              <a:t>My career aspirations go beyond personal success. I aspire to make a significant impact as a IT wizard. I envision myself as a pioneer in this field, leading research and innovation that leads to tangible, positive changes in society. Whether it's addressing environmental challenges, urban planning, or disaster management, I am determined to contribute my expertise to create innovative and practical solutions. My future goals involve collaborating with experts and organizations to share knowledge and resources, as I understand that complex challenges require diverse expertise.</a:t>
            </a:r>
          </a:p>
          <a:p>
            <a:endParaRPr lang="en-US" dirty="0"/>
          </a:p>
        </p:txBody>
      </p:sp>
    </p:spTree>
    <p:extLst>
      <p:ext uri="{BB962C8B-B14F-4D97-AF65-F5344CB8AC3E}">
        <p14:creationId xmlns:p14="http://schemas.microsoft.com/office/powerpoint/2010/main" val="1389172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3AB22-2238-4D18-AD75-DC3B4BA6D0EB}"/>
              </a:ext>
            </a:extLst>
          </p:cNvPr>
          <p:cNvSpPr>
            <a:spLocks noGrp="1"/>
          </p:cNvSpPr>
          <p:nvPr>
            <p:ph type="title"/>
          </p:nvPr>
        </p:nvSpPr>
        <p:spPr/>
        <p:txBody>
          <a:bodyPr/>
          <a:lstStyle/>
          <a:p>
            <a:r>
              <a:rPr lang="en-US" dirty="0"/>
              <a:t>Internal Attachment</a:t>
            </a:r>
          </a:p>
        </p:txBody>
      </p:sp>
      <p:sp>
        <p:nvSpPr>
          <p:cNvPr id="3" name="Content Placeholder 2">
            <a:extLst>
              <a:ext uri="{FF2B5EF4-FFF2-40B4-BE49-F238E27FC236}">
                <a16:creationId xmlns:a16="http://schemas.microsoft.com/office/drawing/2014/main" id="{3C41D56F-9CE7-4611-A3F1-4164DBB93D66}"/>
              </a:ext>
            </a:extLst>
          </p:cNvPr>
          <p:cNvSpPr>
            <a:spLocks noGrp="1"/>
          </p:cNvSpPr>
          <p:nvPr>
            <p:ph idx="1"/>
          </p:nvPr>
        </p:nvSpPr>
        <p:spPr/>
        <p:txBody>
          <a:bodyPr>
            <a:normAutofit fontScale="92500"/>
          </a:bodyPr>
          <a:lstStyle/>
          <a:p>
            <a:r>
              <a:rPr lang="en-US" sz="2400" dirty="0"/>
              <a:t>As a Information Technology student, my academic journey reached new heights during my </a:t>
            </a:r>
            <a:r>
              <a:rPr lang="en-US" sz="2400" dirty="0" err="1"/>
              <a:t>tnternal</a:t>
            </a:r>
            <a:r>
              <a:rPr lang="en-US" sz="2400" dirty="0"/>
              <a:t> attachment within the university. This experience was not just a professional endeavor; it was a transformative chapter that expanded my understanding of It applications in real-world scenarios. From the moment I stepped into this school, I knew I was about to embark on a unique adventure that would shape my career.</a:t>
            </a:r>
          </a:p>
          <a:p>
            <a:r>
              <a:rPr lang="en-US" sz="2400" dirty="0"/>
              <a:t>During my attachment, I was exposed to cutting-edge technologies and methodologies in IT , further honing my skills in Artificial Intelligent  and Machine learning. Working alongside my favorite Professors who provided me with invaluable insights into the practical aspects IT offering a bridge between theory and application. </a:t>
            </a:r>
            <a:endParaRPr lang="en-US" sz="2400" dirty="0">
              <a:highlight>
                <a:srgbClr val="FF0000"/>
              </a:highlight>
            </a:endParaRPr>
          </a:p>
          <a:p>
            <a:endParaRPr lang="en-US" dirty="0"/>
          </a:p>
        </p:txBody>
      </p:sp>
    </p:spTree>
    <p:extLst>
      <p:ext uri="{BB962C8B-B14F-4D97-AF65-F5344CB8AC3E}">
        <p14:creationId xmlns:p14="http://schemas.microsoft.com/office/powerpoint/2010/main" val="29230985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{F5C8F053-E41D-401F-82B6-C2047385049E}tf12214701_win32</Template>
  <TotalTime>24</TotalTime>
  <Words>1487</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Goudy Old Style</vt:lpstr>
      <vt:lpstr>Wingdings 2</vt:lpstr>
      <vt:lpstr>SlateVTI</vt:lpstr>
      <vt:lpstr>AUTOBIOGRAPHY</vt:lpstr>
      <vt:lpstr>Early Childhood</vt:lpstr>
      <vt:lpstr>My Primary Education</vt:lpstr>
      <vt:lpstr>Secondary Education</vt:lpstr>
      <vt:lpstr>University Education</vt:lpstr>
      <vt:lpstr>…continuation</vt:lpstr>
      <vt:lpstr>Curriculum Activities</vt:lpstr>
      <vt:lpstr>…continuation</vt:lpstr>
      <vt:lpstr>Internal Attachment</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Gedion Kiprotich</dc:creator>
  <cp:lastModifiedBy>Gedion Kiprotich</cp:lastModifiedBy>
  <cp:revision>3</cp:revision>
  <dcterms:created xsi:type="dcterms:W3CDTF">2024-08-08T21:41:28Z</dcterms:created>
  <dcterms:modified xsi:type="dcterms:W3CDTF">2024-08-08T22:06:11Z</dcterms:modified>
</cp:coreProperties>
</file>