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01"/>
  </p:normalViewPr>
  <p:slideViewPr>
    <p:cSldViewPr snapToGrid="0">
      <p:cViewPr varScale="1">
        <p:scale>
          <a:sx n="122" d="100"/>
          <a:sy n="12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D41F-8F0A-CB44-94E1-36C67A2803AE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2888-A59F-7647-807D-6E0939EDE5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0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22888-A59F-7647-807D-6E0939EDE56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581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58F54-9849-F25C-D79A-6DCB1E9D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527D0-1F19-043B-054F-D30B1FCA9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AF931-365C-A449-2F00-B3BE27507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EC5E-9208-4362-1117-F8D8B634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22888-A59F-7647-807D-6E0939EDE56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4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98A6C-3A7B-14AF-00CA-0B416E26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A38D4-132B-91E3-48DF-4E8057C49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28F9A-1362-C660-AA0D-5D796EA56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www.researchgate.net</a:t>
            </a:r>
            <a:r>
              <a:rPr lang="de-CH" dirty="0"/>
              <a:t>/</a:t>
            </a:r>
            <a:r>
              <a:rPr lang="de-CH" dirty="0" err="1"/>
              <a:t>figure</a:t>
            </a:r>
            <a:r>
              <a:rPr lang="de-CH" dirty="0"/>
              <a:t>/The-typical-architecture-of-each-adapter-layer-The-adapter-is-designed-as-a-bottleneck_fig3_372135546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1370-7D3E-2427-3A4C-A104E1F4C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22888-A59F-7647-807D-6E0939EDE56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C61F-9712-7B64-91E1-DE906A40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636D2-867B-2D6B-61C8-67A7A936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9D4D-31CB-746A-EFCF-3A004B05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7DF-6710-1EBB-BD49-88C4DF00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057F-326F-C350-E5D4-C1FF97A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8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AD9C-04C2-6719-81D4-DA26F26B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98ED-F9F5-66DF-A6CC-6A346857B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1B44-8285-AC88-AE87-073308DF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B50D-4C4C-2329-D061-AA08B509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DDFF-675A-D1AF-2736-A55588EA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8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5F774-5ACA-64EC-F57C-DBBB4E6D4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8699C-45B0-BFAE-E183-E711EC6F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242D-8C81-7EF1-9000-508AA1FA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2A35-4980-C280-1BDF-3655062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4B52-CB6A-A2C1-1C57-346C7D2A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19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B4D-0C63-2473-9B1B-752F234A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3CF5-7E4E-A4ED-23F3-522F9F71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CB35-9ADB-31AF-B19C-F28501A6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DA8E-0D98-5034-797C-9EBFB575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8B5C-EC97-684B-B80B-C98EBB5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4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8F1-0342-EC7B-4DCF-0A28901B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2077-0969-1790-DB63-3E6BE01C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639C-C414-63C0-825B-AC6544FD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39AA-1F5E-E050-5C0A-E316D092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4375-AE49-6630-A5B1-12E7BF06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11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E61-15D4-C833-6AE6-3EEB09E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2015-8ED1-A476-CD44-1EEFA66B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8C3C-5172-354B-96C0-B5CA6F098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9A36-9F98-84EE-44A9-73904453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F0BCE-46B3-BB5D-441A-D342C1A2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EC47-DF1E-6C17-A617-5AEBDA1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5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DC98-4F3E-A369-FFB2-0CE93BB3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D7F6-9121-75A2-A1DD-CCDBC11C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5E49-59CB-C4FC-A6F8-7C6DFB26E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7CD79-FD67-7FD5-0325-0D407196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967AA-D08E-410D-B8A5-8D87D7E45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173C3-B2F5-9544-0589-21FFF54A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C958C-F5E0-30D9-88B6-04F7AF02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DB960-2477-C3FC-FCC5-27A3A37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066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03D-6101-CC04-48B5-4B45A176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3C972-F0AF-9EC6-4D51-73053F60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47F30-9DA2-8FD9-9F00-7A2124B6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9D4-7687-AD05-8A4D-138FEB3D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6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225C3-8D0C-6BFA-18C0-578614F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29A50-CB77-CA09-29C4-D1AF558C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2633-9F86-2D70-30A0-F5E61D9B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86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2FB4-60B0-05AE-9500-84938824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9391-1541-2000-C61C-42277424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16B95-782B-6888-93AE-093C5F93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99AE-FC38-BE98-D878-581EC39A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5EEF-B142-413B-66C2-35C9DB7B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1FB8E-8AA3-34A9-723D-6D2124CC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2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8BC0-261E-EE3A-4778-85B851C7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B0B0A-D13B-A472-F9FC-AF715B84B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84C0-4FA4-3B94-1E4B-4E1DC9122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7D6E-057D-64BB-B972-5F8D33F2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2630E-818E-8B70-2C29-F18EFC3E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AB6B-EA44-220F-FDE9-6713A8CE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75588-297C-B29F-8B47-00486A3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65D6-0AD8-DCA7-FE57-C32ADE4D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1AAE-5E33-F4B6-E109-767874E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86405-5191-D849-A6C4-91FF9AED004F}" type="datetimeFigureOut">
              <a:rPr lang="de-CH" smtClean="0"/>
              <a:t>13.04.25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2C1F-0DCE-BA4B-CE53-3B6FC7DE6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05CD-AF61-17E6-D8D5-79806E12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CAE8A-0C0B-5C43-A197-04DF84230E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0E294-D634-99B6-AB1D-B33D64A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9"/>
            <a:ext cx="10515600" cy="942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dirty="0" err="1"/>
              <a:t>TabPFN</a:t>
            </a:r>
            <a:endParaRPr lang="en-US" sz="52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E9AA05-B18F-B8FF-37DA-757D895FF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3B11-2E38-66FE-65C5-9DE64436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83F-4FA6-964D-16A0-03EEA558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Feature-Interaktionen</a:t>
            </a:r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DFA505AE-1698-DEB1-F5D6-4733EDC5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07" y="2970720"/>
            <a:ext cx="3797536" cy="3000053"/>
          </a:xfrm>
          <a:prstGeom prst="rect">
            <a:avLst/>
          </a:prstGeom>
        </p:spPr>
      </p:pic>
      <p:pic>
        <p:nvPicPr>
          <p:cNvPr id="4" name="Picture 3" descr="A graph of an oval with a green circle&#10;&#10;AI-generated content may be incorrect.">
            <a:extLst>
              <a:ext uri="{FF2B5EF4-FFF2-40B4-BE49-F238E27FC236}">
                <a16:creationId xmlns:a16="http://schemas.microsoft.com/office/drawing/2014/main" id="{4938B014-883B-0E69-D05C-B939E84F8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329" y="2996877"/>
            <a:ext cx="3797536" cy="2947737"/>
          </a:xfrm>
          <a:prstGeom prst="rect">
            <a:avLst/>
          </a:prstGeom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343D0544-AAA6-A002-F7E7-B3F4516A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85" y="3115982"/>
            <a:ext cx="3797536" cy="28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FB99-3D83-DD9D-C1F3-F1CCD2106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301C-1A23-BEC1-C7E8-88A211B1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57" y="2876571"/>
            <a:ext cx="4897819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Fine Tuning</a:t>
            </a: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F45175E2-89CE-12D9-0D31-E067D11B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9617"/>
            <a:ext cx="5126543" cy="46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</Words>
  <Application>Microsoft Macintosh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TabPFN</vt:lpstr>
      <vt:lpstr>Feature-Interaktionen</vt:lpstr>
      <vt:lpstr>Fine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Gideon Monterosa</dc:creator>
  <cp:lastModifiedBy>Gideon Monterosa</cp:lastModifiedBy>
  <cp:revision>4</cp:revision>
  <dcterms:created xsi:type="dcterms:W3CDTF">2025-04-13T17:37:59Z</dcterms:created>
  <dcterms:modified xsi:type="dcterms:W3CDTF">2025-04-13T20:03:16Z</dcterms:modified>
</cp:coreProperties>
</file>